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0" r:id="rId2"/>
    <p:sldId id="266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59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506E1D-15F8-4CD0-8F97-5FA1C8555667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BF9D9-B2D2-49EB-8D76-1EB5564419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961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272E331D-4F8A-4DD9-99FD-90A962C4891C}" type="datetimeFigureOut">
              <a:rPr lang="en-US" smtClean="0"/>
              <a:pPr/>
              <a:t>4/12/2022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C0CE0B5-9B21-4E89-8EA5-306F495C16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911" y="381000"/>
            <a:ext cx="7024744" cy="745331"/>
          </a:xfrm>
        </p:spPr>
        <p:txBody>
          <a:bodyPr>
            <a:noAutofit/>
          </a:bodyPr>
          <a:lstStyle/>
          <a:p>
            <a:pPr lvl="0" algn="ctr"/>
            <a:r>
              <a:rPr lang="en-US" sz="2400" b="1" dirty="0" smtClean="0"/>
              <a:t>TUGAS (INDIVIDUAL &amp; PRESENTASI)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535420"/>
              </p:ext>
            </p:extLst>
          </p:nvPr>
        </p:nvGraphicFramePr>
        <p:xfrm>
          <a:off x="289590" y="1174987"/>
          <a:ext cx="7642578" cy="3888526"/>
        </p:xfrm>
        <a:graphic>
          <a:graphicData uri="http://schemas.openxmlformats.org/drawingml/2006/table">
            <a:tbl>
              <a:tblPr/>
              <a:tblGrid>
                <a:gridCol w="1234410"/>
                <a:gridCol w="4419600"/>
                <a:gridCol w="1988568"/>
              </a:tblGrid>
              <a:tr h="3593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PERTEMUAN</a:t>
                      </a:r>
                      <a:r>
                        <a:rPr lang="en-US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KE</a:t>
                      </a:r>
                      <a:endParaRPr lang="en-US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latin typeface="Times New Roman"/>
                          <a:ea typeface="Times New Roman"/>
                          <a:cs typeface="Times New Roman"/>
                        </a:rPr>
                        <a:t>Capaian Pembelajaran Umum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Kelompok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Tema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Jurnal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7093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Motivasi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Aktivitas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Regulasi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Effikasi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Diri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685800" algn="l"/>
                          <a:tab pos="-457200" algn="l"/>
                          <a:tab pos="263525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endParaRPr lang="en-US" sz="16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685800" algn="l"/>
                          <a:tab pos="-457200" algn="l"/>
                          <a:tab pos="263525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KELOMPOK</a:t>
                      </a:r>
                      <a:r>
                        <a:rPr lang="en-US" sz="1600" baseline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</a:t>
                      </a:r>
                      <a:endParaRPr lang="en-US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773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id-ID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Ingatan dan lupa,</a:t>
                      </a:r>
                      <a:r>
                        <a:rPr lang="sv-SE" sz="16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sv-SE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Berpikir, Metakognisi dalam belajar, Afeksi/Perasaan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48280" algn="r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KELOMPOK 2</a:t>
                      </a:r>
                      <a:endParaRPr lang="en-US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606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Sikap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Kebiasaan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Transfer 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685800" algn="l"/>
                          <a:tab pos="-4572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KELOMPOK 3</a:t>
                      </a:r>
                      <a:endParaRPr lang="en-US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606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Situasi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lingkungan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Macam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situasi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Pengaruh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lingkungan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pendidikan</a:t>
                      </a: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685800" algn="l"/>
                          <a:tab pos="-4572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KELOMPOK 4</a:t>
                      </a: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685800" algn="l"/>
                          <a:tab pos="-4572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endParaRPr lang="en-US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0" y="5053013"/>
            <a:ext cx="9167813" cy="1804987"/>
            <a:chOff x="0" y="2650"/>
            <a:chExt cx="5774" cy="1663"/>
          </a:xfrm>
        </p:grpSpPr>
        <p:sp>
          <p:nvSpPr>
            <p:cNvPr id="6" name="Rectangle 33"/>
            <p:cNvSpPr>
              <a:spLocks noChangeArrowheads="1"/>
            </p:cNvSpPr>
            <p:nvPr/>
          </p:nvSpPr>
          <p:spPr bwMode="ltGray">
            <a:xfrm>
              <a:off x="0" y="3901"/>
              <a:ext cx="5774" cy="41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7" name="Group 34"/>
            <p:cNvGrpSpPr>
              <a:grpSpLocks/>
            </p:cNvGrpSpPr>
            <p:nvPr/>
          </p:nvGrpSpPr>
          <p:grpSpPr bwMode="auto">
            <a:xfrm>
              <a:off x="0" y="2650"/>
              <a:ext cx="1075" cy="1655"/>
              <a:chOff x="0" y="2650"/>
              <a:chExt cx="1075" cy="1655"/>
            </a:xfrm>
          </p:grpSpPr>
          <p:sp>
            <p:nvSpPr>
              <p:cNvPr id="24" name="Freeform 35"/>
              <p:cNvSpPr>
                <a:spLocks/>
              </p:cNvSpPr>
              <p:nvPr/>
            </p:nvSpPr>
            <p:spPr bwMode="ltGray">
              <a:xfrm>
                <a:off x="103" y="3197"/>
                <a:ext cx="161" cy="1108"/>
              </a:xfrm>
              <a:custGeom>
                <a:avLst/>
                <a:gdLst>
                  <a:gd name="T0" fmla="*/ 0 w 161"/>
                  <a:gd name="T1" fmla="*/ 98 h 1108"/>
                  <a:gd name="T2" fmla="*/ 24 w 161"/>
                  <a:gd name="T3" fmla="*/ 481 h 1108"/>
                  <a:gd name="T4" fmla="*/ 48 w 161"/>
                  <a:gd name="T5" fmla="*/ 790 h 1108"/>
                  <a:gd name="T6" fmla="*/ 65 w 161"/>
                  <a:gd name="T7" fmla="*/ 1018 h 1108"/>
                  <a:gd name="T8" fmla="*/ 60 w 161"/>
                  <a:gd name="T9" fmla="*/ 1107 h 1108"/>
                  <a:gd name="T10" fmla="*/ 94 w 161"/>
                  <a:gd name="T11" fmla="*/ 1107 h 1108"/>
                  <a:gd name="T12" fmla="*/ 106 w 161"/>
                  <a:gd name="T13" fmla="*/ 975 h 1108"/>
                  <a:gd name="T14" fmla="*/ 112 w 161"/>
                  <a:gd name="T15" fmla="*/ 775 h 1108"/>
                  <a:gd name="T16" fmla="*/ 124 w 161"/>
                  <a:gd name="T17" fmla="*/ 588 h 1108"/>
                  <a:gd name="T18" fmla="*/ 131 w 161"/>
                  <a:gd name="T19" fmla="*/ 447 h 1108"/>
                  <a:gd name="T20" fmla="*/ 144 w 161"/>
                  <a:gd name="T21" fmla="*/ 242 h 1108"/>
                  <a:gd name="T22" fmla="*/ 160 w 161"/>
                  <a:gd name="T23" fmla="*/ 66 h 1108"/>
                  <a:gd name="T24" fmla="*/ 150 w 161"/>
                  <a:gd name="T25" fmla="*/ 21 h 1108"/>
                  <a:gd name="T26" fmla="*/ 133 w 161"/>
                  <a:gd name="T27" fmla="*/ 0 h 1108"/>
                  <a:gd name="T28" fmla="*/ 114 w 161"/>
                  <a:gd name="T29" fmla="*/ 217 h 1108"/>
                  <a:gd name="T30" fmla="*/ 98 w 161"/>
                  <a:gd name="T31" fmla="*/ 401 h 1108"/>
                  <a:gd name="T32" fmla="*/ 92 w 161"/>
                  <a:gd name="T33" fmla="*/ 545 h 1108"/>
                  <a:gd name="T34" fmla="*/ 87 w 161"/>
                  <a:gd name="T35" fmla="*/ 697 h 1108"/>
                  <a:gd name="T36" fmla="*/ 73 w 161"/>
                  <a:gd name="T37" fmla="*/ 849 h 1108"/>
                  <a:gd name="T38" fmla="*/ 54 w 161"/>
                  <a:gd name="T39" fmla="*/ 585 h 1108"/>
                  <a:gd name="T40" fmla="*/ 32 w 161"/>
                  <a:gd name="T41" fmla="*/ 335 h 1108"/>
                  <a:gd name="T42" fmla="*/ 0 w 161"/>
                  <a:gd name="T43" fmla="*/ 98 h 110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61"/>
                  <a:gd name="T67" fmla="*/ 0 h 1108"/>
                  <a:gd name="T68" fmla="*/ 161 w 161"/>
                  <a:gd name="T69" fmla="*/ 1108 h 110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61" h="1108">
                    <a:moveTo>
                      <a:pt x="0" y="98"/>
                    </a:moveTo>
                    <a:lnTo>
                      <a:pt x="24" y="481"/>
                    </a:lnTo>
                    <a:lnTo>
                      <a:pt x="48" y="790"/>
                    </a:lnTo>
                    <a:lnTo>
                      <a:pt x="65" y="1018"/>
                    </a:lnTo>
                    <a:lnTo>
                      <a:pt x="60" y="1107"/>
                    </a:lnTo>
                    <a:lnTo>
                      <a:pt x="94" y="1107"/>
                    </a:lnTo>
                    <a:lnTo>
                      <a:pt x="106" y="975"/>
                    </a:lnTo>
                    <a:lnTo>
                      <a:pt x="112" y="775"/>
                    </a:lnTo>
                    <a:lnTo>
                      <a:pt x="124" y="588"/>
                    </a:lnTo>
                    <a:lnTo>
                      <a:pt x="131" y="447"/>
                    </a:lnTo>
                    <a:lnTo>
                      <a:pt x="144" y="242"/>
                    </a:lnTo>
                    <a:lnTo>
                      <a:pt x="160" y="66"/>
                    </a:lnTo>
                    <a:lnTo>
                      <a:pt x="150" y="21"/>
                    </a:lnTo>
                    <a:lnTo>
                      <a:pt x="133" y="0"/>
                    </a:lnTo>
                    <a:lnTo>
                      <a:pt x="114" y="217"/>
                    </a:lnTo>
                    <a:lnTo>
                      <a:pt x="98" y="401"/>
                    </a:lnTo>
                    <a:lnTo>
                      <a:pt x="92" y="545"/>
                    </a:lnTo>
                    <a:lnTo>
                      <a:pt x="87" y="697"/>
                    </a:lnTo>
                    <a:lnTo>
                      <a:pt x="73" y="849"/>
                    </a:lnTo>
                    <a:lnTo>
                      <a:pt x="54" y="585"/>
                    </a:lnTo>
                    <a:lnTo>
                      <a:pt x="32" y="335"/>
                    </a:lnTo>
                    <a:lnTo>
                      <a:pt x="0" y="9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5" name="Freeform 36"/>
              <p:cNvSpPr>
                <a:spLocks/>
              </p:cNvSpPr>
              <p:nvPr/>
            </p:nvSpPr>
            <p:spPr bwMode="ltGray">
              <a:xfrm>
                <a:off x="223" y="3649"/>
                <a:ext cx="258" cy="622"/>
              </a:xfrm>
              <a:custGeom>
                <a:avLst/>
                <a:gdLst>
                  <a:gd name="T0" fmla="*/ 0 w 258"/>
                  <a:gd name="T1" fmla="*/ 289 h 622"/>
                  <a:gd name="T2" fmla="*/ 22 w 258"/>
                  <a:gd name="T3" fmla="*/ 415 h 622"/>
                  <a:gd name="T4" fmla="*/ 44 w 258"/>
                  <a:gd name="T5" fmla="*/ 517 h 622"/>
                  <a:gd name="T6" fmla="*/ 58 w 258"/>
                  <a:gd name="T7" fmla="*/ 591 h 622"/>
                  <a:gd name="T8" fmla="*/ 54 w 258"/>
                  <a:gd name="T9" fmla="*/ 621 h 622"/>
                  <a:gd name="T10" fmla="*/ 85 w 258"/>
                  <a:gd name="T11" fmla="*/ 621 h 622"/>
                  <a:gd name="T12" fmla="*/ 95 w 258"/>
                  <a:gd name="T13" fmla="*/ 578 h 622"/>
                  <a:gd name="T14" fmla="*/ 99 w 258"/>
                  <a:gd name="T15" fmla="*/ 512 h 622"/>
                  <a:gd name="T16" fmla="*/ 112 w 258"/>
                  <a:gd name="T17" fmla="*/ 450 h 622"/>
                  <a:gd name="T18" fmla="*/ 117 w 258"/>
                  <a:gd name="T19" fmla="*/ 404 h 622"/>
                  <a:gd name="T20" fmla="*/ 129 w 258"/>
                  <a:gd name="T21" fmla="*/ 337 h 622"/>
                  <a:gd name="T22" fmla="*/ 143 w 258"/>
                  <a:gd name="T23" fmla="*/ 279 h 622"/>
                  <a:gd name="T24" fmla="*/ 155 w 258"/>
                  <a:gd name="T25" fmla="*/ 228 h 622"/>
                  <a:gd name="T26" fmla="*/ 167 w 258"/>
                  <a:gd name="T27" fmla="*/ 173 h 622"/>
                  <a:gd name="T28" fmla="*/ 187 w 258"/>
                  <a:gd name="T29" fmla="*/ 118 h 622"/>
                  <a:gd name="T30" fmla="*/ 209 w 258"/>
                  <a:gd name="T31" fmla="*/ 72 h 622"/>
                  <a:gd name="T32" fmla="*/ 245 w 258"/>
                  <a:gd name="T33" fmla="*/ 28 h 622"/>
                  <a:gd name="T34" fmla="*/ 257 w 258"/>
                  <a:gd name="T35" fmla="*/ 10 h 622"/>
                  <a:gd name="T36" fmla="*/ 242 w 258"/>
                  <a:gd name="T37" fmla="*/ 0 h 622"/>
                  <a:gd name="T38" fmla="*/ 219 w 258"/>
                  <a:gd name="T39" fmla="*/ 18 h 622"/>
                  <a:gd name="T40" fmla="*/ 187 w 258"/>
                  <a:gd name="T41" fmla="*/ 60 h 622"/>
                  <a:gd name="T42" fmla="*/ 163 w 258"/>
                  <a:gd name="T43" fmla="*/ 102 h 622"/>
                  <a:gd name="T44" fmla="*/ 143 w 258"/>
                  <a:gd name="T45" fmla="*/ 146 h 622"/>
                  <a:gd name="T46" fmla="*/ 131 w 258"/>
                  <a:gd name="T47" fmla="*/ 203 h 622"/>
                  <a:gd name="T48" fmla="*/ 119 w 258"/>
                  <a:gd name="T49" fmla="*/ 257 h 622"/>
                  <a:gd name="T50" fmla="*/ 102 w 258"/>
                  <a:gd name="T51" fmla="*/ 329 h 622"/>
                  <a:gd name="T52" fmla="*/ 87 w 258"/>
                  <a:gd name="T53" fmla="*/ 389 h 622"/>
                  <a:gd name="T54" fmla="*/ 82 w 258"/>
                  <a:gd name="T55" fmla="*/ 436 h 622"/>
                  <a:gd name="T56" fmla="*/ 78 w 258"/>
                  <a:gd name="T57" fmla="*/ 486 h 622"/>
                  <a:gd name="T58" fmla="*/ 66 w 258"/>
                  <a:gd name="T59" fmla="*/ 536 h 622"/>
                  <a:gd name="T60" fmla="*/ 48 w 258"/>
                  <a:gd name="T61" fmla="*/ 449 h 622"/>
                  <a:gd name="T62" fmla="*/ 29 w 258"/>
                  <a:gd name="T63" fmla="*/ 367 h 622"/>
                  <a:gd name="T64" fmla="*/ 0 w 258"/>
                  <a:gd name="T65" fmla="*/ 289 h 6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58"/>
                  <a:gd name="T100" fmla="*/ 0 h 622"/>
                  <a:gd name="T101" fmla="*/ 258 w 258"/>
                  <a:gd name="T102" fmla="*/ 622 h 6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58" h="622">
                    <a:moveTo>
                      <a:pt x="0" y="289"/>
                    </a:moveTo>
                    <a:lnTo>
                      <a:pt x="22" y="415"/>
                    </a:lnTo>
                    <a:lnTo>
                      <a:pt x="44" y="517"/>
                    </a:lnTo>
                    <a:lnTo>
                      <a:pt x="58" y="591"/>
                    </a:lnTo>
                    <a:lnTo>
                      <a:pt x="54" y="621"/>
                    </a:lnTo>
                    <a:lnTo>
                      <a:pt x="85" y="621"/>
                    </a:lnTo>
                    <a:lnTo>
                      <a:pt x="95" y="578"/>
                    </a:lnTo>
                    <a:lnTo>
                      <a:pt x="99" y="512"/>
                    </a:lnTo>
                    <a:lnTo>
                      <a:pt x="112" y="450"/>
                    </a:lnTo>
                    <a:lnTo>
                      <a:pt x="117" y="404"/>
                    </a:lnTo>
                    <a:lnTo>
                      <a:pt x="129" y="337"/>
                    </a:lnTo>
                    <a:lnTo>
                      <a:pt x="143" y="279"/>
                    </a:lnTo>
                    <a:lnTo>
                      <a:pt x="155" y="228"/>
                    </a:lnTo>
                    <a:lnTo>
                      <a:pt x="167" y="173"/>
                    </a:lnTo>
                    <a:lnTo>
                      <a:pt x="187" y="118"/>
                    </a:lnTo>
                    <a:lnTo>
                      <a:pt x="209" y="72"/>
                    </a:lnTo>
                    <a:lnTo>
                      <a:pt x="245" y="28"/>
                    </a:lnTo>
                    <a:lnTo>
                      <a:pt x="257" y="10"/>
                    </a:lnTo>
                    <a:lnTo>
                      <a:pt x="242" y="0"/>
                    </a:lnTo>
                    <a:lnTo>
                      <a:pt x="219" y="18"/>
                    </a:lnTo>
                    <a:lnTo>
                      <a:pt x="187" y="60"/>
                    </a:lnTo>
                    <a:lnTo>
                      <a:pt x="163" y="102"/>
                    </a:lnTo>
                    <a:lnTo>
                      <a:pt x="143" y="146"/>
                    </a:lnTo>
                    <a:lnTo>
                      <a:pt x="131" y="203"/>
                    </a:lnTo>
                    <a:lnTo>
                      <a:pt x="119" y="257"/>
                    </a:lnTo>
                    <a:lnTo>
                      <a:pt x="102" y="329"/>
                    </a:lnTo>
                    <a:lnTo>
                      <a:pt x="87" y="389"/>
                    </a:lnTo>
                    <a:lnTo>
                      <a:pt x="82" y="436"/>
                    </a:lnTo>
                    <a:lnTo>
                      <a:pt x="78" y="486"/>
                    </a:lnTo>
                    <a:lnTo>
                      <a:pt x="66" y="536"/>
                    </a:lnTo>
                    <a:lnTo>
                      <a:pt x="48" y="449"/>
                    </a:lnTo>
                    <a:lnTo>
                      <a:pt x="29" y="367"/>
                    </a:lnTo>
                    <a:lnTo>
                      <a:pt x="0" y="289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6" name="Freeform 37"/>
              <p:cNvSpPr>
                <a:spLocks/>
              </p:cNvSpPr>
              <p:nvPr/>
            </p:nvSpPr>
            <p:spPr bwMode="ltGray">
              <a:xfrm>
                <a:off x="0" y="3038"/>
                <a:ext cx="565" cy="695"/>
              </a:xfrm>
              <a:custGeom>
                <a:avLst/>
                <a:gdLst>
                  <a:gd name="T0" fmla="*/ 229 w 565"/>
                  <a:gd name="T1" fmla="*/ 219 h 695"/>
                  <a:gd name="T2" fmla="*/ 247 w 565"/>
                  <a:gd name="T3" fmla="*/ 241 h 695"/>
                  <a:gd name="T4" fmla="*/ 347 w 565"/>
                  <a:gd name="T5" fmla="*/ 204 h 695"/>
                  <a:gd name="T6" fmla="*/ 451 w 565"/>
                  <a:gd name="T7" fmla="*/ 145 h 695"/>
                  <a:gd name="T8" fmla="*/ 496 w 565"/>
                  <a:gd name="T9" fmla="*/ 82 h 695"/>
                  <a:gd name="T10" fmla="*/ 470 w 565"/>
                  <a:gd name="T11" fmla="*/ 137 h 695"/>
                  <a:gd name="T12" fmla="*/ 391 w 565"/>
                  <a:gd name="T13" fmla="*/ 194 h 695"/>
                  <a:gd name="T14" fmla="*/ 304 w 565"/>
                  <a:gd name="T15" fmla="*/ 247 h 695"/>
                  <a:gd name="T16" fmla="*/ 219 w 565"/>
                  <a:gd name="T17" fmla="*/ 284 h 695"/>
                  <a:gd name="T18" fmla="*/ 254 w 565"/>
                  <a:gd name="T19" fmla="*/ 317 h 695"/>
                  <a:gd name="T20" fmla="*/ 331 w 565"/>
                  <a:gd name="T21" fmla="*/ 322 h 695"/>
                  <a:gd name="T22" fmla="*/ 430 w 565"/>
                  <a:gd name="T23" fmla="*/ 334 h 695"/>
                  <a:gd name="T24" fmla="*/ 509 w 565"/>
                  <a:gd name="T25" fmla="*/ 364 h 695"/>
                  <a:gd name="T26" fmla="*/ 536 w 565"/>
                  <a:gd name="T27" fmla="*/ 383 h 695"/>
                  <a:gd name="T28" fmla="*/ 454 w 565"/>
                  <a:gd name="T29" fmla="*/ 364 h 695"/>
                  <a:gd name="T30" fmla="*/ 345 w 565"/>
                  <a:gd name="T31" fmla="*/ 354 h 695"/>
                  <a:gd name="T32" fmla="*/ 244 w 565"/>
                  <a:gd name="T33" fmla="*/ 347 h 695"/>
                  <a:gd name="T34" fmla="*/ 189 w 565"/>
                  <a:gd name="T35" fmla="*/ 363 h 695"/>
                  <a:gd name="T36" fmla="*/ 200 w 565"/>
                  <a:gd name="T37" fmla="*/ 443 h 695"/>
                  <a:gd name="T38" fmla="*/ 198 w 565"/>
                  <a:gd name="T39" fmla="*/ 547 h 695"/>
                  <a:gd name="T40" fmla="*/ 166 w 565"/>
                  <a:gd name="T41" fmla="*/ 630 h 695"/>
                  <a:gd name="T42" fmla="*/ 98 w 565"/>
                  <a:gd name="T43" fmla="*/ 694 h 695"/>
                  <a:gd name="T44" fmla="*/ 108 w 565"/>
                  <a:gd name="T45" fmla="*/ 617 h 695"/>
                  <a:gd name="T46" fmla="*/ 130 w 565"/>
                  <a:gd name="T47" fmla="*/ 533 h 695"/>
                  <a:gd name="T48" fmla="*/ 144 w 565"/>
                  <a:gd name="T49" fmla="*/ 425 h 695"/>
                  <a:gd name="T50" fmla="*/ 137 w 565"/>
                  <a:gd name="T51" fmla="*/ 353 h 695"/>
                  <a:gd name="T52" fmla="*/ 103 w 565"/>
                  <a:gd name="T53" fmla="*/ 395 h 695"/>
                  <a:gd name="T54" fmla="*/ 85 w 565"/>
                  <a:gd name="T55" fmla="*/ 486 h 695"/>
                  <a:gd name="T56" fmla="*/ 69 w 565"/>
                  <a:gd name="T57" fmla="*/ 580 h 695"/>
                  <a:gd name="T58" fmla="*/ 22 w 565"/>
                  <a:gd name="T59" fmla="*/ 649 h 695"/>
                  <a:gd name="T60" fmla="*/ 5 w 565"/>
                  <a:gd name="T61" fmla="*/ 649 h 695"/>
                  <a:gd name="T62" fmla="*/ 5 w 565"/>
                  <a:gd name="T63" fmla="*/ 578 h 695"/>
                  <a:gd name="T64" fmla="*/ 37 w 565"/>
                  <a:gd name="T65" fmla="*/ 512 h 695"/>
                  <a:gd name="T66" fmla="*/ 74 w 565"/>
                  <a:gd name="T67" fmla="*/ 427 h 695"/>
                  <a:gd name="T68" fmla="*/ 91 w 565"/>
                  <a:gd name="T69" fmla="*/ 364 h 695"/>
                  <a:gd name="T70" fmla="*/ 57 w 565"/>
                  <a:gd name="T71" fmla="*/ 324 h 695"/>
                  <a:gd name="T72" fmla="*/ 5 w 565"/>
                  <a:gd name="T73" fmla="*/ 329 h 695"/>
                  <a:gd name="T74" fmla="*/ 5 w 565"/>
                  <a:gd name="T75" fmla="*/ 329 h 695"/>
                  <a:gd name="T76" fmla="*/ 5 w 565"/>
                  <a:gd name="T77" fmla="*/ 329 h 695"/>
                  <a:gd name="T78" fmla="*/ 5 w 565"/>
                  <a:gd name="T79" fmla="*/ 329 h 695"/>
                  <a:gd name="T80" fmla="*/ 5 w 565"/>
                  <a:gd name="T81" fmla="*/ 329 h 695"/>
                  <a:gd name="T82" fmla="*/ 5 w 565"/>
                  <a:gd name="T83" fmla="*/ 329 h 695"/>
                  <a:gd name="T84" fmla="*/ 29 w 565"/>
                  <a:gd name="T85" fmla="*/ 287 h 695"/>
                  <a:gd name="T86" fmla="*/ 29 w 565"/>
                  <a:gd name="T87" fmla="*/ 247 h 695"/>
                  <a:gd name="T88" fmla="*/ 5 w 565"/>
                  <a:gd name="T89" fmla="*/ 187 h 695"/>
                  <a:gd name="T90" fmla="*/ 5 w 565"/>
                  <a:gd name="T91" fmla="*/ 187 h 695"/>
                  <a:gd name="T92" fmla="*/ 5 w 565"/>
                  <a:gd name="T93" fmla="*/ 187 h 695"/>
                  <a:gd name="T94" fmla="*/ 5 w 565"/>
                  <a:gd name="T95" fmla="*/ 187 h 695"/>
                  <a:gd name="T96" fmla="*/ 52 w 565"/>
                  <a:gd name="T97" fmla="*/ 218 h 695"/>
                  <a:gd name="T98" fmla="*/ 113 w 565"/>
                  <a:gd name="T99" fmla="*/ 281 h 695"/>
                  <a:gd name="T100" fmla="*/ 119 w 565"/>
                  <a:gd name="T101" fmla="*/ 233 h 695"/>
                  <a:gd name="T102" fmla="*/ 52 w 565"/>
                  <a:gd name="T103" fmla="*/ 162 h 695"/>
                  <a:gd name="T104" fmla="*/ 5 w 565"/>
                  <a:gd name="T105" fmla="*/ 116 h 695"/>
                  <a:gd name="T106" fmla="*/ 5 w 565"/>
                  <a:gd name="T107" fmla="*/ 116 h 695"/>
                  <a:gd name="T108" fmla="*/ 5 w 565"/>
                  <a:gd name="T109" fmla="*/ 86 h 695"/>
                  <a:gd name="T110" fmla="*/ 65 w 565"/>
                  <a:gd name="T111" fmla="*/ 155 h 695"/>
                  <a:gd name="T112" fmla="*/ 131 w 565"/>
                  <a:gd name="T113" fmla="*/ 247 h 695"/>
                  <a:gd name="T114" fmla="*/ 172 w 565"/>
                  <a:gd name="T115" fmla="*/ 226 h 695"/>
                  <a:gd name="T116" fmla="*/ 227 w 565"/>
                  <a:gd name="T117" fmla="*/ 156 h 695"/>
                  <a:gd name="T118" fmla="*/ 296 w 565"/>
                  <a:gd name="T119" fmla="*/ 71 h 695"/>
                  <a:gd name="T120" fmla="*/ 353 w 565"/>
                  <a:gd name="T121" fmla="*/ 12 h 695"/>
                  <a:gd name="T122" fmla="*/ 348 w 565"/>
                  <a:gd name="T123" fmla="*/ 53 h 695"/>
                  <a:gd name="T124" fmla="*/ 292 w 565"/>
                  <a:gd name="T125" fmla="*/ 137 h 69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565"/>
                  <a:gd name="T190" fmla="*/ 0 h 695"/>
                  <a:gd name="T191" fmla="*/ 565 w 565"/>
                  <a:gd name="T192" fmla="*/ 695 h 69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565" h="695">
                    <a:moveTo>
                      <a:pt x="266" y="170"/>
                    </a:moveTo>
                    <a:lnTo>
                      <a:pt x="255" y="181"/>
                    </a:lnTo>
                    <a:lnTo>
                      <a:pt x="246" y="193"/>
                    </a:lnTo>
                    <a:lnTo>
                      <a:pt x="238" y="205"/>
                    </a:lnTo>
                    <a:lnTo>
                      <a:pt x="229" y="219"/>
                    </a:lnTo>
                    <a:lnTo>
                      <a:pt x="222" y="231"/>
                    </a:lnTo>
                    <a:lnTo>
                      <a:pt x="219" y="243"/>
                    </a:lnTo>
                    <a:lnTo>
                      <a:pt x="214" y="253"/>
                    </a:lnTo>
                    <a:lnTo>
                      <a:pt x="228" y="247"/>
                    </a:lnTo>
                    <a:lnTo>
                      <a:pt x="247" y="241"/>
                    </a:lnTo>
                    <a:lnTo>
                      <a:pt x="267" y="234"/>
                    </a:lnTo>
                    <a:lnTo>
                      <a:pt x="287" y="227"/>
                    </a:lnTo>
                    <a:lnTo>
                      <a:pt x="308" y="221"/>
                    </a:lnTo>
                    <a:lnTo>
                      <a:pt x="329" y="213"/>
                    </a:lnTo>
                    <a:lnTo>
                      <a:pt x="347" y="204"/>
                    </a:lnTo>
                    <a:lnTo>
                      <a:pt x="373" y="192"/>
                    </a:lnTo>
                    <a:lnTo>
                      <a:pt x="392" y="180"/>
                    </a:lnTo>
                    <a:lnTo>
                      <a:pt x="417" y="167"/>
                    </a:lnTo>
                    <a:lnTo>
                      <a:pt x="434" y="159"/>
                    </a:lnTo>
                    <a:lnTo>
                      <a:pt x="451" y="145"/>
                    </a:lnTo>
                    <a:lnTo>
                      <a:pt x="465" y="134"/>
                    </a:lnTo>
                    <a:lnTo>
                      <a:pt x="477" y="119"/>
                    </a:lnTo>
                    <a:lnTo>
                      <a:pt x="485" y="105"/>
                    </a:lnTo>
                    <a:lnTo>
                      <a:pt x="491" y="92"/>
                    </a:lnTo>
                    <a:lnTo>
                      <a:pt x="496" y="82"/>
                    </a:lnTo>
                    <a:lnTo>
                      <a:pt x="497" y="93"/>
                    </a:lnTo>
                    <a:lnTo>
                      <a:pt x="497" y="100"/>
                    </a:lnTo>
                    <a:lnTo>
                      <a:pt x="493" y="110"/>
                    </a:lnTo>
                    <a:lnTo>
                      <a:pt x="484" y="121"/>
                    </a:lnTo>
                    <a:lnTo>
                      <a:pt x="470" y="137"/>
                    </a:lnTo>
                    <a:lnTo>
                      <a:pt x="462" y="149"/>
                    </a:lnTo>
                    <a:lnTo>
                      <a:pt x="448" y="157"/>
                    </a:lnTo>
                    <a:lnTo>
                      <a:pt x="431" y="168"/>
                    </a:lnTo>
                    <a:lnTo>
                      <a:pt x="410" y="181"/>
                    </a:lnTo>
                    <a:lnTo>
                      <a:pt x="391" y="194"/>
                    </a:lnTo>
                    <a:lnTo>
                      <a:pt x="370" y="207"/>
                    </a:lnTo>
                    <a:lnTo>
                      <a:pt x="356" y="218"/>
                    </a:lnTo>
                    <a:lnTo>
                      <a:pt x="340" y="230"/>
                    </a:lnTo>
                    <a:lnTo>
                      <a:pt x="322" y="238"/>
                    </a:lnTo>
                    <a:lnTo>
                      <a:pt x="304" y="247"/>
                    </a:lnTo>
                    <a:lnTo>
                      <a:pt x="285" y="256"/>
                    </a:lnTo>
                    <a:lnTo>
                      <a:pt x="267" y="264"/>
                    </a:lnTo>
                    <a:lnTo>
                      <a:pt x="252" y="271"/>
                    </a:lnTo>
                    <a:lnTo>
                      <a:pt x="232" y="279"/>
                    </a:lnTo>
                    <a:lnTo>
                      <a:pt x="219" y="284"/>
                    </a:lnTo>
                    <a:lnTo>
                      <a:pt x="213" y="287"/>
                    </a:lnTo>
                    <a:lnTo>
                      <a:pt x="219" y="295"/>
                    </a:lnTo>
                    <a:lnTo>
                      <a:pt x="226" y="303"/>
                    </a:lnTo>
                    <a:lnTo>
                      <a:pt x="236" y="314"/>
                    </a:lnTo>
                    <a:lnTo>
                      <a:pt x="254" y="317"/>
                    </a:lnTo>
                    <a:lnTo>
                      <a:pt x="267" y="318"/>
                    </a:lnTo>
                    <a:lnTo>
                      <a:pt x="288" y="321"/>
                    </a:lnTo>
                    <a:lnTo>
                      <a:pt x="308" y="322"/>
                    </a:lnTo>
                    <a:lnTo>
                      <a:pt x="331" y="322"/>
                    </a:lnTo>
                    <a:lnTo>
                      <a:pt x="352" y="324"/>
                    </a:lnTo>
                    <a:lnTo>
                      <a:pt x="374" y="325"/>
                    </a:lnTo>
                    <a:lnTo>
                      <a:pt x="394" y="328"/>
                    </a:lnTo>
                    <a:lnTo>
                      <a:pt x="411" y="330"/>
                    </a:lnTo>
                    <a:lnTo>
                      <a:pt x="430" y="334"/>
                    </a:lnTo>
                    <a:lnTo>
                      <a:pt x="444" y="338"/>
                    </a:lnTo>
                    <a:lnTo>
                      <a:pt x="459" y="344"/>
                    </a:lnTo>
                    <a:lnTo>
                      <a:pt x="471" y="350"/>
                    </a:lnTo>
                    <a:lnTo>
                      <a:pt x="489" y="356"/>
                    </a:lnTo>
                    <a:lnTo>
                      <a:pt x="509" y="364"/>
                    </a:lnTo>
                    <a:lnTo>
                      <a:pt x="530" y="371"/>
                    </a:lnTo>
                    <a:lnTo>
                      <a:pt x="546" y="376"/>
                    </a:lnTo>
                    <a:lnTo>
                      <a:pt x="564" y="381"/>
                    </a:lnTo>
                    <a:lnTo>
                      <a:pt x="550" y="384"/>
                    </a:lnTo>
                    <a:lnTo>
                      <a:pt x="536" y="383"/>
                    </a:lnTo>
                    <a:lnTo>
                      <a:pt x="520" y="380"/>
                    </a:lnTo>
                    <a:lnTo>
                      <a:pt x="504" y="376"/>
                    </a:lnTo>
                    <a:lnTo>
                      <a:pt x="481" y="370"/>
                    </a:lnTo>
                    <a:lnTo>
                      <a:pt x="468" y="367"/>
                    </a:lnTo>
                    <a:lnTo>
                      <a:pt x="454" y="364"/>
                    </a:lnTo>
                    <a:lnTo>
                      <a:pt x="436" y="361"/>
                    </a:lnTo>
                    <a:lnTo>
                      <a:pt x="416" y="359"/>
                    </a:lnTo>
                    <a:lnTo>
                      <a:pt x="393" y="357"/>
                    </a:lnTo>
                    <a:lnTo>
                      <a:pt x="370" y="355"/>
                    </a:lnTo>
                    <a:lnTo>
                      <a:pt x="345" y="354"/>
                    </a:lnTo>
                    <a:lnTo>
                      <a:pt x="325" y="354"/>
                    </a:lnTo>
                    <a:lnTo>
                      <a:pt x="303" y="353"/>
                    </a:lnTo>
                    <a:lnTo>
                      <a:pt x="286" y="352"/>
                    </a:lnTo>
                    <a:lnTo>
                      <a:pt x="266" y="351"/>
                    </a:lnTo>
                    <a:lnTo>
                      <a:pt x="244" y="347"/>
                    </a:lnTo>
                    <a:lnTo>
                      <a:pt x="219" y="343"/>
                    </a:lnTo>
                    <a:lnTo>
                      <a:pt x="197" y="338"/>
                    </a:lnTo>
                    <a:lnTo>
                      <a:pt x="171" y="335"/>
                    </a:lnTo>
                    <a:lnTo>
                      <a:pt x="179" y="347"/>
                    </a:lnTo>
                    <a:lnTo>
                      <a:pt x="189" y="363"/>
                    </a:lnTo>
                    <a:lnTo>
                      <a:pt x="199" y="383"/>
                    </a:lnTo>
                    <a:lnTo>
                      <a:pt x="202" y="398"/>
                    </a:lnTo>
                    <a:lnTo>
                      <a:pt x="203" y="416"/>
                    </a:lnTo>
                    <a:lnTo>
                      <a:pt x="202" y="429"/>
                    </a:lnTo>
                    <a:lnTo>
                      <a:pt x="200" y="443"/>
                    </a:lnTo>
                    <a:lnTo>
                      <a:pt x="198" y="462"/>
                    </a:lnTo>
                    <a:lnTo>
                      <a:pt x="196" y="487"/>
                    </a:lnTo>
                    <a:lnTo>
                      <a:pt x="197" y="508"/>
                    </a:lnTo>
                    <a:lnTo>
                      <a:pt x="198" y="530"/>
                    </a:lnTo>
                    <a:lnTo>
                      <a:pt x="198" y="547"/>
                    </a:lnTo>
                    <a:lnTo>
                      <a:pt x="196" y="564"/>
                    </a:lnTo>
                    <a:lnTo>
                      <a:pt x="190" y="581"/>
                    </a:lnTo>
                    <a:lnTo>
                      <a:pt x="182" y="602"/>
                    </a:lnTo>
                    <a:lnTo>
                      <a:pt x="175" y="617"/>
                    </a:lnTo>
                    <a:lnTo>
                      <a:pt x="166" y="630"/>
                    </a:lnTo>
                    <a:lnTo>
                      <a:pt x="156" y="647"/>
                    </a:lnTo>
                    <a:lnTo>
                      <a:pt x="148" y="657"/>
                    </a:lnTo>
                    <a:lnTo>
                      <a:pt x="133" y="670"/>
                    </a:lnTo>
                    <a:lnTo>
                      <a:pt x="114" y="681"/>
                    </a:lnTo>
                    <a:lnTo>
                      <a:pt x="98" y="694"/>
                    </a:lnTo>
                    <a:lnTo>
                      <a:pt x="96" y="680"/>
                    </a:lnTo>
                    <a:lnTo>
                      <a:pt x="98" y="663"/>
                    </a:lnTo>
                    <a:lnTo>
                      <a:pt x="101" y="645"/>
                    </a:lnTo>
                    <a:lnTo>
                      <a:pt x="103" y="629"/>
                    </a:lnTo>
                    <a:lnTo>
                      <a:pt x="108" y="617"/>
                    </a:lnTo>
                    <a:lnTo>
                      <a:pt x="113" y="601"/>
                    </a:lnTo>
                    <a:lnTo>
                      <a:pt x="121" y="584"/>
                    </a:lnTo>
                    <a:lnTo>
                      <a:pt x="125" y="570"/>
                    </a:lnTo>
                    <a:lnTo>
                      <a:pt x="126" y="557"/>
                    </a:lnTo>
                    <a:lnTo>
                      <a:pt x="130" y="533"/>
                    </a:lnTo>
                    <a:lnTo>
                      <a:pt x="133" y="508"/>
                    </a:lnTo>
                    <a:lnTo>
                      <a:pt x="136" y="486"/>
                    </a:lnTo>
                    <a:lnTo>
                      <a:pt x="139" y="464"/>
                    </a:lnTo>
                    <a:lnTo>
                      <a:pt x="143" y="441"/>
                    </a:lnTo>
                    <a:lnTo>
                      <a:pt x="144" y="425"/>
                    </a:lnTo>
                    <a:lnTo>
                      <a:pt x="144" y="412"/>
                    </a:lnTo>
                    <a:lnTo>
                      <a:pt x="145" y="396"/>
                    </a:lnTo>
                    <a:lnTo>
                      <a:pt x="144" y="378"/>
                    </a:lnTo>
                    <a:lnTo>
                      <a:pt x="142" y="368"/>
                    </a:lnTo>
                    <a:lnTo>
                      <a:pt x="137" y="353"/>
                    </a:lnTo>
                    <a:lnTo>
                      <a:pt x="133" y="334"/>
                    </a:lnTo>
                    <a:lnTo>
                      <a:pt x="125" y="348"/>
                    </a:lnTo>
                    <a:lnTo>
                      <a:pt x="116" y="363"/>
                    </a:lnTo>
                    <a:lnTo>
                      <a:pt x="108" y="378"/>
                    </a:lnTo>
                    <a:lnTo>
                      <a:pt x="103" y="395"/>
                    </a:lnTo>
                    <a:lnTo>
                      <a:pt x="98" y="413"/>
                    </a:lnTo>
                    <a:lnTo>
                      <a:pt x="94" y="427"/>
                    </a:lnTo>
                    <a:lnTo>
                      <a:pt x="92" y="444"/>
                    </a:lnTo>
                    <a:lnTo>
                      <a:pt x="88" y="464"/>
                    </a:lnTo>
                    <a:lnTo>
                      <a:pt x="85" y="486"/>
                    </a:lnTo>
                    <a:lnTo>
                      <a:pt x="82" y="504"/>
                    </a:lnTo>
                    <a:lnTo>
                      <a:pt x="79" y="526"/>
                    </a:lnTo>
                    <a:lnTo>
                      <a:pt x="77" y="543"/>
                    </a:lnTo>
                    <a:lnTo>
                      <a:pt x="72" y="562"/>
                    </a:lnTo>
                    <a:lnTo>
                      <a:pt x="69" y="580"/>
                    </a:lnTo>
                    <a:lnTo>
                      <a:pt x="65" y="593"/>
                    </a:lnTo>
                    <a:lnTo>
                      <a:pt x="56" y="606"/>
                    </a:lnTo>
                    <a:lnTo>
                      <a:pt x="46" y="621"/>
                    </a:lnTo>
                    <a:lnTo>
                      <a:pt x="34" y="635"/>
                    </a:lnTo>
                    <a:lnTo>
                      <a:pt x="22" y="649"/>
                    </a:lnTo>
                    <a:lnTo>
                      <a:pt x="12" y="656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578"/>
                    </a:lnTo>
                    <a:lnTo>
                      <a:pt x="11" y="564"/>
                    </a:lnTo>
                    <a:lnTo>
                      <a:pt x="21" y="546"/>
                    </a:lnTo>
                    <a:lnTo>
                      <a:pt x="29" y="530"/>
                    </a:lnTo>
                    <a:lnTo>
                      <a:pt x="37" y="512"/>
                    </a:lnTo>
                    <a:lnTo>
                      <a:pt x="45" y="496"/>
                    </a:lnTo>
                    <a:lnTo>
                      <a:pt x="54" y="478"/>
                    </a:lnTo>
                    <a:lnTo>
                      <a:pt x="60" y="461"/>
                    </a:lnTo>
                    <a:lnTo>
                      <a:pt x="67" y="444"/>
                    </a:lnTo>
                    <a:lnTo>
                      <a:pt x="74" y="427"/>
                    </a:lnTo>
                    <a:lnTo>
                      <a:pt x="77" y="415"/>
                    </a:lnTo>
                    <a:lnTo>
                      <a:pt x="83" y="402"/>
                    </a:lnTo>
                    <a:lnTo>
                      <a:pt x="88" y="386"/>
                    </a:lnTo>
                    <a:lnTo>
                      <a:pt x="94" y="374"/>
                    </a:lnTo>
                    <a:lnTo>
                      <a:pt x="91" y="364"/>
                    </a:lnTo>
                    <a:lnTo>
                      <a:pt x="89" y="352"/>
                    </a:lnTo>
                    <a:lnTo>
                      <a:pt x="90" y="342"/>
                    </a:lnTo>
                    <a:lnTo>
                      <a:pt x="93" y="330"/>
                    </a:lnTo>
                    <a:lnTo>
                      <a:pt x="77" y="328"/>
                    </a:lnTo>
                    <a:lnTo>
                      <a:pt x="57" y="324"/>
                    </a:lnTo>
                    <a:lnTo>
                      <a:pt x="40" y="333"/>
                    </a:lnTo>
                    <a:lnTo>
                      <a:pt x="24" y="340"/>
                    </a:lnTo>
                    <a:lnTo>
                      <a:pt x="7" y="347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11" y="293"/>
                    </a:lnTo>
                    <a:lnTo>
                      <a:pt x="29" y="287"/>
                    </a:lnTo>
                    <a:lnTo>
                      <a:pt x="33" y="278"/>
                    </a:lnTo>
                    <a:lnTo>
                      <a:pt x="37" y="270"/>
                    </a:lnTo>
                    <a:lnTo>
                      <a:pt x="41" y="261"/>
                    </a:lnTo>
                    <a:lnTo>
                      <a:pt x="40" y="258"/>
                    </a:lnTo>
                    <a:lnTo>
                      <a:pt x="29" y="247"/>
                    </a:lnTo>
                    <a:lnTo>
                      <a:pt x="13" y="235"/>
                    </a:lnTo>
                    <a:lnTo>
                      <a:pt x="0" y="223"/>
                    </a:lnTo>
                    <a:lnTo>
                      <a:pt x="5" y="222"/>
                    </a:lnTo>
                    <a:lnTo>
                      <a:pt x="5" y="187"/>
                    </a:lnTo>
                    <a:lnTo>
                      <a:pt x="3" y="184"/>
                    </a:lnTo>
                    <a:lnTo>
                      <a:pt x="24" y="197"/>
                    </a:lnTo>
                    <a:lnTo>
                      <a:pt x="41" y="209"/>
                    </a:lnTo>
                    <a:lnTo>
                      <a:pt x="52" y="218"/>
                    </a:lnTo>
                    <a:lnTo>
                      <a:pt x="61" y="229"/>
                    </a:lnTo>
                    <a:lnTo>
                      <a:pt x="75" y="244"/>
                    </a:lnTo>
                    <a:lnTo>
                      <a:pt x="87" y="256"/>
                    </a:lnTo>
                    <a:lnTo>
                      <a:pt x="98" y="267"/>
                    </a:lnTo>
                    <a:lnTo>
                      <a:pt x="113" y="281"/>
                    </a:lnTo>
                    <a:lnTo>
                      <a:pt x="119" y="276"/>
                    </a:lnTo>
                    <a:lnTo>
                      <a:pt x="126" y="265"/>
                    </a:lnTo>
                    <a:lnTo>
                      <a:pt x="133" y="256"/>
                    </a:lnTo>
                    <a:lnTo>
                      <a:pt x="129" y="247"/>
                    </a:lnTo>
                    <a:lnTo>
                      <a:pt x="119" y="233"/>
                    </a:lnTo>
                    <a:lnTo>
                      <a:pt x="109" y="219"/>
                    </a:lnTo>
                    <a:lnTo>
                      <a:pt x="98" y="206"/>
                    </a:lnTo>
                    <a:lnTo>
                      <a:pt x="87" y="194"/>
                    </a:lnTo>
                    <a:lnTo>
                      <a:pt x="68" y="178"/>
                    </a:lnTo>
                    <a:lnTo>
                      <a:pt x="52" y="162"/>
                    </a:lnTo>
                    <a:lnTo>
                      <a:pt x="38" y="150"/>
                    </a:lnTo>
                    <a:lnTo>
                      <a:pt x="26" y="139"/>
                    </a:lnTo>
                    <a:lnTo>
                      <a:pt x="13" y="126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96"/>
                    </a:lnTo>
                    <a:lnTo>
                      <a:pt x="5" y="86"/>
                    </a:lnTo>
                    <a:lnTo>
                      <a:pt x="10" y="99"/>
                    </a:lnTo>
                    <a:lnTo>
                      <a:pt x="25" y="113"/>
                    </a:lnTo>
                    <a:lnTo>
                      <a:pt x="37" y="126"/>
                    </a:lnTo>
                    <a:lnTo>
                      <a:pt x="54" y="144"/>
                    </a:lnTo>
                    <a:lnTo>
                      <a:pt x="65" y="155"/>
                    </a:lnTo>
                    <a:lnTo>
                      <a:pt x="79" y="170"/>
                    </a:lnTo>
                    <a:lnTo>
                      <a:pt x="92" y="190"/>
                    </a:lnTo>
                    <a:lnTo>
                      <a:pt x="104" y="205"/>
                    </a:lnTo>
                    <a:lnTo>
                      <a:pt x="115" y="221"/>
                    </a:lnTo>
                    <a:lnTo>
                      <a:pt x="131" y="247"/>
                    </a:lnTo>
                    <a:lnTo>
                      <a:pt x="137" y="261"/>
                    </a:lnTo>
                    <a:lnTo>
                      <a:pt x="141" y="270"/>
                    </a:lnTo>
                    <a:lnTo>
                      <a:pt x="149" y="256"/>
                    </a:lnTo>
                    <a:lnTo>
                      <a:pt x="160" y="241"/>
                    </a:lnTo>
                    <a:lnTo>
                      <a:pt x="172" y="226"/>
                    </a:lnTo>
                    <a:lnTo>
                      <a:pt x="182" y="211"/>
                    </a:lnTo>
                    <a:lnTo>
                      <a:pt x="192" y="197"/>
                    </a:lnTo>
                    <a:lnTo>
                      <a:pt x="202" y="184"/>
                    </a:lnTo>
                    <a:lnTo>
                      <a:pt x="213" y="172"/>
                    </a:lnTo>
                    <a:lnTo>
                      <a:pt x="227" y="156"/>
                    </a:lnTo>
                    <a:lnTo>
                      <a:pt x="242" y="140"/>
                    </a:lnTo>
                    <a:lnTo>
                      <a:pt x="256" y="122"/>
                    </a:lnTo>
                    <a:lnTo>
                      <a:pt x="271" y="104"/>
                    </a:lnTo>
                    <a:lnTo>
                      <a:pt x="282" y="89"/>
                    </a:lnTo>
                    <a:lnTo>
                      <a:pt x="296" y="71"/>
                    </a:lnTo>
                    <a:lnTo>
                      <a:pt x="307" y="59"/>
                    </a:lnTo>
                    <a:lnTo>
                      <a:pt x="321" y="47"/>
                    </a:lnTo>
                    <a:lnTo>
                      <a:pt x="333" y="38"/>
                    </a:lnTo>
                    <a:lnTo>
                      <a:pt x="343" y="27"/>
                    </a:lnTo>
                    <a:lnTo>
                      <a:pt x="353" y="12"/>
                    </a:lnTo>
                    <a:lnTo>
                      <a:pt x="362" y="0"/>
                    </a:lnTo>
                    <a:lnTo>
                      <a:pt x="360" y="10"/>
                    </a:lnTo>
                    <a:lnTo>
                      <a:pt x="358" y="24"/>
                    </a:lnTo>
                    <a:lnTo>
                      <a:pt x="355" y="39"/>
                    </a:lnTo>
                    <a:lnTo>
                      <a:pt x="348" y="53"/>
                    </a:lnTo>
                    <a:lnTo>
                      <a:pt x="340" y="66"/>
                    </a:lnTo>
                    <a:lnTo>
                      <a:pt x="327" y="85"/>
                    </a:lnTo>
                    <a:lnTo>
                      <a:pt x="317" y="101"/>
                    </a:lnTo>
                    <a:lnTo>
                      <a:pt x="305" y="121"/>
                    </a:lnTo>
                    <a:lnTo>
                      <a:pt x="292" y="137"/>
                    </a:lnTo>
                    <a:lnTo>
                      <a:pt x="278" y="156"/>
                    </a:lnTo>
                    <a:lnTo>
                      <a:pt x="266" y="170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pSp>
            <p:nvGrpSpPr>
              <p:cNvPr id="27" name="Group 38"/>
              <p:cNvGrpSpPr>
                <a:grpSpLocks/>
              </p:cNvGrpSpPr>
              <p:nvPr/>
            </p:nvGrpSpPr>
            <p:grpSpPr bwMode="auto">
              <a:xfrm>
                <a:off x="48" y="3440"/>
                <a:ext cx="1027" cy="657"/>
                <a:chOff x="48" y="3440"/>
                <a:chExt cx="1027" cy="657"/>
              </a:xfrm>
            </p:grpSpPr>
            <p:sp>
              <p:nvSpPr>
                <p:cNvPr id="29" name="Freeform 39"/>
                <p:cNvSpPr>
                  <a:spLocks/>
                </p:cNvSpPr>
                <p:nvPr/>
              </p:nvSpPr>
              <p:spPr bwMode="ltGray">
                <a:xfrm>
                  <a:off x="145" y="3440"/>
                  <a:ext cx="930" cy="612"/>
                </a:xfrm>
                <a:custGeom>
                  <a:avLst/>
                  <a:gdLst>
                    <a:gd name="T0" fmla="*/ 354 w 930"/>
                    <a:gd name="T1" fmla="*/ 77 h 612"/>
                    <a:gd name="T2" fmla="*/ 429 w 930"/>
                    <a:gd name="T3" fmla="*/ 26 h 612"/>
                    <a:gd name="T4" fmla="*/ 519 w 930"/>
                    <a:gd name="T5" fmla="*/ 6 h 612"/>
                    <a:gd name="T6" fmla="*/ 619 w 930"/>
                    <a:gd name="T7" fmla="*/ 5 h 612"/>
                    <a:gd name="T8" fmla="*/ 644 w 930"/>
                    <a:gd name="T9" fmla="*/ 13 h 612"/>
                    <a:gd name="T10" fmla="*/ 577 w 930"/>
                    <a:gd name="T11" fmla="*/ 27 h 612"/>
                    <a:gd name="T12" fmla="*/ 500 w 930"/>
                    <a:gd name="T13" fmla="*/ 47 h 612"/>
                    <a:gd name="T14" fmla="*/ 413 w 930"/>
                    <a:gd name="T15" fmla="*/ 99 h 612"/>
                    <a:gd name="T16" fmla="*/ 406 w 930"/>
                    <a:gd name="T17" fmla="*/ 169 h 612"/>
                    <a:gd name="T18" fmla="*/ 534 w 930"/>
                    <a:gd name="T19" fmla="*/ 126 h 612"/>
                    <a:gd name="T20" fmla="*/ 639 w 930"/>
                    <a:gd name="T21" fmla="*/ 121 h 612"/>
                    <a:gd name="T22" fmla="*/ 750 w 930"/>
                    <a:gd name="T23" fmla="*/ 130 h 612"/>
                    <a:gd name="T24" fmla="*/ 882 w 930"/>
                    <a:gd name="T25" fmla="*/ 143 h 612"/>
                    <a:gd name="T26" fmla="*/ 884 w 930"/>
                    <a:gd name="T27" fmla="*/ 144 h 612"/>
                    <a:gd name="T28" fmla="*/ 757 w 930"/>
                    <a:gd name="T29" fmla="*/ 149 h 612"/>
                    <a:gd name="T30" fmla="*/ 640 w 930"/>
                    <a:gd name="T31" fmla="*/ 151 h 612"/>
                    <a:gd name="T32" fmla="*/ 539 w 930"/>
                    <a:gd name="T33" fmla="*/ 162 h 612"/>
                    <a:gd name="T34" fmla="*/ 425 w 930"/>
                    <a:gd name="T35" fmla="*/ 186 h 612"/>
                    <a:gd name="T36" fmla="*/ 471 w 930"/>
                    <a:gd name="T37" fmla="*/ 222 h 612"/>
                    <a:gd name="T38" fmla="*/ 504 w 930"/>
                    <a:gd name="T39" fmla="*/ 256 h 612"/>
                    <a:gd name="T40" fmla="*/ 390 w 930"/>
                    <a:gd name="T41" fmla="*/ 224 h 612"/>
                    <a:gd name="T42" fmla="*/ 367 w 930"/>
                    <a:gd name="T43" fmla="*/ 244 h 612"/>
                    <a:gd name="T44" fmla="*/ 491 w 930"/>
                    <a:gd name="T45" fmla="*/ 261 h 612"/>
                    <a:gd name="T46" fmla="*/ 597 w 930"/>
                    <a:gd name="T47" fmla="*/ 283 h 612"/>
                    <a:gd name="T48" fmla="*/ 680 w 930"/>
                    <a:gd name="T49" fmla="*/ 341 h 612"/>
                    <a:gd name="T50" fmla="*/ 743 w 930"/>
                    <a:gd name="T51" fmla="*/ 421 h 612"/>
                    <a:gd name="T52" fmla="*/ 730 w 930"/>
                    <a:gd name="T53" fmla="*/ 434 h 612"/>
                    <a:gd name="T54" fmla="*/ 644 w 930"/>
                    <a:gd name="T55" fmla="*/ 384 h 612"/>
                    <a:gd name="T56" fmla="*/ 550 w 930"/>
                    <a:gd name="T57" fmla="*/ 329 h 612"/>
                    <a:gd name="T58" fmla="*/ 448 w 930"/>
                    <a:gd name="T59" fmla="*/ 291 h 612"/>
                    <a:gd name="T60" fmla="*/ 383 w 930"/>
                    <a:gd name="T61" fmla="*/ 279 h 612"/>
                    <a:gd name="T62" fmla="*/ 437 w 930"/>
                    <a:gd name="T63" fmla="*/ 340 h 612"/>
                    <a:gd name="T64" fmla="*/ 505 w 930"/>
                    <a:gd name="T65" fmla="*/ 421 h 612"/>
                    <a:gd name="T66" fmla="*/ 542 w 930"/>
                    <a:gd name="T67" fmla="*/ 494 h 612"/>
                    <a:gd name="T68" fmla="*/ 540 w 930"/>
                    <a:gd name="T69" fmla="*/ 562 h 612"/>
                    <a:gd name="T70" fmla="*/ 492 w 930"/>
                    <a:gd name="T71" fmla="*/ 487 h 612"/>
                    <a:gd name="T72" fmla="*/ 441 w 930"/>
                    <a:gd name="T73" fmla="*/ 405 h 612"/>
                    <a:gd name="T74" fmla="*/ 384 w 930"/>
                    <a:gd name="T75" fmla="*/ 333 h 612"/>
                    <a:gd name="T76" fmla="*/ 333 w 930"/>
                    <a:gd name="T77" fmla="*/ 268 h 612"/>
                    <a:gd name="T78" fmla="*/ 244 w 930"/>
                    <a:gd name="T79" fmla="*/ 305 h 612"/>
                    <a:gd name="T80" fmla="*/ 171 w 930"/>
                    <a:gd name="T81" fmla="*/ 397 h 612"/>
                    <a:gd name="T82" fmla="*/ 109 w 930"/>
                    <a:gd name="T83" fmla="*/ 490 h 612"/>
                    <a:gd name="T84" fmla="*/ 40 w 930"/>
                    <a:gd name="T85" fmla="*/ 576 h 612"/>
                    <a:gd name="T86" fmla="*/ 19 w 930"/>
                    <a:gd name="T87" fmla="*/ 566 h 612"/>
                    <a:gd name="T88" fmla="*/ 101 w 930"/>
                    <a:gd name="T89" fmla="*/ 458 h 612"/>
                    <a:gd name="T90" fmla="*/ 174 w 930"/>
                    <a:gd name="T91" fmla="*/ 373 h 612"/>
                    <a:gd name="T92" fmla="*/ 238 w 930"/>
                    <a:gd name="T93" fmla="*/ 291 h 612"/>
                    <a:gd name="T94" fmla="*/ 295 w 930"/>
                    <a:gd name="T95" fmla="*/ 226 h 612"/>
                    <a:gd name="T96" fmla="*/ 211 w 930"/>
                    <a:gd name="T97" fmla="*/ 150 h 612"/>
                    <a:gd name="T98" fmla="*/ 93 w 930"/>
                    <a:gd name="T99" fmla="*/ 108 h 612"/>
                    <a:gd name="T100" fmla="*/ 44 w 930"/>
                    <a:gd name="T101" fmla="*/ 86 h 612"/>
                    <a:gd name="T102" fmla="*/ 134 w 930"/>
                    <a:gd name="T103" fmla="*/ 110 h 612"/>
                    <a:gd name="T104" fmla="*/ 259 w 930"/>
                    <a:gd name="T105" fmla="*/ 163 h 6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930"/>
                    <a:gd name="T160" fmla="*/ 0 h 612"/>
                    <a:gd name="T161" fmla="*/ 930 w 930"/>
                    <a:gd name="T162" fmla="*/ 612 h 6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930" h="612">
                      <a:moveTo>
                        <a:pt x="293" y="156"/>
                      </a:moveTo>
                      <a:lnTo>
                        <a:pt x="300" y="141"/>
                      </a:lnTo>
                      <a:lnTo>
                        <a:pt x="311" y="124"/>
                      </a:lnTo>
                      <a:lnTo>
                        <a:pt x="324" y="107"/>
                      </a:lnTo>
                      <a:lnTo>
                        <a:pt x="339" y="92"/>
                      </a:lnTo>
                      <a:lnTo>
                        <a:pt x="354" y="77"/>
                      </a:lnTo>
                      <a:lnTo>
                        <a:pt x="365" y="66"/>
                      </a:lnTo>
                      <a:lnTo>
                        <a:pt x="377" y="56"/>
                      </a:lnTo>
                      <a:lnTo>
                        <a:pt x="391" y="47"/>
                      </a:lnTo>
                      <a:lnTo>
                        <a:pt x="403" y="39"/>
                      </a:lnTo>
                      <a:lnTo>
                        <a:pt x="415" y="32"/>
                      </a:lnTo>
                      <a:lnTo>
                        <a:pt x="429" y="26"/>
                      </a:lnTo>
                      <a:lnTo>
                        <a:pt x="442" y="20"/>
                      </a:lnTo>
                      <a:lnTo>
                        <a:pt x="455" y="16"/>
                      </a:lnTo>
                      <a:lnTo>
                        <a:pt x="471" y="13"/>
                      </a:lnTo>
                      <a:lnTo>
                        <a:pt x="488" y="10"/>
                      </a:lnTo>
                      <a:lnTo>
                        <a:pt x="503" y="7"/>
                      </a:lnTo>
                      <a:lnTo>
                        <a:pt x="519" y="6"/>
                      </a:lnTo>
                      <a:lnTo>
                        <a:pt x="535" y="5"/>
                      </a:lnTo>
                      <a:lnTo>
                        <a:pt x="552" y="4"/>
                      </a:lnTo>
                      <a:lnTo>
                        <a:pt x="573" y="2"/>
                      </a:lnTo>
                      <a:lnTo>
                        <a:pt x="589" y="4"/>
                      </a:lnTo>
                      <a:lnTo>
                        <a:pt x="604" y="5"/>
                      </a:lnTo>
                      <a:lnTo>
                        <a:pt x="619" y="5"/>
                      </a:lnTo>
                      <a:lnTo>
                        <a:pt x="633" y="4"/>
                      </a:lnTo>
                      <a:lnTo>
                        <a:pt x="650" y="2"/>
                      </a:lnTo>
                      <a:lnTo>
                        <a:pt x="666" y="0"/>
                      </a:lnTo>
                      <a:lnTo>
                        <a:pt x="658" y="4"/>
                      </a:lnTo>
                      <a:lnTo>
                        <a:pt x="650" y="8"/>
                      </a:lnTo>
                      <a:lnTo>
                        <a:pt x="644" y="13"/>
                      </a:lnTo>
                      <a:lnTo>
                        <a:pt x="637" y="19"/>
                      </a:lnTo>
                      <a:lnTo>
                        <a:pt x="625" y="19"/>
                      </a:lnTo>
                      <a:lnTo>
                        <a:pt x="611" y="20"/>
                      </a:lnTo>
                      <a:lnTo>
                        <a:pt x="601" y="22"/>
                      </a:lnTo>
                      <a:lnTo>
                        <a:pt x="589" y="25"/>
                      </a:lnTo>
                      <a:lnTo>
                        <a:pt x="577" y="27"/>
                      </a:lnTo>
                      <a:lnTo>
                        <a:pt x="565" y="29"/>
                      </a:lnTo>
                      <a:lnTo>
                        <a:pt x="552" y="32"/>
                      </a:lnTo>
                      <a:lnTo>
                        <a:pt x="539" y="35"/>
                      </a:lnTo>
                      <a:lnTo>
                        <a:pt x="525" y="39"/>
                      </a:lnTo>
                      <a:lnTo>
                        <a:pt x="512" y="43"/>
                      </a:lnTo>
                      <a:lnTo>
                        <a:pt x="500" y="47"/>
                      </a:lnTo>
                      <a:lnTo>
                        <a:pt x="485" y="53"/>
                      </a:lnTo>
                      <a:lnTo>
                        <a:pt x="471" y="59"/>
                      </a:lnTo>
                      <a:lnTo>
                        <a:pt x="456" y="66"/>
                      </a:lnTo>
                      <a:lnTo>
                        <a:pt x="442" y="74"/>
                      </a:lnTo>
                      <a:lnTo>
                        <a:pt x="426" y="86"/>
                      </a:lnTo>
                      <a:lnTo>
                        <a:pt x="413" y="99"/>
                      </a:lnTo>
                      <a:lnTo>
                        <a:pt x="400" y="116"/>
                      </a:lnTo>
                      <a:lnTo>
                        <a:pt x="385" y="138"/>
                      </a:lnTo>
                      <a:lnTo>
                        <a:pt x="371" y="162"/>
                      </a:lnTo>
                      <a:lnTo>
                        <a:pt x="354" y="191"/>
                      </a:lnTo>
                      <a:lnTo>
                        <a:pt x="382" y="179"/>
                      </a:lnTo>
                      <a:lnTo>
                        <a:pt x="406" y="169"/>
                      </a:lnTo>
                      <a:lnTo>
                        <a:pt x="438" y="155"/>
                      </a:lnTo>
                      <a:lnTo>
                        <a:pt x="471" y="141"/>
                      </a:lnTo>
                      <a:lnTo>
                        <a:pt x="485" y="138"/>
                      </a:lnTo>
                      <a:lnTo>
                        <a:pt x="500" y="133"/>
                      </a:lnTo>
                      <a:lnTo>
                        <a:pt x="516" y="130"/>
                      </a:lnTo>
                      <a:lnTo>
                        <a:pt x="534" y="126"/>
                      </a:lnTo>
                      <a:lnTo>
                        <a:pt x="553" y="123"/>
                      </a:lnTo>
                      <a:lnTo>
                        <a:pt x="570" y="122"/>
                      </a:lnTo>
                      <a:lnTo>
                        <a:pt x="584" y="121"/>
                      </a:lnTo>
                      <a:lnTo>
                        <a:pt x="605" y="119"/>
                      </a:lnTo>
                      <a:lnTo>
                        <a:pt x="624" y="120"/>
                      </a:lnTo>
                      <a:lnTo>
                        <a:pt x="639" y="121"/>
                      </a:lnTo>
                      <a:lnTo>
                        <a:pt x="659" y="123"/>
                      </a:lnTo>
                      <a:lnTo>
                        <a:pt x="677" y="124"/>
                      </a:lnTo>
                      <a:lnTo>
                        <a:pt x="695" y="125"/>
                      </a:lnTo>
                      <a:lnTo>
                        <a:pt x="713" y="127"/>
                      </a:lnTo>
                      <a:lnTo>
                        <a:pt x="731" y="128"/>
                      </a:lnTo>
                      <a:lnTo>
                        <a:pt x="750" y="130"/>
                      </a:lnTo>
                      <a:lnTo>
                        <a:pt x="769" y="131"/>
                      </a:lnTo>
                      <a:lnTo>
                        <a:pt x="787" y="133"/>
                      </a:lnTo>
                      <a:lnTo>
                        <a:pt x="808" y="135"/>
                      </a:lnTo>
                      <a:lnTo>
                        <a:pt x="830" y="137"/>
                      </a:lnTo>
                      <a:lnTo>
                        <a:pt x="850" y="139"/>
                      </a:lnTo>
                      <a:lnTo>
                        <a:pt x="882" y="143"/>
                      </a:lnTo>
                      <a:lnTo>
                        <a:pt x="893" y="142"/>
                      </a:lnTo>
                      <a:lnTo>
                        <a:pt x="901" y="143"/>
                      </a:lnTo>
                      <a:lnTo>
                        <a:pt x="911" y="146"/>
                      </a:lnTo>
                      <a:lnTo>
                        <a:pt x="929" y="151"/>
                      </a:lnTo>
                      <a:lnTo>
                        <a:pt x="898" y="146"/>
                      </a:lnTo>
                      <a:lnTo>
                        <a:pt x="884" y="144"/>
                      </a:lnTo>
                      <a:lnTo>
                        <a:pt x="870" y="144"/>
                      </a:lnTo>
                      <a:lnTo>
                        <a:pt x="842" y="146"/>
                      </a:lnTo>
                      <a:lnTo>
                        <a:pt x="823" y="147"/>
                      </a:lnTo>
                      <a:lnTo>
                        <a:pt x="798" y="148"/>
                      </a:lnTo>
                      <a:lnTo>
                        <a:pt x="777" y="148"/>
                      </a:lnTo>
                      <a:lnTo>
                        <a:pt x="757" y="149"/>
                      </a:lnTo>
                      <a:lnTo>
                        <a:pt x="738" y="150"/>
                      </a:lnTo>
                      <a:lnTo>
                        <a:pt x="720" y="148"/>
                      </a:lnTo>
                      <a:lnTo>
                        <a:pt x="699" y="147"/>
                      </a:lnTo>
                      <a:lnTo>
                        <a:pt x="677" y="148"/>
                      </a:lnTo>
                      <a:lnTo>
                        <a:pt x="658" y="150"/>
                      </a:lnTo>
                      <a:lnTo>
                        <a:pt x="640" y="151"/>
                      </a:lnTo>
                      <a:lnTo>
                        <a:pt x="620" y="152"/>
                      </a:lnTo>
                      <a:lnTo>
                        <a:pt x="605" y="152"/>
                      </a:lnTo>
                      <a:lnTo>
                        <a:pt x="586" y="153"/>
                      </a:lnTo>
                      <a:lnTo>
                        <a:pt x="570" y="156"/>
                      </a:lnTo>
                      <a:lnTo>
                        <a:pt x="554" y="159"/>
                      </a:lnTo>
                      <a:lnTo>
                        <a:pt x="539" y="162"/>
                      </a:lnTo>
                      <a:lnTo>
                        <a:pt x="522" y="165"/>
                      </a:lnTo>
                      <a:lnTo>
                        <a:pt x="505" y="169"/>
                      </a:lnTo>
                      <a:lnTo>
                        <a:pt x="486" y="173"/>
                      </a:lnTo>
                      <a:lnTo>
                        <a:pt x="471" y="176"/>
                      </a:lnTo>
                      <a:lnTo>
                        <a:pt x="442" y="183"/>
                      </a:lnTo>
                      <a:lnTo>
                        <a:pt x="425" y="186"/>
                      </a:lnTo>
                      <a:lnTo>
                        <a:pt x="400" y="195"/>
                      </a:lnTo>
                      <a:lnTo>
                        <a:pt x="365" y="207"/>
                      </a:lnTo>
                      <a:lnTo>
                        <a:pt x="402" y="210"/>
                      </a:lnTo>
                      <a:lnTo>
                        <a:pt x="443" y="212"/>
                      </a:lnTo>
                      <a:lnTo>
                        <a:pt x="451" y="213"/>
                      </a:lnTo>
                      <a:lnTo>
                        <a:pt x="471" y="222"/>
                      </a:lnTo>
                      <a:lnTo>
                        <a:pt x="484" y="227"/>
                      </a:lnTo>
                      <a:lnTo>
                        <a:pt x="496" y="232"/>
                      </a:lnTo>
                      <a:lnTo>
                        <a:pt x="498" y="235"/>
                      </a:lnTo>
                      <a:lnTo>
                        <a:pt x="505" y="246"/>
                      </a:lnTo>
                      <a:lnTo>
                        <a:pt x="519" y="263"/>
                      </a:lnTo>
                      <a:lnTo>
                        <a:pt x="504" y="256"/>
                      </a:lnTo>
                      <a:lnTo>
                        <a:pt x="486" y="247"/>
                      </a:lnTo>
                      <a:lnTo>
                        <a:pt x="471" y="243"/>
                      </a:lnTo>
                      <a:lnTo>
                        <a:pt x="443" y="237"/>
                      </a:lnTo>
                      <a:lnTo>
                        <a:pt x="422" y="232"/>
                      </a:lnTo>
                      <a:lnTo>
                        <a:pt x="402" y="227"/>
                      </a:lnTo>
                      <a:lnTo>
                        <a:pt x="390" y="224"/>
                      </a:lnTo>
                      <a:lnTo>
                        <a:pt x="366" y="227"/>
                      </a:lnTo>
                      <a:lnTo>
                        <a:pt x="350" y="229"/>
                      </a:lnTo>
                      <a:lnTo>
                        <a:pt x="330" y="232"/>
                      </a:lnTo>
                      <a:lnTo>
                        <a:pt x="340" y="235"/>
                      </a:lnTo>
                      <a:lnTo>
                        <a:pt x="352" y="238"/>
                      </a:lnTo>
                      <a:lnTo>
                        <a:pt x="367" y="244"/>
                      </a:lnTo>
                      <a:lnTo>
                        <a:pt x="385" y="243"/>
                      </a:lnTo>
                      <a:lnTo>
                        <a:pt x="414" y="244"/>
                      </a:lnTo>
                      <a:lnTo>
                        <a:pt x="431" y="247"/>
                      </a:lnTo>
                      <a:lnTo>
                        <a:pt x="455" y="252"/>
                      </a:lnTo>
                      <a:lnTo>
                        <a:pt x="471" y="257"/>
                      </a:lnTo>
                      <a:lnTo>
                        <a:pt x="491" y="261"/>
                      </a:lnTo>
                      <a:lnTo>
                        <a:pt x="513" y="266"/>
                      </a:lnTo>
                      <a:lnTo>
                        <a:pt x="533" y="271"/>
                      </a:lnTo>
                      <a:lnTo>
                        <a:pt x="550" y="273"/>
                      </a:lnTo>
                      <a:lnTo>
                        <a:pt x="565" y="275"/>
                      </a:lnTo>
                      <a:lnTo>
                        <a:pt x="579" y="279"/>
                      </a:lnTo>
                      <a:lnTo>
                        <a:pt x="597" y="283"/>
                      </a:lnTo>
                      <a:lnTo>
                        <a:pt x="616" y="290"/>
                      </a:lnTo>
                      <a:lnTo>
                        <a:pt x="634" y="297"/>
                      </a:lnTo>
                      <a:lnTo>
                        <a:pt x="642" y="303"/>
                      </a:lnTo>
                      <a:lnTo>
                        <a:pt x="654" y="315"/>
                      </a:lnTo>
                      <a:lnTo>
                        <a:pt x="670" y="329"/>
                      </a:lnTo>
                      <a:lnTo>
                        <a:pt x="680" y="341"/>
                      </a:lnTo>
                      <a:lnTo>
                        <a:pt x="691" y="354"/>
                      </a:lnTo>
                      <a:lnTo>
                        <a:pt x="701" y="367"/>
                      </a:lnTo>
                      <a:lnTo>
                        <a:pt x="711" y="380"/>
                      </a:lnTo>
                      <a:lnTo>
                        <a:pt x="720" y="392"/>
                      </a:lnTo>
                      <a:lnTo>
                        <a:pt x="731" y="405"/>
                      </a:lnTo>
                      <a:lnTo>
                        <a:pt x="743" y="421"/>
                      </a:lnTo>
                      <a:lnTo>
                        <a:pt x="754" y="436"/>
                      </a:lnTo>
                      <a:lnTo>
                        <a:pt x="765" y="449"/>
                      </a:lnTo>
                      <a:lnTo>
                        <a:pt x="780" y="463"/>
                      </a:lnTo>
                      <a:lnTo>
                        <a:pt x="761" y="451"/>
                      </a:lnTo>
                      <a:lnTo>
                        <a:pt x="748" y="444"/>
                      </a:lnTo>
                      <a:lnTo>
                        <a:pt x="730" y="434"/>
                      </a:lnTo>
                      <a:lnTo>
                        <a:pt x="713" y="424"/>
                      </a:lnTo>
                      <a:lnTo>
                        <a:pt x="699" y="414"/>
                      </a:lnTo>
                      <a:lnTo>
                        <a:pt x="685" y="406"/>
                      </a:lnTo>
                      <a:lnTo>
                        <a:pt x="672" y="399"/>
                      </a:lnTo>
                      <a:lnTo>
                        <a:pt x="659" y="392"/>
                      </a:lnTo>
                      <a:lnTo>
                        <a:pt x="644" y="384"/>
                      </a:lnTo>
                      <a:lnTo>
                        <a:pt x="630" y="377"/>
                      </a:lnTo>
                      <a:lnTo>
                        <a:pt x="617" y="369"/>
                      </a:lnTo>
                      <a:lnTo>
                        <a:pt x="601" y="360"/>
                      </a:lnTo>
                      <a:lnTo>
                        <a:pt x="584" y="350"/>
                      </a:lnTo>
                      <a:lnTo>
                        <a:pt x="567" y="339"/>
                      </a:lnTo>
                      <a:lnTo>
                        <a:pt x="550" y="329"/>
                      </a:lnTo>
                      <a:lnTo>
                        <a:pt x="535" y="321"/>
                      </a:lnTo>
                      <a:lnTo>
                        <a:pt x="520" y="313"/>
                      </a:lnTo>
                      <a:lnTo>
                        <a:pt x="502" y="306"/>
                      </a:lnTo>
                      <a:lnTo>
                        <a:pt x="486" y="301"/>
                      </a:lnTo>
                      <a:lnTo>
                        <a:pt x="471" y="296"/>
                      </a:lnTo>
                      <a:lnTo>
                        <a:pt x="448" y="291"/>
                      </a:lnTo>
                      <a:lnTo>
                        <a:pt x="427" y="286"/>
                      </a:lnTo>
                      <a:lnTo>
                        <a:pt x="412" y="282"/>
                      </a:lnTo>
                      <a:lnTo>
                        <a:pt x="395" y="278"/>
                      </a:lnTo>
                      <a:lnTo>
                        <a:pt x="371" y="268"/>
                      </a:lnTo>
                      <a:lnTo>
                        <a:pt x="347" y="259"/>
                      </a:lnTo>
                      <a:lnTo>
                        <a:pt x="383" y="279"/>
                      </a:lnTo>
                      <a:lnTo>
                        <a:pt x="387" y="283"/>
                      </a:lnTo>
                      <a:lnTo>
                        <a:pt x="395" y="292"/>
                      </a:lnTo>
                      <a:lnTo>
                        <a:pt x="404" y="302"/>
                      </a:lnTo>
                      <a:lnTo>
                        <a:pt x="414" y="315"/>
                      </a:lnTo>
                      <a:lnTo>
                        <a:pt x="426" y="327"/>
                      </a:lnTo>
                      <a:lnTo>
                        <a:pt x="437" y="340"/>
                      </a:lnTo>
                      <a:lnTo>
                        <a:pt x="450" y="354"/>
                      </a:lnTo>
                      <a:lnTo>
                        <a:pt x="460" y="366"/>
                      </a:lnTo>
                      <a:lnTo>
                        <a:pt x="471" y="377"/>
                      </a:lnTo>
                      <a:lnTo>
                        <a:pt x="481" y="390"/>
                      </a:lnTo>
                      <a:lnTo>
                        <a:pt x="494" y="407"/>
                      </a:lnTo>
                      <a:lnTo>
                        <a:pt x="505" y="421"/>
                      </a:lnTo>
                      <a:lnTo>
                        <a:pt x="514" y="432"/>
                      </a:lnTo>
                      <a:lnTo>
                        <a:pt x="522" y="445"/>
                      </a:lnTo>
                      <a:lnTo>
                        <a:pt x="530" y="458"/>
                      </a:lnTo>
                      <a:lnTo>
                        <a:pt x="535" y="471"/>
                      </a:lnTo>
                      <a:lnTo>
                        <a:pt x="539" y="480"/>
                      </a:lnTo>
                      <a:lnTo>
                        <a:pt x="542" y="494"/>
                      </a:lnTo>
                      <a:lnTo>
                        <a:pt x="544" y="511"/>
                      </a:lnTo>
                      <a:lnTo>
                        <a:pt x="546" y="528"/>
                      </a:lnTo>
                      <a:lnTo>
                        <a:pt x="550" y="546"/>
                      </a:lnTo>
                      <a:lnTo>
                        <a:pt x="553" y="562"/>
                      </a:lnTo>
                      <a:lnTo>
                        <a:pt x="555" y="580"/>
                      </a:lnTo>
                      <a:lnTo>
                        <a:pt x="540" y="562"/>
                      </a:lnTo>
                      <a:lnTo>
                        <a:pt x="529" y="551"/>
                      </a:lnTo>
                      <a:lnTo>
                        <a:pt x="519" y="539"/>
                      </a:lnTo>
                      <a:lnTo>
                        <a:pt x="512" y="529"/>
                      </a:lnTo>
                      <a:lnTo>
                        <a:pt x="505" y="517"/>
                      </a:lnTo>
                      <a:lnTo>
                        <a:pt x="500" y="503"/>
                      </a:lnTo>
                      <a:lnTo>
                        <a:pt x="492" y="487"/>
                      </a:lnTo>
                      <a:lnTo>
                        <a:pt x="484" y="472"/>
                      </a:lnTo>
                      <a:lnTo>
                        <a:pt x="476" y="456"/>
                      </a:lnTo>
                      <a:lnTo>
                        <a:pt x="469" y="442"/>
                      </a:lnTo>
                      <a:lnTo>
                        <a:pt x="460" y="428"/>
                      </a:lnTo>
                      <a:lnTo>
                        <a:pt x="450" y="416"/>
                      </a:lnTo>
                      <a:lnTo>
                        <a:pt x="441" y="405"/>
                      </a:lnTo>
                      <a:lnTo>
                        <a:pt x="429" y="392"/>
                      </a:lnTo>
                      <a:lnTo>
                        <a:pt x="415" y="379"/>
                      </a:lnTo>
                      <a:lnTo>
                        <a:pt x="405" y="369"/>
                      </a:lnTo>
                      <a:lnTo>
                        <a:pt x="394" y="358"/>
                      </a:lnTo>
                      <a:lnTo>
                        <a:pt x="392" y="348"/>
                      </a:lnTo>
                      <a:lnTo>
                        <a:pt x="384" y="333"/>
                      </a:lnTo>
                      <a:lnTo>
                        <a:pt x="376" y="321"/>
                      </a:lnTo>
                      <a:lnTo>
                        <a:pt x="370" y="308"/>
                      </a:lnTo>
                      <a:lnTo>
                        <a:pt x="365" y="303"/>
                      </a:lnTo>
                      <a:lnTo>
                        <a:pt x="351" y="291"/>
                      </a:lnTo>
                      <a:lnTo>
                        <a:pt x="342" y="279"/>
                      </a:lnTo>
                      <a:lnTo>
                        <a:pt x="333" y="268"/>
                      </a:lnTo>
                      <a:lnTo>
                        <a:pt x="324" y="257"/>
                      </a:lnTo>
                      <a:lnTo>
                        <a:pt x="307" y="263"/>
                      </a:lnTo>
                      <a:lnTo>
                        <a:pt x="291" y="272"/>
                      </a:lnTo>
                      <a:lnTo>
                        <a:pt x="274" y="284"/>
                      </a:lnTo>
                      <a:lnTo>
                        <a:pt x="257" y="295"/>
                      </a:lnTo>
                      <a:lnTo>
                        <a:pt x="244" y="305"/>
                      </a:lnTo>
                      <a:lnTo>
                        <a:pt x="233" y="317"/>
                      </a:lnTo>
                      <a:lnTo>
                        <a:pt x="221" y="332"/>
                      </a:lnTo>
                      <a:lnTo>
                        <a:pt x="207" y="350"/>
                      </a:lnTo>
                      <a:lnTo>
                        <a:pt x="195" y="364"/>
                      </a:lnTo>
                      <a:lnTo>
                        <a:pt x="181" y="381"/>
                      </a:lnTo>
                      <a:lnTo>
                        <a:pt x="171" y="397"/>
                      </a:lnTo>
                      <a:lnTo>
                        <a:pt x="161" y="411"/>
                      </a:lnTo>
                      <a:lnTo>
                        <a:pt x="151" y="425"/>
                      </a:lnTo>
                      <a:lnTo>
                        <a:pt x="142" y="440"/>
                      </a:lnTo>
                      <a:lnTo>
                        <a:pt x="132" y="456"/>
                      </a:lnTo>
                      <a:lnTo>
                        <a:pt x="123" y="472"/>
                      </a:lnTo>
                      <a:lnTo>
                        <a:pt x="109" y="490"/>
                      </a:lnTo>
                      <a:lnTo>
                        <a:pt x="97" y="508"/>
                      </a:lnTo>
                      <a:lnTo>
                        <a:pt x="82" y="527"/>
                      </a:lnTo>
                      <a:lnTo>
                        <a:pt x="70" y="544"/>
                      </a:lnTo>
                      <a:lnTo>
                        <a:pt x="61" y="554"/>
                      </a:lnTo>
                      <a:lnTo>
                        <a:pt x="51" y="565"/>
                      </a:lnTo>
                      <a:lnTo>
                        <a:pt x="40" y="576"/>
                      </a:lnTo>
                      <a:lnTo>
                        <a:pt x="28" y="587"/>
                      </a:lnTo>
                      <a:lnTo>
                        <a:pt x="16" y="597"/>
                      </a:lnTo>
                      <a:lnTo>
                        <a:pt x="0" y="611"/>
                      </a:lnTo>
                      <a:lnTo>
                        <a:pt x="6" y="594"/>
                      </a:lnTo>
                      <a:lnTo>
                        <a:pt x="11" y="581"/>
                      </a:lnTo>
                      <a:lnTo>
                        <a:pt x="19" y="566"/>
                      </a:lnTo>
                      <a:lnTo>
                        <a:pt x="28" y="554"/>
                      </a:lnTo>
                      <a:lnTo>
                        <a:pt x="43" y="535"/>
                      </a:lnTo>
                      <a:lnTo>
                        <a:pt x="58" y="516"/>
                      </a:lnTo>
                      <a:lnTo>
                        <a:pt x="75" y="494"/>
                      </a:lnTo>
                      <a:lnTo>
                        <a:pt x="88" y="475"/>
                      </a:lnTo>
                      <a:lnTo>
                        <a:pt x="101" y="458"/>
                      </a:lnTo>
                      <a:lnTo>
                        <a:pt x="115" y="442"/>
                      </a:lnTo>
                      <a:lnTo>
                        <a:pt x="125" y="428"/>
                      </a:lnTo>
                      <a:lnTo>
                        <a:pt x="137" y="414"/>
                      </a:lnTo>
                      <a:lnTo>
                        <a:pt x="147" y="403"/>
                      </a:lnTo>
                      <a:lnTo>
                        <a:pt x="161" y="388"/>
                      </a:lnTo>
                      <a:lnTo>
                        <a:pt x="174" y="373"/>
                      </a:lnTo>
                      <a:lnTo>
                        <a:pt x="187" y="358"/>
                      </a:lnTo>
                      <a:lnTo>
                        <a:pt x="202" y="342"/>
                      </a:lnTo>
                      <a:lnTo>
                        <a:pt x="213" y="328"/>
                      </a:lnTo>
                      <a:lnTo>
                        <a:pt x="223" y="314"/>
                      </a:lnTo>
                      <a:lnTo>
                        <a:pt x="233" y="301"/>
                      </a:lnTo>
                      <a:lnTo>
                        <a:pt x="238" y="291"/>
                      </a:lnTo>
                      <a:lnTo>
                        <a:pt x="243" y="281"/>
                      </a:lnTo>
                      <a:lnTo>
                        <a:pt x="250" y="271"/>
                      </a:lnTo>
                      <a:lnTo>
                        <a:pt x="259" y="261"/>
                      </a:lnTo>
                      <a:lnTo>
                        <a:pt x="273" y="248"/>
                      </a:lnTo>
                      <a:lnTo>
                        <a:pt x="284" y="235"/>
                      </a:lnTo>
                      <a:lnTo>
                        <a:pt x="295" y="226"/>
                      </a:lnTo>
                      <a:lnTo>
                        <a:pt x="304" y="215"/>
                      </a:lnTo>
                      <a:lnTo>
                        <a:pt x="300" y="205"/>
                      </a:lnTo>
                      <a:lnTo>
                        <a:pt x="295" y="190"/>
                      </a:lnTo>
                      <a:lnTo>
                        <a:pt x="269" y="183"/>
                      </a:lnTo>
                      <a:lnTo>
                        <a:pt x="241" y="166"/>
                      </a:lnTo>
                      <a:lnTo>
                        <a:pt x="211" y="150"/>
                      </a:lnTo>
                      <a:lnTo>
                        <a:pt x="195" y="141"/>
                      </a:lnTo>
                      <a:lnTo>
                        <a:pt x="182" y="134"/>
                      </a:lnTo>
                      <a:lnTo>
                        <a:pt x="159" y="126"/>
                      </a:lnTo>
                      <a:lnTo>
                        <a:pt x="136" y="119"/>
                      </a:lnTo>
                      <a:lnTo>
                        <a:pt x="111" y="113"/>
                      </a:lnTo>
                      <a:lnTo>
                        <a:pt x="93" y="108"/>
                      </a:lnTo>
                      <a:lnTo>
                        <a:pt x="71" y="101"/>
                      </a:lnTo>
                      <a:lnTo>
                        <a:pt x="52" y="96"/>
                      </a:lnTo>
                      <a:lnTo>
                        <a:pt x="33" y="93"/>
                      </a:lnTo>
                      <a:lnTo>
                        <a:pt x="17" y="89"/>
                      </a:lnTo>
                      <a:lnTo>
                        <a:pt x="32" y="88"/>
                      </a:lnTo>
                      <a:lnTo>
                        <a:pt x="44" y="86"/>
                      </a:lnTo>
                      <a:lnTo>
                        <a:pt x="53" y="85"/>
                      </a:lnTo>
                      <a:lnTo>
                        <a:pt x="63" y="84"/>
                      </a:lnTo>
                      <a:lnTo>
                        <a:pt x="73" y="85"/>
                      </a:lnTo>
                      <a:lnTo>
                        <a:pt x="96" y="93"/>
                      </a:lnTo>
                      <a:lnTo>
                        <a:pt x="114" y="101"/>
                      </a:lnTo>
                      <a:lnTo>
                        <a:pt x="134" y="110"/>
                      </a:lnTo>
                      <a:lnTo>
                        <a:pt x="154" y="119"/>
                      </a:lnTo>
                      <a:lnTo>
                        <a:pt x="178" y="129"/>
                      </a:lnTo>
                      <a:lnTo>
                        <a:pt x="198" y="139"/>
                      </a:lnTo>
                      <a:lnTo>
                        <a:pt x="215" y="146"/>
                      </a:lnTo>
                      <a:lnTo>
                        <a:pt x="244" y="158"/>
                      </a:lnTo>
                      <a:lnTo>
                        <a:pt x="259" y="163"/>
                      </a:lnTo>
                      <a:lnTo>
                        <a:pt x="271" y="161"/>
                      </a:lnTo>
                      <a:lnTo>
                        <a:pt x="282" y="159"/>
                      </a:lnTo>
                      <a:lnTo>
                        <a:pt x="293" y="1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/>
              </p:nvSpPr>
              <p:spPr bwMode="ltGray">
                <a:xfrm>
                  <a:off x="462" y="3753"/>
                  <a:ext cx="83" cy="344"/>
                </a:xfrm>
                <a:custGeom>
                  <a:avLst/>
                  <a:gdLst>
                    <a:gd name="T0" fmla="*/ 45 w 83"/>
                    <a:gd name="T1" fmla="*/ 0 h 344"/>
                    <a:gd name="T2" fmla="*/ 54 w 83"/>
                    <a:gd name="T3" fmla="*/ 17 h 344"/>
                    <a:gd name="T4" fmla="*/ 61 w 83"/>
                    <a:gd name="T5" fmla="*/ 28 h 344"/>
                    <a:gd name="T6" fmla="*/ 74 w 83"/>
                    <a:gd name="T7" fmla="*/ 44 h 344"/>
                    <a:gd name="T8" fmla="*/ 78 w 83"/>
                    <a:gd name="T9" fmla="*/ 59 h 344"/>
                    <a:gd name="T10" fmla="*/ 81 w 83"/>
                    <a:gd name="T11" fmla="*/ 78 h 344"/>
                    <a:gd name="T12" fmla="*/ 81 w 83"/>
                    <a:gd name="T13" fmla="*/ 101 h 344"/>
                    <a:gd name="T14" fmla="*/ 82 w 83"/>
                    <a:gd name="T15" fmla="*/ 116 h 344"/>
                    <a:gd name="T16" fmla="*/ 81 w 83"/>
                    <a:gd name="T17" fmla="*/ 134 h 344"/>
                    <a:gd name="T18" fmla="*/ 78 w 83"/>
                    <a:gd name="T19" fmla="*/ 155 h 344"/>
                    <a:gd name="T20" fmla="*/ 75 w 83"/>
                    <a:gd name="T21" fmla="*/ 174 h 344"/>
                    <a:gd name="T22" fmla="*/ 69 w 83"/>
                    <a:gd name="T23" fmla="*/ 203 h 344"/>
                    <a:gd name="T24" fmla="*/ 63 w 83"/>
                    <a:gd name="T25" fmla="*/ 218 h 344"/>
                    <a:gd name="T26" fmla="*/ 53 w 83"/>
                    <a:gd name="T27" fmla="*/ 237 h 344"/>
                    <a:gd name="T28" fmla="*/ 39 w 83"/>
                    <a:gd name="T29" fmla="*/ 258 h 344"/>
                    <a:gd name="T30" fmla="*/ 28 w 83"/>
                    <a:gd name="T31" fmla="*/ 278 h 344"/>
                    <a:gd name="T32" fmla="*/ 17 w 83"/>
                    <a:gd name="T33" fmla="*/ 296 h 344"/>
                    <a:gd name="T34" fmla="*/ 8 w 83"/>
                    <a:gd name="T35" fmla="*/ 312 h 344"/>
                    <a:gd name="T36" fmla="*/ 0 w 83"/>
                    <a:gd name="T37" fmla="*/ 343 h 344"/>
                    <a:gd name="T38" fmla="*/ 4 w 83"/>
                    <a:gd name="T39" fmla="*/ 312 h 344"/>
                    <a:gd name="T40" fmla="*/ 7 w 83"/>
                    <a:gd name="T41" fmla="*/ 290 h 344"/>
                    <a:gd name="T42" fmla="*/ 9 w 83"/>
                    <a:gd name="T43" fmla="*/ 270 h 344"/>
                    <a:gd name="T44" fmla="*/ 11 w 83"/>
                    <a:gd name="T45" fmla="*/ 249 h 344"/>
                    <a:gd name="T46" fmla="*/ 16 w 83"/>
                    <a:gd name="T47" fmla="*/ 223 h 344"/>
                    <a:gd name="T48" fmla="*/ 22 w 83"/>
                    <a:gd name="T49" fmla="*/ 203 h 344"/>
                    <a:gd name="T50" fmla="*/ 28 w 83"/>
                    <a:gd name="T51" fmla="*/ 184 h 344"/>
                    <a:gd name="T52" fmla="*/ 34 w 83"/>
                    <a:gd name="T53" fmla="*/ 167 h 344"/>
                    <a:gd name="T54" fmla="*/ 39 w 83"/>
                    <a:gd name="T55" fmla="*/ 148 h 344"/>
                    <a:gd name="T56" fmla="*/ 45 w 83"/>
                    <a:gd name="T57" fmla="*/ 129 h 344"/>
                    <a:gd name="T58" fmla="*/ 48 w 83"/>
                    <a:gd name="T59" fmla="*/ 110 h 344"/>
                    <a:gd name="T60" fmla="*/ 50 w 83"/>
                    <a:gd name="T61" fmla="*/ 94 h 344"/>
                    <a:gd name="T62" fmla="*/ 52 w 83"/>
                    <a:gd name="T63" fmla="*/ 75 h 344"/>
                    <a:gd name="T64" fmla="*/ 52 w 83"/>
                    <a:gd name="T65" fmla="*/ 54 h 344"/>
                    <a:gd name="T66" fmla="*/ 52 w 83"/>
                    <a:gd name="T67" fmla="*/ 28 h 344"/>
                    <a:gd name="T68" fmla="*/ 49 w 83"/>
                    <a:gd name="T69" fmla="*/ 16 h 344"/>
                    <a:gd name="T70" fmla="*/ 45 w 83"/>
                    <a:gd name="T71" fmla="*/ 0 h 34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83"/>
                    <a:gd name="T109" fmla="*/ 0 h 344"/>
                    <a:gd name="T110" fmla="*/ 83 w 83"/>
                    <a:gd name="T111" fmla="*/ 344 h 34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83" h="344">
                      <a:moveTo>
                        <a:pt x="45" y="0"/>
                      </a:moveTo>
                      <a:lnTo>
                        <a:pt x="54" y="17"/>
                      </a:lnTo>
                      <a:lnTo>
                        <a:pt x="61" y="28"/>
                      </a:lnTo>
                      <a:lnTo>
                        <a:pt x="74" y="44"/>
                      </a:lnTo>
                      <a:lnTo>
                        <a:pt x="78" y="59"/>
                      </a:lnTo>
                      <a:lnTo>
                        <a:pt x="81" y="78"/>
                      </a:lnTo>
                      <a:lnTo>
                        <a:pt x="81" y="101"/>
                      </a:lnTo>
                      <a:lnTo>
                        <a:pt x="82" y="116"/>
                      </a:lnTo>
                      <a:lnTo>
                        <a:pt x="81" y="134"/>
                      </a:lnTo>
                      <a:lnTo>
                        <a:pt x="78" y="155"/>
                      </a:lnTo>
                      <a:lnTo>
                        <a:pt x="75" y="174"/>
                      </a:lnTo>
                      <a:lnTo>
                        <a:pt x="69" y="203"/>
                      </a:lnTo>
                      <a:lnTo>
                        <a:pt x="63" y="218"/>
                      </a:lnTo>
                      <a:lnTo>
                        <a:pt x="53" y="237"/>
                      </a:lnTo>
                      <a:lnTo>
                        <a:pt x="39" y="258"/>
                      </a:lnTo>
                      <a:lnTo>
                        <a:pt x="28" y="278"/>
                      </a:lnTo>
                      <a:lnTo>
                        <a:pt x="17" y="296"/>
                      </a:lnTo>
                      <a:lnTo>
                        <a:pt x="8" y="312"/>
                      </a:lnTo>
                      <a:lnTo>
                        <a:pt x="0" y="343"/>
                      </a:lnTo>
                      <a:lnTo>
                        <a:pt x="4" y="312"/>
                      </a:lnTo>
                      <a:lnTo>
                        <a:pt x="7" y="290"/>
                      </a:lnTo>
                      <a:lnTo>
                        <a:pt x="9" y="270"/>
                      </a:lnTo>
                      <a:lnTo>
                        <a:pt x="11" y="249"/>
                      </a:lnTo>
                      <a:lnTo>
                        <a:pt x="16" y="223"/>
                      </a:lnTo>
                      <a:lnTo>
                        <a:pt x="22" y="203"/>
                      </a:lnTo>
                      <a:lnTo>
                        <a:pt x="28" y="184"/>
                      </a:lnTo>
                      <a:lnTo>
                        <a:pt x="34" y="167"/>
                      </a:lnTo>
                      <a:lnTo>
                        <a:pt x="39" y="148"/>
                      </a:lnTo>
                      <a:lnTo>
                        <a:pt x="45" y="129"/>
                      </a:lnTo>
                      <a:lnTo>
                        <a:pt x="48" y="110"/>
                      </a:lnTo>
                      <a:lnTo>
                        <a:pt x="50" y="94"/>
                      </a:lnTo>
                      <a:lnTo>
                        <a:pt x="52" y="75"/>
                      </a:lnTo>
                      <a:lnTo>
                        <a:pt x="52" y="54"/>
                      </a:lnTo>
                      <a:lnTo>
                        <a:pt x="52" y="28"/>
                      </a:lnTo>
                      <a:lnTo>
                        <a:pt x="49" y="16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/>
              </p:nvSpPr>
              <p:spPr bwMode="ltGray">
                <a:xfrm>
                  <a:off x="65" y="3564"/>
                  <a:ext cx="365" cy="88"/>
                </a:xfrm>
                <a:custGeom>
                  <a:avLst/>
                  <a:gdLst>
                    <a:gd name="T0" fmla="*/ 364 w 365"/>
                    <a:gd name="T1" fmla="*/ 87 h 88"/>
                    <a:gd name="T2" fmla="*/ 358 w 365"/>
                    <a:gd name="T3" fmla="*/ 72 h 88"/>
                    <a:gd name="T4" fmla="*/ 350 w 365"/>
                    <a:gd name="T5" fmla="*/ 59 h 88"/>
                    <a:gd name="T6" fmla="*/ 343 w 365"/>
                    <a:gd name="T7" fmla="*/ 56 h 88"/>
                    <a:gd name="T8" fmla="*/ 329 w 365"/>
                    <a:gd name="T9" fmla="*/ 52 h 88"/>
                    <a:gd name="T10" fmla="*/ 315 w 365"/>
                    <a:gd name="T11" fmla="*/ 49 h 88"/>
                    <a:gd name="T12" fmla="*/ 301 w 365"/>
                    <a:gd name="T13" fmla="*/ 52 h 88"/>
                    <a:gd name="T14" fmla="*/ 284 w 365"/>
                    <a:gd name="T15" fmla="*/ 54 h 88"/>
                    <a:gd name="T16" fmla="*/ 265 w 365"/>
                    <a:gd name="T17" fmla="*/ 48 h 88"/>
                    <a:gd name="T18" fmla="*/ 239 w 365"/>
                    <a:gd name="T19" fmla="*/ 40 h 88"/>
                    <a:gd name="T20" fmla="*/ 216 w 365"/>
                    <a:gd name="T21" fmla="*/ 33 h 88"/>
                    <a:gd name="T22" fmla="*/ 199 w 365"/>
                    <a:gd name="T23" fmla="*/ 29 h 88"/>
                    <a:gd name="T24" fmla="*/ 172 w 365"/>
                    <a:gd name="T25" fmla="*/ 22 h 88"/>
                    <a:gd name="T26" fmla="*/ 145 w 365"/>
                    <a:gd name="T27" fmla="*/ 15 h 88"/>
                    <a:gd name="T28" fmla="*/ 118 w 365"/>
                    <a:gd name="T29" fmla="*/ 9 h 88"/>
                    <a:gd name="T30" fmla="*/ 92 w 365"/>
                    <a:gd name="T31" fmla="*/ 3 h 88"/>
                    <a:gd name="T32" fmla="*/ 61 w 365"/>
                    <a:gd name="T33" fmla="*/ 2 h 88"/>
                    <a:gd name="T34" fmla="*/ 34 w 365"/>
                    <a:gd name="T35" fmla="*/ 0 h 88"/>
                    <a:gd name="T36" fmla="*/ 27 w 365"/>
                    <a:gd name="T37" fmla="*/ 3 h 88"/>
                    <a:gd name="T38" fmla="*/ 16 w 365"/>
                    <a:gd name="T39" fmla="*/ 8 h 88"/>
                    <a:gd name="T40" fmla="*/ 7 w 365"/>
                    <a:gd name="T41" fmla="*/ 14 h 88"/>
                    <a:gd name="T42" fmla="*/ 0 w 365"/>
                    <a:gd name="T43" fmla="*/ 20 h 88"/>
                    <a:gd name="T44" fmla="*/ 12 w 365"/>
                    <a:gd name="T45" fmla="*/ 21 h 88"/>
                    <a:gd name="T46" fmla="*/ 27 w 365"/>
                    <a:gd name="T47" fmla="*/ 22 h 88"/>
                    <a:gd name="T48" fmla="*/ 41 w 365"/>
                    <a:gd name="T49" fmla="*/ 22 h 88"/>
                    <a:gd name="T50" fmla="*/ 51 w 365"/>
                    <a:gd name="T51" fmla="*/ 21 h 88"/>
                    <a:gd name="T52" fmla="*/ 65 w 365"/>
                    <a:gd name="T53" fmla="*/ 21 h 88"/>
                    <a:gd name="T54" fmla="*/ 84 w 365"/>
                    <a:gd name="T55" fmla="*/ 20 h 88"/>
                    <a:gd name="T56" fmla="*/ 110 w 365"/>
                    <a:gd name="T57" fmla="*/ 21 h 88"/>
                    <a:gd name="T58" fmla="*/ 132 w 365"/>
                    <a:gd name="T59" fmla="*/ 22 h 88"/>
                    <a:gd name="T60" fmla="*/ 153 w 365"/>
                    <a:gd name="T61" fmla="*/ 26 h 88"/>
                    <a:gd name="T62" fmla="*/ 175 w 365"/>
                    <a:gd name="T63" fmla="*/ 28 h 88"/>
                    <a:gd name="T64" fmla="*/ 196 w 365"/>
                    <a:gd name="T65" fmla="*/ 30 h 88"/>
                    <a:gd name="T66" fmla="*/ 214 w 365"/>
                    <a:gd name="T67" fmla="*/ 35 h 88"/>
                    <a:gd name="T68" fmla="*/ 232 w 365"/>
                    <a:gd name="T69" fmla="*/ 42 h 88"/>
                    <a:gd name="T70" fmla="*/ 249 w 365"/>
                    <a:gd name="T71" fmla="*/ 49 h 88"/>
                    <a:gd name="T72" fmla="*/ 268 w 365"/>
                    <a:gd name="T73" fmla="*/ 56 h 88"/>
                    <a:gd name="T74" fmla="*/ 277 w 365"/>
                    <a:gd name="T75" fmla="*/ 57 h 88"/>
                    <a:gd name="T76" fmla="*/ 287 w 365"/>
                    <a:gd name="T77" fmla="*/ 56 h 88"/>
                    <a:gd name="T78" fmla="*/ 300 w 365"/>
                    <a:gd name="T79" fmla="*/ 61 h 88"/>
                    <a:gd name="T80" fmla="*/ 314 w 365"/>
                    <a:gd name="T81" fmla="*/ 66 h 88"/>
                    <a:gd name="T82" fmla="*/ 327 w 365"/>
                    <a:gd name="T83" fmla="*/ 72 h 88"/>
                    <a:gd name="T84" fmla="*/ 346 w 365"/>
                    <a:gd name="T85" fmla="*/ 79 h 88"/>
                    <a:gd name="T86" fmla="*/ 358 w 365"/>
                    <a:gd name="T87" fmla="*/ 83 h 88"/>
                    <a:gd name="T88" fmla="*/ 364 w 365"/>
                    <a:gd name="T89" fmla="*/ 87 h 8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365"/>
                    <a:gd name="T136" fmla="*/ 0 h 88"/>
                    <a:gd name="T137" fmla="*/ 365 w 365"/>
                    <a:gd name="T138" fmla="*/ 88 h 88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365" h="88">
                      <a:moveTo>
                        <a:pt x="364" y="87"/>
                      </a:moveTo>
                      <a:lnTo>
                        <a:pt x="358" y="72"/>
                      </a:lnTo>
                      <a:lnTo>
                        <a:pt x="350" y="59"/>
                      </a:lnTo>
                      <a:lnTo>
                        <a:pt x="343" y="56"/>
                      </a:lnTo>
                      <a:lnTo>
                        <a:pt x="329" y="52"/>
                      </a:lnTo>
                      <a:lnTo>
                        <a:pt x="315" y="49"/>
                      </a:lnTo>
                      <a:lnTo>
                        <a:pt x="301" y="52"/>
                      </a:lnTo>
                      <a:lnTo>
                        <a:pt x="284" y="54"/>
                      </a:lnTo>
                      <a:lnTo>
                        <a:pt x="265" y="48"/>
                      </a:lnTo>
                      <a:lnTo>
                        <a:pt x="239" y="40"/>
                      </a:lnTo>
                      <a:lnTo>
                        <a:pt x="216" y="33"/>
                      </a:lnTo>
                      <a:lnTo>
                        <a:pt x="199" y="29"/>
                      </a:lnTo>
                      <a:lnTo>
                        <a:pt x="172" y="22"/>
                      </a:lnTo>
                      <a:lnTo>
                        <a:pt x="145" y="15"/>
                      </a:lnTo>
                      <a:lnTo>
                        <a:pt x="118" y="9"/>
                      </a:lnTo>
                      <a:lnTo>
                        <a:pt x="92" y="3"/>
                      </a:lnTo>
                      <a:lnTo>
                        <a:pt x="61" y="2"/>
                      </a:lnTo>
                      <a:lnTo>
                        <a:pt x="34" y="0"/>
                      </a:lnTo>
                      <a:lnTo>
                        <a:pt x="27" y="3"/>
                      </a:lnTo>
                      <a:lnTo>
                        <a:pt x="16" y="8"/>
                      </a:lnTo>
                      <a:lnTo>
                        <a:pt x="7" y="14"/>
                      </a:lnTo>
                      <a:lnTo>
                        <a:pt x="0" y="20"/>
                      </a:lnTo>
                      <a:lnTo>
                        <a:pt x="12" y="21"/>
                      </a:lnTo>
                      <a:lnTo>
                        <a:pt x="27" y="22"/>
                      </a:lnTo>
                      <a:lnTo>
                        <a:pt x="41" y="22"/>
                      </a:lnTo>
                      <a:lnTo>
                        <a:pt x="51" y="21"/>
                      </a:lnTo>
                      <a:lnTo>
                        <a:pt x="65" y="21"/>
                      </a:lnTo>
                      <a:lnTo>
                        <a:pt x="84" y="20"/>
                      </a:lnTo>
                      <a:lnTo>
                        <a:pt x="110" y="21"/>
                      </a:lnTo>
                      <a:lnTo>
                        <a:pt x="132" y="22"/>
                      </a:lnTo>
                      <a:lnTo>
                        <a:pt x="153" y="26"/>
                      </a:lnTo>
                      <a:lnTo>
                        <a:pt x="175" y="28"/>
                      </a:lnTo>
                      <a:lnTo>
                        <a:pt x="196" y="30"/>
                      </a:lnTo>
                      <a:lnTo>
                        <a:pt x="214" y="35"/>
                      </a:lnTo>
                      <a:lnTo>
                        <a:pt x="232" y="42"/>
                      </a:lnTo>
                      <a:lnTo>
                        <a:pt x="249" y="49"/>
                      </a:lnTo>
                      <a:lnTo>
                        <a:pt x="268" y="56"/>
                      </a:lnTo>
                      <a:lnTo>
                        <a:pt x="277" y="57"/>
                      </a:lnTo>
                      <a:lnTo>
                        <a:pt x="287" y="56"/>
                      </a:lnTo>
                      <a:lnTo>
                        <a:pt x="300" y="61"/>
                      </a:lnTo>
                      <a:lnTo>
                        <a:pt x="314" y="66"/>
                      </a:lnTo>
                      <a:lnTo>
                        <a:pt x="327" y="72"/>
                      </a:lnTo>
                      <a:lnTo>
                        <a:pt x="346" y="79"/>
                      </a:lnTo>
                      <a:lnTo>
                        <a:pt x="358" y="83"/>
                      </a:lnTo>
                      <a:lnTo>
                        <a:pt x="364" y="87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2" name="Freeform 42"/>
                <p:cNvSpPr>
                  <a:spLocks/>
                </p:cNvSpPr>
                <p:nvPr/>
              </p:nvSpPr>
              <p:spPr bwMode="ltGray">
                <a:xfrm>
                  <a:off x="48" y="3616"/>
                  <a:ext cx="378" cy="37"/>
                </a:xfrm>
                <a:custGeom>
                  <a:avLst/>
                  <a:gdLst>
                    <a:gd name="T0" fmla="*/ 377 w 378"/>
                    <a:gd name="T1" fmla="*/ 36 h 37"/>
                    <a:gd name="T2" fmla="*/ 368 w 378"/>
                    <a:gd name="T3" fmla="*/ 33 h 37"/>
                    <a:gd name="T4" fmla="*/ 357 w 378"/>
                    <a:gd name="T5" fmla="*/ 29 h 37"/>
                    <a:gd name="T6" fmla="*/ 345 w 378"/>
                    <a:gd name="T7" fmla="*/ 25 h 37"/>
                    <a:gd name="T8" fmla="*/ 334 w 378"/>
                    <a:gd name="T9" fmla="*/ 22 h 37"/>
                    <a:gd name="T10" fmla="*/ 320 w 378"/>
                    <a:gd name="T11" fmla="*/ 18 h 37"/>
                    <a:gd name="T12" fmla="*/ 303 w 378"/>
                    <a:gd name="T13" fmla="*/ 11 h 37"/>
                    <a:gd name="T14" fmla="*/ 289 w 378"/>
                    <a:gd name="T15" fmla="*/ 6 h 37"/>
                    <a:gd name="T16" fmla="*/ 275 w 378"/>
                    <a:gd name="T17" fmla="*/ 5 h 37"/>
                    <a:gd name="T18" fmla="*/ 259 w 378"/>
                    <a:gd name="T19" fmla="*/ 7 h 37"/>
                    <a:gd name="T20" fmla="*/ 237 w 378"/>
                    <a:gd name="T21" fmla="*/ 10 h 37"/>
                    <a:gd name="T22" fmla="*/ 228 w 378"/>
                    <a:gd name="T23" fmla="*/ 9 h 37"/>
                    <a:gd name="T24" fmla="*/ 200 w 378"/>
                    <a:gd name="T25" fmla="*/ 6 h 37"/>
                    <a:gd name="T26" fmla="*/ 169 w 378"/>
                    <a:gd name="T27" fmla="*/ 3 h 37"/>
                    <a:gd name="T28" fmla="*/ 149 w 378"/>
                    <a:gd name="T29" fmla="*/ 1 h 37"/>
                    <a:gd name="T30" fmla="*/ 123 w 378"/>
                    <a:gd name="T31" fmla="*/ 0 h 37"/>
                    <a:gd name="T32" fmla="*/ 95 w 378"/>
                    <a:gd name="T33" fmla="*/ 1 h 37"/>
                    <a:gd name="T34" fmla="*/ 78 w 378"/>
                    <a:gd name="T35" fmla="*/ 3 h 37"/>
                    <a:gd name="T36" fmla="*/ 58 w 378"/>
                    <a:gd name="T37" fmla="*/ 5 h 37"/>
                    <a:gd name="T38" fmla="*/ 40 w 378"/>
                    <a:gd name="T39" fmla="*/ 6 h 37"/>
                    <a:gd name="T40" fmla="*/ 21 w 378"/>
                    <a:gd name="T41" fmla="*/ 8 h 37"/>
                    <a:gd name="T42" fmla="*/ 19 w 378"/>
                    <a:gd name="T43" fmla="*/ 16 h 37"/>
                    <a:gd name="T44" fmla="*/ 15 w 378"/>
                    <a:gd name="T45" fmla="*/ 21 h 37"/>
                    <a:gd name="T46" fmla="*/ 9 w 378"/>
                    <a:gd name="T47" fmla="*/ 27 h 37"/>
                    <a:gd name="T48" fmla="*/ 0 w 378"/>
                    <a:gd name="T49" fmla="*/ 32 h 37"/>
                    <a:gd name="T50" fmla="*/ 15 w 378"/>
                    <a:gd name="T51" fmla="*/ 29 h 37"/>
                    <a:gd name="T52" fmla="*/ 33 w 378"/>
                    <a:gd name="T53" fmla="*/ 26 h 37"/>
                    <a:gd name="T54" fmla="*/ 48 w 378"/>
                    <a:gd name="T55" fmla="*/ 23 h 37"/>
                    <a:gd name="T56" fmla="*/ 64 w 378"/>
                    <a:gd name="T57" fmla="*/ 21 h 37"/>
                    <a:gd name="T58" fmla="*/ 81 w 378"/>
                    <a:gd name="T59" fmla="*/ 19 h 37"/>
                    <a:gd name="T60" fmla="*/ 108 w 378"/>
                    <a:gd name="T61" fmla="*/ 18 h 37"/>
                    <a:gd name="T62" fmla="*/ 137 w 378"/>
                    <a:gd name="T63" fmla="*/ 16 h 37"/>
                    <a:gd name="T64" fmla="*/ 170 w 378"/>
                    <a:gd name="T65" fmla="*/ 15 h 37"/>
                    <a:gd name="T66" fmla="*/ 203 w 378"/>
                    <a:gd name="T67" fmla="*/ 13 h 37"/>
                    <a:gd name="T68" fmla="*/ 233 w 378"/>
                    <a:gd name="T69" fmla="*/ 11 h 37"/>
                    <a:gd name="T70" fmla="*/ 259 w 378"/>
                    <a:gd name="T71" fmla="*/ 14 h 37"/>
                    <a:gd name="T72" fmla="*/ 277 w 378"/>
                    <a:gd name="T73" fmla="*/ 18 h 37"/>
                    <a:gd name="T74" fmla="*/ 297 w 378"/>
                    <a:gd name="T75" fmla="*/ 22 h 37"/>
                    <a:gd name="T76" fmla="*/ 318 w 378"/>
                    <a:gd name="T77" fmla="*/ 26 h 37"/>
                    <a:gd name="T78" fmla="*/ 341 w 378"/>
                    <a:gd name="T79" fmla="*/ 31 h 37"/>
                    <a:gd name="T80" fmla="*/ 358 w 378"/>
                    <a:gd name="T81" fmla="*/ 34 h 37"/>
                    <a:gd name="T82" fmla="*/ 377 w 378"/>
                    <a:gd name="T83" fmla="*/ 36 h 3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378"/>
                    <a:gd name="T127" fmla="*/ 0 h 37"/>
                    <a:gd name="T128" fmla="*/ 378 w 378"/>
                    <a:gd name="T129" fmla="*/ 37 h 3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378" h="37">
                      <a:moveTo>
                        <a:pt x="377" y="36"/>
                      </a:moveTo>
                      <a:lnTo>
                        <a:pt x="368" y="33"/>
                      </a:lnTo>
                      <a:lnTo>
                        <a:pt x="357" y="29"/>
                      </a:lnTo>
                      <a:lnTo>
                        <a:pt x="345" y="25"/>
                      </a:lnTo>
                      <a:lnTo>
                        <a:pt x="334" y="22"/>
                      </a:lnTo>
                      <a:lnTo>
                        <a:pt x="320" y="18"/>
                      </a:lnTo>
                      <a:lnTo>
                        <a:pt x="303" y="11"/>
                      </a:lnTo>
                      <a:lnTo>
                        <a:pt x="289" y="6"/>
                      </a:lnTo>
                      <a:lnTo>
                        <a:pt x="275" y="5"/>
                      </a:lnTo>
                      <a:lnTo>
                        <a:pt x="259" y="7"/>
                      </a:lnTo>
                      <a:lnTo>
                        <a:pt x="237" y="10"/>
                      </a:lnTo>
                      <a:lnTo>
                        <a:pt x="228" y="9"/>
                      </a:lnTo>
                      <a:lnTo>
                        <a:pt x="200" y="6"/>
                      </a:lnTo>
                      <a:lnTo>
                        <a:pt x="169" y="3"/>
                      </a:lnTo>
                      <a:lnTo>
                        <a:pt x="149" y="1"/>
                      </a:lnTo>
                      <a:lnTo>
                        <a:pt x="123" y="0"/>
                      </a:lnTo>
                      <a:lnTo>
                        <a:pt x="95" y="1"/>
                      </a:lnTo>
                      <a:lnTo>
                        <a:pt x="78" y="3"/>
                      </a:lnTo>
                      <a:lnTo>
                        <a:pt x="58" y="5"/>
                      </a:lnTo>
                      <a:lnTo>
                        <a:pt x="40" y="6"/>
                      </a:lnTo>
                      <a:lnTo>
                        <a:pt x="21" y="8"/>
                      </a:lnTo>
                      <a:lnTo>
                        <a:pt x="19" y="16"/>
                      </a:lnTo>
                      <a:lnTo>
                        <a:pt x="15" y="21"/>
                      </a:lnTo>
                      <a:lnTo>
                        <a:pt x="9" y="27"/>
                      </a:lnTo>
                      <a:lnTo>
                        <a:pt x="0" y="32"/>
                      </a:lnTo>
                      <a:lnTo>
                        <a:pt x="15" y="29"/>
                      </a:lnTo>
                      <a:lnTo>
                        <a:pt x="33" y="26"/>
                      </a:lnTo>
                      <a:lnTo>
                        <a:pt x="48" y="23"/>
                      </a:lnTo>
                      <a:lnTo>
                        <a:pt x="64" y="21"/>
                      </a:lnTo>
                      <a:lnTo>
                        <a:pt x="81" y="19"/>
                      </a:lnTo>
                      <a:lnTo>
                        <a:pt x="108" y="18"/>
                      </a:lnTo>
                      <a:lnTo>
                        <a:pt x="137" y="16"/>
                      </a:lnTo>
                      <a:lnTo>
                        <a:pt x="170" y="15"/>
                      </a:lnTo>
                      <a:lnTo>
                        <a:pt x="203" y="13"/>
                      </a:lnTo>
                      <a:lnTo>
                        <a:pt x="233" y="11"/>
                      </a:lnTo>
                      <a:lnTo>
                        <a:pt x="259" y="14"/>
                      </a:lnTo>
                      <a:lnTo>
                        <a:pt x="277" y="18"/>
                      </a:lnTo>
                      <a:lnTo>
                        <a:pt x="297" y="22"/>
                      </a:lnTo>
                      <a:lnTo>
                        <a:pt x="318" y="26"/>
                      </a:lnTo>
                      <a:lnTo>
                        <a:pt x="341" y="31"/>
                      </a:lnTo>
                      <a:lnTo>
                        <a:pt x="358" y="34"/>
                      </a:lnTo>
                      <a:lnTo>
                        <a:pt x="377" y="3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28" name="Freeform 43"/>
              <p:cNvSpPr>
                <a:spLocks/>
              </p:cNvSpPr>
              <p:nvPr/>
            </p:nvSpPr>
            <p:spPr bwMode="ltGray">
              <a:xfrm>
                <a:off x="12" y="2650"/>
                <a:ext cx="557" cy="667"/>
              </a:xfrm>
              <a:custGeom>
                <a:avLst/>
                <a:gdLst>
                  <a:gd name="T0" fmla="*/ 176 w 557"/>
                  <a:gd name="T1" fmla="*/ 290 h 667"/>
                  <a:gd name="T2" fmla="*/ 194 w 557"/>
                  <a:gd name="T3" fmla="*/ 275 h 667"/>
                  <a:gd name="T4" fmla="*/ 163 w 557"/>
                  <a:gd name="T5" fmla="*/ 187 h 667"/>
                  <a:gd name="T6" fmla="*/ 117 w 557"/>
                  <a:gd name="T7" fmla="*/ 100 h 667"/>
                  <a:gd name="T8" fmla="*/ 67 w 557"/>
                  <a:gd name="T9" fmla="*/ 60 h 667"/>
                  <a:gd name="T10" fmla="*/ 110 w 557"/>
                  <a:gd name="T11" fmla="*/ 81 h 667"/>
                  <a:gd name="T12" fmla="*/ 156 w 557"/>
                  <a:gd name="T13" fmla="*/ 150 h 667"/>
                  <a:gd name="T14" fmla="*/ 198 w 557"/>
                  <a:gd name="T15" fmla="*/ 225 h 667"/>
                  <a:gd name="T16" fmla="*/ 228 w 557"/>
                  <a:gd name="T17" fmla="*/ 300 h 667"/>
                  <a:gd name="T18" fmla="*/ 254 w 557"/>
                  <a:gd name="T19" fmla="*/ 269 h 667"/>
                  <a:gd name="T20" fmla="*/ 259 w 557"/>
                  <a:gd name="T21" fmla="*/ 204 h 667"/>
                  <a:gd name="T22" fmla="*/ 268 w 557"/>
                  <a:gd name="T23" fmla="*/ 117 h 667"/>
                  <a:gd name="T24" fmla="*/ 292 w 557"/>
                  <a:gd name="T25" fmla="*/ 47 h 667"/>
                  <a:gd name="T26" fmla="*/ 307 w 557"/>
                  <a:gd name="T27" fmla="*/ 23 h 667"/>
                  <a:gd name="T28" fmla="*/ 292 w 557"/>
                  <a:gd name="T29" fmla="*/ 96 h 667"/>
                  <a:gd name="T30" fmla="*/ 284 w 557"/>
                  <a:gd name="T31" fmla="*/ 191 h 667"/>
                  <a:gd name="T32" fmla="*/ 279 w 557"/>
                  <a:gd name="T33" fmla="*/ 277 h 667"/>
                  <a:gd name="T34" fmla="*/ 291 w 557"/>
                  <a:gd name="T35" fmla="*/ 327 h 667"/>
                  <a:gd name="T36" fmla="*/ 355 w 557"/>
                  <a:gd name="T37" fmla="*/ 317 h 667"/>
                  <a:gd name="T38" fmla="*/ 439 w 557"/>
                  <a:gd name="T39" fmla="*/ 319 h 667"/>
                  <a:gd name="T40" fmla="*/ 505 w 557"/>
                  <a:gd name="T41" fmla="*/ 346 h 667"/>
                  <a:gd name="T42" fmla="*/ 556 w 557"/>
                  <a:gd name="T43" fmla="*/ 406 h 667"/>
                  <a:gd name="T44" fmla="*/ 494 w 557"/>
                  <a:gd name="T45" fmla="*/ 397 h 667"/>
                  <a:gd name="T46" fmla="*/ 428 w 557"/>
                  <a:gd name="T47" fmla="*/ 377 h 667"/>
                  <a:gd name="T48" fmla="*/ 341 w 557"/>
                  <a:gd name="T49" fmla="*/ 366 h 667"/>
                  <a:gd name="T50" fmla="*/ 283 w 557"/>
                  <a:gd name="T51" fmla="*/ 372 h 667"/>
                  <a:gd name="T52" fmla="*/ 316 w 557"/>
                  <a:gd name="T53" fmla="*/ 401 h 667"/>
                  <a:gd name="T54" fmla="*/ 390 w 557"/>
                  <a:gd name="T55" fmla="*/ 417 h 667"/>
                  <a:gd name="T56" fmla="*/ 465 w 557"/>
                  <a:gd name="T57" fmla="*/ 430 h 667"/>
                  <a:gd name="T58" fmla="*/ 520 w 557"/>
                  <a:gd name="T59" fmla="*/ 472 h 667"/>
                  <a:gd name="T60" fmla="*/ 548 w 557"/>
                  <a:gd name="T61" fmla="*/ 531 h 667"/>
                  <a:gd name="T62" fmla="*/ 480 w 557"/>
                  <a:gd name="T63" fmla="*/ 495 h 667"/>
                  <a:gd name="T64" fmla="*/ 410 w 557"/>
                  <a:gd name="T65" fmla="*/ 458 h 667"/>
                  <a:gd name="T66" fmla="*/ 343 w 557"/>
                  <a:gd name="T67" fmla="*/ 426 h 667"/>
                  <a:gd name="T68" fmla="*/ 292 w 557"/>
                  <a:gd name="T69" fmla="*/ 411 h 667"/>
                  <a:gd name="T70" fmla="*/ 260 w 557"/>
                  <a:gd name="T71" fmla="*/ 441 h 667"/>
                  <a:gd name="T72" fmla="*/ 289 w 557"/>
                  <a:gd name="T73" fmla="*/ 518 h 667"/>
                  <a:gd name="T74" fmla="*/ 312 w 557"/>
                  <a:gd name="T75" fmla="*/ 611 h 667"/>
                  <a:gd name="T76" fmla="*/ 272 w 557"/>
                  <a:gd name="T77" fmla="*/ 619 h 667"/>
                  <a:gd name="T78" fmla="*/ 249 w 557"/>
                  <a:gd name="T79" fmla="*/ 518 h 667"/>
                  <a:gd name="T80" fmla="*/ 216 w 557"/>
                  <a:gd name="T81" fmla="*/ 458 h 667"/>
                  <a:gd name="T82" fmla="*/ 179 w 557"/>
                  <a:gd name="T83" fmla="*/ 491 h 667"/>
                  <a:gd name="T84" fmla="*/ 138 w 557"/>
                  <a:gd name="T85" fmla="*/ 553 h 667"/>
                  <a:gd name="T86" fmla="*/ 95 w 557"/>
                  <a:gd name="T87" fmla="*/ 643 h 667"/>
                  <a:gd name="T88" fmla="*/ 110 w 557"/>
                  <a:gd name="T89" fmla="*/ 561 h 667"/>
                  <a:gd name="T90" fmla="*/ 148 w 557"/>
                  <a:gd name="T91" fmla="*/ 487 h 667"/>
                  <a:gd name="T92" fmla="*/ 195 w 557"/>
                  <a:gd name="T93" fmla="*/ 426 h 667"/>
                  <a:gd name="T94" fmla="*/ 213 w 557"/>
                  <a:gd name="T95" fmla="*/ 380 h 667"/>
                  <a:gd name="T96" fmla="*/ 166 w 557"/>
                  <a:gd name="T97" fmla="*/ 405 h 667"/>
                  <a:gd name="T98" fmla="*/ 112 w 557"/>
                  <a:gd name="T99" fmla="*/ 467 h 667"/>
                  <a:gd name="T100" fmla="*/ 61 w 557"/>
                  <a:gd name="T101" fmla="*/ 538 h 667"/>
                  <a:gd name="T102" fmla="*/ 53 w 557"/>
                  <a:gd name="T103" fmla="*/ 516 h 667"/>
                  <a:gd name="T104" fmla="*/ 91 w 557"/>
                  <a:gd name="T105" fmla="*/ 469 h 667"/>
                  <a:gd name="T106" fmla="*/ 153 w 557"/>
                  <a:gd name="T107" fmla="*/ 410 h 667"/>
                  <a:gd name="T108" fmla="*/ 216 w 557"/>
                  <a:gd name="T109" fmla="*/ 368 h 667"/>
                  <a:gd name="T110" fmla="*/ 158 w 557"/>
                  <a:gd name="T111" fmla="*/ 323 h 667"/>
                  <a:gd name="T112" fmla="*/ 99 w 557"/>
                  <a:gd name="T113" fmla="*/ 266 h 667"/>
                  <a:gd name="T114" fmla="*/ 38 w 557"/>
                  <a:gd name="T115" fmla="*/ 211 h 667"/>
                  <a:gd name="T116" fmla="*/ 8 w 557"/>
                  <a:gd name="T117" fmla="*/ 176 h 667"/>
                  <a:gd name="T118" fmla="*/ 69 w 557"/>
                  <a:gd name="T119" fmla="*/ 206 h 667"/>
                  <a:gd name="T120" fmla="*/ 137 w 557"/>
                  <a:gd name="T121" fmla="*/ 259 h 66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557"/>
                  <a:gd name="T184" fmla="*/ 0 h 667"/>
                  <a:gd name="T185" fmla="*/ 557 w 557"/>
                  <a:gd name="T186" fmla="*/ 667 h 667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557" h="667">
                    <a:moveTo>
                      <a:pt x="137" y="259"/>
                    </a:moveTo>
                    <a:lnTo>
                      <a:pt x="147" y="269"/>
                    </a:lnTo>
                    <a:lnTo>
                      <a:pt x="156" y="276"/>
                    </a:lnTo>
                    <a:lnTo>
                      <a:pt x="165" y="282"/>
                    </a:lnTo>
                    <a:lnTo>
                      <a:pt x="176" y="290"/>
                    </a:lnTo>
                    <a:lnTo>
                      <a:pt x="186" y="296"/>
                    </a:lnTo>
                    <a:lnTo>
                      <a:pt x="195" y="300"/>
                    </a:lnTo>
                    <a:lnTo>
                      <a:pt x="203" y="305"/>
                    </a:lnTo>
                    <a:lnTo>
                      <a:pt x="198" y="290"/>
                    </a:lnTo>
                    <a:lnTo>
                      <a:pt x="194" y="275"/>
                    </a:lnTo>
                    <a:lnTo>
                      <a:pt x="188" y="257"/>
                    </a:lnTo>
                    <a:lnTo>
                      <a:pt x="182" y="240"/>
                    </a:lnTo>
                    <a:lnTo>
                      <a:pt x="177" y="223"/>
                    </a:lnTo>
                    <a:lnTo>
                      <a:pt x="172" y="205"/>
                    </a:lnTo>
                    <a:lnTo>
                      <a:pt x="163" y="187"/>
                    </a:lnTo>
                    <a:lnTo>
                      <a:pt x="154" y="167"/>
                    </a:lnTo>
                    <a:lnTo>
                      <a:pt x="146" y="150"/>
                    </a:lnTo>
                    <a:lnTo>
                      <a:pt x="135" y="128"/>
                    </a:lnTo>
                    <a:lnTo>
                      <a:pt x="128" y="113"/>
                    </a:lnTo>
                    <a:lnTo>
                      <a:pt x="117" y="100"/>
                    </a:lnTo>
                    <a:lnTo>
                      <a:pt x="108" y="87"/>
                    </a:lnTo>
                    <a:lnTo>
                      <a:pt x="95" y="76"/>
                    </a:lnTo>
                    <a:lnTo>
                      <a:pt x="85" y="68"/>
                    </a:lnTo>
                    <a:lnTo>
                      <a:pt x="74" y="63"/>
                    </a:lnTo>
                    <a:lnTo>
                      <a:pt x="67" y="60"/>
                    </a:lnTo>
                    <a:lnTo>
                      <a:pt x="75" y="58"/>
                    </a:lnTo>
                    <a:lnTo>
                      <a:pt x="80" y="59"/>
                    </a:lnTo>
                    <a:lnTo>
                      <a:pt x="89" y="61"/>
                    </a:lnTo>
                    <a:lnTo>
                      <a:pt x="98" y="70"/>
                    </a:lnTo>
                    <a:lnTo>
                      <a:pt x="110" y="81"/>
                    </a:lnTo>
                    <a:lnTo>
                      <a:pt x="119" y="90"/>
                    </a:lnTo>
                    <a:lnTo>
                      <a:pt x="126" y="101"/>
                    </a:lnTo>
                    <a:lnTo>
                      <a:pt x="136" y="116"/>
                    </a:lnTo>
                    <a:lnTo>
                      <a:pt x="147" y="134"/>
                    </a:lnTo>
                    <a:lnTo>
                      <a:pt x="156" y="150"/>
                    </a:lnTo>
                    <a:lnTo>
                      <a:pt x="166" y="168"/>
                    </a:lnTo>
                    <a:lnTo>
                      <a:pt x="175" y="181"/>
                    </a:lnTo>
                    <a:lnTo>
                      <a:pt x="185" y="195"/>
                    </a:lnTo>
                    <a:lnTo>
                      <a:pt x="192" y="210"/>
                    </a:lnTo>
                    <a:lnTo>
                      <a:pt x="198" y="225"/>
                    </a:lnTo>
                    <a:lnTo>
                      <a:pt x="205" y="242"/>
                    </a:lnTo>
                    <a:lnTo>
                      <a:pt x="212" y="257"/>
                    </a:lnTo>
                    <a:lnTo>
                      <a:pt x="218" y="271"/>
                    </a:lnTo>
                    <a:lnTo>
                      <a:pt x="224" y="288"/>
                    </a:lnTo>
                    <a:lnTo>
                      <a:pt x="228" y="300"/>
                    </a:lnTo>
                    <a:lnTo>
                      <a:pt x="230" y="306"/>
                    </a:lnTo>
                    <a:lnTo>
                      <a:pt x="236" y="300"/>
                    </a:lnTo>
                    <a:lnTo>
                      <a:pt x="243" y="293"/>
                    </a:lnTo>
                    <a:lnTo>
                      <a:pt x="252" y="284"/>
                    </a:lnTo>
                    <a:lnTo>
                      <a:pt x="254" y="269"/>
                    </a:lnTo>
                    <a:lnTo>
                      <a:pt x="255" y="257"/>
                    </a:lnTo>
                    <a:lnTo>
                      <a:pt x="258" y="239"/>
                    </a:lnTo>
                    <a:lnTo>
                      <a:pt x="259" y="223"/>
                    </a:lnTo>
                    <a:lnTo>
                      <a:pt x="258" y="223"/>
                    </a:lnTo>
                    <a:lnTo>
                      <a:pt x="259" y="204"/>
                    </a:lnTo>
                    <a:lnTo>
                      <a:pt x="260" y="184"/>
                    </a:lnTo>
                    <a:lnTo>
                      <a:pt x="261" y="165"/>
                    </a:lnTo>
                    <a:lnTo>
                      <a:pt x="263" y="148"/>
                    </a:lnTo>
                    <a:lnTo>
                      <a:pt x="265" y="134"/>
                    </a:lnTo>
                    <a:lnTo>
                      <a:pt x="268" y="117"/>
                    </a:lnTo>
                    <a:lnTo>
                      <a:pt x="272" y="105"/>
                    </a:lnTo>
                    <a:lnTo>
                      <a:pt x="275" y="91"/>
                    </a:lnTo>
                    <a:lnTo>
                      <a:pt x="281" y="80"/>
                    </a:lnTo>
                    <a:lnTo>
                      <a:pt x="286" y="66"/>
                    </a:lnTo>
                    <a:lnTo>
                      <a:pt x="292" y="47"/>
                    </a:lnTo>
                    <a:lnTo>
                      <a:pt x="298" y="30"/>
                    </a:lnTo>
                    <a:lnTo>
                      <a:pt x="301" y="14"/>
                    </a:lnTo>
                    <a:lnTo>
                      <a:pt x="306" y="0"/>
                    </a:lnTo>
                    <a:lnTo>
                      <a:pt x="308" y="11"/>
                    </a:lnTo>
                    <a:lnTo>
                      <a:pt x="307" y="23"/>
                    </a:lnTo>
                    <a:lnTo>
                      <a:pt x="305" y="38"/>
                    </a:lnTo>
                    <a:lnTo>
                      <a:pt x="301" y="51"/>
                    </a:lnTo>
                    <a:lnTo>
                      <a:pt x="297" y="72"/>
                    </a:lnTo>
                    <a:lnTo>
                      <a:pt x="294" y="84"/>
                    </a:lnTo>
                    <a:lnTo>
                      <a:pt x="292" y="96"/>
                    </a:lnTo>
                    <a:lnTo>
                      <a:pt x="289" y="111"/>
                    </a:lnTo>
                    <a:lnTo>
                      <a:pt x="288" y="129"/>
                    </a:lnTo>
                    <a:lnTo>
                      <a:pt x="287" y="149"/>
                    </a:lnTo>
                    <a:lnTo>
                      <a:pt x="285" y="169"/>
                    </a:lnTo>
                    <a:lnTo>
                      <a:pt x="284" y="191"/>
                    </a:lnTo>
                    <a:lnTo>
                      <a:pt x="284" y="208"/>
                    </a:lnTo>
                    <a:lnTo>
                      <a:pt x="283" y="226"/>
                    </a:lnTo>
                    <a:lnTo>
                      <a:pt x="282" y="241"/>
                    </a:lnTo>
                    <a:lnTo>
                      <a:pt x="282" y="259"/>
                    </a:lnTo>
                    <a:lnTo>
                      <a:pt x="279" y="277"/>
                    </a:lnTo>
                    <a:lnTo>
                      <a:pt x="275" y="300"/>
                    </a:lnTo>
                    <a:lnTo>
                      <a:pt x="272" y="319"/>
                    </a:lnTo>
                    <a:lnTo>
                      <a:pt x="268" y="341"/>
                    </a:lnTo>
                    <a:lnTo>
                      <a:pt x="279" y="334"/>
                    </a:lnTo>
                    <a:lnTo>
                      <a:pt x="291" y="327"/>
                    </a:lnTo>
                    <a:lnTo>
                      <a:pt x="307" y="318"/>
                    </a:lnTo>
                    <a:lnTo>
                      <a:pt x="320" y="315"/>
                    </a:lnTo>
                    <a:lnTo>
                      <a:pt x="334" y="315"/>
                    </a:lnTo>
                    <a:lnTo>
                      <a:pt x="344" y="315"/>
                    </a:lnTo>
                    <a:lnTo>
                      <a:pt x="355" y="317"/>
                    </a:lnTo>
                    <a:lnTo>
                      <a:pt x="371" y="319"/>
                    </a:lnTo>
                    <a:lnTo>
                      <a:pt x="391" y="320"/>
                    </a:lnTo>
                    <a:lnTo>
                      <a:pt x="408" y="319"/>
                    </a:lnTo>
                    <a:lnTo>
                      <a:pt x="425" y="319"/>
                    </a:lnTo>
                    <a:lnTo>
                      <a:pt x="439" y="319"/>
                    </a:lnTo>
                    <a:lnTo>
                      <a:pt x="453" y="320"/>
                    </a:lnTo>
                    <a:lnTo>
                      <a:pt x="466" y="326"/>
                    </a:lnTo>
                    <a:lnTo>
                      <a:pt x="482" y="332"/>
                    </a:lnTo>
                    <a:lnTo>
                      <a:pt x="494" y="339"/>
                    </a:lnTo>
                    <a:lnTo>
                      <a:pt x="505" y="346"/>
                    </a:lnTo>
                    <a:lnTo>
                      <a:pt x="519" y="356"/>
                    </a:lnTo>
                    <a:lnTo>
                      <a:pt x="526" y="362"/>
                    </a:lnTo>
                    <a:lnTo>
                      <a:pt x="537" y="376"/>
                    </a:lnTo>
                    <a:lnTo>
                      <a:pt x="546" y="391"/>
                    </a:lnTo>
                    <a:lnTo>
                      <a:pt x="556" y="406"/>
                    </a:lnTo>
                    <a:lnTo>
                      <a:pt x="545" y="407"/>
                    </a:lnTo>
                    <a:lnTo>
                      <a:pt x="531" y="405"/>
                    </a:lnTo>
                    <a:lnTo>
                      <a:pt x="517" y="401"/>
                    </a:lnTo>
                    <a:lnTo>
                      <a:pt x="504" y="401"/>
                    </a:lnTo>
                    <a:lnTo>
                      <a:pt x="494" y="397"/>
                    </a:lnTo>
                    <a:lnTo>
                      <a:pt x="481" y="391"/>
                    </a:lnTo>
                    <a:lnTo>
                      <a:pt x="468" y="386"/>
                    </a:lnTo>
                    <a:lnTo>
                      <a:pt x="457" y="381"/>
                    </a:lnTo>
                    <a:lnTo>
                      <a:pt x="447" y="380"/>
                    </a:lnTo>
                    <a:lnTo>
                      <a:pt x="428" y="377"/>
                    </a:lnTo>
                    <a:lnTo>
                      <a:pt x="408" y="376"/>
                    </a:lnTo>
                    <a:lnTo>
                      <a:pt x="390" y="372"/>
                    </a:lnTo>
                    <a:lnTo>
                      <a:pt x="371" y="369"/>
                    </a:lnTo>
                    <a:lnTo>
                      <a:pt x="354" y="367"/>
                    </a:lnTo>
                    <a:lnTo>
                      <a:pt x="341" y="366"/>
                    </a:lnTo>
                    <a:lnTo>
                      <a:pt x="331" y="365"/>
                    </a:lnTo>
                    <a:lnTo>
                      <a:pt x="317" y="364"/>
                    </a:lnTo>
                    <a:lnTo>
                      <a:pt x="304" y="366"/>
                    </a:lnTo>
                    <a:lnTo>
                      <a:pt x="295" y="367"/>
                    </a:lnTo>
                    <a:lnTo>
                      <a:pt x="283" y="372"/>
                    </a:lnTo>
                    <a:lnTo>
                      <a:pt x="268" y="375"/>
                    </a:lnTo>
                    <a:lnTo>
                      <a:pt x="279" y="381"/>
                    </a:lnTo>
                    <a:lnTo>
                      <a:pt x="292" y="389"/>
                    </a:lnTo>
                    <a:lnTo>
                      <a:pt x="303" y="397"/>
                    </a:lnTo>
                    <a:lnTo>
                      <a:pt x="316" y="401"/>
                    </a:lnTo>
                    <a:lnTo>
                      <a:pt x="331" y="406"/>
                    </a:lnTo>
                    <a:lnTo>
                      <a:pt x="343" y="409"/>
                    </a:lnTo>
                    <a:lnTo>
                      <a:pt x="356" y="410"/>
                    </a:lnTo>
                    <a:lnTo>
                      <a:pt x="372" y="414"/>
                    </a:lnTo>
                    <a:lnTo>
                      <a:pt x="390" y="417"/>
                    </a:lnTo>
                    <a:lnTo>
                      <a:pt x="405" y="420"/>
                    </a:lnTo>
                    <a:lnTo>
                      <a:pt x="422" y="421"/>
                    </a:lnTo>
                    <a:lnTo>
                      <a:pt x="436" y="424"/>
                    </a:lnTo>
                    <a:lnTo>
                      <a:pt x="451" y="427"/>
                    </a:lnTo>
                    <a:lnTo>
                      <a:pt x="465" y="430"/>
                    </a:lnTo>
                    <a:lnTo>
                      <a:pt x="475" y="434"/>
                    </a:lnTo>
                    <a:lnTo>
                      <a:pt x="486" y="442"/>
                    </a:lnTo>
                    <a:lnTo>
                      <a:pt x="497" y="450"/>
                    </a:lnTo>
                    <a:lnTo>
                      <a:pt x="509" y="460"/>
                    </a:lnTo>
                    <a:lnTo>
                      <a:pt x="520" y="472"/>
                    </a:lnTo>
                    <a:lnTo>
                      <a:pt x="526" y="480"/>
                    </a:lnTo>
                    <a:lnTo>
                      <a:pt x="531" y="492"/>
                    </a:lnTo>
                    <a:lnTo>
                      <a:pt x="536" y="506"/>
                    </a:lnTo>
                    <a:lnTo>
                      <a:pt x="543" y="520"/>
                    </a:lnTo>
                    <a:lnTo>
                      <a:pt x="548" y="531"/>
                    </a:lnTo>
                    <a:lnTo>
                      <a:pt x="536" y="524"/>
                    </a:lnTo>
                    <a:lnTo>
                      <a:pt x="521" y="517"/>
                    </a:lnTo>
                    <a:lnTo>
                      <a:pt x="509" y="511"/>
                    </a:lnTo>
                    <a:lnTo>
                      <a:pt x="495" y="503"/>
                    </a:lnTo>
                    <a:lnTo>
                      <a:pt x="480" y="495"/>
                    </a:lnTo>
                    <a:lnTo>
                      <a:pt x="467" y="489"/>
                    </a:lnTo>
                    <a:lnTo>
                      <a:pt x="452" y="481"/>
                    </a:lnTo>
                    <a:lnTo>
                      <a:pt x="438" y="472"/>
                    </a:lnTo>
                    <a:lnTo>
                      <a:pt x="425" y="466"/>
                    </a:lnTo>
                    <a:lnTo>
                      <a:pt x="410" y="458"/>
                    </a:lnTo>
                    <a:lnTo>
                      <a:pt x="398" y="451"/>
                    </a:lnTo>
                    <a:lnTo>
                      <a:pt x="384" y="444"/>
                    </a:lnTo>
                    <a:lnTo>
                      <a:pt x="370" y="438"/>
                    </a:lnTo>
                    <a:lnTo>
                      <a:pt x="356" y="432"/>
                    </a:lnTo>
                    <a:lnTo>
                      <a:pt x="343" y="426"/>
                    </a:lnTo>
                    <a:lnTo>
                      <a:pt x="333" y="424"/>
                    </a:lnTo>
                    <a:lnTo>
                      <a:pt x="322" y="419"/>
                    </a:lnTo>
                    <a:lnTo>
                      <a:pt x="310" y="414"/>
                    </a:lnTo>
                    <a:lnTo>
                      <a:pt x="300" y="409"/>
                    </a:lnTo>
                    <a:lnTo>
                      <a:pt x="292" y="411"/>
                    </a:lnTo>
                    <a:lnTo>
                      <a:pt x="282" y="413"/>
                    </a:lnTo>
                    <a:lnTo>
                      <a:pt x="274" y="413"/>
                    </a:lnTo>
                    <a:lnTo>
                      <a:pt x="265" y="410"/>
                    </a:lnTo>
                    <a:lnTo>
                      <a:pt x="264" y="424"/>
                    </a:lnTo>
                    <a:lnTo>
                      <a:pt x="260" y="441"/>
                    </a:lnTo>
                    <a:lnTo>
                      <a:pt x="267" y="455"/>
                    </a:lnTo>
                    <a:lnTo>
                      <a:pt x="273" y="470"/>
                    </a:lnTo>
                    <a:lnTo>
                      <a:pt x="279" y="484"/>
                    </a:lnTo>
                    <a:lnTo>
                      <a:pt x="284" y="501"/>
                    </a:lnTo>
                    <a:lnTo>
                      <a:pt x="289" y="518"/>
                    </a:lnTo>
                    <a:lnTo>
                      <a:pt x="297" y="540"/>
                    </a:lnTo>
                    <a:lnTo>
                      <a:pt x="299" y="557"/>
                    </a:lnTo>
                    <a:lnTo>
                      <a:pt x="304" y="574"/>
                    </a:lnTo>
                    <a:lnTo>
                      <a:pt x="307" y="590"/>
                    </a:lnTo>
                    <a:lnTo>
                      <a:pt x="312" y="611"/>
                    </a:lnTo>
                    <a:lnTo>
                      <a:pt x="317" y="634"/>
                    </a:lnTo>
                    <a:lnTo>
                      <a:pt x="321" y="666"/>
                    </a:lnTo>
                    <a:lnTo>
                      <a:pt x="280" y="666"/>
                    </a:lnTo>
                    <a:lnTo>
                      <a:pt x="275" y="639"/>
                    </a:lnTo>
                    <a:lnTo>
                      <a:pt x="272" y="619"/>
                    </a:lnTo>
                    <a:lnTo>
                      <a:pt x="266" y="594"/>
                    </a:lnTo>
                    <a:lnTo>
                      <a:pt x="262" y="570"/>
                    </a:lnTo>
                    <a:lnTo>
                      <a:pt x="257" y="551"/>
                    </a:lnTo>
                    <a:lnTo>
                      <a:pt x="254" y="533"/>
                    </a:lnTo>
                    <a:lnTo>
                      <a:pt x="249" y="518"/>
                    </a:lnTo>
                    <a:lnTo>
                      <a:pt x="242" y="499"/>
                    </a:lnTo>
                    <a:lnTo>
                      <a:pt x="235" y="481"/>
                    </a:lnTo>
                    <a:lnTo>
                      <a:pt x="230" y="466"/>
                    </a:lnTo>
                    <a:lnTo>
                      <a:pt x="224" y="461"/>
                    </a:lnTo>
                    <a:lnTo>
                      <a:pt x="216" y="458"/>
                    </a:lnTo>
                    <a:lnTo>
                      <a:pt x="210" y="454"/>
                    </a:lnTo>
                    <a:lnTo>
                      <a:pt x="207" y="456"/>
                    </a:lnTo>
                    <a:lnTo>
                      <a:pt x="199" y="466"/>
                    </a:lnTo>
                    <a:lnTo>
                      <a:pt x="188" y="479"/>
                    </a:lnTo>
                    <a:lnTo>
                      <a:pt x="179" y="491"/>
                    </a:lnTo>
                    <a:lnTo>
                      <a:pt x="171" y="501"/>
                    </a:lnTo>
                    <a:lnTo>
                      <a:pt x="163" y="515"/>
                    </a:lnTo>
                    <a:lnTo>
                      <a:pt x="156" y="524"/>
                    </a:lnTo>
                    <a:lnTo>
                      <a:pt x="147" y="538"/>
                    </a:lnTo>
                    <a:lnTo>
                      <a:pt x="138" y="553"/>
                    </a:lnTo>
                    <a:lnTo>
                      <a:pt x="131" y="568"/>
                    </a:lnTo>
                    <a:lnTo>
                      <a:pt x="123" y="584"/>
                    </a:lnTo>
                    <a:lnTo>
                      <a:pt x="114" y="602"/>
                    </a:lnTo>
                    <a:lnTo>
                      <a:pt x="106" y="623"/>
                    </a:lnTo>
                    <a:lnTo>
                      <a:pt x="95" y="643"/>
                    </a:lnTo>
                    <a:lnTo>
                      <a:pt x="99" y="618"/>
                    </a:lnTo>
                    <a:lnTo>
                      <a:pt x="101" y="601"/>
                    </a:lnTo>
                    <a:lnTo>
                      <a:pt x="104" y="582"/>
                    </a:lnTo>
                    <a:lnTo>
                      <a:pt x="107" y="570"/>
                    </a:lnTo>
                    <a:lnTo>
                      <a:pt x="110" y="561"/>
                    </a:lnTo>
                    <a:lnTo>
                      <a:pt x="117" y="545"/>
                    </a:lnTo>
                    <a:lnTo>
                      <a:pt x="123" y="528"/>
                    </a:lnTo>
                    <a:lnTo>
                      <a:pt x="127" y="516"/>
                    </a:lnTo>
                    <a:lnTo>
                      <a:pt x="138" y="501"/>
                    </a:lnTo>
                    <a:lnTo>
                      <a:pt x="148" y="487"/>
                    </a:lnTo>
                    <a:lnTo>
                      <a:pt x="158" y="470"/>
                    </a:lnTo>
                    <a:lnTo>
                      <a:pt x="167" y="454"/>
                    </a:lnTo>
                    <a:lnTo>
                      <a:pt x="175" y="445"/>
                    </a:lnTo>
                    <a:lnTo>
                      <a:pt x="184" y="437"/>
                    </a:lnTo>
                    <a:lnTo>
                      <a:pt x="195" y="426"/>
                    </a:lnTo>
                    <a:lnTo>
                      <a:pt x="205" y="415"/>
                    </a:lnTo>
                    <a:lnTo>
                      <a:pt x="215" y="405"/>
                    </a:lnTo>
                    <a:lnTo>
                      <a:pt x="225" y="391"/>
                    </a:lnTo>
                    <a:lnTo>
                      <a:pt x="221" y="387"/>
                    </a:lnTo>
                    <a:lnTo>
                      <a:pt x="213" y="380"/>
                    </a:lnTo>
                    <a:lnTo>
                      <a:pt x="206" y="376"/>
                    </a:lnTo>
                    <a:lnTo>
                      <a:pt x="199" y="378"/>
                    </a:lnTo>
                    <a:lnTo>
                      <a:pt x="187" y="387"/>
                    </a:lnTo>
                    <a:lnTo>
                      <a:pt x="176" y="396"/>
                    </a:lnTo>
                    <a:lnTo>
                      <a:pt x="166" y="405"/>
                    </a:lnTo>
                    <a:lnTo>
                      <a:pt x="156" y="415"/>
                    </a:lnTo>
                    <a:lnTo>
                      <a:pt x="144" y="431"/>
                    </a:lnTo>
                    <a:lnTo>
                      <a:pt x="131" y="446"/>
                    </a:lnTo>
                    <a:lnTo>
                      <a:pt x="120" y="457"/>
                    </a:lnTo>
                    <a:lnTo>
                      <a:pt x="112" y="467"/>
                    </a:lnTo>
                    <a:lnTo>
                      <a:pt x="101" y="479"/>
                    </a:lnTo>
                    <a:lnTo>
                      <a:pt x="90" y="494"/>
                    </a:lnTo>
                    <a:lnTo>
                      <a:pt x="82" y="508"/>
                    </a:lnTo>
                    <a:lnTo>
                      <a:pt x="71" y="524"/>
                    </a:lnTo>
                    <a:lnTo>
                      <a:pt x="61" y="538"/>
                    </a:lnTo>
                    <a:lnTo>
                      <a:pt x="52" y="555"/>
                    </a:lnTo>
                    <a:lnTo>
                      <a:pt x="39" y="574"/>
                    </a:lnTo>
                    <a:lnTo>
                      <a:pt x="45" y="549"/>
                    </a:lnTo>
                    <a:lnTo>
                      <a:pt x="49" y="531"/>
                    </a:lnTo>
                    <a:lnTo>
                      <a:pt x="53" y="516"/>
                    </a:lnTo>
                    <a:lnTo>
                      <a:pt x="55" y="511"/>
                    </a:lnTo>
                    <a:lnTo>
                      <a:pt x="61" y="503"/>
                    </a:lnTo>
                    <a:lnTo>
                      <a:pt x="70" y="492"/>
                    </a:lnTo>
                    <a:lnTo>
                      <a:pt x="80" y="482"/>
                    </a:lnTo>
                    <a:lnTo>
                      <a:pt x="91" y="469"/>
                    </a:lnTo>
                    <a:lnTo>
                      <a:pt x="101" y="458"/>
                    </a:lnTo>
                    <a:lnTo>
                      <a:pt x="116" y="444"/>
                    </a:lnTo>
                    <a:lnTo>
                      <a:pt x="125" y="434"/>
                    </a:lnTo>
                    <a:lnTo>
                      <a:pt x="138" y="422"/>
                    </a:lnTo>
                    <a:lnTo>
                      <a:pt x="153" y="410"/>
                    </a:lnTo>
                    <a:lnTo>
                      <a:pt x="165" y="400"/>
                    </a:lnTo>
                    <a:lnTo>
                      <a:pt x="178" y="390"/>
                    </a:lnTo>
                    <a:lnTo>
                      <a:pt x="199" y="376"/>
                    </a:lnTo>
                    <a:lnTo>
                      <a:pt x="210" y="372"/>
                    </a:lnTo>
                    <a:lnTo>
                      <a:pt x="216" y="368"/>
                    </a:lnTo>
                    <a:lnTo>
                      <a:pt x="205" y="361"/>
                    </a:lnTo>
                    <a:lnTo>
                      <a:pt x="194" y="351"/>
                    </a:lnTo>
                    <a:lnTo>
                      <a:pt x="181" y="340"/>
                    </a:lnTo>
                    <a:lnTo>
                      <a:pt x="170" y="331"/>
                    </a:lnTo>
                    <a:lnTo>
                      <a:pt x="158" y="323"/>
                    </a:lnTo>
                    <a:lnTo>
                      <a:pt x="148" y="315"/>
                    </a:lnTo>
                    <a:lnTo>
                      <a:pt x="139" y="305"/>
                    </a:lnTo>
                    <a:lnTo>
                      <a:pt x="125" y="292"/>
                    </a:lnTo>
                    <a:lnTo>
                      <a:pt x="113" y="280"/>
                    </a:lnTo>
                    <a:lnTo>
                      <a:pt x="99" y="266"/>
                    </a:lnTo>
                    <a:lnTo>
                      <a:pt x="84" y="253"/>
                    </a:lnTo>
                    <a:lnTo>
                      <a:pt x="72" y="244"/>
                    </a:lnTo>
                    <a:lnTo>
                      <a:pt x="57" y="232"/>
                    </a:lnTo>
                    <a:lnTo>
                      <a:pt x="48" y="224"/>
                    </a:lnTo>
                    <a:lnTo>
                      <a:pt x="38" y="211"/>
                    </a:lnTo>
                    <a:lnTo>
                      <a:pt x="31" y="201"/>
                    </a:lnTo>
                    <a:lnTo>
                      <a:pt x="22" y="193"/>
                    </a:lnTo>
                    <a:lnTo>
                      <a:pt x="10" y="183"/>
                    </a:lnTo>
                    <a:lnTo>
                      <a:pt x="0" y="175"/>
                    </a:lnTo>
                    <a:lnTo>
                      <a:pt x="8" y="176"/>
                    </a:lnTo>
                    <a:lnTo>
                      <a:pt x="20" y="179"/>
                    </a:lnTo>
                    <a:lnTo>
                      <a:pt x="32" y="182"/>
                    </a:lnTo>
                    <a:lnTo>
                      <a:pt x="43" y="187"/>
                    </a:lnTo>
                    <a:lnTo>
                      <a:pt x="54" y="195"/>
                    </a:lnTo>
                    <a:lnTo>
                      <a:pt x="69" y="206"/>
                    </a:lnTo>
                    <a:lnTo>
                      <a:pt x="82" y="215"/>
                    </a:lnTo>
                    <a:lnTo>
                      <a:pt x="97" y="224"/>
                    </a:lnTo>
                    <a:lnTo>
                      <a:pt x="110" y="236"/>
                    </a:lnTo>
                    <a:lnTo>
                      <a:pt x="125" y="249"/>
                    </a:lnTo>
                    <a:lnTo>
                      <a:pt x="137" y="25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8" name="Group 44"/>
            <p:cNvGrpSpPr>
              <a:grpSpLocks/>
            </p:cNvGrpSpPr>
            <p:nvPr/>
          </p:nvGrpSpPr>
          <p:grpSpPr bwMode="auto">
            <a:xfrm>
              <a:off x="4653" y="2849"/>
              <a:ext cx="1084" cy="1464"/>
              <a:chOff x="4653" y="2849"/>
              <a:chExt cx="1084" cy="1464"/>
            </a:xfrm>
          </p:grpSpPr>
          <p:grpSp>
            <p:nvGrpSpPr>
              <p:cNvPr id="13" name="Group 45"/>
              <p:cNvGrpSpPr>
                <a:grpSpLocks/>
              </p:cNvGrpSpPr>
              <p:nvPr/>
            </p:nvGrpSpPr>
            <p:grpSpPr bwMode="auto">
              <a:xfrm>
                <a:off x="5207" y="2849"/>
                <a:ext cx="530" cy="1443"/>
                <a:chOff x="5207" y="2849"/>
                <a:chExt cx="530" cy="1443"/>
              </a:xfrm>
            </p:grpSpPr>
            <p:sp>
              <p:nvSpPr>
                <p:cNvPr id="22" name="Freeform 46"/>
                <p:cNvSpPr>
                  <a:spLocks/>
                </p:cNvSpPr>
                <p:nvPr/>
              </p:nvSpPr>
              <p:spPr bwMode="ltGray">
                <a:xfrm>
                  <a:off x="5524" y="3154"/>
                  <a:ext cx="191" cy="1138"/>
                </a:xfrm>
                <a:custGeom>
                  <a:avLst/>
                  <a:gdLst>
                    <a:gd name="T0" fmla="*/ 190 w 191"/>
                    <a:gd name="T1" fmla="*/ 529 h 1138"/>
                    <a:gd name="T2" fmla="*/ 174 w 191"/>
                    <a:gd name="T3" fmla="*/ 760 h 1138"/>
                    <a:gd name="T4" fmla="*/ 158 w 191"/>
                    <a:gd name="T5" fmla="*/ 946 h 1138"/>
                    <a:gd name="T6" fmla="*/ 147 w 191"/>
                    <a:gd name="T7" fmla="*/ 1083 h 1138"/>
                    <a:gd name="T8" fmla="*/ 150 w 191"/>
                    <a:gd name="T9" fmla="*/ 1137 h 1138"/>
                    <a:gd name="T10" fmla="*/ 127 w 191"/>
                    <a:gd name="T11" fmla="*/ 1137 h 1138"/>
                    <a:gd name="T12" fmla="*/ 120 w 191"/>
                    <a:gd name="T13" fmla="*/ 1058 h 1138"/>
                    <a:gd name="T14" fmla="*/ 116 w 191"/>
                    <a:gd name="T15" fmla="*/ 937 h 1138"/>
                    <a:gd name="T16" fmla="*/ 108 w 191"/>
                    <a:gd name="T17" fmla="*/ 824 h 1138"/>
                    <a:gd name="T18" fmla="*/ 104 w 191"/>
                    <a:gd name="T19" fmla="*/ 740 h 1138"/>
                    <a:gd name="T20" fmla="*/ 95 w 191"/>
                    <a:gd name="T21" fmla="*/ 617 h 1138"/>
                    <a:gd name="T22" fmla="*/ 84 w 191"/>
                    <a:gd name="T23" fmla="*/ 510 h 1138"/>
                    <a:gd name="T24" fmla="*/ 75 w 191"/>
                    <a:gd name="T25" fmla="*/ 417 h 1138"/>
                    <a:gd name="T26" fmla="*/ 66 w 191"/>
                    <a:gd name="T27" fmla="*/ 316 h 1138"/>
                    <a:gd name="T28" fmla="*/ 52 w 191"/>
                    <a:gd name="T29" fmla="*/ 217 h 1138"/>
                    <a:gd name="T30" fmla="*/ 36 w 191"/>
                    <a:gd name="T31" fmla="*/ 133 h 1138"/>
                    <a:gd name="T32" fmla="*/ 9 w 191"/>
                    <a:gd name="T33" fmla="*/ 51 h 1138"/>
                    <a:gd name="T34" fmla="*/ 0 w 191"/>
                    <a:gd name="T35" fmla="*/ 19 h 1138"/>
                    <a:gd name="T36" fmla="*/ 11 w 191"/>
                    <a:gd name="T37" fmla="*/ 0 h 1138"/>
                    <a:gd name="T38" fmla="*/ 28 w 191"/>
                    <a:gd name="T39" fmla="*/ 33 h 1138"/>
                    <a:gd name="T40" fmla="*/ 52 w 191"/>
                    <a:gd name="T41" fmla="*/ 109 h 1138"/>
                    <a:gd name="T42" fmla="*/ 70 w 191"/>
                    <a:gd name="T43" fmla="*/ 187 h 1138"/>
                    <a:gd name="T44" fmla="*/ 84 w 191"/>
                    <a:gd name="T45" fmla="*/ 268 h 1138"/>
                    <a:gd name="T46" fmla="*/ 93 w 191"/>
                    <a:gd name="T47" fmla="*/ 372 h 1138"/>
                    <a:gd name="T48" fmla="*/ 102 w 191"/>
                    <a:gd name="T49" fmla="*/ 470 h 1138"/>
                    <a:gd name="T50" fmla="*/ 115 w 191"/>
                    <a:gd name="T51" fmla="*/ 603 h 1138"/>
                    <a:gd name="T52" fmla="*/ 125 w 191"/>
                    <a:gd name="T53" fmla="*/ 712 h 1138"/>
                    <a:gd name="T54" fmla="*/ 129 w 191"/>
                    <a:gd name="T55" fmla="*/ 799 h 1138"/>
                    <a:gd name="T56" fmla="*/ 133 w 191"/>
                    <a:gd name="T57" fmla="*/ 889 h 1138"/>
                    <a:gd name="T58" fmla="*/ 142 w 191"/>
                    <a:gd name="T59" fmla="*/ 982 h 1138"/>
                    <a:gd name="T60" fmla="*/ 154 w 191"/>
                    <a:gd name="T61" fmla="*/ 822 h 1138"/>
                    <a:gd name="T62" fmla="*/ 169 w 191"/>
                    <a:gd name="T63" fmla="*/ 672 h 1138"/>
                    <a:gd name="T64" fmla="*/ 190 w 191"/>
                    <a:gd name="T65" fmla="*/ 529 h 11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91"/>
                    <a:gd name="T100" fmla="*/ 0 h 1138"/>
                    <a:gd name="T101" fmla="*/ 191 w 191"/>
                    <a:gd name="T102" fmla="*/ 1138 h 113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91" h="1138">
                      <a:moveTo>
                        <a:pt x="190" y="529"/>
                      </a:moveTo>
                      <a:lnTo>
                        <a:pt x="174" y="760"/>
                      </a:lnTo>
                      <a:lnTo>
                        <a:pt x="158" y="946"/>
                      </a:lnTo>
                      <a:lnTo>
                        <a:pt x="147" y="1083"/>
                      </a:lnTo>
                      <a:lnTo>
                        <a:pt x="150" y="1137"/>
                      </a:lnTo>
                      <a:lnTo>
                        <a:pt x="127" y="1137"/>
                      </a:lnTo>
                      <a:lnTo>
                        <a:pt x="120" y="1058"/>
                      </a:lnTo>
                      <a:lnTo>
                        <a:pt x="116" y="937"/>
                      </a:lnTo>
                      <a:lnTo>
                        <a:pt x="108" y="824"/>
                      </a:lnTo>
                      <a:lnTo>
                        <a:pt x="104" y="740"/>
                      </a:lnTo>
                      <a:lnTo>
                        <a:pt x="95" y="617"/>
                      </a:lnTo>
                      <a:lnTo>
                        <a:pt x="84" y="510"/>
                      </a:lnTo>
                      <a:lnTo>
                        <a:pt x="75" y="417"/>
                      </a:lnTo>
                      <a:lnTo>
                        <a:pt x="66" y="316"/>
                      </a:lnTo>
                      <a:lnTo>
                        <a:pt x="52" y="217"/>
                      </a:lnTo>
                      <a:lnTo>
                        <a:pt x="36" y="133"/>
                      </a:lnTo>
                      <a:lnTo>
                        <a:pt x="9" y="51"/>
                      </a:lnTo>
                      <a:lnTo>
                        <a:pt x="0" y="19"/>
                      </a:lnTo>
                      <a:lnTo>
                        <a:pt x="11" y="0"/>
                      </a:lnTo>
                      <a:lnTo>
                        <a:pt x="28" y="33"/>
                      </a:lnTo>
                      <a:lnTo>
                        <a:pt x="52" y="109"/>
                      </a:lnTo>
                      <a:lnTo>
                        <a:pt x="70" y="187"/>
                      </a:lnTo>
                      <a:lnTo>
                        <a:pt x="84" y="268"/>
                      </a:lnTo>
                      <a:lnTo>
                        <a:pt x="93" y="372"/>
                      </a:lnTo>
                      <a:lnTo>
                        <a:pt x="102" y="470"/>
                      </a:lnTo>
                      <a:lnTo>
                        <a:pt x="115" y="603"/>
                      </a:lnTo>
                      <a:lnTo>
                        <a:pt x="125" y="712"/>
                      </a:lnTo>
                      <a:lnTo>
                        <a:pt x="129" y="799"/>
                      </a:lnTo>
                      <a:lnTo>
                        <a:pt x="133" y="889"/>
                      </a:lnTo>
                      <a:lnTo>
                        <a:pt x="142" y="982"/>
                      </a:lnTo>
                      <a:lnTo>
                        <a:pt x="154" y="822"/>
                      </a:lnTo>
                      <a:lnTo>
                        <a:pt x="169" y="672"/>
                      </a:lnTo>
                      <a:lnTo>
                        <a:pt x="190" y="529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23" name="Freeform 47"/>
                <p:cNvSpPr>
                  <a:spLocks/>
                </p:cNvSpPr>
                <p:nvPr/>
              </p:nvSpPr>
              <p:spPr bwMode="ltGray">
                <a:xfrm>
                  <a:off x="5207" y="2849"/>
                  <a:ext cx="530" cy="830"/>
                </a:xfrm>
                <a:custGeom>
                  <a:avLst/>
                  <a:gdLst>
                    <a:gd name="T0" fmla="*/ 294 w 530"/>
                    <a:gd name="T1" fmla="*/ 121 h 830"/>
                    <a:gd name="T2" fmla="*/ 228 w 530"/>
                    <a:gd name="T3" fmla="*/ 23 h 830"/>
                    <a:gd name="T4" fmla="*/ 119 w 530"/>
                    <a:gd name="T5" fmla="*/ 2 h 830"/>
                    <a:gd name="T6" fmla="*/ 126 w 530"/>
                    <a:gd name="T7" fmla="*/ 23 h 830"/>
                    <a:gd name="T8" fmla="*/ 209 w 530"/>
                    <a:gd name="T9" fmla="*/ 70 h 830"/>
                    <a:gd name="T10" fmla="*/ 282 w 530"/>
                    <a:gd name="T11" fmla="*/ 239 h 830"/>
                    <a:gd name="T12" fmla="*/ 158 w 530"/>
                    <a:gd name="T13" fmla="*/ 152 h 830"/>
                    <a:gd name="T14" fmla="*/ 71 w 530"/>
                    <a:gd name="T15" fmla="*/ 135 h 830"/>
                    <a:gd name="T16" fmla="*/ 16 w 530"/>
                    <a:gd name="T17" fmla="*/ 185 h 830"/>
                    <a:gd name="T18" fmla="*/ 83 w 530"/>
                    <a:gd name="T19" fmla="*/ 185 h 830"/>
                    <a:gd name="T20" fmla="*/ 235 w 530"/>
                    <a:gd name="T21" fmla="*/ 231 h 830"/>
                    <a:gd name="T22" fmla="*/ 225 w 530"/>
                    <a:gd name="T23" fmla="*/ 262 h 830"/>
                    <a:gd name="T24" fmla="*/ 200 w 530"/>
                    <a:gd name="T25" fmla="*/ 305 h 830"/>
                    <a:gd name="T26" fmla="*/ 273 w 530"/>
                    <a:gd name="T27" fmla="*/ 304 h 830"/>
                    <a:gd name="T28" fmla="*/ 149 w 530"/>
                    <a:gd name="T29" fmla="*/ 345 h 830"/>
                    <a:gd name="T30" fmla="*/ 82 w 530"/>
                    <a:gd name="T31" fmla="*/ 417 h 830"/>
                    <a:gd name="T32" fmla="*/ 15 w 530"/>
                    <a:gd name="T33" fmla="*/ 581 h 830"/>
                    <a:gd name="T34" fmla="*/ 157 w 530"/>
                    <a:gd name="T35" fmla="*/ 413 h 830"/>
                    <a:gd name="T36" fmla="*/ 256 w 530"/>
                    <a:gd name="T37" fmla="*/ 346 h 830"/>
                    <a:gd name="T38" fmla="*/ 205 w 530"/>
                    <a:gd name="T39" fmla="*/ 481 h 830"/>
                    <a:gd name="T40" fmla="*/ 166 w 530"/>
                    <a:gd name="T41" fmla="*/ 604 h 830"/>
                    <a:gd name="T42" fmla="*/ 155 w 530"/>
                    <a:gd name="T43" fmla="*/ 728 h 830"/>
                    <a:gd name="T44" fmla="*/ 213 w 530"/>
                    <a:gd name="T45" fmla="*/ 541 h 830"/>
                    <a:gd name="T46" fmla="*/ 268 w 530"/>
                    <a:gd name="T47" fmla="*/ 422 h 830"/>
                    <a:gd name="T48" fmla="*/ 272 w 530"/>
                    <a:gd name="T49" fmla="*/ 383 h 830"/>
                    <a:gd name="T50" fmla="*/ 255 w 530"/>
                    <a:gd name="T51" fmla="*/ 577 h 830"/>
                    <a:gd name="T52" fmla="*/ 300 w 530"/>
                    <a:gd name="T53" fmla="*/ 784 h 830"/>
                    <a:gd name="T54" fmla="*/ 277 w 530"/>
                    <a:gd name="T55" fmla="*/ 559 h 830"/>
                    <a:gd name="T56" fmla="*/ 275 w 530"/>
                    <a:gd name="T57" fmla="*/ 398 h 830"/>
                    <a:gd name="T58" fmla="*/ 319 w 530"/>
                    <a:gd name="T59" fmla="*/ 338 h 830"/>
                    <a:gd name="T60" fmla="*/ 407 w 530"/>
                    <a:gd name="T61" fmla="*/ 532 h 830"/>
                    <a:gd name="T62" fmla="*/ 483 w 530"/>
                    <a:gd name="T63" fmla="*/ 734 h 830"/>
                    <a:gd name="T64" fmla="*/ 418 w 530"/>
                    <a:gd name="T65" fmla="*/ 521 h 830"/>
                    <a:gd name="T66" fmla="*/ 347 w 530"/>
                    <a:gd name="T67" fmla="*/ 339 h 830"/>
                    <a:gd name="T68" fmla="*/ 355 w 530"/>
                    <a:gd name="T69" fmla="*/ 217 h 830"/>
                    <a:gd name="T70" fmla="*/ 420 w 530"/>
                    <a:gd name="T71" fmla="*/ 233 h 830"/>
                    <a:gd name="T72" fmla="*/ 519 w 530"/>
                    <a:gd name="T73" fmla="*/ 223 h 830"/>
                    <a:gd name="T74" fmla="*/ 468 w 530"/>
                    <a:gd name="T75" fmla="*/ 219 h 830"/>
                    <a:gd name="T76" fmla="*/ 354 w 530"/>
                    <a:gd name="T77" fmla="*/ 257 h 830"/>
                    <a:gd name="T78" fmla="*/ 419 w 530"/>
                    <a:gd name="T79" fmla="*/ 195 h 830"/>
                    <a:gd name="T80" fmla="*/ 528 w 530"/>
                    <a:gd name="T81" fmla="*/ 181 h 830"/>
                    <a:gd name="T82" fmla="*/ 496 w 530"/>
                    <a:gd name="T83" fmla="*/ 157 h 830"/>
                    <a:gd name="T84" fmla="*/ 353 w 530"/>
                    <a:gd name="T85" fmla="*/ 247 h 830"/>
                    <a:gd name="T86" fmla="*/ 373 w 530"/>
                    <a:gd name="T87" fmla="*/ 178 h 830"/>
                    <a:gd name="T88" fmla="*/ 490 w 530"/>
                    <a:gd name="T89" fmla="*/ 110 h 830"/>
                    <a:gd name="T90" fmla="*/ 407 w 530"/>
                    <a:gd name="T91" fmla="*/ 147 h 830"/>
                    <a:gd name="T92" fmla="*/ 319 w 530"/>
                    <a:gd name="T93" fmla="*/ 195 h 830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530"/>
                    <a:gd name="T142" fmla="*/ 0 h 830"/>
                    <a:gd name="T143" fmla="*/ 530 w 530"/>
                    <a:gd name="T144" fmla="*/ 830 h 830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530" h="830">
                      <a:moveTo>
                        <a:pt x="319" y="195"/>
                      </a:moveTo>
                      <a:lnTo>
                        <a:pt x="309" y="157"/>
                      </a:lnTo>
                      <a:lnTo>
                        <a:pt x="294" y="121"/>
                      </a:lnTo>
                      <a:lnTo>
                        <a:pt x="275" y="80"/>
                      </a:lnTo>
                      <a:lnTo>
                        <a:pt x="253" y="49"/>
                      </a:lnTo>
                      <a:lnTo>
                        <a:pt x="228" y="23"/>
                      </a:lnTo>
                      <a:lnTo>
                        <a:pt x="194" y="9"/>
                      </a:lnTo>
                      <a:lnTo>
                        <a:pt x="149" y="1"/>
                      </a:lnTo>
                      <a:lnTo>
                        <a:pt x="119" y="2"/>
                      </a:lnTo>
                      <a:lnTo>
                        <a:pt x="85" y="0"/>
                      </a:lnTo>
                      <a:lnTo>
                        <a:pt x="107" y="20"/>
                      </a:lnTo>
                      <a:lnTo>
                        <a:pt x="126" y="23"/>
                      </a:lnTo>
                      <a:lnTo>
                        <a:pt x="151" y="34"/>
                      </a:lnTo>
                      <a:lnTo>
                        <a:pt x="174" y="45"/>
                      </a:lnTo>
                      <a:lnTo>
                        <a:pt x="209" y="70"/>
                      </a:lnTo>
                      <a:lnTo>
                        <a:pt x="237" y="104"/>
                      </a:lnTo>
                      <a:lnTo>
                        <a:pt x="255" y="147"/>
                      </a:lnTo>
                      <a:lnTo>
                        <a:pt x="282" y="239"/>
                      </a:lnTo>
                      <a:lnTo>
                        <a:pt x="209" y="178"/>
                      </a:lnTo>
                      <a:lnTo>
                        <a:pt x="185" y="163"/>
                      </a:lnTo>
                      <a:lnTo>
                        <a:pt x="158" y="152"/>
                      </a:lnTo>
                      <a:lnTo>
                        <a:pt x="133" y="148"/>
                      </a:lnTo>
                      <a:lnTo>
                        <a:pt x="118" y="143"/>
                      </a:lnTo>
                      <a:lnTo>
                        <a:pt x="71" y="135"/>
                      </a:lnTo>
                      <a:lnTo>
                        <a:pt x="0" y="129"/>
                      </a:lnTo>
                      <a:lnTo>
                        <a:pt x="0" y="185"/>
                      </a:lnTo>
                      <a:lnTo>
                        <a:pt x="16" y="185"/>
                      </a:lnTo>
                      <a:lnTo>
                        <a:pt x="38" y="187"/>
                      </a:lnTo>
                      <a:lnTo>
                        <a:pt x="64" y="184"/>
                      </a:lnTo>
                      <a:lnTo>
                        <a:pt x="83" y="185"/>
                      </a:lnTo>
                      <a:lnTo>
                        <a:pt x="136" y="191"/>
                      </a:lnTo>
                      <a:lnTo>
                        <a:pt x="157" y="198"/>
                      </a:lnTo>
                      <a:lnTo>
                        <a:pt x="235" y="231"/>
                      </a:lnTo>
                      <a:lnTo>
                        <a:pt x="275" y="257"/>
                      </a:lnTo>
                      <a:lnTo>
                        <a:pt x="246" y="261"/>
                      </a:lnTo>
                      <a:lnTo>
                        <a:pt x="225" y="262"/>
                      </a:lnTo>
                      <a:lnTo>
                        <a:pt x="194" y="288"/>
                      </a:lnTo>
                      <a:lnTo>
                        <a:pt x="179" y="328"/>
                      </a:lnTo>
                      <a:lnTo>
                        <a:pt x="200" y="305"/>
                      </a:lnTo>
                      <a:lnTo>
                        <a:pt x="260" y="278"/>
                      </a:lnTo>
                      <a:lnTo>
                        <a:pt x="297" y="290"/>
                      </a:lnTo>
                      <a:lnTo>
                        <a:pt x="273" y="304"/>
                      </a:lnTo>
                      <a:lnTo>
                        <a:pt x="244" y="305"/>
                      </a:lnTo>
                      <a:lnTo>
                        <a:pt x="171" y="337"/>
                      </a:lnTo>
                      <a:lnTo>
                        <a:pt x="149" y="345"/>
                      </a:lnTo>
                      <a:lnTo>
                        <a:pt x="125" y="356"/>
                      </a:lnTo>
                      <a:lnTo>
                        <a:pt x="104" y="374"/>
                      </a:lnTo>
                      <a:lnTo>
                        <a:pt x="82" y="417"/>
                      </a:lnTo>
                      <a:lnTo>
                        <a:pt x="69" y="449"/>
                      </a:lnTo>
                      <a:lnTo>
                        <a:pt x="29" y="553"/>
                      </a:lnTo>
                      <a:lnTo>
                        <a:pt x="15" y="581"/>
                      </a:lnTo>
                      <a:lnTo>
                        <a:pt x="79" y="502"/>
                      </a:lnTo>
                      <a:lnTo>
                        <a:pt x="109" y="473"/>
                      </a:lnTo>
                      <a:lnTo>
                        <a:pt x="157" y="413"/>
                      </a:lnTo>
                      <a:lnTo>
                        <a:pt x="180" y="390"/>
                      </a:lnTo>
                      <a:lnTo>
                        <a:pt x="200" y="374"/>
                      </a:lnTo>
                      <a:lnTo>
                        <a:pt x="256" y="346"/>
                      </a:lnTo>
                      <a:lnTo>
                        <a:pt x="287" y="323"/>
                      </a:lnTo>
                      <a:lnTo>
                        <a:pt x="263" y="348"/>
                      </a:lnTo>
                      <a:lnTo>
                        <a:pt x="205" y="481"/>
                      </a:lnTo>
                      <a:lnTo>
                        <a:pt x="182" y="539"/>
                      </a:lnTo>
                      <a:lnTo>
                        <a:pt x="172" y="572"/>
                      </a:lnTo>
                      <a:lnTo>
                        <a:pt x="166" y="604"/>
                      </a:lnTo>
                      <a:lnTo>
                        <a:pt x="162" y="641"/>
                      </a:lnTo>
                      <a:lnTo>
                        <a:pt x="161" y="670"/>
                      </a:lnTo>
                      <a:lnTo>
                        <a:pt x="155" y="728"/>
                      </a:lnTo>
                      <a:lnTo>
                        <a:pt x="182" y="670"/>
                      </a:lnTo>
                      <a:lnTo>
                        <a:pt x="200" y="590"/>
                      </a:lnTo>
                      <a:lnTo>
                        <a:pt x="213" y="541"/>
                      </a:lnTo>
                      <a:lnTo>
                        <a:pt x="225" y="510"/>
                      </a:lnTo>
                      <a:lnTo>
                        <a:pt x="255" y="451"/>
                      </a:lnTo>
                      <a:lnTo>
                        <a:pt x="268" y="422"/>
                      </a:lnTo>
                      <a:lnTo>
                        <a:pt x="278" y="386"/>
                      </a:lnTo>
                      <a:lnTo>
                        <a:pt x="297" y="336"/>
                      </a:lnTo>
                      <a:lnTo>
                        <a:pt x="272" y="383"/>
                      </a:lnTo>
                      <a:lnTo>
                        <a:pt x="258" y="435"/>
                      </a:lnTo>
                      <a:lnTo>
                        <a:pt x="253" y="539"/>
                      </a:lnTo>
                      <a:lnTo>
                        <a:pt x="255" y="577"/>
                      </a:lnTo>
                      <a:lnTo>
                        <a:pt x="261" y="646"/>
                      </a:lnTo>
                      <a:lnTo>
                        <a:pt x="267" y="673"/>
                      </a:lnTo>
                      <a:lnTo>
                        <a:pt x="300" y="784"/>
                      </a:lnTo>
                      <a:lnTo>
                        <a:pt x="305" y="829"/>
                      </a:lnTo>
                      <a:lnTo>
                        <a:pt x="296" y="676"/>
                      </a:lnTo>
                      <a:lnTo>
                        <a:pt x="277" y="559"/>
                      </a:lnTo>
                      <a:lnTo>
                        <a:pt x="274" y="519"/>
                      </a:lnTo>
                      <a:lnTo>
                        <a:pt x="272" y="426"/>
                      </a:lnTo>
                      <a:lnTo>
                        <a:pt x="275" y="398"/>
                      </a:lnTo>
                      <a:lnTo>
                        <a:pt x="288" y="351"/>
                      </a:lnTo>
                      <a:lnTo>
                        <a:pt x="300" y="320"/>
                      </a:lnTo>
                      <a:lnTo>
                        <a:pt x="319" y="338"/>
                      </a:lnTo>
                      <a:lnTo>
                        <a:pt x="349" y="379"/>
                      </a:lnTo>
                      <a:lnTo>
                        <a:pt x="384" y="463"/>
                      </a:lnTo>
                      <a:lnTo>
                        <a:pt x="407" y="532"/>
                      </a:lnTo>
                      <a:lnTo>
                        <a:pt x="426" y="594"/>
                      </a:lnTo>
                      <a:lnTo>
                        <a:pt x="460" y="686"/>
                      </a:lnTo>
                      <a:lnTo>
                        <a:pt x="483" y="734"/>
                      </a:lnTo>
                      <a:lnTo>
                        <a:pt x="502" y="765"/>
                      </a:lnTo>
                      <a:lnTo>
                        <a:pt x="494" y="720"/>
                      </a:lnTo>
                      <a:lnTo>
                        <a:pt x="418" y="521"/>
                      </a:lnTo>
                      <a:lnTo>
                        <a:pt x="371" y="415"/>
                      </a:lnTo>
                      <a:lnTo>
                        <a:pt x="357" y="375"/>
                      </a:lnTo>
                      <a:lnTo>
                        <a:pt x="347" y="339"/>
                      </a:lnTo>
                      <a:lnTo>
                        <a:pt x="312" y="268"/>
                      </a:lnTo>
                      <a:lnTo>
                        <a:pt x="318" y="236"/>
                      </a:lnTo>
                      <a:lnTo>
                        <a:pt x="355" y="217"/>
                      </a:lnTo>
                      <a:lnTo>
                        <a:pt x="373" y="224"/>
                      </a:lnTo>
                      <a:lnTo>
                        <a:pt x="396" y="226"/>
                      </a:lnTo>
                      <a:lnTo>
                        <a:pt x="420" y="233"/>
                      </a:lnTo>
                      <a:lnTo>
                        <a:pt x="517" y="244"/>
                      </a:lnTo>
                      <a:lnTo>
                        <a:pt x="511" y="243"/>
                      </a:lnTo>
                      <a:lnTo>
                        <a:pt x="519" y="223"/>
                      </a:lnTo>
                      <a:lnTo>
                        <a:pt x="523" y="223"/>
                      </a:lnTo>
                      <a:lnTo>
                        <a:pt x="498" y="219"/>
                      </a:lnTo>
                      <a:lnTo>
                        <a:pt x="468" y="219"/>
                      </a:lnTo>
                      <a:lnTo>
                        <a:pt x="430" y="227"/>
                      </a:lnTo>
                      <a:lnTo>
                        <a:pt x="389" y="241"/>
                      </a:lnTo>
                      <a:lnTo>
                        <a:pt x="354" y="257"/>
                      </a:lnTo>
                      <a:lnTo>
                        <a:pt x="326" y="267"/>
                      </a:lnTo>
                      <a:lnTo>
                        <a:pt x="364" y="230"/>
                      </a:lnTo>
                      <a:lnTo>
                        <a:pt x="419" y="195"/>
                      </a:lnTo>
                      <a:lnTo>
                        <a:pt x="477" y="180"/>
                      </a:lnTo>
                      <a:lnTo>
                        <a:pt x="503" y="179"/>
                      </a:lnTo>
                      <a:lnTo>
                        <a:pt x="528" y="181"/>
                      </a:lnTo>
                      <a:lnTo>
                        <a:pt x="518" y="181"/>
                      </a:lnTo>
                      <a:lnTo>
                        <a:pt x="529" y="153"/>
                      </a:lnTo>
                      <a:lnTo>
                        <a:pt x="496" y="157"/>
                      </a:lnTo>
                      <a:lnTo>
                        <a:pt x="458" y="174"/>
                      </a:lnTo>
                      <a:lnTo>
                        <a:pt x="417" y="198"/>
                      </a:lnTo>
                      <a:lnTo>
                        <a:pt x="353" y="247"/>
                      </a:lnTo>
                      <a:lnTo>
                        <a:pt x="324" y="266"/>
                      </a:lnTo>
                      <a:lnTo>
                        <a:pt x="340" y="204"/>
                      </a:lnTo>
                      <a:lnTo>
                        <a:pt x="373" y="178"/>
                      </a:lnTo>
                      <a:lnTo>
                        <a:pt x="411" y="152"/>
                      </a:lnTo>
                      <a:lnTo>
                        <a:pt x="464" y="121"/>
                      </a:lnTo>
                      <a:lnTo>
                        <a:pt x="490" y="110"/>
                      </a:lnTo>
                      <a:lnTo>
                        <a:pt x="458" y="102"/>
                      </a:lnTo>
                      <a:lnTo>
                        <a:pt x="433" y="121"/>
                      </a:lnTo>
                      <a:lnTo>
                        <a:pt x="407" y="147"/>
                      </a:lnTo>
                      <a:lnTo>
                        <a:pt x="386" y="166"/>
                      </a:lnTo>
                      <a:lnTo>
                        <a:pt x="352" y="206"/>
                      </a:lnTo>
                      <a:lnTo>
                        <a:pt x="319" y="195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grpSp>
            <p:nvGrpSpPr>
              <p:cNvPr id="14" name="Group 48"/>
              <p:cNvGrpSpPr>
                <a:grpSpLocks/>
              </p:cNvGrpSpPr>
              <p:nvPr/>
            </p:nvGrpSpPr>
            <p:grpSpPr bwMode="auto">
              <a:xfrm>
                <a:off x="4653" y="3240"/>
                <a:ext cx="991" cy="1073"/>
                <a:chOff x="4653" y="3240"/>
                <a:chExt cx="991" cy="1073"/>
              </a:xfrm>
            </p:grpSpPr>
            <p:sp>
              <p:nvSpPr>
                <p:cNvPr id="15" name="Freeform 49"/>
                <p:cNvSpPr>
                  <a:spLocks/>
                </p:cNvSpPr>
                <p:nvPr/>
              </p:nvSpPr>
              <p:spPr bwMode="ltGray">
                <a:xfrm>
                  <a:off x="5033" y="3428"/>
                  <a:ext cx="273" cy="885"/>
                </a:xfrm>
                <a:custGeom>
                  <a:avLst/>
                  <a:gdLst>
                    <a:gd name="T0" fmla="*/ 272 w 273"/>
                    <a:gd name="T1" fmla="*/ 411 h 885"/>
                    <a:gd name="T2" fmla="*/ 249 w 273"/>
                    <a:gd name="T3" fmla="*/ 591 h 885"/>
                    <a:gd name="T4" fmla="*/ 226 w 273"/>
                    <a:gd name="T5" fmla="*/ 735 h 885"/>
                    <a:gd name="T6" fmla="*/ 211 w 273"/>
                    <a:gd name="T7" fmla="*/ 842 h 885"/>
                    <a:gd name="T8" fmla="*/ 215 w 273"/>
                    <a:gd name="T9" fmla="*/ 884 h 885"/>
                    <a:gd name="T10" fmla="*/ 182 w 273"/>
                    <a:gd name="T11" fmla="*/ 884 h 885"/>
                    <a:gd name="T12" fmla="*/ 171 w 273"/>
                    <a:gd name="T13" fmla="*/ 822 h 885"/>
                    <a:gd name="T14" fmla="*/ 167 w 273"/>
                    <a:gd name="T15" fmla="*/ 729 h 885"/>
                    <a:gd name="T16" fmla="*/ 154 w 273"/>
                    <a:gd name="T17" fmla="*/ 641 h 885"/>
                    <a:gd name="T18" fmla="*/ 148 w 273"/>
                    <a:gd name="T19" fmla="*/ 575 h 885"/>
                    <a:gd name="T20" fmla="*/ 136 w 273"/>
                    <a:gd name="T21" fmla="*/ 479 h 885"/>
                    <a:gd name="T22" fmla="*/ 120 w 273"/>
                    <a:gd name="T23" fmla="*/ 397 h 885"/>
                    <a:gd name="T24" fmla="*/ 108 w 273"/>
                    <a:gd name="T25" fmla="*/ 324 h 885"/>
                    <a:gd name="T26" fmla="*/ 95 w 273"/>
                    <a:gd name="T27" fmla="*/ 246 h 885"/>
                    <a:gd name="T28" fmla="*/ 74 w 273"/>
                    <a:gd name="T29" fmla="*/ 168 h 885"/>
                    <a:gd name="T30" fmla="*/ 51 w 273"/>
                    <a:gd name="T31" fmla="*/ 103 h 885"/>
                    <a:gd name="T32" fmla="*/ 13 w 273"/>
                    <a:gd name="T33" fmla="*/ 39 h 885"/>
                    <a:gd name="T34" fmla="*/ 0 w 273"/>
                    <a:gd name="T35" fmla="*/ 15 h 885"/>
                    <a:gd name="T36" fmla="*/ 16 w 273"/>
                    <a:gd name="T37" fmla="*/ 0 h 885"/>
                    <a:gd name="T38" fmla="*/ 41 w 273"/>
                    <a:gd name="T39" fmla="*/ 26 h 885"/>
                    <a:gd name="T40" fmla="*/ 74 w 273"/>
                    <a:gd name="T41" fmla="*/ 85 h 885"/>
                    <a:gd name="T42" fmla="*/ 100 w 273"/>
                    <a:gd name="T43" fmla="*/ 145 h 885"/>
                    <a:gd name="T44" fmla="*/ 120 w 273"/>
                    <a:gd name="T45" fmla="*/ 208 h 885"/>
                    <a:gd name="T46" fmla="*/ 133 w 273"/>
                    <a:gd name="T47" fmla="*/ 289 h 885"/>
                    <a:gd name="T48" fmla="*/ 146 w 273"/>
                    <a:gd name="T49" fmla="*/ 365 h 885"/>
                    <a:gd name="T50" fmla="*/ 164 w 273"/>
                    <a:gd name="T51" fmla="*/ 468 h 885"/>
                    <a:gd name="T52" fmla="*/ 179 w 273"/>
                    <a:gd name="T53" fmla="*/ 553 h 885"/>
                    <a:gd name="T54" fmla="*/ 185 w 273"/>
                    <a:gd name="T55" fmla="*/ 621 h 885"/>
                    <a:gd name="T56" fmla="*/ 190 w 273"/>
                    <a:gd name="T57" fmla="*/ 691 h 885"/>
                    <a:gd name="T58" fmla="*/ 203 w 273"/>
                    <a:gd name="T59" fmla="*/ 763 h 885"/>
                    <a:gd name="T60" fmla="*/ 221 w 273"/>
                    <a:gd name="T61" fmla="*/ 639 h 885"/>
                    <a:gd name="T62" fmla="*/ 242 w 273"/>
                    <a:gd name="T63" fmla="*/ 523 h 885"/>
                    <a:gd name="T64" fmla="*/ 272 w 273"/>
                    <a:gd name="T65" fmla="*/ 411 h 88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73"/>
                    <a:gd name="T100" fmla="*/ 0 h 885"/>
                    <a:gd name="T101" fmla="*/ 273 w 273"/>
                    <a:gd name="T102" fmla="*/ 885 h 88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73" h="885">
                      <a:moveTo>
                        <a:pt x="272" y="411"/>
                      </a:moveTo>
                      <a:lnTo>
                        <a:pt x="249" y="591"/>
                      </a:lnTo>
                      <a:lnTo>
                        <a:pt x="226" y="735"/>
                      </a:lnTo>
                      <a:lnTo>
                        <a:pt x="211" y="842"/>
                      </a:lnTo>
                      <a:lnTo>
                        <a:pt x="215" y="884"/>
                      </a:lnTo>
                      <a:lnTo>
                        <a:pt x="182" y="884"/>
                      </a:lnTo>
                      <a:lnTo>
                        <a:pt x="171" y="822"/>
                      </a:lnTo>
                      <a:lnTo>
                        <a:pt x="167" y="729"/>
                      </a:lnTo>
                      <a:lnTo>
                        <a:pt x="154" y="641"/>
                      </a:lnTo>
                      <a:lnTo>
                        <a:pt x="148" y="575"/>
                      </a:lnTo>
                      <a:lnTo>
                        <a:pt x="136" y="479"/>
                      </a:lnTo>
                      <a:lnTo>
                        <a:pt x="120" y="397"/>
                      </a:lnTo>
                      <a:lnTo>
                        <a:pt x="108" y="324"/>
                      </a:lnTo>
                      <a:lnTo>
                        <a:pt x="95" y="246"/>
                      </a:lnTo>
                      <a:lnTo>
                        <a:pt x="74" y="168"/>
                      </a:lnTo>
                      <a:lnTo>
                        <a:pt x="51" y="103"/>
                      </a:lnTo>
                      <a:lnTo>
                        <a:pt x="13" y="39"/>
                      </a:lnTo>
                      <a:lnTo>
                        <a:pt x="0" y="15"/>
                      </a:lnTo>
                      <a:lnTo>
                        <a:pt x="16" y="0"/>
                      </a:lnTo>
                      <a:lnTo>
                        <a:pt x="41" y="26"/>
                      </a:lnTo>
                      <a:lnTo>
                        <a:pt x="74" y="85"/>
                      </a:lnTo>
                      <a:lnTo>
                        <a:pt x="100" y="145"/>
                      </a:lnTo>
                      <a:lnTo>
                        <a:pt x="120" y="208"/>
                      </a:lnTo>
                      <a:lnTo>
                        <a:pt x="133" y="289"/>
                      </a:lnTo>
                      <a:lnTo>
                        <a:pt x="146" y="365"/>
                      </a:lnTo>
                      <a:lnTo>
                        <a:pt x="164" y="468"/>
                      </a:lnTo>
                      <a:lnTo>
                        <a:pt x="179" y="553"/>
                      </a:lnTo>
                      <a:lnTo>
                        <a:pt x="185" y="621"/>
                      </a:lnTo>
                      <a:lnTo>
                        <a:pt x="190" y="691"/>
                      </a:lnTo>
                      <a:lnTo>
                        <a:pt x="203" y="763"/>
                      </a:lnTo>
                      <a:lnTo>
                        <a:pt x="221" y="639"/>
                      </a:lnTo>
                      <a:lnTo>
                        <a:pt x="242" y="523"/>
                      </a:lnTo>
                      <a:lnTo>
                        <a:pt x="272" y="411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6" name="Freeform 50"/>
                <p:cNvSpPr>
                  <a:spLocks/>
                </p:cNvSpPr>
                <p:nvPr/>
              </p:nvSpPr>
              <p:spPr bwMode="ltGray">
                <a:xfrm>
                  <a:off x="5116" y="3571"/>
                  <a:ext cx="488" cy="637"/>
                </a:xfrm>
                <a:custGeom>
                  <a:avLst/>
                  <a:gdLst>
                    <a:gd name="T0" fmla="*/ 129 w 488"/>
                    <a:gd name="T1" fmla="*/ 104 h 637"/>
                    <a:gd name="T2" fmla="*/ 145 w 488"/>
                    <a:gd name="T3" fmla="*/ 80 h 637"/>
                    <a:gd name="T4" fmla="*/ 138 w 488"/>
                    <a:gd name="T5" fmla="*/ 9 h 637"/>
                    <a:gd name="T6" fmla="*/ 138 w 488"/>
                    <a:gd name="T7" fmla="*/ 9 h 637"/>
                    <a:gd name="T8" fmla="*/ 138 w 488"/>
                    <a:gd name="T9" fmla="*/ 9 h 637"/>
                    <a:gd name="T10" fmla="*/ 138 w 488"/>
                    <a:gd name="T11" fmla="*/ 9 h 637"/>
                    <a:gd name="T12" fmla="*/ 138 w 488"/>
                    <a:gd name="T13" fmla="*/ 9 h 637"/>
                    <a:gd name="T14" fmla="*/ 150 w 488"/>
                    <a:gd name="T15" fmla="*/ 4 h 637"/>
                    <a:gd name="T16" fmla="*/ 177 w 488"/>
                    <a:gd name="T17" fmla="*/ 118 h 637"/>
                    <a:gd name="T18" fmla="*/ 202 w 488"/>
                    <a:gd name="T19" fmla="*/ 71 h 637"/>
                    <a:gd name="T20" fmla="*/ 217 w 488"/>
                    <a:gd name="T21" fmla="*/ 9 h 637"/>
                    <a:gd name="T22" fmla="*/ 224 w 488"/>
                    <a:gd name="T23" fmla="*/ 9 h 637"/>
                    <a:gd name="T24" fmla="*/ 221 w 488"/>
                    <a:gd name="T25" fmla="*/ 9 h 637"/>
                    <a:gd name="T26" fmla="*/ 224 w 488"/>
                    <a:gd name="T27" fmla="*/ 9 h 637"/>
                    <a:gd name="T28" fmla="*/ 220 w 488"/>
                    <a:gd name="T29" fmla="*/ 9 h 637"/>
                    <a:gd name="T30" fmla="*/ 221 w 488"/>
                    <a:gd name="T31" fmla="*/ 9 h 637"/>
                    <a:gd name="T32" fmla="*/ 226 w 488"/>
                    <a:gd name="T33" fmla="*/ 84 h 637"/>
                    <a:gd name="T34" fmla="*/ 238 w 488"/>
                    <a:gd name="T35" fmla="*/ 158 h 637"/>
                    <a:gd name="T36" fmla="*/ 297 w 488"/>
                    <a:gd name="T37" fmla="*/ 142 h 637"/>
                    <a:gd name="T38" fmla="*/ 376 w 488"/>
                    <a:gd name="T39" fmla="*/ 146 h 637"/>
                    <a:gd name="T40" fmla="*/ 439 w 488"/>
                    <a:gd name="T41" fmla="*/ 187 h 637"/>
                    <a:gd name="T42" fmla="*/ 487 w 488"/>
                    <a:gd name="T43" fmla="*/ 277 h 637"/>
                    <a:gd name="T44" fmla="*/ 429 w 488"/>
                    <a:gd name="T45" fmla="*/ 263 h 637"/>
                    <a:gd name="T46" fmla="*/ 366 w 488"/>
                    <a:gd name="T47" fmla="*/ 234 h 637"/>
                    <a:gd name="T48" fmla="*/ 284 w 488"/>
                    <a:gd name="T49" fmla="*/ 216 h 637"/>
                    <a:gd name="T50" fmla="*/ 230 w 488"/>
                    <a:gd name="T51" fmla="*/ 224 h 637"/>
                    <a:gd name="T52" fmla="*/ 262 w 488"/>
                    <a:gd name="T53" fmla="*/ 268 h 637"/>
                    <a:gd name="T54" fmla="*/ 330 w 488"/>
                    <a:gd name="T55" fmla="*/ 294 h 637"/>
                    <a:gd name="T56" fmla="*/ 401 w 488"/>
                    <a:gd name="T57" fmla="*/ 313 h 637"/>
                    <a:gd name="T58" fmla="*/ 453 w 488"/>
                    <a:gd name="T59" fmla="*/ 378 h 637"/>
                    <a:gd name="T60" fmla="*/ 479 w 488"/>
                    <a:gd name="T61" fmla="*/ 468 h 637"/>
                    <a:gd name="T62" fmla="*/ 415 w 488"/>
                    <a:gd name="T63" fmla="*/ 412 h 637"/>
                    <a:gd name="T64" fmla="*/ 350 w 488"/>
                    <a:gd name="T65" fmla="*/ 355 h 637"/>
                    <a:gd name="T66" fmla="*/ 286 w 488"/>
                    <a:gd name="T67" fmla="*/ 308 h 637"/>
                    <a:gd name="T68" fmla="*/ 239 w 488"/>
                    <a:gd name="T69" fmla="*/ 285 h 637"/>
                    <a:gd name="T70" fmla="*/ 209 w 488"/>
                    <a:gd name="T71" fmla="*/ 330 h 637"/>
                    <a:gd name="T72" fmla="*/ 247 w 488"/>
                    <a:gd name="T73" fmla="*/ 437 h 637"/>
                    <a:gd name="T74" fmla="*/ 283 w 488"/>
                    <a:gd name="T75" fmla="*/ 557 h 637"/>
                    <a:gd name="T76" fmla="*/ 245 w 488"/>
                    <a:gd name="T77" fmla="*/ 585 h 637"/>
                    <a:gd name="T78" fmla="*/ 205 w 488"/>
                    <a:gd name="T79" fmla="*/ 422 h 637"/>
                    <a:gd name="T80" fmla="*/ 167 w 488"/>
                    <a:gd name="T81" fmla="*/ 320 h 637"/>
                    <a:gd name="T82" fmla="*/ 158 w 488"/>
                    <a:gd name="T83" fmla="*/ 351 h 637"/>
                    <a:gd name="T84" fmla="*/ 160 w 488"/>
                    <a:gd name="T85" fmla="*/ 333 h 637"/>
                    <a:gd name="T86" fmla="*/ 150 w 488"/>
                    <a:gd name="T87" fmla="*/ 368 h 637"/>
                    <a:gd name="T88" fmla="*/ 109 w 488"/>
                    <a:gd name="T89" fmla="*/ 459 h 637"/>
                    <a:gd name="T90" fmla="*/ 70 w 488"/>
                    <a:gd name="T91" fmla="*/ 575 h 637"/>
                    <a:gd name="T92" fmla="*/ 61 w 488"/>
                    <a:gd name="T93" fmla="*/ 543 h 637"/>
                    <a:gd name="T94" fmla="*/ 83 w 488"/>
                    <a:gd name="T95" fmla="*/ 444 h 637"/>
                    <a:gd name="T96" fmla="*/ 128 w 488"/>
                    <a:gd name="T97" fmla="*/ 337 h 637"/>
                    <a:gd name="T98" fmla="*/ 176 w 488"/>
                    <a:gd name="T99" fmla="*/ 255 h 637"/>
                    <a:gd name="T100" fmla="*/ 139 w 488"/>
                    <a:gd name="T101" fmla="*/ 249 h 637"/>
                    <a:gd name="T102" fmla="*/ 86 w 488"/>
                    <a:gd name="T103" fmla="*/ 338 h 637"/>
                    <a:gd name="T104" fmla="*/ 40 w 488"/>
                    <a:gd name="T105" fmla="*/ 433 h 637"/>
                    <a:gd name="T106" fmla="*/ 6 w 488"/>
                    <a:gd name="T107" fmla="*/ 496 h 637"/>
                    <a:gd name="T108" fmla="*/ 28 w 488"/>
                    <a:gd name="T109" fmla="*/ 408 h 637"/>
                    <a:gd name="T110" fmla="*/ 81 w 488"/>
                    <a:gd name="T111" fmla="*/ 320 h 637"/>
                    <a:gd name="T112" fmla="*/ 150 w 488"/>
                    <a:gd name="T113" fmla="*/ 233 h 637"/>
                    <a:gd name="T114" fmla="*/ 134 w 488"/>
                    <a:gd name="T115" fmla="*/ 177 h 637"/>
                    <a:gd name="T116" fmla="*/ 81 w 488"/>
                    <a:gd name="T117" fmla="*/ 106 h 637"/>
                    <a:gd name="T118" fmla="*/ 25 w 488"/>
                    <a:gd name="T119" fmla="*/ 22 h 637"/>
                    <a:gd name="T120" fmla="*/ 31 w 488"/>
                    <a:gd name="T121" fmla="*/ 9 h 637"/>
                    <a:gd name="T122" fmla="*/ 58 w 488"/>
                    <a:gd name="T123" fmla="*/ 9 h 637"/>
                    <a:gd name="T124" fmla="*/ 67 w 488"/>
                    <a:gd name="T125" fmla="*/ 19 h 637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88"/>
                    <a:gd name="T190" fmla="*/ 0 h 637"/>
                    <a:gd name="T191" fmla="*/ 488 w 488"/>
                    <a:gd name="T192" fmla="*/ 637 h 637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88" h="637">
                      <a:moveTo>
                        <a:pt x="92" y="56"/>
                      </a:moveTo>
                      <a:lnTo>
                        <a:pt x="101" y="70"/>
                      </a:lnTo>
                      <a:lnTo>
                        <a:pt x="109" y="80"/>
                      </a:lnTo>
                      <a:lnTo>
                        <a:pt x="119" y="91"/>
                      </a:lnTo>
                      <a:lnTo>
                        <a:pt x="129" y="104"/>
                      </a:lnTo>
                      <a:lnTo>
                        <a:pt x="138" y="113"/>
                      </a:lnTo>
                      <a:lnTo>
                        <a:pt x="146" y="119"/>
                      </a:lnTo>
                      <a:lnTo>
                        <a:pt x="155" y="124"/>
                      </a:lnTo>
                      <a:lnTo>
                        <a:pt x="150" y="105"/>
                      </a:lnTo>
                      <a:lnTo>
                        <a:pt x="145" y="80"/>
                      </a:lnTo>
                      <a:lnTo>
                        <a:pt x="140" y="54"/>
                      </a:lnTo>
                      <a:lnTo>
                        <a:pt x="135" y="27"/>
                      </a:lnTo>
                      <a:lnTo>
                        <a:pt x="138" y="9"/>
                      </a:lnTo>
                      <a:lnTo>
                        <a:pt x="149" y="9"/>
                      </a:lnTo>
                      <a:lnTo>
                        <a:pt x="150" y="9"/>
                      </a:lnTo>
                      <a:lnTo>
                        <a:pt x="150" y="4"/>
                      </a:lnTo>
                      <a:lnTo>
                        <a:pt x="157" y="30"/>
                      </a:lnTo>
                      <a:lnTo>
                        <a:pt x="163" y="54"/>
                      </a:lnTo>
                      <a:lnTo>
                        <a:pt x="168" y="74"/>
                      </a:lnTo>
                      <a:lnTo>
                        <a:pt x="174" y="101"/>
                      </a:lnTo>
                      <a:lnTo>
                        <a:pt x="177" y="118"/>
                      </a:lnTo>
                      <a:lnTo>
                        <a:pt x="181" y="127"/>
                      </a:lnTo>
                      <a:lnTo>
                        <a:pt x="186" y="118"/>
                      </a:lnTo>
                      <a:lnTo>
                        <a:pt x="192" y="106"/>
                      </a:lnTo>
                      <a:lnTo>
                        <a:pt x="200" y="93"/>
                      </a:lnTo>
                      <a:lnTo>
                        <a:pt x="202" y="71"/>
                      </a:lnTo>
                      <a:lnTo>
                        <a:pt x="204" y="54"/>
                      </a:lnTo>
                      <a:lnTo>
                        <a:pt x="206" y="26"/>
                      </a:lnTo>
                      <a:lnTo>
                        <a:pt x="207" y="0"/>
                      </a:lnTo>
                      <a:lnTo>
                        <a:pt x="206" y="0"/>
                      </a:lnTo>
                      <a:lnTo>
                        <a:pt x="217" y="9"/>
                      </a:lnTo>
                      <a:lnTo>
                        <a:pt x="220" y="9"/>
                      </a:lnTo>
                      <a:lnTo>
                        <a:pt x="222" y="9"/>
                      </a:lnTo>
                      <a:lnTo>
                        <a:pt x="223" y="9"/>
                      </a:lnTo>
                      <a:lnTo>
                        <a:pt x="225" y="9"/>
                      </a:lnTo>
                      <a:lnTo>
                        <a:pt x="224" y="9"/>
                      </a:lnTo>
                      <a:lnTo>
                        <a:pt x="220" y="9"/>
                      </a:lnTo>
                      <a:lnTo>
                        <a:pt x="221" y="9"/>
                      </a:lnTo>
                      <a:lnTo>
                        <a:pt x="226" y="9"/>
                      </a:lnTo>
                      <a:lnTo>
                        <a:pt x="221" y="9"/>
                      </a:lnTo>
                      <a:lnTo>
                        <a:pt x="217" y="9"/>
                      </a:lnTo>
                      <a:lnTo>
                        <a:pt x="219" y="9"/>
                      </a:lnTo>
                      <a:lnTo>
                        <a:pt x="220" y="9"/>
                      </a:lnTo>
                      <a:lnTo>
                        <a:pt x="216" y="9"/>
                      </a:lnTo>
                      <a:lnTo>
                        <a:pt x="224" y="9"/>
                      </a:lnTo>
                      <a:lnTo>
                        <a:pt x="221" y="9"/>
                      </a:lnTo>
                      <a:lnTo>
                        <a:pt x="215" y="9"/>
                      </a:lnTo>
                      <a:lnTo>
                        <a:pt x="216" y="9"/>
                      </a:lnTo>
                      <a:lnTo>
                        <a:pt x="221" y="9"/>
                      </a:lnTo>
                      <a:lnTo>
                        <a:pt x="220" y="9"/>
                      </a:lnTo>
                      <a:lnTo>
                        <a:pt x="224" y="9"/>
                      </a:lnTo>
                      <a:lnTo>
                        <a:pt x="218" y="9"/>
                      </a:lnTo>
                      <a:lnTo>
                        <a:pt x="230" y="9"/>
                      </a:lnTo>
                      <a:lnTo>
                        <a:pt x="221" y="9"/>
                      </a:lnTo>
                      <a:lnTo>
                        <a:pt x="223" y="9"/>
                      </a:lnTo>
                      <a:lnTo>
                        <a:pt x="230" y="5"/>
                      </a:lnTo>
                      <a:lnTo>
                        <a:pt x="229" y="28"/>
                      </a:lnTo>
                      <a:lnTo>
                        <a:pt x="228" y="56"/>
                      </a:lnTo>
                      <a:lnTo>
                        <a:pt x="226" y="84"/>
                      </a:lnTo>
                      <a:lnTo>
                        <a:pt x="222" y="118"/>
                      </a:lnTo>
                      <a:lnTo>
                        <a:pt x="219" y="148"/>
                      </a:lnTo>
                      <a:lnTo>
                        <a:pt x="216" y="179"/>
                      </a:lnTo>
                      <a:lnTo>
                        <a:pt x="226" y="170"/>
                      </a:lnTo>
                      <a:lnTo>
                        <a:pt x="238" y="158"/>
                      </a:lnTo>
                      <a:lnTo>
                        <a:pt x="253" y="144"/>
                      </a:lnTo>
                      <a:lnTo>
                        <a:pt x="264" y="139"/>
                      </a:lnTo>
                      <a:lnTo>
                        <a:pt x="277" y="137"/>
                      </a:lnTo>
                      <a:lnTo>
                        <a:pt x="287" y="141"/>
                      </a:lnTo>
                      <a:lnTo>
                        <a:pt x="297" y="142"/>
                      </a:lnTo>
                      <a:lnTo>
                        <a:pt x="312" y="145"/>
                      </a:lnTo>
                      <a:lnTo>
                        <a:pt x="331" y="148"/>
                      </a:lnTo>
                      <a:lnTo>
                        <a:pt x="347" y="148"/>
                      </a:lnTo>
                      <a:lnTo>
                        <a:pt x="363" y="145"/>
                      </a:lnTo>
                      <a:lnTo>
                        <a:pt x="376" y="146"/>
                      </a:lnTo>
                      <a:lnTo>
                        <a:pt x="390" y="148"/>
                      </a:lnTo>
                      <a:lnTo>
                        <a:pt x="402" y="157"/>
                      </a:lnTo>
                      <a:lnTo>
                        <a:pt x="418" y="166"/>
                      </a:lnTo>
                      <a:lnTo>
                        <a:pt x="429" y="175"/>
                      </a:lnTo>
                      <a:lnTo>
                        <a:pt x="439" y="187"/>
                      </a:lnTo>
                      <a:lnTo>
                        <a:pt x="452" y="201"/>
                      </a:lnTo>
                      <a:lnTo>
                        <a:pt x="459" y="210"/>
                      </a:lnTo>
                      <a:lnTo>
                        <a:pt x="470" y="231"/>
                      </a:lnTo>
                      <a:lnTo>
                        <a:pt x="478" y="254"/>
                      </a:lnTo>
                      <a:lnTo>
                        <a:pt x="487" y="277"/>
                      </a:lnTo>
                      <a:lnTo>
                        <a:pt x="477" y="278"/>
                      </a:lnTo>
                      <a:lnTo>
                        <a:pt x="464" y="276"/>
                      </a:lnTo>
                      <a:lnTo>
                        <a:pt x="450" y="272"/>
                      </a:lnTo>
                      <a:lnTo>
                        <a:pt x="439" y="268"/>
                      </a:lnTo>
                      <a:lnTo>
                        <a:pt x="429" y="263"/>
                      </a:lnTo>
                      <a:lnTo>
                        <a:pt x="417" y="255"/>
                      </a:lnTo>
                      <a:lnTo>
                        <a:pt x="404" y="246"/>
                      </a:lnTo>
                      <a:lnTo>
                        <a:pt x="394" y="241"/>
                      </a:lnTo>
                      <a:lnTo>
                        <a:pt x="384" y="238"/>
                      </a:lnTo>
                      <a:lnTo>
                        <a:pt x="366" y="234"/>
                      </a:lnTo>
                      <a:lnTo>
                        <a:pt x="347" y="231"/>
                      </a:lnTo>
                      <a:lnTo>
                        <a:pt x="330" y="225"/>
                      </a:lnTo>
                      <a:lnTo>
                        <a:pt x="313" y="221"/>
                      </a:lnTo>
                      <a:lnTo>
                        <a:pt x="296" y="218"/>
                      </a:lnTo>
                      <a:lnTo>
                        <a:pt x="284" y="216"/>
                      </a:lnTo>
                      <a:lnTo>
                        <a:pt x="275" y="215"/>
                      </a:lnTo>
                      <a:lnTo>
                        <a:pt x="262" y="215"/>
                      </a:lnTo>
                      <a:lnTo>
                        <a:pt x="249" y="216"/>
                      </a:lnTo>
                      <a:lnTo>
                        <a:pt x="241" y="219"/>
                      </a:lnTo>
                      <a:lnTo>
                        <a:pt x="230" y="224"/>
                      </a:lnTo>
                      <a:lnTo>
                        <a:pt x="215" y="231"/>
                      </a:lnTo>
                      <a:lnTo>
                        <a:pt x="226" y="241"/>
                      </a:lnTo>
                      <a:lnTo>
                        <a:pt x="238" y="251"/>
                      </a:lnTo>
                      <a:lnTo>
                        <a:pt x="249" y="263"/>
                      </a:lnTo>
                      <a:lnTo>
                        <a:pt x="262" y="268"/>
                      </a:lnTo>
                      <a:lnTo>
                        <a:pt x="276" y="277"/>
                      </a:lnTo>
                      <a:lnTo>
                        <a:pt x="286" y="282"/>
                      </a:lnTo>
                      <a:lnTo>
                        <a:pt x="299" y="284"/>
                      </a:lnTo>
                      <a:lnTo>
                        <a:pt x="314" y="290"/>
                      </a:lnTo>
                      <a:lnTo>
                        <a:pt x="330" y="294"/>
                      </a:lnTo>
                      <a:lnTo>
                        <a:pt x="345" y="298"/>
                      </a:lnTo>
                      <a:lnTo>
                        <a:pt x="360" y="302"/>
                      </a:lnTo>
                      <a:lnTo>
                        <a:pt x="373" y="304"/>
                      </a:lnTo>
                      <a:lnTo>
                        <a:pt x="387" y="310"/>
                      </a:lnTo>
                      <a:lnTo>
                        <a:pt x="401" y="313"/>
                      </a:lnTo>
                      <a:lnTo>
                        <a:pt x="410" y="320"/>
                      </a:lnTo>
                      <a:lnTo>
                        <a:pt x="421" y="332"/>
                      </a:lnTo>
                      <a:lnTo>
                        <a:pt x="432" y="345"/>
                      </a:lnTo>
                      <a:lnTo>
                        <a:pt x="442" y="360"/>
                      </a:lnTo>
                      <a:lnTo>
                        <a:pt x="453" y="378"/>
                      </a:lnTo>
                      <a:lnTo>
                        <a:pt x="459" y="390"/>
                      </a:lnTo>
                      <a:lnTo>
                        <a:pt x="464" y="408"/>
                      </a:lnTo>
                      <a:lnTo>
                        <a:pt x="469" y="429"/>
                      </a:lnTo>
                      <a:lnTo>
                        <a:pt x="474" y="451"/>
                      </a:lnTo>
                      <a:lnTo>
                        <a:pt x="479" y="468"/>
                      </a:lnTo>
                      <a:lnTo>
                        <a:pt x="469" y="459"/>
                      </a:lnTo>
                      <a:lnTo>
                        <a:pt x="454" y="446"/>
                      </a:lnTo>
                      <a:lnTo>
                        <a:pt x="442" y="437"/>
                      </a:lnTo>
                      <a:lnTo>
                        <a:pt x="429" y="424"/>
                      </a:lnTo>
                      <a:lnTo>
                        <a:pt x="415" y="412"/>
                      </a:lnTo>
                      <a:lnTo>
                        <a:pt x="403" y="403"/>
                      </a:lnTo>
                      <a:lnTo>
                        <a:pt x="389" y="391"/>
                      </a:lnTo>
                      <a:lnTo>
                        <a:pt x="376" y="380"/>
                      </a:lnTo>
                      <a:lnTo>
                        <a:pt x="363" y="368"/>
                      </a:lnTo>
                      <a:lnTo>
                        <a:pt x="350" y="355"/>
                      </a:lnTo>
                      <a:lnTo>
                        <a:pt x="338" y="346"/>
                      </a:lnTo>
                      <a:lnTo>
                        <a:pt x="324" y="334"/>
                      </a:lnTo>
                      <a:lnTo>
                        <a:pt x="311" y="325"/>
                      </a:lnTo>
                      <a:lnTo>
                        <a:pt x="298" y="317"/>
                      </a:lnTo>
                      <a:lnTo>
                        <a:pt x="286" y="308"/>
                      </a:lnTo>
                      <a:lnTo>
                        <a:pt x="277" y="304"/>
                      </a:lnTo>
                      <a:lnTo>
                        <a:pt x="267" y="297"/>
                      </a:lnTo>
                      <a:lnTo>
                        <a:pt x="256" y="290"/>
                      </a:lnTo>
                      <a:lnTo>
                        <a:pt x="246" y="282"/>
                      </a:lnTo>
                      <a:lnTo>
                        <a:pt x="239" y="285"/>
                      </a:lnTo>
                      <a:lnTo>
                        <a:pt x="229" y="289"/>
                      </a:lnTo>
                      <a:lnTo>
                        <a:pt x="221" y="288"/>
                      </a:lnTo>
                      <a:lnTo>
                        <a:pt x="213" y="282"/>
                      </a:lnTo>
                      <a:lnTo>
                        <a:pt x="211" y="304"/>
                      </a:lnTo>
                      <a:lnTo>
                        <a:pt x="209" y="330"/>
                      </a:lnTo>
                      <a:lnTo>
                        <a:pt x="215" y="352"/>
                      </a:lnTo>
                      <a:lnTo>
                        <a:pt x="220" y="376"/>
                      </a:lnTo>
                      <a:lnTo>
                        <a:pt x="229" y="392"/>
                      </a:lnTo>
                      <a:lnTo>
                        <a:pt x="238" y="413"/>
                      </a:lnTo>
                      <a:lnTo>
                        <a:pt x="247" y="437"/>
                      </a:lnTo>
                      <a:lnTo>
                        <a:pt x="256" y="462"/>
                      </a:lnTo>
                      <a:lnTo>
                        <a:pt x="264" y="479"/>
                      </a:lnTo>
                      <a:lnTo>
                        <a:pt x="273" y="496"/>
                      </a:lnTo>
                      <a:lnTo>
                        <a:pt x="280" y="530"/>
                      </a:lnTo>
                      <a:lnTo>
                        <a:pt x="283" y="557"/>
                      </a:lnTo>
                      <a:lnTo>
                        <a:pt x="290" y="591"/>
                      </a:lnTo>
                      <a:lnTo>
                        <a:pt x="296" y="622"/>
                      </a:lnTo>
                      <a:lnTo>
                        <a:pt x="267" y="622"/>
                      </a:lnTo>
                      <a:lnTo>
                        <a:pt x="262" y="622"/>
                      </a:lnTo>
                      <a:lnTo>
                        <a:pt x="245" y="585"/>
                      </a:lnTo>
                      <a:lnTo>
                        <a:pt x="231" y="548"/>
                      </a:lnTo>
                      <a:lnTo>
                        <a:pt x="221" y="518"/>
                      </a:lnTo>
                      <a:lnTo>
                        <a:pt x="214" y="487"/>
                      </a:lnTo>
                      <a:lnTo>
                        <a:pt x="210" y="455"/>
                      </a:lnTo>
                      <a:lnTo>
                        <a:pt x="205" y="422"/>
                      </a:lnTo>
                      <a:lnTo>
                        <a:pt x="194" y="373"/>
                      </a:lnTo>
                      <a:lnTo>
                        <a:pt x="186" y="358"/>
                      </a:lnTo>
                      <a:lnTo>
                        <a:pt x="181" y="328"/>
                      </a:lnTo>
                      <a:lnTo>
                        <a:pt x="174" y="316"/>
                      </a:lnTo>
                      <a:lnTo>
                        <a:pt x="167" y="320"/>
                      </a:lnTo>
                      <a:lnTo>
                        <a:pt x="162" y="323"/>
                      </a:lnTo>
                      <a:lnTo>
                        <a:pt x="159" y="342"/>
                      </a:lnTo>
                      <a:lnTo>
                        <a:pt x="160" y="333"/>
                      </a:lnTo>
                      <a:lnTo>
                        <a:pt x="159" y="343"/>
                      </a:lnTo>
                      <a:lnTo>
                        <a:pt x="158" y="351"/>
                      </a:lnTo>
                      <a:lnTo>
                        <a:pt x="155" y="354"/>
                      </a:lnTo>
                      <a:lnTo>
                        <a:pt x="159" y="351"/>
                      </a:lnTo>
                      <a:lnTo>
                        <a:pt x="157" y="347"/>
                      </a:lnTo>
                      <a:lnTo>
                        <a:pt x="159" y="337"/>
                      </a:lnTo>
                      <a:lnTo>
                        <a:pt x="160" y="333"/>
                      </a:lnTo>
                      <a:lnTo>
                        <a:pt x="160" y="334"/>
                      </a:lnTo>
                      <a:lnTo>
                        <a:pt x="160" y="343"/>
                      </a:lnTo>
                      <a:lnTo>
                        <a:pt x="162" y="351"/>
                      </a:lnTo>
                      <a:lnTo>
                        <a:pt x="158" y="354"/>
                      </a:lnTo>
                      <a:lnTo>
                        <a:pt x="150" y="368"/>
                      </a:lnTo>
                      <a:lnTo>
                        <a:pt x="140" y="389"/>
                      </a:lnTo>
                      <a:lnTo>
                        <a:pt x="132" y="405"/>
                      </a:lnTo>
                      <a:lnTo>
                        <a:pt x="124" y="422"/>
                      </a:lnTo>
                      <a:lnTo>
                        <a:pt x="117" y="442"/>
                      </a:lnTo>
                      <a:lnTo>
                        <a:pt x="109" y="459"/>
                      </a:lnTo>
                      <a:lnTo>
                        <a:pt x="101" y="479"/>
                      </a:lnTo>
                      <a:lnTo>
                        <a:pt x="93" y="500"/>
                      </a:lnTo>
                      <a:lnTo>
                        <a:pt x="86" y="522"/>
                      </a:lnTo>
                      <a:lnTo>
                        <a:pt x="78" y="547"/>
                      </a:lnTo>
                      <a:lnTo>
                        <a:pt x="70" y="575"/>
                      </a:lnTo>
                      <a:lnTo>
                        <a:pt x="62" y="604"/>
                      </a:lnTo>
                      <a:lnTo>
                        <a:pt x="53" y="636"/>
                      </a:lnTo>
                      <a:lnTo>
                        <a:pt x="56" y="598"/>
                      </a:lnTo>
                      <a:lnTo>
                        <a:pt x="59" y="573"/>
                      </a:lnTo>
                      <a:lnTo>
                        <a:pt x="61" y="543"/>
                      </a:lnTo>
                      <a:lnTo>
                        <a:pt x="63" y="526"/>
                      </a:lnTo>
                      <a:lnTo>
                        <a:pt x="67" y="513"/>
                      </a:lnTo>
                      <a:lnTo>
                        <a:pt x="72" y="488"/>
                      </a:lnTo>
                      <a:lnTo>
                        <a:pt x="78" y="464"/>
                      </a:lnTo>
                      <a:lnTo>
                        <a:pt x="83" y="444"/>
                      </a:lnTo>
                      <a:lnTo>
                        <a:pt x="92" y="422"/>
                      </a:lnTo>
                      <a:lnTo>
                        <a:pt x="101" y="400"/>
                      </a:lnTo>
                      <a:lnTo>
                        <a:pt x="112" y="376"/>
                      </a:lnTo>
                      <a:lnTo>
                        <a:pt x="121" y="351"/>
                      </a:lnTo>
                      <a:lnTo>
                        <a:pt x="128" y="337"/>
                      </a:lnTo>
                      <a:lnTo>
                        <a:pt x="136" y="324"/>
                      </a:lnTo>
                      <a:lnTo>
                        <a:pt x="147" y="308"/>
                      </a:lnTo>
                      <a:lnTo>
                        <a:pt x="157" y="293"/>
                      </a:lnTo>
                      <a:lnTo>
                        <a:pt x="166" y="276"/>
                      </a:lnTo>
                      <a:lnTo>
                        <a:pt x="176" y="255"/>
                      </a:lnTo>
                      <a:lnTo>
                        <a:pt x="172" y="249"/>
                      </a:lnTo>
                      <a:lnTo>
                        <a:pt x="164" y="238"/>
                      </a:lnTo>
                      <a:lnTo>
                        <a:pt x="157" y="231"/>
                      </a:lnTo>
                      <a:lnTo>
                        <a:pt x="150" y="236"/>
                      </a:lnTo>
                      <a:lnTo>
                        <a:pt x="139" y="249"/>
                      </a:lnTo>
                      <a:lnTo>
                        <a:pt x="129" y="262"/>
                      </a:lnTo>
                      <a:lnTo>
                        <a:pt x="119" y="276"/>
                      </a:lnTo>
                      <a:lnTo>
                        <a:pt x="110" y="293"/>
                      </a:lnTo>
                      <a:lnTo>
                        <a:pt x="98" y="316"/>
                      </a:lnTo>
                      <a:lnTo>
                        <a:pt x="86" y="338"/>
                      </a:lnTo>
                      <a:lnTo>
                        <a:pt x="77" y="355"/>
                      </a:lnTo>
                      <a:lnTo>
                        <a:pt x="68" y="370"/>
                      </a:lnTo>
                      <a:lnTo>
                        <a:pt x="58" y="389"/>
                      </a:lnTo>
                      <a:lnTo>
                        <a:pt x="48" y="411"/>
                      </a:lnTo>
                      <a:lnTo>
                        <a:pt x="40" y="433"/>
                      </a:lnTo>
                      <a:lnTo>
                        <a:pt x="30" y="456"/>
                      </a:lnTo>
                      <a:lnTo>
                        <a:pt x="21" y="479"/>
                      </a:lnTo>
                      <a:lnTo>
                        <a:pt x="12" y="504"/>
                      </a:lnTo>
                      <a:lnTo>
                        <a:pt x="0" y="532"/>
                      </a:lnTo>
                      <a:lnTo>
                        <a:pt x="6" y="496"/>
                      </a:lnTo>
                      <a:lnTo>
                        <a:pt x="9" y="468"/>
                      </a:lnTo>
                      <a:lnTo>
                        <a:pt x="12" y="443"/>
                      </a:lnTo>
                      <a:lnTo>
                        <a:pt x="14" y="435"/>
                      </a:lnTo>
                      <a:lnTo>
                        <a:pt x="20" y="424"/>
                      </a:lnTo>
                      <a:lnTo>
                        <a:pt x="28" y="408"/>
                      </a:lnTo>
                      <a:lnTo>
                        <a:pt x="38" y="391"/>
                      </a:lnTo>
                      <a:lnTo>
                        <a:pt x="49" y="373"/>
                      </a:lnTo>
                      <a:lnTo>
                        <a:pt x="59" y="355"/>
                      </a:lnTo>
                      <a:lnTo>
                        <a:pt x="72" y="334"/>
                      </a:lnTo>
                      <a:lnTo>
                        <a:pt x="81" y="320"/>
                      </a:lnTo>
                      <a:lnTo>
                        <a:pt x="92" y="303"/>
                      </a:lnTo>
                      <a:lnTo>
                        <a:pt x="106" y="284"/>
                      </a:lnTo>
                      <a:lnTo>
                        <a:pt x="119" y="267"/>
                      </a:lnTo>
                      <a:lnTo>
                        <a:pt x="130" y="253"/>
                      </a:lnTo>
                      <a:lnTo>
                        <a:pt x="150" y="233"/>
                      </a:lnTo>
                      <a:lnTo>
                        <a:pt x="161" y="224"/>
                      </a:lnTo>
                      <a:lnTo>
                        <a:pt x="167" y="220"/>
                      </a:lnTo>
                      <a:lnTo>
                        <a:pt x="157" y="209"/>
                      </a:lnTo>
                      <a:lnTo>
                        <a:pt x="145" y="193"/>
                      </a:lnTo>
                      <a:lnTo>
                        <a:pt x="134" y="177"/>
                      </a:lnTo>
                      <a:lnTo>
                        <a:pt x="123" y="165"/>
                      </a:lnTo>
                      <a:lnTo>
                        <a:pt x="112" y="153"/>
                      </a:lnTo>
                      <a:lnTo>
                        <a:pt x="102" y="139"/>
                      </a:lnTo>
                      <a:lnTo>
                        <a:pt x="93" y="127"/>
                      </a:lnTo>
                      <a:lnTo>
                        <a:pt x="81" y="106"/>
                      </a:lnTo>
                      <a:lnTo>
                        <a:pt x="69" y="87"/>
                      </a:lnTo>
                      <a:lnTo>
                        <a:pt x="56" y="69"/>
                      </a:lnTo>
                      <a:lnTo>
                        <a:pt x="42" y="48"/>
                      </a:lnTo>
                      <a:lnTo>
                        <a:pt x="31" y="34"/>
                      </a:lnTo>
                      <a:lnTo>
                        <a:pt x="25" y="22"/>
                      </a:lnTo>
                      <a:lnTo>
                        <a:pt x="17" y="8"/>
                      </a:lnTo>
                      <a:lnTo>
                        <a:pt x="31" y="9"/>
                      </a:lnTo>
                      <a:lnTo>
                        <a:pt x="58" y="9"/>
                      </a:lnTo>
                      <a:lnTo>
                        <a:pt x="67" y="19"/>
                      </a:lnTo>
                      <a:lnTo>
                        <a:pt x="81" y="40"/>
                      </a:lnTo>
                      <a:lnTo>
                        <a:pt x="92" y="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grpSp>
              <p:nvGrpSpPr>
                <p:cNvPr id="17" name="Group 51"/>
                <p:cNvGrpSpPr>
                  <a:grpSpLocks/>
                </p:cNvGrpSpPr>
                <p:nvPr/>
              </p:nvGrpSpPr>
              <p:grpSpPr bwMode="auto">
                <a:xfrm>
                  <a:off x="4653" y="3240"/>
                  <a:ext cx="991" cy="621"/>
                  <a:chOff x="4653" y="3240"/>
                  <a:chExt cx="991" cy="621"/>
                </a:xfrm>
              </p:grpSpPr>
              <p:sp>
                <p:nvSpPr>
                  <p:cNvPr id="18" name="Freeform 52"/>
                  <p:cNvSpPr>
                    <a:spLocks/>
                  </p:cNvSpPr>
                  <p:nvPr/>
                </p:nvSpPr>
                <p:spPr bwMode="ltGray">
                  <a:xfrm>
                    <a:off x="4747" y="3240"/>
                    <a:ext cx="897" cy="579"/>
                  </a:xfrm>
                  <a:custGeom>
                    <a:avLst/>
                    <a:gdLst>
                      <a:gd name="T0" fmla="*/ 341 w 897"/>
                      <a:gd name="T1" fmla="*/ 73 h 579"/>
                      <a:gd name="T2" fmla="*/ 414 w 897"/>
                      <a:gd name="T3" fmla="*/ 24 h 579"/>
                      <a:gd name="T4" fmla="*/ 500 w 897"/>
                      <a:gd name="T5" fmla="*/ 5 h 579"/>
                      <a:gd name="T6" fmla="*/ 597 w 897"/>
                      <a:gd name="T7" fmla="*/ 5 h 579"/>
                      <a:gd name="T8" fmla="*/ 621 w 897"/>
                      <a:gd name="T9" fmla="*/ 12 h 579"/>
                      <a:gd name="T10" fmla="*/ 557 w 897"/>
                      <a:gd name="T11" fmla="*/ 25 h 579"/>
                      <a:gd name="T12" fmla="*/ 483 w 897"/>
                      <a:gd name="T13" fmla="*/ 45 h 579"/>
                      <a:gd name="T14" fmla="*/ 398 w 897"/>
                      <a:gd name="T15" fmla="*/ 94 h 579"/>
                      <a:gd name="T16" fmla="*/ 392 w 897"/>
                      <a:gd name="T17" fmla="*/ 159 h 579"/>
                      <a:gd name="T18" fmla="*/ 515 w 897"/>
                      <a:gd name="T19" fmla="*/ 119 h 579"/>
                      <a:gd name="T20" fmla="*/ 617 w 897"/>
                      <a:gd name="T21" fmla="*/ 115 h 579"/>
                      <a:gd name="T22" fmla="*/ 723 w 897"/>
                      <a:gd name="T23" fmla="*/ 123 h 579"/>
                      <a:gd name="T24" fmla="*/ 851 w 897"/>
                      <a:gd name="T25" fmla="*/ 135 h 579"/>
                      <a:gd name="T26" fmla="*/ 852 w 897"/>
                      <a:gd name="T27" fmla="*/ 136 h 579"/>
                      <a:gd name="T28" fmla="*/ 730 w 897"/>
                      <a:gd name="T29" fmla="*/ 141 h 579"/>
                      <a:gd name="T30" fmla="*/ 617 w 897"/>
                      <a:gd name="T31" fmla="*/ 143 h 579"/>
                      <a:gd name="T32" fmla="*/ 519 w 897"/>
                      <a:gd name="T33" fmla="*/ 153 h 579"/>
                      <a:gd name="T34" fmla="*/ 410 w 897"/>
                      <a:gd name="T35" fmla="*/ 176 h 579"/>
                      <a:gd name="T36" fmla="*/ 454 w 897"/>
                      <a:gd name="T37" fmla="*/ 210 h 579"/>
                      <a:gd name="T38" fmla="*/ 486 w 897"/>
                      <a:gd name="T39" fmla="*/ 242 h 579"/>
                      <a:gd name="T40" fmla="*/ 376 w 897"/>
                      <a:gd name="T41" fmla="*/ 212 h 579"/>
                      <a:gd name="T42" fmla="*/ 354 w 897"/>
                      <a:gd name="T43" fmla="*/ 231 h 579"/>
                      <a:gd name="T44" fmla="*/ 473 w 897"/>
                      <a:gd name="T45" fmla="*/ 247 h 579"/>
                      <a:gd name="T46" fmla="*/ 576 w 897"/>
                      <a:gd name="T47" fmla="*/ 268 h 579"/>
                      <a:gd name="T48" fmla="*/ 656 w 897"/>
                      <a:gd name="T49" fmla="*/ 322 h 579"/>
                      <a:gd name="T50" fmla="*/ 717 w 897"/>
                      <a:gd name="T51" fmla="*/ 398 h 579"/>
                      <a:gd name="T52" fmla="*/ 704 w 897"/>
                      <a:gd name="T53" fmla="*/ 411 h 579"/>
                      <a:gd name="T54" fmla="*/ 621 w 897"/>
                      <a:gd name="T55" fmla="*/ 363 h 579"/>
                      <a:gd name="T56" fmla="*/ 531 w 897"/>
                      <a:gd name="T57" fmla="*/ 311 h 579"/>
                      <a:gd name="T58" fmla="*/ 432 w 897"/>
                      <a:gd name="T59" fmla="*/ 275 h 579"/>
                      <a:gd name="T60" fmla="*/ 370 w 897"/>
                      <a:gd name="T61" fmla="*/ 264 h 579"/>
                      <a:gd name="T62" fmla="*/ 421 w 897"/>
                      <a:gd name="T63" fmla="*/ 322 h 579"/>
                      <a:gd name="T64" fmla="*/ 487 w 897"/>
                      <a:gd name="T65" fmla="*/ 398 h 579"/>
                      <a:gd name="T66" fmla="*/ 523 w 897"/>
                      <a:gd name="T67" fmla="*/ 467 h 579"/>
                      <a:gd name="T68" fmla="*/ 521 w 897"/>
                      <a:gd name="T69" fmla="*/ 532 h 579"/>
                      <a:gd name="T70" fmla="*/ 475 w 897"/>
                      <a:gd name="T71" fmla="*/ 461 h 579"/>
                      <a:gd name="T72" fmla="*/ 426 w 897"/>
                      <a:gd name="T73" fmla="*/ 383 h 579"/>
                      <a:gd name="T74" fmla="*/ 371 w 897"/>
                      <a:gd name="T75" fmla="*/ 315 h 579"/>
                      <a:gd name="T76" fmla="*/ 321 w 897"/>
                      <a:gd name="T77" fmla="*/ 253 h 579"/>
                      <a:gd name="T78" fmla="*/ 235 w 897"/>
                      <a:gd name="T79" fmla="*/ 289 h 579"/>
                      <a:gd name="T80" fmla="*/ 165 w 897"/>
                      <a:gd name="T81" fmla="*/ 375 h 579"/>
                      <a:gd name="T82" fmla="*/ 105 w 897"/>
                      <a:gd name="T83" fmla="*/ 463 h 579"/>
                      <a:gd name="T84" fmla="*/ 39 w 897"/>
                      <a:gd name="T85" fmla="*/ 545 h 579"/>
                      <a:gd name="T86" fmla="*/ 18 w 897"/>
                      <a:gd name="T87" fmla="*/ 536 h 579"/>
                      <a:gd name="T88" fmla="*/ 98 w 897"/>
                      <a:gd name="T89" fmla="*/ 433 h 579"/>
                      <a:gd name="T90" fmla="*/ 168 w 897"/>
                      <a:gd name="T91" fmla="*/ 353 h 579"/>
                      <a:gd name="T92" fmla="*/ 229 w 897"/>
                      <a:gd name="T93" fmla="*/ 275 h 579"/>
                      <a:gd name="T94" fmla="*/ 284 w 897"/>
                      <a:gd name="T95" fmla="*/ 214 h 579"/>
                      <a:gd name="T96" fmla="*/ 204 w 897"/>
                      <a:gd name="T97" fmla="*/ 142 h 579"/>
                      <a:gd name="T98" fmla="*/ 90 w 897"/>
                      <a:gd name="T99" fmla="*/ 102 h 579"/>
                      <a:gd name="T100" fmla="*/ 42 w 897"/>
                      <a:gd name="T101" fmla="*/ 81 h 579"/>
                      <a:gd name="T102" fmla="*/ 129 w 897"/>
                      <a:gd name="T103" fmla="*/ 104 h 579"/>
                      <a:gd name="T104" fmla="*/ 250 w 897"/>
                      <a:gd name="T105" fmla="*/ 154 h 579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897"/>
                      <a:gd name="T160" fmla="*/ 0 h 579"/>
                      <a:gd name="T161" fmla="*/ 897 w 897"/>
                      <a:gd name="T162" fmla="*/ 579 h 579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897" h="579">
                        <a:moveTo>
                          <a:pt x="283" y="148"/>
                        </a:moveTo>
                        <a:lnTo>
                          <a:pt x="290" y="133"/>
                        </a:lnTo>
                        <a:lnTo>
                          <a:pt x="300" y="117"/>
                        </a:lnTo>
                        <a:lnTo>
                          <a:pt x="313" y="102"/>
                        </a:lnTo>
                        <a:lnTo>
                          <a:pt x="327" y="87"/>
                        </a:lnTo>
                        <a:lnTo>
                          <a:pt x="341" y="73"/>
                        </a:lnTo>
                        <a:lnTo>
                          <a:pt x="352" y="62"/>
                        </a:lnTo>
                        <a:lnTo>
                          <a:pt x="364" y="53"/>
                        </a:lnTo>
                        <a:lnTo>
                          <a:pt x="377" y="45"/>
                        </a:lnTo>
                        <a:lnTo>
                          <a:pt x="389" y="37"/>
                        </a:lnTo>
                        <a:lnTo>
                          <a:pt x="400" y="31"/>
                        </a:lnTo>
                        <a:lnTo>
                          <a:pt x="414" y="24"/>
                        </a:lnTo>
                        <a:lnTo>
                          <a:pt x="426" y="19"/>
                        </a:lnTo>
                        <a:lnTo>
                          <a:pt x="438" y="15"/>
                        </a:lnTo>
                        <a:lnTo>
                          <a:pt x="454" y="12"/>
                        </a:lnTo>
                        <a:lnTo>
                          <a:pt x="471" y="9"/>
                        </a:lnTo>
                        <a:lnTo>
                          <a:pt x="485" y="7"/>
                        </a:lnTo>
                        <a:lnTo>
                          <a:pt x="500" y="5"/>
                        </a:lnTo>
                        <a:lnTo>
                          <a:pt x="516" y="4"/>
                        </a:lnTo>
                        <a:lnTo>
                          <a:pt x="532" y="3"/>
                        </a:lnTo>
                        <a:lnTo>
                          <a:pt x="553" y="2"/>
                        </a:lnTo>
                        <a:lnTo>
                          <a:pt x="568" y="3"/>
                        </a:lnTo>
                        <a:lnTo>
                          <a:pt x="583" y="4"/>
                        </a:lnTo>
                        <a:lnTo>
                          <a:pt x="597" y="5"/>
                        </a:lnTo>
                        <a:lnTo>
                          <a:pt x="610" y="3"/>
                        </a:lnTo>
                        <a:lnTo>
                          <a:pt x="627" y="2"/>
                        </a:lnTo>
                        <a:lnTo>
                          <a:pt x="642" y="0"/>
                        </a:lnTo>
                        <a:lnTo>
                          <a:pt x="635" y="4"/>
                        </a:lnTo>
                        <a:lnTo>
                          <a:pt x="627" y="7"/>
                        </a:lnTo>
                        <a:lnTo>
                          <a:pt x="621" y="12"/>
                        </a:lnTo>
                        <a:lnTo>
                          <a:pt x="615" y="18"/>
                        </a:lnTo>
                        <a:lnTo>
                          <a:pt x="602" y="18"/>
                        </a:lnTo>
                        <a:lnTo>
                          <a:pt x="589" y="19"/>
                        </a:lnTo>
                        <a:lnTo>
                          <a:pt x="579" y="21"/>
                        </a:lnTo>
                        <a:lnTo>
                          <a:pt x="568" y="23"/>
                        </a:lnTo>
                        <a:lnTo>
                          <a:pt x="557" y="25"/>
                        </a:lnTo>
                        <a:lnTo>
                          <a:pt x="545" y="28"/>
                        </a:lnTo>
                        <a:lnTo>
                          <a:pt x="532" y="31"/>
                        </a:lnTo>
                        <a:lnTo>
                          <a:pt x="519" y="34"/>
                        </a:lnTo>
                        <a:lnTo>
                          <a:pt x="506" y="37"/>
                        </a:lnTo>
                        <a:lnTo>
                          <a:pt x="494" y="40"/>
                        </a:lnTo>
                        <a:lnTo>
                          <a:pt x="483" y="45"/>
                        </a:lnTo>
                        <a:lnTo>
                          <a:pt x="468" y="50"/>
                        </a:lnTo>
                        <a:lnTo>
                          <a:pt x="454" y="56"/>
                        </a:lnTo>
                        <a:lnTo>
                          <a:pt x="440" y="63"/>
                        </a:lnTo>
                        <a:lnTo>
                          <a:pt x="426" y="70"/>
                        </a:lnTo>
                        <a:lnTo>
                          <a:pt x="411" y="81"/>
                        </a:lnTo>
                        <a:lnTo>
                          <a:pt x="398" y="94"/>
                        </a:lnTo>
                        <a:lnTo>
                          <a:pt x="385" y="110"/>
                        </a:lnTo>
                        <a:lnTo>
                          <a:pt x="371" y="130"/>
                        </a:lnTo>
                        <a:lnTo>
                          <a:pt x="358" y="154"/>
                        </a:lnTo>
                        <a:lnTo>
                          <a:pt x="341" y="181"/>
                        </a:lnTo>
                        <a:lnTo>
                          <a:pt x="368" y="170"/>
                        </a:lnTo>
                        <a:lnTo>
                          <a:pt x="392" y="159"/>
                        </a:lnTo>
                        <a:lnTo>
                          <a:pt x="423" y="147"/>
                        </a:lnTo>
                        <a:lnTo>
                          <a:pt x="454" y="134"/>
                        </a:lnTo>
                        <a:lnTo>
                          <a:pt x="468" y="130"/>
                        </a:lnTo>
                        <a:lnTo>
                          <a:pt x="482" y="126"/>
                        </a:lnTo>
                        <a:lnTo>
                          <a:pt x="498" y="123"/>
                        </a:lnTo>
                        <a:lnTo>
                          <a:pt x="515" y="119"/>
                        </a:lnTo>
                        <a:lnTo>
                          <a:pt x="533" y="116"/>
                        </a:lnTo>
                        <a:lnTo>
                          <a:pt x="549" y="115"/>
                        </a:lnTo>
                        <a:lnTo>
                          <a:pt x="563" y="114"/>
                        </a:lnTo>
                        <a:lnTo>
                          <a:pt x="583" y="113"/>
                        </a:lnTo>
                        <a:lnTo>
                          <a:pt x="602" y="114"/>
                        </a:lnTo>
                        <a:lnTo>
                          <a:pt x="617" y="115"/>
                        </a:lnTo>
                        <a:lnTo>
                          <a:pt x="636" y="116"/>
                        </a:lnTo>
                        <a:lnTo>
                          <a:pt x="653" y="117"/>
                        </a:lnTo>
                        <a:lnTo>
                          <a:pt x="670" y="118"/>
                        </a:lnTo>
                        <a:lnTo>
                          <a:pt x="688" y="120"/>
                        </a:lnTo>
                        <a:lnTo>
                          <a:pt x="705" y="121"/>
                        </a:lnTo>
                        <a:lnTo>
                          <a:pt x="723" y="123"/>
                        </a:lnTo>
                        <a:lnTo>
                          <a:pt x="742" y="124"/>
                        </a:lnTo>
                        <a:lnTo>
                          <a:pt x="759" y="126"/>
                        </a:lnTo>
                        <a:lnTo>
                          <a:pt x="780" y="128"/>
                        </a:lnTo>
                        <a:lnTo>
                          <a:pt x="800" y="129"/>
                        </a:lnTo>
                        <a:lnTo>
                          <a:pt x="820" y="132"/>
                        </a:lnTo>
                        <a:lnTo>
                          <a:pt x="851" y="135"/>
                        </a:lnTo>
                        <a:lnTo>
                          <a:pt x="861" y="135"/>
                        </a:lnTo>
                        <a:lnTo>
                          <a:pt x="869" y="135"/>
                        </a:lnTo>
                        <a:lnTo>
                          <a:pt x="879" y="138"/>
                        </a:lnTo>
                        <a:lnTo>
                          <a:pt x="896" y="143"/>
                        </a:lnTo>
                        <a:lnTo>
                          <a:pt x="866" y="138"/>
                        </a:lnTo>
                        <a:lnTo>
                          <a:pt x="852" y="136"/>
                        </a:lnTo>
                        <a:lnTo>
                          <a:pt x="840" y="136"/>
                        </a:lnTo>
                        <a:lnTo>
                          <a:pt x="812" y="138"/>
                        </a:lnTo>
                        <a:lnTo>
                          <a:pt x="793" y="139"/>
                        </a:lnTo>
                        <a:lnTo>
                          <a:pt x="770" y="140"/>
                        </a:lnTo>
                        <a:lnTo>
                          <a:pt x="750" y="140"/>
                        </a:lnTo>
                        <a:lnTo>
                          <a:pt x="730" y="141"/>
                        </a:lnTo>
                        <a:lnTo>
                          <a:pt x="712" y="142"/>
                        </a:lnTo>
                        <a:lnTo>
                          <a:pt x="695" y="140"/>
                        </a:lnTo>
                        <a:lnTo>
                          <a:pt x="674" y="139"/>
                        </a:lnTo>
                        <a:lnTo>
                          <a:pt x="653" y="140"/>
                        </a:lnTo>
                        <a:lnTo>
                          <a:pt x="634" y="142"/>
                        </a:lnTo>
                        <a:lnTo>
                          <a:pt x="617" y="143"/>
                        </a:lnTo>
                        <a:lnTo>
                          <a:pt x="598" y="144"/>
                        </a:lnTo>
                        <a:lnTo>
                          <a:pt x="583" y="144"/>
                        </a:lnTo>
                        <a:lnTo>
                          <a:pt x="565" y="145"/>
                        </a:lnTo>
                        <a:lnTo>
                          <a:pt x="549" y="148"/>
                        </a:lnTo>
                        <a:lnTo>
                          <a:pt x="534" y="150"/>
                        </a:lnTo>
                        <a:lnTo>
                          <a:pt x="519" y="153"/>
                        </a:lnTo>
                        <a:lnTo>
                          <a:pt x="503" y="156"/>
                        </a:lnTo>
                        <a:lnTo>
                          <a:pt x="487" y="160"/>
                        </a:lnTo>
                        <a:lnTo>
                          <a:pt x="469" y="164"/>
                        </a:lnTo>
                        <a:lnTo>
                          <a:pt x="454" y="167"/>
                        </a:lnTo>
                        <a:lnTo>
                          <a:pt x="426" y="173"/>
                        </a:lnTo>
                        <a:lnTo>
                          <a:pt x="410" y="176"/>
                        </a:lnTo>
                        <a:lnTo>
                          <a:pt x="385" y="185"/>
                        </a:lnTo>
                        <a:lnTo>
                          <a:pt x="352" y="195"/>
                        </a:lnTo>
                        <a:lnTo>
                          <a:pt x="387" y="198"/>
                        </a:lnTo>
                        <a:lnTo>
                          <a:pt x="427" y="200"/>
                        </a:lnTo>
                        <a:lnTo>
                          <a:pt x="435" y="202"/>
                        </a:lnTo>
                        <a:lnTo>
                          <a:pt x="454" y="210"/>
                        </a:lnTo>
                        <a:lnTo>
                          <a:pt x="466" y="215"/>
                        </a:lnTo>
                        <a:lnTo>
                          <a:pt x="478" y="220"/>
                        </a:lnTo>
                        <a:lnTo>
                          <a:pt x="481" y="223"/>
                        </a:lnTo>
                        <a:lnTo>
                          <a:pt x="487" y="232"/>
                        </a:lnTo>
                        <a:lnTo>
                          <a:pt x="500" y="249"/>
                        </a:lnTo>
                        <a:lnTo>
                          <a:pt x="486" y="242"/>
                        </a:lnTo>
                        <a:lnTo>
                          <a:pt x="469" y="233"/>
                        </a:lnTo>
                        <a:lnTo>
                          <a:pt x="454" y="230"/>
                        </a:lnTo>
                        <a:lnTo>
                          <a:pt x="427" y="224"/>
                        </a:lnTo>
                        <a:lnTo>
                          <a:pt x="407" y="220"/>
                        </a:lnTo>
                        <a:lnTo>
                          <a:pt x="387" y="215"/>
                        </a:lnTo>
                        <a:lnTo>
                          <a:pt x="376" y="212"/>
                        </a:lnTo>
                        <a:lnTo>
                          <a:pt x="353" y="215"/>
                        </a:lnTo>
                        <a:lnTo>
                          <a:pt x="338" y="217"/>
                        </a:lnTo>
                        <a:lnTo>
                          <a:pt x="318" y="220"/>
                        </a:lnTo>
                        <a:lnTo>
                          <a:pt x="328" y="223"/>
                        </a:lnTo>
                        <a:lnTo>
                          <a:pt x="339" y="226"/>
                        </a:lnTo>
                        <a:lnTo>
                          <a:pt x="354" y="231"/>
                        </a:lnTo>
                        <a:lnTo>
                          <a:pt x="371" y="230"/>
                        </a:lnTo>
                        <a:lnTo>
                          <a:pt x="399" y="231"/>
                        </a:lnTo>
                        <a:lnTo>
                          <a:pt x="416" y="234"/>
                        </a:lnTo>
                        <a:lnTo>
                          <a:pt x="438" y="238"/>
                        </a:lnTo>
                        <a:lnTo>
                          <a:pt x="454" y="243"/>
                        </a:lnTo>
                        <a:lnTo>
                          <a:pt x="473" y="247"/>
                        </a:lnTo>
                        <a:lnTo>
                          <a:pt x="495" y="252"/>
                        </a:lnTo>
                        <a:lnTo>
                          <a:pt x="514" y="256"/>
                        </a:lnTo>
                        <a:lnTo>
                          <a:pt x="531" y="258"/>
                        </a:lnTo>
                        <a:lnTo>
                          <a:pt x="545" y="261"/>
                        </a:lnTo>
                        <a:lnTo>
                          <a:pt x="559" y="264"/>
                        </a:lnTo>
                        <a:lnTo>
                          <a:pt x="576" y="268"/>
                        </a:lnTo>
                        <a:lnTo>
                          <a:pt x="594" y="274"/>
                        </a:lnTo>
                        <a:lnTo>
                          <a:pt x="611" y="281"/>
                        </a:lnTo>
                        <a:lnTo>
                          <a:pt x="619" y="286"/>
                        </a:lnTo>
                        <a:lnTo>
                          <a:pt x="631" y="298"/>
                        </a:lnTo>
                        <a:lnTo>
                          <a:pt x="646" y="311"/>
                        </a:lnTo>
                        <a:lnTo>
                          <a:pt x="656" y="322"/>
                        </a:lnTo>
                        <a:lnTo>
                          <a:pt x="666" y="335"/>
                        </a:lnTo>
                        <a:lnTo>
                          <a:pt x="676" y="347"/>
                        </a:lnTo>
                        <a:lnTo>
                          <a:pt x="686" y="360"/>
                        </a:lnTo>
                        <a:lnTo>
                          <a:pt x="695" y="371"/>
                        </a:lnTo>
                        <a:lnTo>
                          <a:pt x="705" y="384"/>
                        </a:lnTo>
                        <a:lnTo>
                          <a:pt x="717" y="398"/>
                        </a:lnTo>
                        <a:lnTo>
                          <a:pt x="727" y="413"/>
                        </a:lnTo>
                        <a:lnTo>
                          <a:pt x="738" y="424"/>
                        </a:lnTo>
                        <a:lnTo>
                          <a:pt x="752" y="438"/>
                        </a:lnTo>
                        <a:lnTo>
                          <a:pt x="734" y="427"/>
                        </a:lnTo>
                        <a:lnTo>
                          <a:pt x="721" y="420"/>
                        </a:lnTo>
                        <a:lnTo>
                          <a:pt x="704" y="411"/>
                        </a:lnTo>
                        <a:lnTo>
                          <a:pt x="688" y="401"/>
                        </a:lnTo>
                        <a:lnTo>
                          <a:pt x="674" y="392"/>
                        </a:lnTo>
                        <a:lnTo>
                          <a:pt x="661" y="384"/>
                        </a:lnTo>
                        <a:lnTo>
                          <a:pt x="649" y="378"/>
                        </a:lnTo>
                        <a:lnTo>
                          <a:pt x="636" y="371"/>
                        </a:lnTo>
                        <a:lnTo>
                          <a:pt x="621" y="363"/>
                        </a:lnTo>
                        <a:lnTo>
                          <a:pt x="608" y="356"/>
                        </a:lnTo>
                        <a:lnTo>
                          <a:pt x="596" y="349"/>
                        </a:lnTo>
                        <a:lnTo>
                          <a:pt x="580" y="340"/>
                        </a:lnTo>
                        <a:lnTo>
                          <a:pt x="563" y="331"/>
                        </a:lnTo>
                        <a:lnTo>
                          <a:pt x="547" y="320"/>
                        </a:lnTo>
                        <a:lnTo>
                          <a:pt x="531" y="311"/>
                        </a:lnTo>
                        <a:lnTo>
                          <a:pt x="516" y="304"/>
                        </a:lnTo>
                        <a:lnTo>
                          <a:pt x="502" y="296"/>
                        </a:lnTo>
                        <a:lnTo>
                          <a:pt x="484" y="289"/>
                        </a:lnTo>
                        <a:lnTo>
                          <a:pt x="469" y="284"/>
                        </a:lnTo>
                        <a:lnTo>
                          <a:pt x="454" y="280"/>
                        </a:lnTo>
                        <a:lnTo>
                          <a:pt x="432" y="275"/>
                        </a:lnTo>
                        <a:lnTo>
                          <a:pt x="412" y="270"/>
                        </a:lnTo>
                        <a:lnTo>
                          <a:pt x="397" y="267"/>
                        </a:lnTo>
                        <a:lnTo>
                          <a:pt x="381" y="263"/>
                        </a:lnTo>
                        <a:lnTo>
                          <a:pt x="358" y="254"/>
                        </a:lnTo>
                        <a:lnTo>
                          <a:pt x="334" y="245"/>
                        </a:lnTo>
                        <a:lnTo>
                          <a:pt x="370" y="264"/>
                        </a:lnTo>
                        <a:lnTo>
                          <a:pt x="373" y="268"/>
                        </a:lnTo>
                        <a:lnTo>
                          <a:pt x="381" y="276"/>
                        </a:lnTo>
                        <a:lnTo>
                          <a:pt x="390" y="286"/>
                        </a:lnTo>
                        <a:lnTo>
                          <a:pt x="400" y="298"/>
                        </a:lnTo>
                        <a:lnTo>
                          <a:pt x="411" y="309"/>
                        </a:lnTo>
                        <a:lnTo>
                          <a:pt x="421" y="322"/>
                        </a:lnTo>
                        <a:lnTo>
                          <a:pt x="434" y="335"/>
                        </a:lnTo>
                        <a:lnTo>
                          <a:pt x="444" y="346"/>
                        </a:lnTo>
                        <a:lnTo>
                          <a:pt x="454" y="357"/>
                        </a:lnTo>
                        <a:lnTo>
                          <a:pt x="464" y="369"/>
                        </a:lnTo>
                        <a:lnTo>
                          <a:pt x="477" y="385"/>
                        </a:lnTo>
                        <a:lnTo>
                          <a:pt x="487" y="398"/>
                        </a:lnTo>
                        <a:lnTo>
                          <a:pt x="496" y="408"/>
                        </a:lnTo>
                        <a:lnTo>
                          <a:pt x="503" y="421"/>
                        </a:lnTo>
                        <a:lnTo>
                          <a:pt x="511" y="433"/>
                        </a:lnTo>
                        <a:lnTo>
                          <a:pt x="516" y="445"/>
                        </a:lnTo>
                        <a:lnTo>
                          <a:pt x="520" y="454"/>
                        </a:lnTo>
                        <a:lnTo>
                          <a:pt x="523" y="467"/>
                        </a:lnTo>
                        <a:lnTo>
                          <a:pt x="525" y="484"/>
                        </a:lnTo>
                        <a:lnTo>
                          <a:pt x="527" y="500"/>
                        </a:lnTo>
                        <a:lnTo>
                          <a:pt x="530" y="517"/>
                        </a:lnTo>
                        <a:lnTo>
                          <a:pt x="533" y="532"/>
                        </a:lnTo>
                        <a:lnTo>
                          <a:pt x="535" y="548"/>
                        </a:lnTo>
                        <a:lnTo>
                          <a:pt x="521" y="532"/>
                        </a:lnTo>
                        <a:lnTo>
                          <a:pt x="511" y="521"/>
                        </a:lnTo>
                        <a:lnTo>
                          <a:pt x="500" y="510"/>
                        </a:lnTo>
                        <a:lnTo>
                          <a:pt x="494" y="501"/>
                        </a:lnTo>
                        <a:lnTo>
                          <a:pt x="487" y="489"/>
                        </a:lnTo>
                        <a:lnTo>
                          <a:pt x="482" y="476"/>
                        </a:lnTo>
                        <a:lnTo>
                          <a:pt x="475" y="461"/>
                        </a:lnTo>
                        <a:lnTo>
                          <a:pt x="467" y="447"/>
                        </a:lnTo>
                        <a:lnTo>
                          <a:pt x="459" y="431"/>
                        </a:lnTo>
                        <a:lnTo>
                          <a:pt x="452" y="418"/>
                        </a:lnTo>
                        <a:lnTo>
                          <a:pt x="444" y="405"/>
                        </a:lnTo>
                        <a:lnTo>
                          <a:pt x="434" y="393"/>
                        </a:lnTo>
                        <a:lnTo>
                          <a:pt x="426" y="383"/>
                        </a:lnTo>
                        <a:lnTo>
                          <a:pt x="414" y="371"/>
                        </a:lnTo>
                        <a:lnTo>
                          <a:pt x="400" y="359"/>
                        </a:lnTo>
                        <a:lnTo>
                          <a:pt x="391" y="349"/>
                        </a:lnTo>
                        <a:lnTo>
                          <a:pt x="380" y="339"/>
                        </a:lnTo>
                        <a:lnTo>
                          <a:pt x="378" y="329"/>
                        </a:lnTo>
                        <a:lnTo>
                          <a:pt x="371" y="315"/>
                        </a:lnTo>
                        <a:lnTo>
                          <a:pt x="363" y="304"/>
                        </a:lnTo>
                        <a:lnTo>
                          <a:pt x="357" y="291"/>
                        </a:lnTo>
                        <a:lnTo>
                          <a:pt x="352" y="287"/>
                        </a:lnTo>
                        <a:lnTo>
                          <a:pt x="339" y="275"/>
                        </a:lnTo>
                        <a:lnTo>
                          <a:pt x="330" y="264"/>
                        </a:lnTo>
                        <a:lnTo>
                          <a:pt x="321" y="253"/>
                        </a:lnTo>
                        <a:lnTo>
                          <a:pt x="312" y="243"/>
                        </a:lnTo>
                        <a:lnTo>
                          <a:pt x="296" y="249"/>
                        </a:lnTo>
                        <a:lnTo>
                          <a:pt x="281" y="257"/>
                        </a:lnTo>
                        <a:lnTo>
                          <a:pt x="264" y="269"/>
                        </a:lnTo>
                        <a:lnTo>
                          <a:pt x="247" y="279"/>
                        </a:lnTo>
                        <a:lnTo>
                          <a:pt x="235" y="289"/>
                        </a:lnTo>
                        <a:lnTo>
                          <a:pt x="225" y="300"/>
                        </a:lnTo>
                        <a:lnTo>
                          <a:pt x="213" y="314"/>
                        </a:lnTo>
                        <a:lnTo>
                          <a:pt x="199" y="331"/>
                        </a:lnTo>
                        <a:lnTo>
                          <a:pt x="188" y="344"/>
                        </a:lnTo>
                        <a:lnTo>
                          <a:pt x="175" y="361"/>
                        </a:lnTo>
                        <a:lnTo>
                          <a:pt x="165" y="375"/>
                        </a:lnTo>
                        <a:lnTo>
                          <a:pt x="155" y="388"/>
                        </a:lnTo>
                        <a:lnTo>
                          <a:pt x="145" y="402"/>
                        </a:lnTo>
                        <a:lnTo>
                          <a:pt x="137" y="416"/>
                        </a:lnTo>
                        <a:lnTo>
                          <a:pt x="127" y="431"/>
                        </a:lnTo>
                        <a:lnTo>
                          <a:pt x="118" y="446"/>
                        </a:lnTo>
                        <a:lnTo>
                          <a:pt x="105" y="463"/>
                        </a:lnTo>
                        <a:lnTo>
                          <a:pt x="93" y="480"/>
                        </a:lnTo>
                        <a:lnTo>
                          <a:pt x="80" y="499"/>
                        </a:lnTo>
                        <a:lnTo>
                          <a:pt x="68" y="514"/>
                        </a:lnTo>
                        <a:lnTo>
                          <a:pt x="59" y="524"/>
                        </a:lnTo>
                        <a:lnTo>
                          <a:pt x="49" y="535"/>
                        </a:lnTo>
                        <a:lnTo>
                          <a:pt x="39" y="545"/>
                        </a:lnTo>
                        <a:lnTo>
                          <a:pt x="27" y="555"/>
                        </a:lnTo>
                        <a:lnTo>
                          <a:pt x="15" y="565"/>
                        </a:lnTo>
                        <a:lnTo>
                          <a:pt x="0" y="578"/>
                        </a:lnTo>
                        <a:lnTo>
                          <a:pt x="5" y="562"/>
                        </a:lnTo>
                        <a:lnTo>
                          <a:pt x="10" y="550"/>
                        </a:lnTo>
                        <a:lnTo>
                          <a:pt x="18" y="536"/>
                        </a:lnTo>
                        <a:lnTo>
                          <a:pt x="27" y="524"/>
                        </a:lnTo>
                        <a:lnTo>
                          <a:pt x="41" y="506"/>
                        </a:lnTo>
                        <a:lnTo>
                          <a:pt x="56" y="488"/>
                        </a:lnTo>
                        <a:lnTo>
                          <a:pt x="72" y="467"/>
                        </a:lnTo>
                        <a:lnTo>
                          <a:pt x="85" y="450"/>
                        </a:lnTo>
                        <a:lnTo>
                          <a:pt x="98" y="433"/>
                        </a:lnTo>
                        <a:lnTo>
                          <a:pt x="111" y="418"/>
                        </a:lnTo>
                        <a:lnTo>
                          <a:pt x="120" y="405"/>
                        </a:lnTo>
                        <a:lnTo>
                          <a:pt x="132" y="392"/>
                        </a:lnTo>
                        <a:lnTo>
                          <a:pt x="142" y="381"/>
                        </a:lnTo>
                        <a:lnTo>
                          <a:pt x="155" y="367"/>
                        </a:lnTo>
                        <a:lnTo>
                          <a:pt x="168" y="353"/>
                        </a:lnTo>
                        <a:lnTo>
                          <a:pt x="181" y="339"/>
                        </a:lnTo>
                        <a:lnTo>
                          <a:pt x="194" y="323"/>
                        </a:lnTo>
                        <a:lnTo>
                          <a:pt x="205" y="310"/>
                        </a:lnTo>
                        <a:lnTo>
                          <a:pt x="216" y="297"/>
                        </a:lnTo>
                        <a:lnTo>
                          <a:pt x="224" y="285"/>
                        </a:lnTo>
                        <a:lnTo>
                          <a:pt x="229" y="275"/>
                        </a:lnTo>
                        <a:lnTo>
                          <a:pt x="235" y="266"/>
                        </a:lnTo>
                        <a:lnTo>
                          <a:pt x="241" y="256"/>
                        </a:lnTo>
                        <a:lnTo>
                          <a:pt x="250" y="247"/>
                        </a:lnTo>
                        <a:lnTo>
                          <a:pt x="263" y="234"/>
                        </a:lnTo>
                        <a:lnTo>
                          <a:pt x="274" y="223"/>
                        </a:lnTo>
                        <a:lnTo>
                          <a:pt x="284" y="214"/>
                        </a:lnTo>
                        <a:lnTo>
                          <a:pt x="293" y="204"/>
                        </a:lnTo>
                        <a:lnTo>
                          <a:pt x="290" y="194"/>
                        </a:lnTo>
                        <a:lnTo>
                          <a:pt x="285" y="180"/>
                        </a:lnTo>
                        <a:lnTo>
                          <a:pt x="260" y="173"/>
                        </a:lnTo>
                        <a:lnTo>
                          <a:pt x="232" y="157"/>
                        </a:lnTo>
                        <a:lnTo>
                          <a:pt x="204" y="142"/>
                        </a:lnTo>
                        <a:lnTo>
                          <a:pt x="188" y="133"/>
                        </a:lnTo>
                        <a:lnTo>
                          <a:pt x="175" y="127"/>
                        </a:lnTo>
                        <a:lnTo>
                          <a:pt x="153" y="119"/>
                        </a:lnTo>
                        <a:lnTo>
                          <a:pt x="131" y="113"/>
                        </a:lnTo>
                        <a:lnTo>
                          <a:pt x="107" y="107"/>
                        </a:lnTo>
                        <a:lnTo>
                          <a:pt x="90" y="102"/>
                        </a:lnTo>
                        <a:lnTo>
                          <a:pt x="69" y="96"/>
                        </a:lnTo>
                        <a:lnTo>
                          <a:pt x="50" y="91"/>
                        </a:lnTo>
                        <a:lnTo>
                          <a:pt x="32" y="88"/>
                        </a:lnTo>
                        <a:lnTo>
                          <a:pt x="16" y="84"/>
                        </a:lnTo>
                        <a:lnTo>
                          <a:pt x="31" y="83"/>
                        </a:lnTo>
                        <a:lnTo>
                          <a:pt x="42" y="81"/>
                        </a:lnTo>
                        <a:lnTo>
                          <a:pt x="51" y="80"/>
                        </a:lnTo>
                        <a:lnTo>
                          <a:pt x="61" y="79"/>
                        </a:lnTo>
                        <a:lnTo>
                          <a:pt x="71" y="80"/>
                        </a:lnTo>
                        <a:lnTo>
                          <a:pt x="92" y="88"/>
                        </a:lnTo>
                        <a:lnTo>
                          <a:pt x="110" y="95"/>
                        </a:lnTo>
                        <a:lnTo>
                          <a:pt x="129" y="104"/>
                        </a:lnTo>
                        <a:lnTo>
                          <a:pt x="148" y="113"/>
                        </a:lnTo>
                        <a:lnTo>
                          <a:pt x="171" y="122"/>
                        </a:lnTo>
                        <a:lnTo>
                          <a:pt x="191" y="132"/>
                        </a:lnTo>
                        <a:lnTo>
                          <a:pt x="207" y="138"/>
                        </a:lnTo>
                        <a:lnTo>
                          <a:pt x="235" y="150"/>
                        </a:lnTo>
                        <a:lnTo>
                          <a:pt x="250" y="154"/>
                        </a:lnTo>
                        <a:lnTo>
                          <a:pt x="261" y="152"/>
                        </a:lnTo>
                        <a:lnTo>
                          <a:pt x="272" y="150"/>
                        </a:lnTo>
                        <a:lnTo>
                          <a:pt x="283" y="14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19" name="Freeform 53"/>
                  <p:cNvSpPr>
                    <a:spLocks/>
                  </p:cNvSpPr>
                  <p:nvPr/>
                </p:nvSpPr>
                <p:spPr bwMode="ltGray">
                  <a:xfrm>
                    <a:off x="5053" y="3536"/>
                    <a:ext cx="80" cy="325"/>
                  </a:xfrm>
                  <a:custGeom>
                    <a:avLst/>
                    <a:gdLst>
                      <a:gd name="T0" fmla="*/ 43 w 80"/>
                      <a:gd name="T1" fmla="*/ 0 h 325"/>
                      <a:gd name="T2" fmla="*/ 52 w 80"/>
                      <a:gd name="T3" fmla="*/ 16 h 325"/>
                      <a:gd name="T4" fmla="*/ 59 w 80"/>
                      <a:gd name="T5" fmla="*/ 26 h 325"/>
                      <a:gd name="T6" fmla="*/ 72 w 80"/>
                      <a:gd name="T7" fmla="*/ 41 h 325"/>
                      <a:gd name="T8" fmla="*/ 75 w 80"/>
                      <a:gd name="T9" fmla="*/ 55 h 325"/>
                      <a:gd name="T10" fmla="*/ 78 w 80"/>
                      <a:gd name="T11" fmla="*/ 74 h 325"/>
                      <a:gd name="T12" fmla="*/ 78 w 80"/>
                      <a:gd name="T13" fmla="*/ 96 h 325"/>
                      <a:gd name="T14" fmla="*/ 79 w 80"/>
                      <a:gd name="T15" fmla="*/ 110 h 325"/>
                      <a:gd name="T16" fmla="*/ 78 w 80"/>
                      <a:gd name="T17" fmla="*/ 126 h 325"/>
                      <a:gd name="T18" fmla="*/ 75 w 80"/>
                      <a:gd name="T19" fmla="*/ 147 h 325"/>
                      <a:gd name="T20" fmla="*/ 72 w 80"/>
                      <a:gd name="T21" fmla="*/ 164 h 325"/>
                      <a:gd name="T22" fmla="*/ 66 w 80"/>
                      <a:gd name="T23" fmla="*/ 192 h 325"/>
                      <a:gd name="T24" fmla="*/ 61 w 80"/>
                      <a:gd name="T25" fmla="*/ 206 h 325"/>
                      <a:gd name="T26" fmla="*/ 51 w 80"/>
                      <a:gd name="T27" fmla="*/ 224 h 325"/>
                      <a:gd name="T28" fmla="*/ 38 w 80"/>
                      <a:gd name="T29" fmla="*/ 244 h 325"/>
                      <a:gd name="T30" fmla="*/ 27 w 80"/>
                      <a:gd name="T31" fmla="*/ 262 h 325"/>
                      <a:gd name="T32" fmla="*/ 16 w 80"/>
                      <a:gd name="T33" fmla="*/ 280 h 325"/>
                      <a:gd name="T34" fmla="*/ 7 w 80"/>
                      <a:gd name="T35" fmla="*/ 295 h 325"/>
                      <a:gd name="T36" fmla="*/ 0 w 80"/>
                      <a:gd name="T37" fmla="*/ 324 h 325"/>
                      <a:gd name="T38" fmla="*/ 4 w 80"/>
                      <a:gd name="T39" fmla="*/ 295 h 325"/>
                      <a:gd name="T40" fmla="*/ 7 w 80"/>
                      <a:gd name="T41" fmla="*/ 274 h 325"/>
                      <a:gd name="T42" fmla="*/ 9 w 80"/>
                      <a:gd name="T43" fmla="*/ 255 h 325"/>
                      <a:gd name="T44" fmla="*/ 11 w 80"/>
                      <a:gd name="T45" fmla="*/ 235 h 325"/>
                      <a:gd name="T46" fmla="*/ 15 w 80"/>
                      <a:gd name="T47" fmla="*/ 210 h 325"/>
                      <a:gd name="T48" fmla="*/ 21 w 80"/>
                      <a:gd name="T49" fmla="*/ 192 h 325"/>
                      <a:gd name="T50" fmla="*/ 27 w 80"/>
                      <a:gd name="T51" fmla="*/ 174 h 325"/>
                      <a:gd name="T52" fmla="*/ 33 w 80"/>
                      <a:gd name="T53" fmla="*/ 157 h 325"/>
                      <a:gd name="T54" fmla="*/ 38 w 80"/>
                      <a:gd name="T55" fmla="*/ 140 h 325"/>
                      <a:gd name="T56" fmla="*/ 43 w 80"/>
                      <a:gd name="T57" fmla="*/ 122 h 325"/>
                      <a:gd name="T58" fmla="*/ 46 w 80"/>
                      <a:gd name="T59" fmla="*/ 104 h 325"/>
                      <a:gd name="T60" fmla="*/ 48 w 80"/>
                      <a:gd name="T61" fmla="*/ 89 h 325"/>
                      <a:gd name="T62" fmla="*/ 50 w 80"/>
                      <a:gd name="T63" fmla="*/ 71 h 325"/>
                      <a:gd name="T64" fmla="*/ 50 w 80"/>
                      <a:gd name="T65" fmla="*/ 51 h 325"/>
                      <a:gd name="T66" fmla="*/ 50 w 80"/>
                      <a:gd name="T67" fmla="*/ 26 h 325"/>
                      <a:gd name="T68" fmla="*/ 47 w 80"/>
                      <a:gd name="T69" fmla="*/ 15 h 325"/>
                      <a:gd name="T70" fmla="*/ 43 w 80"/>
                      <a:gd name="T71" fmla="*/ 0 h 325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w 80"/>
                      <a:gd name="T109" fmla="*/ 0 h 325"/>
                      <a:gd name="T110" fmla="*/ 80 w 80"/>
                      <a:gd name="T111" fmla="*/ 325 h 325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T108" t="T109" r="T110" b="T111"/>
                    <a:pathLst>
                      <a:path w="80" h="325">
                        <a:moveTo>
                          <a:pt x="43" y="0"/>
                        </a:moveTo>
                        <a:lnTo>
                          <a:pt x="52" y="16"/>
                        </a:lnTo>
                        <a:lnTo>
                          <a:pt x="59" y="26"/>
                        </a:lnTo>
                        <a:lnTo>
                          <a:pt x="72" y="41"/>
                        </a:lnTo>
                        <a:lnTo>
                          <a:pt x="75" y="55"/>
                        </a:lnTo>
                        <a:lnTo>
                          <a:pt x="78" y="74"/>
                        </a:lnTo>
                        <a:lnTo>
                          <a:pt x="78" y="96"/>
                        </a:lnTo>
                        <a:lnTo>
                          <a:pt x="79" y="110"/>
                        </a:lnTo>
                        <a:lnTo>
                          <a:pt x="78" y="126"/>
                        </a:lnTo>
                        <a:lnTo>
                          <a:pt x="75" y="147"/>
                        </a:lnTo>
                        <a:lnTo>
                          <a:pt x="72" y="164"/>
                        </a:lnTo>
                        <a:lnTo>
                          <a:pt x="66" y="192"/>
                        </a:lnTo>
                        <a:lnTo>
                          <a:pt x="61" y="206"/>
                        </a:lnTo>
                        <a:lnTo>
                          <a:pt x="51" y="224"/>
                        </a:lnTo>
                        <a:lnTo>
                          <a:pt x="38" y="244"/>
                        </a:lnTo>
                        <a:lnTo>
                          <a:pt x="27" y="262"/>
                        </a:lnTo>
                        <a:lnTo>
                          <a:pt x="16" y="280"/>
                        </a:lnTo>
                        <a:lnTo>
                          <a:pt x="7" y="295"/>
                        </a:lnTo>
                        <a:lnTo>
                          <a:pt x="0" y="324"/>
                        </a:lnTo>
                        <a:lnTo>
                          <a:pt x="4" y="295"/>
                        </a:lnTo>
                        <a:lnTo>
                          <a:pt x="7" y="274"/>
                        </a:lnTo>
                        <a:lnTo>
                          <a:pt x="9" y="255"/>
                        </a:lnTo>
                        <a:lnTo>
                          <a:pt x="11" y="235"/>
                        </a:lnTo>
                        <a:lnTo>
                          <a:pt x="15" y="210"/>
                        </a:lnTo>
                        <a:lnTo>
                          <a:pt x="21" y="192"/>
                        </a:lnTo>
                        <a:lnTo>
                          <a:pt x="27" y="174"/>
                        </a:lnTo>
                        <a:lnTo>
                          <a:pt x="33" y="157"/>
                        </a:lnTo>
                        <a:lnTo>
                          <a:pt x="38" y="140"/>
                        </a:lnTo>
                        <a:lnTo>
                          <a:pt x="43" y="122"/>
                        </a:lnTo>
                        <a:lnTo>
                          <a:pt x="46" y="104"/>
                        </a:lnTo>
                        <a:lnTo>
                          <a:pt x="48" y="89"/>
                        </a:lnTo>
                        <a:lnTo>
                          <a:pt x="50" y="71"/>
                        </a:lnTo>
                        <a:lnTo>
                          <a:pt x="50" y="51"/>
                        </a:lnTo>
                        <a:lnTo>
                          <a:pt x="50" y="26"/>
                        </a:lnTo>
                        <a:lnTo>
                          <a:pt x="47" y="15"/>
                        </a:lnTo>
                        <a:lnTo>
                          <a:pt x="43" y="0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20" name="Freeform 54"/>
                  <p:cNvSpPr>
                    <a:spLocks/>
                  </p:cNvSpPr>
                  <p:nvPr/>
                </p:nvSpPr>
                <p:spPr bwMode="ltGray">
                  <a:xfrm>
                    <a:off x="4669" y="3357"/>
                    <a:ext cx="352" cy="83"/>
                  </a:xfrm>
                  <a:custGeom>
                    <a:avLst/>
                    <a:gdLst>
                      <a:gd name="T0" fmla="*/ 351 w 352"/>
                      <a:gd name="T1" fmla="*/ 82 h 83"/>
                      <a:gd name="T2" fmla="*/ 345 w 352"/>
                      <a:gd name="T3" fmla="*/ 68 h 83"/>
                      <a:gd name="T4" fmla="*/ 337 w 352"/>
                      <a:gd name="T5" fmla="*/ 55 h 83"/>
                      <a:gd name="T6" fmla="*/ 331 w 352"/>
                      <a:gd name="T7" fmla="*/ 53 h 83"/>
                      <a:gd name="T8" fmla="*/ 317 w 352"/>
                      <a:gd name="T9" fmla="*/ 49 h 83"/>
                      <a:gd name="T10" fmla="*/ 303 w 352"/>
                      <a:gd name="T11" fmla="*/ 46 h 83"/>
                      <a:gd name="T12" fmla="*/ 290 w 352"/>
                      <a:gd name="T13" fmla="*/ 49 h 83"/>
                      <a:gd name="T14" fmla="*/ 274 w 352"/>
                      <a:gd name="T15" fmla="*/ 51 h 83"/>
                      <a:gd name="T16" fmla="*/ 255 w 352"/>
                      <a:gd name="T17" fmla="*/ 45 h 83"/>
                      <a:gd name="T18" fmla="*/ 231 w 352"/>
                      <a:gd name="T19" fmla="*/ 38 h 83"/>
                      <a:gd name="T20" fmla="*/ 208 w 352"/>
                      <a:gd name="T21" fmla="*/ 31 h 83"/>
                      <a:gd name="T22" fmla="*/ 192 w 352"/>
                      <a:gd name="T23" fmla="*/ 27 h 83"/>
                      <a:gd name="T24" fmla="*/ 166 w 352"/>
                      <a:gd name="T25" fmla="*/ 21 h 83"/>
                      <a:gd name="T26" fmla="*/ 140 w 352"/>
                      <a:gd name="T27" fmla="*/ 14 h 83"/>
                      <a:gd name="T28" fmla="*/ 114 w 352"/>
                      <a:gd name="T29" fmla="*/ 8 h 83"/>
                      <a:gd name="T30" fmla="*/ 88 w 352"/>
                      <a:gd name="T31" fmla="*/ 3 h 83"/>
                      <a:gd name="T32" fmla="*/ 59 w 352"/>
                      <a:gd name="T33" fmla="*/ 1 h 83"/>
                      <a:gd name="T34" fmla="*/ 33 w 352"/>
                      <a:gd name="T35" fmla="*/ 0 h 83"/>
                      <a:gd name="T36" fmla="*/ 26 w 352"/>
                      <a:gd name="T37" fmla="*/ 2 h 83"/>
                      <a:gd name="T38" fmla="*/ 16 w 352"/>
                      <a:gd name="T39" fmla="*/ 7 h 83"/>
                      <a:gd name="T40" fmla="*/ 7 w 352"/>
                      <a:gd name="T41" fmla="*/ 13 h 83"/>
                      <a:gd name="T42" fmla="*/ 0 w 352"/>
                      <a:gd name="T43" fmla="*/ 18 h 83"/>
                      <a:gd name="T44" fmla="*/ 12 w 352"/>
                      <a:gd name="T45" fmla="*/ 19 h 83"/>
                      <a:gd name="T46" fmla="*/ 26 w 352"/>
                      <a:gd name="T47" fmla="*/ 20 h 83"/>
                      <a:gd name="T48" fmla="*/ 39 w 352"/>
                      <a:gd name="T49" fmla="*/ 21 h 83"/>
                      <a:gd name="T50" fmla="*/ 49 w 352"/>
                      <a:gd name="T51" fmla="*/ 20 h 83"/>
                      <a:gd name="T52" fmla="*/ 62 w 352"/>
                      <a:gd name="T53" fmla="*/ 19 h 83"/>
                      <a:gd name="T54" fmla="*/ 81 w 352"/>
                      <a:gd name="T55" fmla="*/ 18 h 83"/>
                      <a:gd name="T56" fmla="*/ 106 w 352"/>
                      <a:gd name="T57" fmla="*/ 19 h 83"/>
                      <a:gd name="T58" fmla="*/ 128 w 352"/>
                      <a:gd name="T59" fmla="*/ 21 h 83"/>
                      <a:gd name="T60" fmla="*/ 148 w 352"/>
                      <a:gd name="T61" fmla="*/ 24 h 83"/>
                      <a:gd name="T62" fmla="*/ 168 w 352"/>
                      <a:gd name="T63" fmla="*/ 27 h 83"/>
                      <a:gd name="T64" fmla="*/ 189 w 352"/>
                      <a:gd name="T65" fmla="*/ 28 h 83"/>
                      <a:gd name="T66" fmla="*/ 206 w 352"/>
                      <a:gd name="T67" fmla="*/ 33 h 83"/>
                      <a:gd name="T68" fmla="*/ 224 w 352"/>
                      <a:gd name="T69" fmla="*/ 39 h 83"/>
                      <a:gd name="T70" fmla="*/ 240 w 352"/>
                      <a:gd name="T71" fmla="*/ 46 h 83"/>
                      <a:gd name="T72" fmla="*/ 259 w 352"/>
                      <a:gd name="T73" fmla="*/ 53 h 83"/>
                      <a:gd name="T74" fmla="*/ 267 w 352"/>
                      <a:gd name="T75" fmla="*/ 54 h 83"/>
                      <a:gd name="T76" fmla="*/ 276 w 352"/>
                      <a:gd name="T77" fmla="*/ 53 h 83"/>
                      <a:gd name="T78" fmla="*/ 289 w 352"/>
                      <a:gd name="T79" fmla="*/ 58 h 83"/>
                      <a:gd name="T80" fmla="*/ 303 w 352"/>
                      <a:gd name="T81" fmla="*/ 63 h 83"/>
                      <a:gd name="T82" fmla="*/ 316 w 352"/>
                      <a:gd name="T83" fmla="*/ 68 h 83"/>
                      <a:gd name="T84" fmla="*/ 334 w 352"/>
                      <a:gd name="T85" fmla="*/ 75 h 83"/>
                      <a:gd name="T86" fmla="*/ 345 w 352"/>
                      <a:gd name="T87" fmla="*/ 79 h 83"/>
                      <a:gd name="T88" fmla="*/ 351 w 352"/>
                      <a:gd name="T89" fmla="*/ 82 h 83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352"/>
                      <a:gd name="T136" fmla="*/ 0 h 83"/>
                      <a:gd name="T137" fmla="*/ 352 w 352"/>
                      <a:gd name="T138" fmla="*/ 83 h 83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352" h="83">
                        <a:moveTo>
                          <a:pt x="351" y="82"/>
                        </a:moveTo>
                        <a:lnTo>
                          <a:pt x="345" y="68"/>
                        </a:lnTo>
                        <a:lnTo>
                          <a:pt x="337" y="55"/>
                        </a:lnTo>
                        <a:lnTo>
                          <a:pt x="331" y="53"/>
                        </a:lnTo>
                        <a:lnTo>
                          <a:pt x="317" y="49"/>
                        </a:lnTo>
                        <a:lnTo>
                          <a:pt x="303" y="46"/>
                        </a:lnTo>
                        <a:lnTo>
                          <a:pt x="290" y="49"/>
                        </a:lnTo>
                        <a:lnTo>
                          <a:pt x="274" y="51"/>
                        </a:lnTo>
                        <a:lnTo>
                          <a:pt x="255" y="45"/>
                        </a:lnTo>
                        <a:lnTo>
                          <a:pt x="231" y="38"/>
                        </a:lnTo>
                        <a:lnTo>
                          <a:pt x="208" y="31"/>
                        </a:lnTo>
                        <a:lnTo>
                          <a:pt x="192" y="27"/>
                        </a:lnTo>
                        <a:lnTo>
                          <a:pt x="166" y="21"/>
                        </a:lnTo>
                        <a:lnTo>
                          <a:pt x="140" y="14"/>
                        </a:lnTo>
                        <a:lnTo>
                          <a:pt x="114" y="8"/>
                        </a:lnTo>
                        <a:lnTo>
                          <a:pt x="88" y="3"/>
                        </a:lnTo>
                        <a:lnTo>
                          <a:pt x="59" y="1"/>
                        </a:lnTo>
                        <a:lnTo>
                          <a:pt x="33" y="0"/>
                        </a:lnTo>
                        <a:lnTo>
                          <a:pt x="26" y="2"/>
                        </a:lnTo>
                        <a:lnTo>
                          <a:pt x="16" y="7"/>
                        </a:lnTo>
                        <a:lnTo>
                          <a:pt x="7" y="13"/>
                        </a:lnTo>
                        <a:lnTo>
                          <a:pt x="0" y="18"/>
                        </a:lnTo>
                        <a:lnTo>
                          <a:pt x="12" y="19"/>
                        </a:lnTo>
                        <a:lnTo>
                          <a:pt x="26" y="20"/>
                        </a:lnTo>
                        <a:lnTo>
                          <a:pt x="39" y="21"/>
                        </a:lnTo>
                        <a:lnTo>
                          <a:pt x="49" y="20"/>
                        </a:lnTo>
                        <a:lnTo>
                          <a:pt x="62" y="19"/>
                        </a:lnTo>
                        <a:lnTo>
                          <a:pt x="81" y="18"/>
                        </a:lnTo>
                        <a:lnTo>
                          <a:pt x="106" y="19"/>
                        </a:lnTo>
                        <a:lnTo>
                          <a:pt x="128" y="21"/>
                        </a:lnTo>
                        <a:lnTo>
                          <a:pt x="148" y="24"/>
                        </a:lnTo>
                        <a:lnTo>
                          <a:pt x="168" y="27"/>
                        </a:lnTo>
                        <a:lnTo>
                          <a:pt x="189" y="28"/>
                        </a:lnTo>
                        <a:lnTo>
                          <a:pt x="206" y="33"/>
                        </a:lnTo>
                        <a:lnTo>
                          <a:pt x="224" y="39"/>
                        </a:lnTo>
                        <a:lnTo>
                          <a:pt x="240" y="46"/>
                        </a:lnTo>
                        <a:lnTo>
                          <a:pt x="259" y="53"/>
                        </a:lnTo>
                        <a:lnTo>
                          <a:pt x="267" y="54"/>
                        </a:lnTo>
                        <a:lnTo>
                          <a:pt x="276" y="53"/>
                        </a:lnTo>
                        <a:lnTo>
                          <a:pt x="289" y="58"/>
                        </a:lnTo>
                        <a:lnTo>
                          <a:pt x="303" y="63"/>
                        </a:lnTo>
                        <a:lnTo>
                          <a:pt x="316" y="68"/>
                        </a:lnTo>
                        <a:lnTo>
                          <a:pt x="334" y="75"/>
                        </a:lnTo>
                        <a:lnTo>
                          <a:pt x="345" y="79"/>
                        </a:lnTo>
                        <a:lnTo>
                          <a:pt x="351" y="82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21" name="Freeform 55"/>
                  <p:cNvSpPr>
                    <a:spLocks/>
                  </p:cNvSpPr>
                  <p:nvPr/>
                </p:nvSpPr>
                <p:spPr bwMode="ltGray">
                  <a:xfrm>
                    <a:off x="4653" y="3406"/>
                    <a:ext cx="365" cy="35"/>
                  </a:xfrm>
                  <a:custGeom>
                    <a:avLst/>
                    <a:gdLst>
                      <a:gd name="T0" fmla="*/ 364 w 365"/>
                      <a:gd name="T1" fmla="*/ 34 h 35"/>
                      <a:gd name="T2" fmla="*/ 355 w 365"/>
                      <a:gd name="T3" fmla="*/ 31 h 35"/>
                      <a:gd name="T4" fmla="*/ 345 w 365"/>
                      <a:gd name="T5" fmla="*/ 27 h 35"/>
                      <a:gd name="T6" fmla="*/ 333 w 365"/>
                      <a:gd name="T7" fmla="*/ 24 h 35"/>
                      <a:gd name="T8" fmla="*/ 323 w 365"/>
                      <a:gd name="T9" fmla="*/ 21 h 35"/>
                      <a:gd name="T10" fmla="*/ 309 w 365"/>
                      <a:gd name="T11" fmla="*/ 17 h 35"/>
                      <a:gd name="T12" fmla="*/ 293 w 365"/>
                      <a:gd name="T13" fmla="*/ 11 h 35"/>
                      <a:gd name="T14" fmla="*/ 279 w 365"/>
                      <a:gd name="T15" fmla="*/ 5 h 35"/>
                      <a:gd name="T16" fmla="*/ 265 w 365"/>
                      <a:gd name="T17" fmla="*/ 5 h 35"/>
                      <a:gd name="T18" fmla="*/ 250 w 365"/>
                      <a:gd name="T19" fmla="*/ 7 h 35"/>
                      <a:gd name="T20" fmla="*/ 229 w 365"/>
                      <a:gd name="T21" fmla="*/ 9 h 35"/>
                      <a:gd name="T22" fmla="*/ 220 w 365"/>
                      <a:gd name="T23" fmla="*/ 9 h 35"/>
                      <a:gd name="T24" fmla="*/ 193 w 365"/>
                      <a:gd name="T25" fmla="*/ 6 h 35"/>
                      <a:gd name="T26" fmla="*/ 163 w 365"/>
                      <a:gd name="T27" fmla="*/ 3 h 35"/>
                      <a:gd name="T28" fmla="*/ 143 w 365"/>
                      <a:gd name="T29" fmla="*/ 1 h 35"/>
                      <a:gd name="T30" fmla="*/ 118 w 365"/>
                      <a:gd name="T31" fmla="*/ 0 h 35"/>
                      <a:gd name="T32" fmla="*/ 91 w 365"/>
                      <a:gd name="T33" fmla="*/ 1 h 35"/>
                      <a:gd name="T34" fmla="*/ 76 w 365"/>
                      <a:gd name="T35" fmla="*/ 3 h 35"/>
                      <a:gd name="T36" fmla="*/ 56 w 365"/>
                      <a:gd name="T37" fmla="*/ 4 h 35"/>
                      <a:gd name="T38" fmla="*/ 39 w 365"/>
                      <a:gd name="T39" fmla="*/ 6 h 35"/>
                      <a:gd name="T40" fmla="*/ 20 w 365"/>
                      <a:gd name="T41" fmla="*/ 8 h 35"/>
                      <a:gd name="T42" fmla="*/ 18 w 365"/>
                      <a:gd name="T43" fmla="*/ 15 h 35"/>
                      <a:gd name="T44" fmla="*/ 14 w 365"/>
                      <a:gd name="T45" fmla="*/ 20 h 35"/>
                      <a:gd name="T46" fmla="*/ 9 w 365"/>
                      <a:gd name="T47" fmla="*/ 26 h 35"/>
                      <a:gd name="T48" fmla="*/ 0 w 365"/>
                      <a:gd name="T49" fmla="*/ 30 h 35"/>
                      <a:gd name="T50" fmla="*/ 15 w 365"/>
                      <a:gd name="T51" fmla="*/ 27 h 35"/>
                      <a:gd name="T52" fmla="*/ 32 w 365"/>
                      <a:gd name="T53" fmla="*/ 25 h 35"/>
                      <a:gd name="T54" fmla="*/ 46 w 365"/>
                      <a:gd name="T55" fmla="*/ 22 h 35"/>
                      <a:gd name="T56" fmla="*/ 62 w 365"/>
                      <a:gd name="T57" fmla="*/ 20 h 35"/>
                      <a:gd name="T58" fmla="*/ 78 w 365"/>
                      <a:gd name="T59" fmla="*/ 18 h 35"/>
                      <a:gd name="T60" fmla="*/ 104 w 365"/>
                      <a:gd name="T61" fmla="*/ 17 h 35"/>
                      <a:gd name="T62" fmla="*/ 133 w 365"/>
                      <a:gd name="T63" fmla="*/ 15 h 35"/>
                      <a:gd name="T64" fmla="*/ 164 w 365"/>
                      <a:gd name="T65" fmla="*/ 14 h 35"/>
                      <a:gd name="T66" fmla="*/ 196 w 365"/>
                      <a:gd name="T67" fmla="*/ 12 h 35"/>
                      <a:gd name="T68" fmla="*/ 225 w 365"/>
                      <a:gd name="T69" fmla="*/ 11 h 35"/>
                      <a:gd name="T70" fmla="*/ 250 w 365"/>
                      <a:gd name="T71" fmla="*/ 13 h 35"/>
                      <a:gd name="T72" fmla="*/ 268 w 365"/>
                      <a:gd name="T73" fmla="*/ 17 h 35"/>
                      <a:gd name="T74" fmla="*/ 287 w 365"/>
                      <a:gd name="T75" fmla="*/ 21 h 35"/>
                      <a:gd name="T76" fmla="*/ 307 w 365"/>
                      <a:gd name="T77" fmla="*/ 25 h 35"/>
                      <a:gd name="T78" fmla="*/ 329 w 365"/>
                      <a:gd name="T79" fmla="*/ 30 h 35"/>
                      <a:gd name="T80" fmla="*/ 346 w 365"/>
                      <a:gd name="T81" fmla="*/ 32 h 35"/>
                      <a:gd name="T82" fmla="*/ 364 w 365"/>
                      <a:gd name="T83" fmla="*/ 34 h 35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365"/>
                      <a:gd name="T127" fmla="*/ 0 h 35"/>
                      <a:gd name="T128" fmla="*/ 365 w 365"/>
                      <a:gd name="T129" fmla="*/ 35 h 35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365" h="35">
                        <a:moveTo>
                          <a:pt x="364" y="34"/>
                        </a:moveTo>
                        <a:lnTo>
                          <a:pt x="355" y="31"/>
                        </a:lnTo>
                        <a:lnTo>
                          <a:pt x="345" y="27"/>
                        </a:lnTo>
                        <a:lnTo>
                          <a:pt x="333" y="24"/>
                        </a:lnTo>
                        <a:lnTo>
                          <a:pt x="323" y="21"/>
                        </a:lnTo>
                        <a:lnTo>
                          <a:pt x="309" y="17"/>
                        </a:lnTo>
                        <a:lnTo>
                          <a:pt x="293" y="11"/>
                        </a:lnTo>
                        <a:lnTo>
                          <a:pt x="279" y="5"/>
                        </a:lnTo>
                        <a:lnTo>
                          <a:pt x="265" y="5"/>
                        </a:lnTo>
                        <a:lnTo>
                          <a:pt x="250" y="7"/>
                        </a:lnTo>
                        <a:lnTo>
                          <a:pt x="229" y="9"/>
                        </a:lnTo>
                        <a:lnTo>
                          <a:pt x="220" y="9"/>
                        </a:lnTo>
                        <a:lnTo>
                          <a:pt x="193" y="6"/>
                        </a:lnTo>
                        <a:lnTo>
                          <a:pt x="163" y="3"/>
                        </a:lnTo>
                        <a:lnTo>
                          <a:pt x="143" y="1"/>
                        </a:lnTo>
                        <a:lnTo>
                          <a:pt x="118" y="0"/>
                        </a:lnTo>
                        <a:lnTo>
                          <a:pt x="91" y="1"/>
                        </a:lnTo>
                        <a:lnTo>
                          <a:pt x="76" y="3"/>
                        </a:lnTo>
                        <a:lnTo>
                          <a:pt x="56" y="4"/>
                        </a:lnTo>
                        <a:lnTo>
                          <a:pt x="39" y="6"/>
                        </a:lnTo>
                        <a:lnTo>
                          <a:pt x="20" y="8"/>
                        </a:lnTo>
                        <a:lnTo>
                          <a:pt x="18" y="15"/>
                        </a:lnTo>
                        <a:lnTo>
                          <a:pt x="14" y="20"/>
                        </a:lnTo>
                        <a:lnTo>
                          <a:pt x="9" y="26"/>
                        </a:lnTo>
                        <a:lnTo>
                          <a:pt x="0" y="30"/>
                        </a:lnTo>
                        <a:lnTo>
                          <a:pt x="15" y="27"/>
                        </a:lnTo>
                        <a:lnTo>
                          <a:pt x="32" y="25"/>
                        </a:lnTo>
                        <a:lnTo>
                          <a:pt x="46" y="22"/>
                        </a:lnTo>
                        <a:lnTo>
                          <a:pt x="62" y="20"/>
                        </a:lnTo>
                        <a:lnTo>
                          <a:pt x="78" y="18"/>
                        </a:lnTo>
                        <a:lnTo>
                          <a:pt x="104" y="17"/>
                        </a:lnTo>
                        <a:lnTo>
                          <a:pt x="133" y="15"/>
                        </a:lnTo>
                        <a:lnTo>
                          <a:pt x="164" y="14"/>
                        </a:lnTo>
                        <a:lnTo>
                          <a:pt x="196" y="12"/>
                        </a:lnTo>
                        <a:lnTo>
                          <a:pt x="225" y="11"/>
                        </a:lnTo>
                        <a:lnTo>
                          <a:pt x="250" y="13"/>
                        </a:lnTo>
                        <a:lnTo>
                          <a:pt x="268" y="17"/>
                        </a:lnTo>
                        <a:lnTo>
                          <a:pt x="287" y="21"/>
                        </a:lnTo>
                        <a:lnTo>
                          <a:pt x="307" y="25"/>
                        </a:lnTo>
                        <a:lnTo>
                          <a:pt x="329" y="30"/>
                        </a:lnTo>
                        <a:lnTo>
                          <a:pt x="346" y="32"/>
                        </a:lnTo>
                        <a:lnTo>
                          <a:pt x="364" y="34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9" name="Arc 56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T0" fmla="*/ 0 w 43200"/>
                <a:gd name="T1" fmla="*/ 1 h 21918"/>
                <a:gd name="T2" fmla="*/ 766 w 43200"/>
                <a:gd name="T3" fmla="*/ 1 h 21918"/>
                <a:gd name="T4" fmla="*/ 383 w 43200"/>
                <a:gd name="T5" fmla="*/ 1 h 21918"/>
                <a:gd name="T6" fmla="*/ 0 60000 65536"/>
                <a:gd name="T7" fmla="*/ 0 60000 65536"/>
                <a:gd name="T8" fmla="*/ 0 60000 65536"/>
                <a:gd name="T9" fmla="*/ 0 w 43200"/>
                <a:gd name="T10" fmla="*/ 0 h 21918"/>
                <a:gd name="T11" fmla="*/ 43200 w 43200"/>
                <a:gd name="T12" fmla="*/ 21918 h 219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501404"/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" name="Line 57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1" name="Oval 58"/>
            <p:cNvSpPr>
              <a:spLocks noChangeArrowheads="1"/>
            </p:cNvSpPr>
            <p:nvPr/>
          </p:nvSpPr>
          <p:spPr bwMode="ltGray">
            <a:xfrm>
              <a:off x="2631" y="3555"/>
              <a:ext cx="500" cy="437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tint val="70196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59" descr="Narrow horizontal"/>
            <p:cNvSpPr>
              <a:spLocks/>
            </p:cNvSpPr>
            <p:nvPr/>
          </p:nvSpPr>
          <p:spPr bwMode="ltGray">
            <a:xfrm>
              <a:off x="2581" y="3900"/>
              <a:ext cx="575" cy="256"/>
            </a:xfrm>
            <a:custGeom>
              <a:avLst/>
              <a:gdLst>
                <a:gd name="T0" fmla="*/ 520 w 575"/>
                <a:gd name="T1" fmla="*/ 0 h 256"/>
                <a:gd name="T2" fmla="*/ 491 w 575"/>
                <a:gd name="T3" fmla="*/ 22 h 256"/>
                <a:gd name="T4" fmla="*/ 520 w 575"/>
                <a:gd name="T5" fmla="*/ 35 h 256"/>
                <a:gd name="T6" fmla="*/ 513 w 575"/>
                <a:gd name="T7" fmla="*/ 65 h 256"/>
                <a:gd name="T8" fmla="*/ 477 w 575"/>
                <a:gd name="T9" fmla="*/ 78 h 256"/>
                <a:gd name="T10" fmla="*/ 527 w 575"/>
                <a:gd name="T11" fmla="*/ 91 h 256"/>
                <a:gd name="T12" fmla="*/ 574 w 575"/>
                <a:gd name="T13" fmla="*/ 104 h 256"/>
                <a:gd name="T14" fmla="*/ 527 w 575"/>
                <a:gd name="T15" fmla="*/ 117 h 256"/>
                <a:gd name="T16" fmla="*/ 477 w 575"/>
                <a:gd name="T17" fmla="*/ 112 h 256"/>
                <a:gd name="T18" fmla="*/ 498 w 575"/>
                <a:gd name="T19" fmla="*/ 147 h 256"/>
                <a:gd name="T20" fmla="*/ 542 w 575"/>
                <a:gd name="T21" fmla="*/ 151 h 256"/>
                <a:gd name="T22" fmla="*/ 498 w 575"/>
                <a:gd name="T23" fmla="*/ 169 h 256"/>
                <a:gd name="T24" fmla="*/ 444 w 575"/>
                <a:gd name="T25" fmla="*/ 169 h 256"/>
                <a:gd name="T26" fmla="*/ 466 w 575"/>
                <a:gd name="T27" fmla="*/ 194 h 256"/>
                <a:gd name="T28" fmla="*/ 448 w 575"/>
                <a:gd name="T29" fmla="*/ 212 h 256"/>
                <a:gd name="T30" fmla="*/ 412 w 575"/>
                <a:gd name="T31" fmla="*/ 225 h 256"/>
                <a:gd name="T32" fmla="*/ 386 w 575"/>
                <a:gd name="T33" fmla="*/ 238 h 256"/>
                <a:gd name="T34" fmla="*/ 343 w 575"/>
                <a:gd name="T35" fmla="*/ 238 h 256"/>
                <a:gd name="T36" fmla="*/ 318 w 575"/>
                <a:gd name="T37" fmla="*/ 255 h 256"/>
                <a:gd name="T38" fmla="*/ 253 w 575"/>
                <a:gd name="T39" fmla="*/ 255 h 256"/>
                <a:gd name="T40" fmla="*/ 227 w 575"/>
                <a:gd name="T41" fmla="*/ 255 h 256"/>
                <a:gd name="T42" fmla="*/ 238 w 575"/>
                <a:gd name="T43" fmla="*/ 242 h 256"/>
                <a:gd name="T44" fmla="*/ 181 w 575"/>
                <a:gd name="T45" fmla="*/ 238 h 256"/>
                <a:gd name="T46" fmla="*/ 206 w 575"/>
                <a:gd name="T47" fmla="*/ 233 h 256"/>
                <a:gd name="T48" fmla="*/ 245 w 575"/>
                <a:gd name="T49" fmla="*/ 220 h 256"/>
                <a:gd name="T50" fmla="*/ 191 w 575"/>
                <a:gd name="T51" fmla="*/ 216 h 256"/>
                <a:gd name="T52" fmla="*/ 137 w 575"/>
                <a:gd name="T53" fmla="*/ 212 h 256"/>
                <a:gd name="T54" fmla="*/ 108 w 575"/>
                <a:gd name="T55" fmla="*/ 194 h 256"/>
                <a:gd name="T56" fmla="*/ 162 w 575"/>
                <a:gd name="T57" fmla="*/ 194 h 256"/>
                <a:gd name="T58" fmla="*/ 137 w 575"/>
                <a:gd name="T59" fmla="*/ 182 h 256"/>
                <a:gd name="T60" fmla="*/ 83 w 575"/>
                <a:gd name="T61" fmla="*/ 182 h 256"/>
                <a:gd name="T62" fmla="*/ 25 w 575"/>
                <a:gd name="T63" fmla="*/ 177 h 256"/>
                <a:gd name="T64" fmla="*/ 51 w 575"/>
                <a:gd name="T65" fmla="*/ 173 h 256"/>
                <a:gd name="T66" fmla="*/ 108 w 575"/>
                <a:gd name="T67" fmla="*/ 173 h 256"/>
                <a:gd name="T68" fmla="*/ 123 w 575"/>
                <a:gd name="T69" fmla="*/ 151 h 256"/>
                <a:gd name="T70" fmla="*/ 65 w 575"/>
                <a:gd name="T71" fmla="*/ 147 h 256"/>
                <a:gd name="T72" fmla="*/ 18 w 575"/>
                <a:gd name="T73" fmla="*/ 147 h 256"/>
                <a:gd name="T74" fmla="*/ 43 w 575"/>
                <a:gd name="T75" fmla="*/ 134 h 256"/>
                <a:gd name="T76" fmla="*/ 101 w 575"/>
                <a:gd name="T77" fmla="*/ 134 h 256"/>
                <a:gd name="T78" fmla="*/ 83 w 575"/>
                <a:gd name="T79" fmla="*/ 121 h 256"/>
                <a:gd name="T80" fmla="*/ 32 w 575"/>
                <a:gd name="T81" fmla="*/ 112 h 256"/>
                <a:gd name="T82" fmla="*/ 69 w 575"/>
                <a:gd name="T83" fmla="*/ 95 h 256"/>
                <a:gd name="T84" fmla="*/ 116 w 575"/>
                <a:gd name="T85" fmla="*/ 95 h 256"/>
                <a:gd name="T86" fmla="*/ 108 w 575"/>
                <a:gd name="T87" fmla="*/ 78 h 256"/>
                <a:gd name="T88" fmla="*/ 54 w 575"/>
                <a:gd name="T89" fmla="*/ 78 h 256"/>
                <a:gd name="T90" fmla="*/ 79 w 575"/>
                <a:gd name="T91" fmla="*/ 69 h 256"/>
                <a:gd name="T92" fmla="*/ 65 w 575"/>
                <a:gd name="T93" fmla="*/ 52 h 256"/>
                <a:gd name="T94" fmla="*/ 22 w 575"/>
                <a:gd name="T95" fmla="*/ 52 h 256"/>
                <a:gd name="T96" fmla="*/ 22 w 575"/>
                <a:gd name="T97" fmla="*/ 30 h 256"/>
                <a:gd name="T98" fmla="*/ 76 w 575"/>
                <a:gd name="T99" fmla="*/ 30 h 256"/>
                <a:gd name="T100" fmla="*/ 54 w 575"/>
                <a:gd name="T101" fmla="*/ 17 h 25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75"/>
                <a:gd name="T154" fmla="*/ 0 h 256"/>
                <a:gd name="T155" fmla="*/ 575 w 575"/>
                <a:gd name="T156" fmla="*/ 256 h 25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75" h="256">
                  <a:moveTo>
                    <a:pt x="51" y="4"/>
                  </a:moveTo>
                  <a:lnTo>
                    <a:pt x="505" y="4"/>
                  </a:lnTo>
                  <a:lnTo>
                    <a:pt x="505" y="0"/>
                  </a:lnTo>
                  <a:lnTo>
                    <a:pt x="520" y="0"/>
                  </a:lnTo>
                  <a:lnTo>
                    <a:pt x="527" y="13"/>
                  </a:lnTo>
                  <a:lnTo>
                    <a:pt x="516" y="17"/>
                  </a:lnTo>
                  <a:lnTo>
                    <a:pt x="502" y="22"/>
                  </a:lnTo>
                  <a:lnTo>
                    <a:pt x="491" y="22"/>
                  </a:lnTo>
                  <a:lnTo>
                    <a:pt x="487" y="35"/>
                  </a:lnTo>
                  <a:lnTo>
                    <a:pt x="498" y="35"/>
                  </a:lnTo>
                  <a:lnTo>
                    <a:pt x="509" y="35"/>
                  </a:lnTo>
                  <a:lnTo>
                    <a:pt x="520" y="35"/>
                  </a:lnTo>
                  <a:lnTo>
                    <a:pt x="531" y="39"/>
                  </a:lnTo>
                  <a:lnTo>
                    <a:pt x="534" y="52"/>
                  </a:lnTo>
                  <a:lnTo>
                    <a:pt x="523" y="65"/>
                  </a:lnTo>
                  <a:lnTo>
                    <a:pt x="513" y="65"/>
                  </a:lnTo>
                  <a:lnTo>
                    <a:pt x="502" y="65"/>
                  </a:lnTo>
                  <a:lnTo>
                    <a:pt x="491" y="65"/>
                  </a:lnTo>
                  <a:lnTo>
                    <a:pt x="480" y="65"/>
                  </a:lnTo>
                  <a:lnTo>
                    <a:pt x="477" y="78"/>
                  </a:lnTo>
                  <a:lnTo>
                    <a:pt x="491" y="86"/>
                  </a:lnTo>
                  <a:lnTo>
                    <a:pt x="505" y="91"/>
                  </a:lnTo>
                  <a:lnTo>
                    <a:pt x="516" y="91"/>
                  </a:lnTo>
                  <a:lnTo>
                    <a:pt x="527" y="91"/>
                  </a:lnTo>
                  <a:lnTo>
                    <a:pt x="542" y="91"/>
                  </a:lnTo>
                  <a:lnTo>
                    <a:pt x="552" y="91"/>
                  </a:lnTo>
                  <a:lnTo>
                    <a:pt x="563" y="91"/>
                  </a:lnTo>
                  <a:lnTo>
                    <a:pt x="574" y="104"/>
                  </a:lnTo>
                  <a:lnTo>
                    <a:pt x="563" y="117"/>
                  </a:lnTo>
                  <a:lnTo>
                    <a:pt x="552" y="117"/>
                  </a:lnTo>
                  <a:lnTo>
                    <a:pt x="542" y="117"/>
                  </a:lnTo>
                  <a:lnTo>
                    <a:pt x="527" y="117"/>
                  </a:lnTo>
                  <a:lnTo>
                    <a:pt x="516" y="117"/>
                  </a:lnTo>
                  <a:lnTo>
                    <a:pt x="505" y="112"/>
                  </a:lnTo>
                  <a:lnTo>
                    <a:pt x="491" y="112"/>
                  </a:lnTo>
                  <a:lnTo>
                    <a:pt x="477" y="112"/>
                  </a:lnTo>
                  <a:lnTo>
                    <a:pt x="473" y="125"/>
                  </a:lnTo>
                  <a:lnTo>
                    <a:pt x="469" y="138"/>
                  </a:lnTo>
                  <a:lnTo>
                    <a:pt x="487" y="143"/>
                  </a:lnTo>
                  <a:lnTo>
                    <a:pt x="498" y="147"/>
                  </a:lnTo>
                  <a:lnTo>
                    <a:pt x="509" y="147"/>
                  </a:lnTo>
                  <a:lnTo>
                    <a:pt x="520" y="151"/>
                  </a:lnTo>
                  <a:lnTo>
                    <a:pt x="531" y="151"/>
                  </a:lnTo>
                  <a:lnTo>
                    <a:pt x="542" y="151"/>
                  </a:lnTo>
                  <a:lnTo>
                    <a:pt x="542" y="164"/>
                  </a:lnTo>
                  <a:lnTo>
                    <a:pt x="527" y="169"/>
                  </a:lnTo>
                  <a:lnTo>
                    <a:pt x="513" y="169"/>
                  </a:lnTo>
                  <a:lnTo>
                    <a:pt x="498" y="169"/>
                  </a:lnTo>
                  <a:lnTo>
                    <a:pt x="487" y="169"/>
                  </a:lnTo>
                  <a:lnTo>
                    <a:pt x="469" y="169"/>
                  </a:lnTo>
                  <a:lnTo>
                    <a:pt x="455" y="169"/>
                  </a:lnTo>
                  <a:lnTo>
                    <a:pt x="444" y="169"/>
                  </a:lnTo>
                  <a:lnTo>
                    <a:pt x="433" y="169"/>
                  </a:lnTo>
                  <a:lnTo>
                    <a:pt x="437" y="182"/>
                  </a:lnTo>
                  <a:lnTo>
                    <a:pt x="451" y="194"/>
                  </a:lnTo>
                  <a:lnTo>
                    <a:pt x="466" y="194"/>
                  </a:lnTo>
                  <a:lnTo>
                    <a:pt x="477" y="194"/>
                  </a:lnTo>
                  <a:lnTo>
                    <a:pt x="477" y="207"/>
                  </a:lnTo>
                  <a:lnTo>
                    <a:pt x="462" y="212"/>
                  </a:lnTo>
                  <a:lnTo>
                    <a:pt x="448" y="212"/>
                  </a:lnTo>
                  <a:lnTo>
                    <a:pt x="433" y="212"/>
                  </a:lnTo>
                  <a:lnTo>
                    <a:pt x="422" y="212"/>
                  </a:lnTo>
                  <a:lnTo>
                    <a:pt x="412" y="212"/>
                  </a:lnTo>
                  <a:lnTo>
                    <a:pt x="412" y="225"/>
                  </a:lnTo>
                  <a:lnTo>
                    <a:pt x="422" y="229"/>
                  </a:lnTo>
                  <a:lnTo>
                    <a:pt x="412" y="233"/>
                  </a:lnTo>
                  <a:lnTo>
                    <a:pt x="397" y="238"/>
                  </a:lnTo>
                  <a:lnTo>
                    <a:pt x="386" y="238"/>
                  </a:lnTo>
                  <a:lnTo>
                    <a:pt x="375" y="238"/>
                  </a:lnTo>
                  <a:lnTo>
                    <a:pt x="365" y="238"/>
                  </a:lnTo>
                  <a:lnTo>
                    <a:pt x="354" y="238"/>
                  </a:lnTo>
                  <a:lnTo>
                    <a:pt x="343" y="238"/>
                  </a:lnTo>
                  <a:lnTo>
                    <a:pt x="332" y="238"/>
                  </a:lnTo>
                  <a:lnTo>
                    <a:pt x="343" y="246"/>
                  </a:lnTo>
                  <a:lnTo>
                    <a:pt x="332" y="255"/>
                  </a:lnTo>
                  <a:lnTo>
                    <a:pt x="318" y="255"/>
                  </a:lnTo>
                  <a:lnTo>
                    <a:pt x="303" y="255"/>
                  </a:lnTo>
                  <a:lnTo>
                    <a:pt x="285" y="255"/>
                  </a:lnTo>
                  <a:lnTo>
                    <a:pt x="267" y="255"/>
                  </a:lnTo>
                  <a:lnTo>
                    <a:pt x="253" y="255"/>
                  </a:lnTo>
                  <a:lnTo>
                    <a:pt x="238" y="255"/>
                  </a:lnTo>
                  <a:lnTo>
                    <a:pt x="227" y="255"/>
                  </a:lnTo>
                  <a:lnTo>
                    <a:pt x="217" y="255"/>
                  </a:lnTo>
                  <a:lnTo>
                    <a:pt x="227" y="255"/>
                  </a:lnTo>
                  <a:lnTo>
                    <a:pt x="238" y="255"/>
                  </a:lnTo>
                  <a:lnTo>
                    <a:pt x="249" y="255"/>
                  </a:lnTo>
                  <a:lnTo>
                    <a:pt x="249" y="242"/>
                  </a:lnTo>
                  <a:lnTo>
                    <a:pt x="238" y="242"/>
                  </a:lnTo>
                  <a:lnTo>
                    <a:pt x="224" y="242"/>
                  </a:lnTo>
                  <a:lnTo>
                    <a:pt x="213" y="242"/>
                  </a:lnTo>
                  <a:lnTo>
                    <a:pt x="195" y="242"/>
                  </a:lnTo>
                  <a:lnTo>
                    <a:pt x="181" y="238"/>
                  </a:lnTo>
                  <a:lnTo>
                    <a:pt x="166" y="238"/>
                  </a:lnTo>
                  <a:lnTo>
                    <a:pt x="181" y="233"/>
                  </a:lnTo>
                  <a:lnTo>
                    <a:pt x="195" y="233"/>
                  </a:lnTo>
                  <a:lnTo>
                    <a:pt x="206" y="233"/>
                  </a:lnTo>
                  <a:lnTo>
                    <a:pt x="220" y="233"/>
                  </a:lnTo>
                  <a:lnTo>
                    <a:pt x="235" y="233"/>
                  </a:lnTo>
                  <a:lnTo>
                    <a:pt x="245" y="233"/>
                  </a:lnTo>
                  <a:lnTo>
                    <a:pt x="245" y="220"/>
                  </a:lnTo>
                  <a:lnTo>
                    <a:pt x="235" y="216"/>
                  </a:lnTo>
                  <a:lnTo>
                    <a:pt x="220" y="216"/>
                  </a:lnTo>
                  <a:lnTo>
                    <a:pt x="209" y="216"/>
                  </a:lnTo>
                  <a:lnTo>
                    <a:pt x="191" y="216"/>
                  </a:lnTo>
                  <a:lnTo>
                    <a:pt x="177" y="216"/>
                  </a:lnTo>
                  <a:lnTo>
                    <a:pt x="166" y="216"/>
                  </a:lnTo>
                  <a:lnTo>
                    <a:pt x="152" y="216"/>
                  </a:lnTo>
                  <a:lnTo>
                    <a:pt x="137" y="212"/>
                  </a:lnTo>
                  <a:lnTo>
                    <a:pt x="123" y="212"/>
                  </a:lnTo>
                  <a:lnTo>
                    <a:pt x="112" y="212"/>
                  </a:lnTo>
                  <a:lnTo>
                    <a:pt x="94" y="207"/>
                  </a:lnTo>
                  <a:lnTo>
                    <a:pt x="108" y="194"/>
                  </a:lnTo>
                  <a:lnTo>
                    <a:pt x="123" y="194"/>
                  </a:lnTo>
                  <a:lnTo>
                    <a:pt x="137" y="194"/>
                  </a:lnTo>
                  <a:lnTo>
                    <a:pt x="152" y="194"/>
                  </a:lnTo>
                  <a:lnTo>
                    <a:pt x="162" y="194"/>
                  </a:lnTo>
                  <a:lnTo>
                    <a:pt x="173" y="194"/>
                  </a:lnTo>
                  <a:lnTo>
                    <a:pt x="162" y="182"/>
                  </a:lnTo>
                  <a:lnTo>
                    <a:pt x="152" y="182"/>
                  </a:lnTo>
                  <a:lnTo>
                    <a:pt x="137" y="182"/>
                  </a:lnTo>
                  <a:lnTo>
                    <a:pt x="123" y="182"/>
                  </a:lnTo>
                  <a:lnTo>
                    <a:pt x="108" y="182"/>
                  </a:lnTo>
                  <a:lnTo>
                    <a:pt x="94" y="182"/>
                  </a:lnTo>
                  <a:lnTo>
                    <a:pt x="83" y="182"/>
                  </a:lnTo>
                  <a:lnTo>
                    <a:pt x="72" y="182"/>
                  </a:lnTo>
                  <a:lnTo>
                    <a:pt x="51" y="177"/>
                  </a:lnTo>
                  <a:lnTo>
                    <a:pt x="36" y="177"/>
                  </a:lnTo>
                  <a:lnTo>
                    <a:pt x="25" y="177"/>
                  </a:lnTo>
                  <a:lnTo>
                    <a:pt x="14" y="177"/>
                  </a:lnTo>
                  <a:lnTo>
                    <a:pt x="29" y="173"/>
                  </a:lnTo>
                  <a:lnTo>
                    <a:pt x="40" y="173"/>
                  </a:lnTo>
                  <a:lnTo>
                    <a:pt x="51" y="173"/>
                  </a:lnTo>
                  <a:lnTo>
                    <a:pt x="69" y="173"/>
                  </a:lnTo>
                  <a:lnTo>
                    <a:pt x="87" y="173"/>
                  </a:lnTo>
                  <a:lnTo>
                    <a:pt x="97" y="173"/>
                  </a:lnTo>
                  <a:lnTo>
                    <a:pt x="108" y="173"/>
                  </a:lnTo>
                  <a:lnTo>
                    <a:pt x="119" y="173"/>
                  </a:lnTo>
                  <a:lnTo>
                    <a:pt x="130" y="173"/>
                  </a:lnTo>
                  <a:lnTo>
                    <a:pt x="134" y="160"/>
                  </a:lnTo>
                  <a:lnTo>
                    <a:pt x="123" y="151"/>
                  </a:lnTo>
                  <a:lnTo>
                    <a:pt x="105" y="147"/>
                  </a:lnTo>
                  <a:lnTo>
                    <a:pt x="94" y="147"/>
                  </a:lnTo>
                  <a:lnTo>
                    <a:pt x="79" y="147"/>
                  </a:lnTo>
                  <a:lnTo>
                    <a:pt x="65" y="147"/>
                  </a:lnTo>
                  <a:lnTo>
                    <a:pt x="51" y="147"/>
                  </a:lnTo>
                  <a:lnTo>
                    <a:pt x="40" y="147"/>
                  </a:lnTo>
                  <a:lnTo>
                    <a:pt x="29" y="147"/>
                  </a:lnTo>
                  <a:lnTo>
                    <a:pt x="18" y="147"/>
                  </a:lnTo>
                  <a:lnTo>
                    <a:pt x="7" y="143"/>
                  </a:lnTo>
                  <a:lnTo>
                    <a:pt x="22" y="138"/>
                  </a:lnTo>
                  <a:lnTo>
                    <a:pt x="32" y="138"/>
                  </a:lnTo>
                  <a:lnTo>
                    <a:pt x="43" y="134"/>
                  </a:lnTo>
                  <a:lnTo>
                    <a:pt x="58" y="134"/>
                  </a:lnTo>
                  <a:lnTo>
                    <a:pt x="76" y="134"/>
                  </a:lnTo>
                  <a:lnTo>
                    <a:pt x="87" y="134"/>
                  </a:lnTo>
                  <a:lnTo>
                    <a:pt x="101" y="134"/>
                  </a:lnTo>
                  <a:lnTo>
                    <a:pt x="112" y="134"/>
                  </a:lnTo>
                  <a:lnTo>
                    <a:pt x="105" y="121"/>
                  </a:lnTo>
                  <a:lnTo>
                    <a:pt x="94" y="121"/>
                  </a:lnTo>
                  <a:lnTo>
                    <a:pt x="83" y="121"/>
                  </a:lnTo>
                  <a:lnTo>
                    <a:pt x="69" y="121"/>
                  </a:lnTo>
                  <a:lnTo>
                    <a:pt x="58" y="121"/>
                  </a:lnTo>
                  <a:lnTo>
                    <a:pt x="43" y="121"/>
                  </a:lnTo>
                  <a:lnTo>
                    <a:pt x="32" y="112"/>
                  </a:lnTo>
                  <a:lnTo>
                    <a:pt x="32" y="99"/>
                  </a:lnTo>
                  <a:lnTo>
                    <a:pt x="43" y="95"/>
                  </a:lnTo>
                  <a:lnTo>
                    <a:pt x="54" y="95"/>
                  </a:lnTo>
                  <a:lnTo>
                    <a:pt x="69" y="95"/>
                  </a:lnTo>
                  <a:lnTo>
                    <a:pt x="79" y="95"/>
                  </a:lnTo>
                  <a:lnTo>
                    <a:pt x="94" y="95"/>
                  </a:lnTo>
                  <a:lnTo>
                    <a:pt x="105" y="95"/>
                  </a:lnTo>
                  <a:lnTo>
                    <a:pt x="116" y="95"/>
                  </a:lnTo>
                  <a:lnTo>
                    <a:pt x="126" y="95"/>
                  </a:lnTo>
                  <a:lnTo>
                    <a:pt x="130" y="82"/>
                  </a:lnTo>
                  <a:lnTo>
                    <a:pt x="119" y="78"/>
                  </a:lnTo>
                  <a:lnTo>
                    <a:pt x="108" y="78"/>
                  </a:lnTo>
                  <a:lnTo>
                    <a:pt x="90" y="78"/>
                  </a:lnTo>
                  <a:lnTo>
                    <a:pt x="79" y="78"/>
                  </a:lnTo>
                  <a:lnTo>
                    <a:pt x="65" y="78"/>
                  </a:lnTo>
                  <a:lnTo>
                    <a:pt x="54" y="78"/>
                  </a:lnTo>
                  <a:lnTo>
                    <a:pt x="43" y="78"/>
                  </a:lnTo>
                  <a:lnTo>
                    <a:pt x="54" y="69"/>
                  </a:lnTo>
                  <a:lnTo>
                    <a:pt x="69" y="69"/>
                  </a:lnTo>
                  <a:lnTo>
                    <a:pt x="79" y="69"/>
                  </a:lnTo>
                  <a:lnTo>
                    <a:pt x="90" y="69"/>
                  </a:lnTo>
                  <a:lnTo>
                    <a:pt x="94" y="56"/>
                  </a:lnTo>
                  <a:lnTo>
                    <a:pt x="83" y="52"/>
                  </a:lnTo>
                  <a:lnTo>
                    <a:pt x="65" y="52"/>
                  </a:lnTo>
                  <a:lnTo>
                    <a:pt x="54" y="52"/>
                  </a:lnTo>
                  <a:lnTo>
                    <a:pt x="43" y="52"/>
                  </a:lnTo>
                  <a:lnTo>
                    <a:pt x="32" y="52"/>
                  </a:lnTo>
                  <a:lnTo>
                    <a:pt x="22" y="52"/>
                  </a:lnTo>
                  <a:lnTo>
                    <a:pt x="11" y="52"/>
                  </a:lnTo>
                  <a:lnTo>
                    <a:pt x="0" y="52"/>
                  </a:lnTo>
                  <a:lnTo>
                    <a:pt x="7" y="35"/>
                  </a:lnTo>
                  <a:lnTo>
                    <a:pt x="22" y="30"/>
                  </a:lnTo>
                  <a:lnTo>
                    <a:pt x="36" y="30"/>
                  </a:lnTo>
                  <a:lnTo>
                    <a:pt x="51" y="30"/>
                  </a:lnTo>
                  <a:lnTo>
                    <a:pt x="65" y="30"/>
                  </a:lnTo>
                  <a:lnTo>
                    <a:pt x="76" y="30"/>
                  </a:lnTo>
                  <a:lnTo>
                    <a:pt x="87" y="30"/>
                  </a:lnTo>
                  <a:lnTo>
                    <a:pt x="79" y="17"/>
                  </a:lnTo>
                  <a:lnTo>
                    <a:pt x="65" y="17"/>
                  </a:lnTo>
                  <a:lnTo>
                    <a:pt x="54" y="17"/>
                  </a:lnTo>
                  <a:lnTo>
                    <a:pt x="43" y="17"/>
                  </a:lnTo>
                  <a:lnTo>
                    <a:pt x="51" y="4"/>
                  </a:lnTo>
                </a:path>
              </a:pathLst>
            </a:custGeom>
            <a:pattFill prst="narHorz">
              <a:fgClr>
                <a:schemeClr val="hlink"/>
              </a:fgClr>
              <a:bgClr>
                <a:schemeClr val="folHlink"/>
              </a:bgClr>
            </a:patt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3" name="Rectangle 60"/>
          <p:cNvSpPr>
            <a:spLocks noChangeArrowheads="1"/>
          </p:cNvSpPr>
          <p:nvPr/>
        </p:nvSpPr>
        <p:spPr bwMode="auto">
          <a:xfrm>
            <a:off x="685800" y="63865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eaLnBrk="0" hangingPunct="0"/>
            <a:endParaRPr lang="id-ID" sz="1400"/>
          </a:p>
        </p:txBody>
      </p:sp>
      <p:sp>
        <p:nvSpPr>
          <p:cNvPr id="34" name="Rectangle 61"/>
          <p:cNvSpPr>
            <a:spLocks noChangeArrowheads="1"/>
          </p:cNvSpPr>
          <p:nvPr/>
        </p:nvSpPr>
        <p:spPr bwMode="auto">
          <a:xfrm>
            <a:off x="7048500" y="6284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algn="r" eaLnBrk="0" hangingPunct="0"/>
            <a:fld id="{9A5CB0EB-2DB5-4A7B-8826-7021F735B71D}" type="slidenum">
              <a:rPr lang="en-US" sz="1600"/>
              <a:pPr algn="r" eaLnBrk="0" hangingPunct="0"/>
              <a:t>1</a:t>
            </a:fld>
            <a:endParaRPr lang="en-US" sz="1600"/>
          </a:p>
        </p:txBody>
      </p:sp>
      <p:sp>
        <p:nvSpPr>
          <p:cNvPr id="35" name="Rectangle 62"/>
          <p:cNvSpPr>
            <a:spLocks noChangeArrowheads="1"/>
          </p:cNvSpPr>
          <p:nvPr/>
        </p:nvSpPr>
        <p:spPr bwMode="auto">
          <a:xfrm>
            <a:off x="1408113" y="6235700"/>
            <a:ext cx="1676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50000"/>
              </a:spcBef>
            </a:pPr>
            <a:endParaRPr lang="id-ID" sz="1400"/>
          </a:p>
        </p:txBody>
      </p:sp>
      <p:sp>
        <p:nvSpPr>
          <p:cNvPr id="38" name="Oval 37"/>
          <p:cNvSpPr/>
          <p:nvPr/>
        </p:nvSpPr>
        <p:spPr>
          <a:xfrm>
            <a:off x="4191000" y="6019800"/>
            <a:ext cx="762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39" name="Picture 168" descr="t2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0"/>
            <a:ext cx="1071563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77" descr="t20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2875" y="609600"/>
            <a:ext cx="1381125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911" y="381000"/>
            <a:ext cx="7024744" cy="745331"/>
          </a:xfrm>
        </p:spPr>
        <p:txBody>
          <a:bodyPr>
            <a:noAutofit/>
          </a:bodyPr>
          <a:lstStyle/>
          <a:p>
            <a:pPr lvl="0" algn="ctr"/>
            <a:r>
              <a:rPr lang="en-US" sz="2400" b="1" dirty="0" smtClean="0"/>
              <a:t>TUGAS (INDIVIDUAL &amp; PRESENTASI)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596503"/>
              </p:ext>
            </p:extLst>
          </p:nvPr>
        </p:nvGraphicFramePr>
        <p:xfrm>
          <a:off x="289590" y="1174987"/>
          <a:ext cx="7642578" cy="3529223"/>
        </p:xfrm>
        <a:graphic>
          <a:graphicData uri="http://schemas.openxmlformats.org/drawingml/2006/table">
            <a:tbl>
              <a:tblPr/>
              <a:tblGrid>
                <a:gridCol w="1234410"/>
                <a:gridCol w="4419600"/>
                <a:gridCol w="1988568"/>
              </a:tblGrid>
              <a:tr h="3593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latin typeface="Calibri"/>
                          <a:ea typeface="Times New Roman"/>
                          <a:cs typeface="Times New Roman"/>
                        </a:rPr>
                        <a:t>PERTEMUAN</a:t>
                      </a:r>
                      <a:r>
                        <a:rPr lang="en-US" sz="1400" b="1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KE</a:t>
                      </a:r>
                      <a:endParaRPr lang="en-US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d-ID" sz="1600" b="1" dirty="0">
                          <a:latin typeface="Times New Roman"/>
                          <a:ea typeface="Times New Roman"/>
                          <a:cs typeface="Times New Roman"/>
                        </a:rPr>
                        <a:t>Capaian Pembelajaran Umum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Kelompok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Tema</a:t>
                      </a:r>
                      <a:r>
                        <a:rPr lang="en-US" sz="16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b="1" baseline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Jurnal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227093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8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nn-NO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nn-NO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Kedudukan Bimbingan dan Konseling di sekolah, Tujuan bimbingan dan konseling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685800" algn="l"/>
                          <a:tab pos="-457200" algn="l"/>
                          <a:tab pos="263525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endParaRPr lang="en-US" sz="160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685800" algn="l"/>
                          <a:tab pos="-457200" algn="l"/>
                          <a:tab pos="263525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KELOMPOK 5</a:t>
                      </a:r>
                      <a:endParaRPr lang="en-US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773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id-ID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Prinsip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bimbingan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konseling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Bidang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layanan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bimbingan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konseling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Pendekatan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bimbingan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dan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konseling</a:t>
                      </a:r>
                      <a:endParaRPr lang="en-US" sz="160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748280" algn="r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KELOMPOK 6</a:t>
                      </a:r>
                      <a:endParaRPr lang="en-US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8606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id-ID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Kesulitan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Faktor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penyebab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kesulitan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belajar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1600" dirty="0" err="1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Pengayaan</a:t>
                      </a:r>
                      <a:r>
                        <a:rPr lang="en-US" sz="160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, Remedial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-685800" algn="l"/>
                          <a:tab pos="-4572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3943350" algn="l"/>
                        </a:tabLst>
                      </a:pPr>
                      <a:r>
                        <a:rPr lang="en-US" sz="160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KELOMPOK 7</a:t>
                      </a:r>
                      <a:endParaRPr lang="en-US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303">
                <a:tc>
                  <a:txBody>
                    <a:bodyPr/>
                    <a:lstStyle/>
                    <a:p>
                      <a:pPr marL="342900" marR="0" lvl="0" indent="-3429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400" dirty="0" smtClean="0"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en-U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288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8280" algn="r"/>
                        </a:tabLst>
                      </a:pPr>
                      <a:r>
                        <a:rPr lang="en-US" sz="1600" dirty="0" smtClean="0">
                          <a:latin typeface="Calibri"/>
                          <a:ea typeface="Times New Roman"/>
                          <a:cs typeface="Times New Roman"/>
                        </a:rPr>
                        <a:t>UAS</a:t>
                      </a:r>
                      <a:endParaRPr lang="en-US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0" y="5053013"/>
            <a:ext cx="9167813" cy="1804987"/>
            <a:chOff x="0" y="2650"/>
            <a:chExt cx="5774" cy="1663"/>
          </a:xfrm>
        </p:grpSpPr>
        <p:sp>
          <p:nvSpPr>
            <p:cNvPr id="6" name="Rectangle 33"/>
            <p:cNvSpPr>
              <a:spLocks noChangeArrowheads="1"/>
            </p:cNvSpPr>
            <p:nvPr/>
          </p:nvSpPr>
          <p:spPr bwMode="ltGray">
            <a:xfrm>
              <a:off x="0" y="3901"/>
              <a:ext cx="5774" cy="41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grpSp>
          <p:nvGrpSpPr>
            <p:cNvPr id="7" name="Group 34"/>
            <p:cNvGrpSpPr>
              <a:grpSpLocks/>
            </p:cNvGrpSpPr>
            <p:nvPr/>
          </p:nvGrpSpPr>
          <p:grpSpPr bwMode="auto">
            <a:xfrm>
              <a:off x="0" y="2650"/>
              <a:ext cx="1075" cy="1655"/>
              <a:chOff x="0" y="2650"/>
              <a:chExt cx="1075" cy="1655"/>
            </a:xfrm>
          </p:grpSpPr>
          <p:sp>
            <p:nvSpPr>
              <p:cNvPr id="24" name="Freeform 35"/>
              <p:cNvSpPr>
                <a:spLocks/>
              </p:cNvSpPr>
              <p:nvPr/>
            </p:nvSpPr>
            <p:spPr bwMode="ltGray">
              <a:xfrm>
                <a:off x="103" y="3197"/>
                <a:ext cx="161" cy="1108"/>
              </a:xfrm>
              <a:custGeom>
                <a:avLst/>
                <a:gdLst>
                  <a:gd name="T0" fmla="*/ 0 w 161"/>
                  <a:gd name="T1" fmla="*/ 98 h 1108"/>
                  <a:gd name="T2" fmla="*/ 24 w 161"/>
                  <a:gd name="T3" fmla="*/ 481 h 1108"/>
                  <a:gd name="T4" fmla="*/ 48 w 161"/>
                  <a:gd name="T5" fmla="*/ 790 h 1108"/>
                  <a:gd name="T6" fmla="*/ 65 w 161"/>
                  <a:gd name="T7" fmla="*/ 1018 h 1108"/>
                  <a:gd name="T8" fmla="*/ 60 w 161"/>
                  <a:gd name="T9" fmla="*/ 1107 h 1108"/>
                  <a:gd name="T10" fmla="*/ 94 w 161"/>
                  <a:gd name="T11" fmla="*/ 1107 h 1108"/>
                  <a:gd name="T12" fmla="*/ 106 w 161"/>
                  <a:gd name="T13" fmla="*/ 975 h 1108"/>
                  <a:gd name="T14" fmla="*/ 112 w 161"/>
                  <a:gd name="T15" fmla="*/ 775 h 1108"/>
                  <a:gd name="T16" fmla="*/ 124 w 161"/>
                  <a:gd name="T17" fmla="*/ 588 h 1108"/>
                  <a:gd name="T18" fmla="*/ 131 w 161"/>
                  <a:gd name="T19" fmla="*/ 447 h 1108"/>
                  <a:gd name="T20" fmla="*/ 144 w 161"/>
                  <a:gd name="T21" fmla="*/ 242 h 1108"/>
                  <a:gd name="T22" fmla="*/ 160 w 161"/>
                  <a:gd name="T23" fmla="*/ 66 h 1108"/>
                  <a:gd name="T24" fmla="*/ 150 w 161"/>
                  <a:gd name="T25" fmla="*/ 21 h 1108"/>
                  <a:gd name="T26" fmla="*/ 133 w 161"/>
                  <a:gd name="T27" fmla="*/ 0 h 1108"/>
                  <a:gd name="T28" fmla="*/ 114 w 161"/>
                  <a:gd name="T29" fmla="*/ 217 h 1108"/>
                  <a:gd name="T30" fmla="*/ 98 w 161"/>
                  <a:gd name="T31" fmla="*/ 401 h 1108"/>
                  <a:gd name="T32" fmla="*/ 92 w 161"/>
                  <a:gd name="T33" fmla="*/ 545 h 1108"/>
                  <a:gd name="T34" fmla="*/ 87 w 161"/>
                  <a:gd name="T35" fmla="*/ 697 h 1108"/>
                  <a:gd name="T36" fmla="*/ 73 w 161"/>
                  <a:gd name="T37" fmla="*/ 849 h 1108"/>
                  <a:gd name="T38" fmla="*/ 54 w 161"/>
                  <a:gd name="T39" fmla="*/ 585 h 1108"/>
                  <a:gd name="T40" fmla="*/ 32 w 161"/>
                  <a:gd name="T41" fmla="*/ 335 h 1108"/>
                  <a:gd name="T42" fmla="*/ 0 w 161"/>
                  <a:gd name="T43" fmla="*/ 98 h 110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61"/>
                  <a:gd name="T67" fmla="*/ 0 h 1108"/>
                  <a:gd name="T68" fmla="*/ 161 w 161"/>
                  <a:gd name="T69" fmla="*/ 1108 h 110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61" h="1108">
                    <a:moveTo>
                      <a:pt x="0" y="98"/>
                    </a:moveTo>
                    <a:lnTo>
                      <a:pt x="24" y="481"/>
                    </a:lnTo>
                    <a:lnTo>
                      <a:pt x="48" y="790"/>
                    </a:lnTo>
                    <a:lnTo>
                      <a:pt x="65" y="1018"/>
                    </a:lnTo>
                    <a:lnTo>
                      <a:pt x="60" y="1107"/>
                    </a:lnTo>
                    <a:lnTo>
                      <a:pt x="94" y="1107"/>
                    </a:lnTo>
                    <a:lnTo>
                      <a:pt x="106" y="975"/>
                    </a:lnTo>
                    <a:lnTo>
                      <a:pt x="112" y="775"/>
                    </a:lnTo>
                    <a:lnTo>
                      <a:pt x="124" y="588"/>
                    </a:lnTo>
                    <a:lnTo>
                      <a:pt x="131" y="447"/>
                    </a:lnTo>
                    <a:lnTo>
                      <a:pt x="144" y="242"/>
                    </a:lnTo>
                    <a:lnTo>
                      <a:pt x="160" y="66"/>
                    </a:lnTo>
                    <a:lnTo>
                      <a:pt x="150" y="21"/>
                    </a:lnTo>
                    <a:lnTo>
                      <a:pt x="133" y="0"/>
                    </a:lnTo>
                    <a:lnTo>
                      <a:pt x="114" y="217"/>
                    </a:lnTo>
                    <a:lnTo>
                      <a:pt x="98" y="401"/>
                    </a:lnTo>
                    <a:lnTo>
                      <a:pt x="92" y="545"/>
                    </a:lnTo>
                    <a:lnTo>
                      <a:pt x="87" y="697"/>
                    </a:lnTo>
                    <a:lnTo>
                      <a:pt x="73" y="849"/>
                    </a:lnTo>
                    <a:lnTo>
                      <a:pt x="54" y="585"/>
                    </a:lnTo>
                    <a:lnTo>
                      <a:pt x="32" y="335"/>
                    </a:lnTo>
                    <a:lnTo>
                      <a:pt x="0" y="9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  <p:sp>
            <p:nvSpPr>
              <p:cNvPr id="25" name="Freeform 36"/>
              <p:cNvSpPr>
                <a:spLocks/>
              </p:cNvSpPr>
              <p:nvPr/>
            </p:nvSpPr>
            <p:spPr bwMode="ltGray">
              <a:xfrm>
                <a:off x="223" y="3649"/>
                <a:ext cx="258" cy="622"/>
              </a:xfrm>
              <a:custGeom>
                <a:avLst/>
                <a:gdLst>
                  <a:gd name="T0" fmla="*/ 0 w 258"/>
                  <a:gd name="T1" fmla="*/ 289 h 622"/>
                  <a:gd name="T2" fmla="*/ 22 w 258"/>
                  <a:gd name="T3" fmla="*/ 415 h 622"/>
                  <a:gd name="T4" fmla="*/ 44 w 258"/>
                  <a:gd name="T5" fmla="*/ 517 h 622"/>
                  <a:gd name="T6" fmla="*/ 58 w 258"/>
                  <a:gd name="T7" fmla="*/ 591 h 622"/>
                  <a:gd name="T8" fmla="*/ 54 w 258"/>
                  <a:gd name="T9" fmla="*/ 621 h 622"/>
                  <a:gd name="T10" fmla="*/ 85 w 258"/>
                  <a:gd name="T11" fmla="*/ 621 h 622"/>
                  <a:gd name="T12" fmla="*/ 95 w 258"/>
                  <a:gd name="T13" fmla="*/ 578 h 622"/>
                  <a:gd name="T14" fmla="*/ 99 w 258"/>
                  <a:gd name="T15" fmla="*/ 512 h 622"/>
                  <a:gd name="T16" fmla="*/ 112 w 258"/>
                  <a:gd name="T17" fmla="*/ 450 h 622"/>
                  <a:gd name="T18" fmla="*/ 117 w 258"/>
                  <a:gd name="T19" fmla="*/ 404 h 622"/>
                  <a:gd name="T20" fmla="*/ 129 w 258"/>
                  <a:gd name="T21" fmla="*/ 337 h 622"/>
                  <a:gd name="T22" fmla="*/ 143 w 258"/>
                  <a:gd name="T23" fmla="*/ 279 h 622"/>
                  <a:gd name="T24" fmla="*/ 155 w 258"/>
                  <a:gd name="T25" fmla="*/ 228 h 622"/>
                  <a:gd name="T26" fmla="*/ 167 w 258"/>
                  <a:gd name="T27" fmla="*/ 173 h 622"/>
                  <a:gd name="T28" fmla="*/ 187 w 258"/>
                  <a:gd name="T29" fmla="*/ 118 h 622"/>
                  <a:gd name="T30" fmla="*/ 209 w 258"/>
                  <a:gd name="T31" fmla="*/ 72 h 622"/>
                  <a:gd name="T32" fmla="*/ 245 w 258"/>
                  <a:gd name="T33" fmla="*/ 28 h 622"/>
                  <a:gd name="T34" fmla="*/ 257 w 258"/>
                  <a:gd name="T35" fmla="*/ 10 h 622"/>
                  <a:gd name="T36" fmla="*/ 242 w 258"/>
                  <a:gd name="T37" fmla="*/ 0 h 622"/>
                  <a:gd name="T38" fmla="*/ 219 w 258"/>
                  <a:gd name="T39" fmla="*/ 18 h 622"/>
                  <a:gd name="T40" fmla="*/ 187 w 258"/>
                  <a:gd name="T41" fmla="*/ 60 h 622"/>
                  <a:gd name="T42" fmla="*/ 163 w 258"/>
                  <a:gd name="T43" fmla="*/ 102 h 622"/>
                  <a:gd name="T44" fmla="*/ 143 w 258"/>
                  <a:gd name="T45" fmla="*/ 146 h 622"/>
                  <a:gd name="T46" fmla="*/ 131 w 258"/>
                  <a:gd name="T47" fmla="*/ 203 h 622"/>
                  <a:gd name="T48" fmla="*/ 119 w 258"/>
                  <a:gd name="T49" fmla="*/ 257 h 622"/>
                  <a:gd name="T50" fmla="*/ 102 w 258"/>
                  <a:gd name="T51" fmla="*/ 329 h 622"/>
                  <a:gd name="T52" fmla="*/ 87 w 258"/>
                  <a:gd name="T53" fmla="*/ 389 h 622"/>
                  <a:gd name="T54" fmla="*/ 82 w 258"/>
                  <a:gd name="T55" fmla="*/ 436 h 622"/>
                  <a:gd name="T56" fmla="*/ 78 w 258"/>
                  <a:gd name="T57" fmla="*/ 486 h 622"/>
                  <a:gd name="T58" fmla="*/ 66 w 258"/>
                  <a:gd name="T59" fmla="*/ 536 h 622"/>
                  <a:gd name="T60" fmla="*/ 48 w 258"/>
                  <a:gd name="T61" fmla="*/ 449 h 622"/>
                  <a:gd name="T62" fmla="*/ 29 w 258"/>
                  <a:gd name="T63" fmla="*/ 367 h 622"/>
                  <a:gd name="T64" fmla="*/ 0 w 258"/>
                  <a:gd name="T65" fmla="*/ 289 h 6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58"/>
                  <a:gd name="T100" fmla="*/ 0 h 622"/>
                  <a:gd name="T101" fmla="*/ 258 w 258"/>
                  <a:gd name="T102" fmla="*/ 622 h 6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58" h="622">
                    <a:moveTo>
                      <a:pt x="0" y="289"/>
                    </a:moveTo>
                    <a:lnTo>
                      <a:pt x="22" y="415"/>
                    </a:lnTo>
                    <a:lnTo>
                      <a:pt x="44" y="517"/>
                    </a:lnTo>
                    <a:lnTo>
                      <a:pt x="58" y="591"/>
                    </a:lnTo>
                    <a:lnTo>
                      <a:pt x="54" y="621"/>
                    </a:lnTo>
                    <a:lnTo>
                      <a:pt x="85" y="621"/>
                    </a:lnTo>
                    <a:lnTo>
                      <a:pt x="95" y="578"/>
                    </a:lnTo>
                    <a:lnTo>
                      <a:pt x="99" y="512"/>
                    </a:lnTo>
                    <a:lnTo>
                      <a:pt x="112" y="450"/>
                    </a:lnTo>
                    <a:lnTo>
                      <a:pt x="117" y="404"/>
                    </a:lnTo>
                    <a:lnTo>
                      <a:pt x="129" y="337"/>
                    </a:lnTo>
                    <a:lnTo>
                      <a:pt x="143" y="279"/>
                    </a:lnTo>
                    <a:lnTo>
                      <a:pt x="155" y="228"/>
                    </a:lnTo>
                    <a:lnTo>
                      <a:pt x="167" y="173"/>
                    </a:lnTo>
                    <a:lnTo>
                      <a:pt x="187" y="118"/>
                    </a:lnTo>
                    <a:lnTo>
                      <a:pt x="209" y="72"/>
                    </a:lnTo>
                    <a:lnTo>
                      <a:pt x="245" y="28"/>
                    </a:lnTo>
                    <a:lnTo>
                      <a:pt x="257" y="10"/>
                    </a:lnTo>
                    <a:lnTo>
                      <a:pt x="242" y="0"/>
                    </a:lnTo>
                    <a:lnTo>
                      <a:pt x="219" y="18"/>
                    </a:lnTo>
                    <a:lnTo>
                      <a:pt x="187" y="60"/>
                    </a:lnTo>
                    <a:lnTo>
                      <a:pt x="163" y="102"/>
                    </a:lnTo>
                    <a:lnTo>
                      <a:pt x="143" y="146"/>
                    </a:lnTo>
                    <a:lnTo>
                      <a:pt x="131" y="203"/>
                    </a:lnTo>
                    <a:lnTo>
                      <a:pt x="119" y="257"/>
                    </a:lnTo>
                    <a:lnTo>
                      <a:pt x="102" y="329"/>
                    </a:lnTo>
                    <a:lnTo>
                      <a:pt x="87" y="389"/>
                    </a:lnTo>
                    <a:lnTo>
                      <a:pt x="82" y="436"/>
                    </a:lnTo>
                    <a:lnTo>
                      <a:pt x="78" y="486"/>
                    </a:lnTo>
                    <a:lnTo>
                      <a:pt x="66" y="536"/>
                    </a:lnTo>
                    <a:lnTo>
                      <a:pt x="48" y="449"/>
                    </a:lnTo>
                    <a:lnTo>
                      <a:pt x="29" y="367"/>
                    </a:lnTo>
                    <a:lnTo>
                      <a:pt x="0" y="289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  <p:sp>
            <p:nvSpPr>
              <p:cNvPr id="26" name="Freeform 37"/>
              <p:cNvSpPr>
                <a:spLocks/>
              </p:cNvSpPr>
              <p:nvPr/>
            </p:nvSpPr>
            <p:spPr bwMode="ltGray">
              <a:xfrm>
                <a:off x="0" y="3038"/>
                <a:ext cx="565" cy="695"/>
              </a:xfrm>
              <a:custGeom>
                <a:avLst/>
                <a:gdLst>
                  <a:gd name="T0" fmla="*/ 229 w 565"/>
                  <a:gd name="T1" fmla="*/ 219 h 695"/>
                  <a:gd name="T2" fmla="*/ 247 w 565"/>
                  <a:gd name="T3" fmla="*/ 241 h 695"/>
                  <a:gd name="T4" fmla="*/ 347 w 565"/>
                  <a:gd name="T5" fmla="*/ 204 h 695"/>
                  <a:gd name="T6" fmla="*/ 451 w 565"/>
                  <a:gd name="T7" fmla="*/ 145 h 695"/>
                  <a:gd name="T8" fmla="*/ 496 w 565"/>
                  <a:gd name="T9" fmla="*/ 82 h 695"/>
                  <a:gd name="T10" fmla="*/ 470 w 565"/>
                  <a:gd name="T11" fmla="*/ 137 h 695"/>
                  <a:gd name="T12" fmla="*/ 391 w 565"/>
                  <a:gd name="T13" fmla="*/ 194 h 695"/>
                  <a:gd name="T14" fmla="*/ 304 w 565"/>
                  <a:gd name="T15" fmla="*/ 247 h 695"/>
                  <a:gd name="T16" fmla="*/ 219 w 565"/>
                  <a:gd name="T17" fmla="*/ 284 h 695"/>
                  <a:gd name="T18" fmla="*/ 254 w 565"/>
                  <a:gd name="T19" fmla="*/ 317 h 695"/>
                  <a:gd name="T20" fmla="*/ 331 w 565"/>
                  <a:gd name="T21" fmla="*/ 322 h 695"/>
                  <a:gd name="T22" fmla="*/ 430 w 565"/>
                  <a:gd name="T23" fmla="*/ 334 h 695"/>
                  <a:gd name="T24" fmla="*/ 509 w 565"/>
                  <a:gd name="T25" fmla="*/ 364 h 695"/>
                  <a:gd name="T26" fmla="*/ 536 w 565"/>
                  <a:gd name="T27" fmla="*/ 383 h 695"/>
                  <a:gd name="T28" fmla="*/ 454 w 565"/>
                  <a:gd name="T29" fmla="*/ 364 h 695"/>
                  <a:gd name="T30" fmla="*/ 345 w 565"/>
                  <a:gd name="T31" fmla="*/ 354 h 695"/>
                  <a:gd name="T32" fmla="*/ 244 w 565"/>
                  <a:gd name="T33" fmla="*/ 347 h 695"/>
                  <a:gd name="T34" fmla="*/ 189 w 565"/>
                  <a:gd name="T35" fmla="*/ 363 h 695"/>
                  <a:gd name="T36" fmla="*/ 200 w 565"/>
                  <a:gd name="T37" fmla="*/ 443 h 695"/>
                  <a:gd name="T38" fmla="*/ 198 w 565"/>
                  <a:gd name="T39" fmla="*/ 547 h 695"/>
                  <a:gd name="T40" fmla="*/ 166 w 565"/>
                  <a:gd name="T41" fmla="*/ 630 h 695"/>
                  <a:gd name="T42" fmla="*/ 98 w 565"/>
                  <a:gd name="T43" fmla="*/ 694 h 695"/>
                  <a:gd name="T44" fmla="*/ 108 w 565"/>
                  <a:gd name="T45" fmla="*/ 617 h 695"/>
                  <a:gd name="T46" fmla="*/ 130 w 565"/>
                  <a:gd name="T47" fmla="*/ 533 h 695"/>
                  <a:gd name="T48" fmla="*/ 144 w 565"/>
                  <a:gd name="T49" fmla="*/ 425 h 695"/>
                  <a:gd name="T50" fmla="*/ 137 w 565"/>
                  <a:gd name="T51" fmla="*/ 353 h 695"/>
                  <a:gd name="T52" fmla="*/ 103 w 565"/>
                  <a:gd name="T53" fmla="*/ 395 h 695"/>
                  <a:gd name="T54" fmla="*/ 85 w 565"/>
                  <a:gd name="T55" fmla="*/ 486 h 695"/>
                  <a:gd name="T56" fmla="*/ 69 w 565"/>
                  <a:gd name="T57" fmla="*/ 580 h 695"/>
                  <a:gd name="T58" fmla="*/ 22 w 565"/>
                  <a:gd name="T59" fmla="*/ 649 h 695"/>
                  <a:gd name="T60" fmla="*/ 5 w 565"/>
                  <a:gd name="T61" fmla="*/ 649 h 695"/>
                  <a:gd name="T62" fmla="*/ 5 w 565"/>
                  <a:gd name="T63" fmla="*/ 578 h 695"/>
                  <a:gd name="T64" fmla="*/ 37 w 565"/>
                  <a:gd name="T65" fmla="*/ 512 h 695"/>
                  <a:gd name="T66" fmla="*/ 74 w 565"/>
                  <a:gd name="T67" fmla="*/ 427 h 695"/>
                  <a:gd name="T68" fmla="*/ 91 w 565"/>
                  <a:gd name="T69" fmla="*/ 364 h 695"/>
                  <a:gd name="T70" fmla="*/ 57 w 565"/>
                  <a:gd name="T71" fmla="*/ 324 h 695"/>
                  <a:gd name="T72" fmla="*/ 5 w 565"/>
                  <a:gd name="T73" fmla="*/ 329 h 695"/>
                  <a:gd name="T74" fmla="*/ 5 w 565"/>
                  <a:gd name="T75" fmla="*/ 329 h 695"/>
                  <a:gd name="T76" fmla="*/ 5 w 565"/>
                  <a:gd name="T77" fmla="*/ 329 h 695"/>
                  <a:gd name="T78" fmla="*/ 5 w 565"/>
                  <a:gd name="T79" fmla="*/ 329 h 695"/>
                  <a:gd name="T80" fmla="*/ 5 w 565"/>
                  <a:gd name="T81" fmla="*/ 329 h 695"/>
                  <a:gd name="T82" fmla="*/ 5 w 565"/>
                  <a:gd name="T83" fmla="*/ 329 h 695"/>
                  <a:gd name="T84" fmla="*/ 29 w 565"/>
                  <a:gd name="T85" fmla="*/ 287 h 695"/>
                  <a:gd name="T86" fmla="*/ 29 w 565"/>
                  <a:gd name="T87" fmla="*/ 247 h 695"/>
                  <a:gd name="T88" fmla="*/ 5 w 565"/>
                  <a:gd name="T89" fmla="*/ 187 h 695"/>
                  <a:gd name="T90" fmla="*/ 5 w 565"/>
                  <a:gd name="T91" fmla="*/ 187 h 695"/>
                  <a:gd name="T92" fmla="*/ 5 w 565"/>
                  <a:gd name="T93" fmla="*/ 187 h 695"/>
                  <a:gd name="T94" fmla="*/ 5 w 565"/>
                  <a:gd name="T95" fmla="*/ 187 h 695"/>
                  <a:gd name="T96" fmla="*/ 52 w 565"/>
                  <a:gd name="T97" fmla="*/ 218 h 695"/>
                  <a:gd name="T98" fmla="*/ 113 w 565"/>
                  <a:gd name="T99" fmla="*/ 281 h 695"/>
                  <a:gd name="T100" fmla="*/ 119 w 565"/>
                  <a:gd name="T101" fmla="*/ 233 h 695"/>
                  <a:gd name="T102" fmla="*/ 52 w 565"/>
                  <a:gd name="T103" fmla="*/ 162 h 695"/>
                  <a:gd name="T104" fmla="*/ 5 w 565"/>
                  <a:gd name="T105" fmla="*/ 116 h 695"/>
                  <a:gd name="T106" fmla="*/ 5 w 565"/>
                  <a:gd name="T107" fmla="*/ 116 h 695"/>
                  <a:gd name="T108" fmla="*/ 5 w 565"/>
                  <a:gd name="T109" fmla="*/ 86 h 695"/>
                  <a:gd name="T110" fmla="*/ 65 w 565"/>
                  <a:gd name="T111" fmla="*/ 155 h 695"/>
                  <a:gd name="T112" fmla="*/ 131 w 565"/>
                  <a:gd name="T113" fmla="*/ 247 h 695"/>
                  <a:gd name="T114" fmla="*/ 172 w 565"/>
                  <a:gd name="T115" fmla="*/ 226 h 695"/>
                  <a:gd name="T116" fmla="*/ 227 w 565"/>
                  <a:gd name="T117" fmla="*/ 156 h 695"/>
                  <a:gd name="T118" fmla="*/ 296 w 565"/>
                  <a:gd name="T119" fmla="*/ 71 h 695"/>
                  <a:gd name="T120" fmla="*/ 353 w 565"/>
                  <a:gd name="T121" fmla="*/ 12 h 695"/>
                  <a:gd name="T122" fmla="*/ 348 w 565"/>
                  <a:gd name="T123" fmla="*/ 53 h 695"/>
                  <a:gd name="T124" fmla="*/ 292 w 565"/>
                  <a:gd name="T125" fmla="*/ 137 h 69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565"/>
                  <a:gd name="T190" fmla="*/ 0 h 695"/>
                  <a:gd name="T191" fmla="*/ 565 w 565"/>
                  <a:gd name="T192" fmla="*/ 695 h 69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565" h="695">
                    <a:moveTo>
                      <a:pt x="266" y="170"/>
                    </a:moveTo>
                    <a:lnTo>
                      <a:pt x="255" y="181"/>
                    </a:lnTo>
                    <a:lnTo>
                      <a:pt x="246" y="193"/>
                    </a:lnTo>
                    <a:lnTo>
                      <a:pt x="238" y="205"/>
                    </a:lnTo>
                    <a:lnTo>
                      <a:pt x="229" y="219"/>
                    </a:lnTo>
                    <a:lnTo>
                      <a:pt x="222" y="231"/>
                    </a:lnTo>
                    <a:lnTo>
                      <a:pt x="219" y="243"/>
                    </a:lnTo>
                    <a:lnTo>
                      <a:pt x="214" y="253"/>
                    </a:lnTo>
                    <a:lnTo>
                      <a:pt x="228" y="247"/>
                    </a:lnTo>
                    <a:lnTo>
                      <a:pt x="247" y="241"/>
                    </a:lnTo>
                    <a:lnTo>
                      <a:pt x="267" y="234"/>
                    </a:lnTo>
                    <a:lnTo>
                      <a:pt x="287" y="227"/>
                    </a:lnTo>
                    <a:lnTo>
                      <a:pt x="308" y="221"/>
                    </a:lnTo>
                    <a:lnTo>
                      <a:pt x="329" y="213"/>
                    </a:lnTo>
                    <a:lnTo>
                      <a:pt x="347" y="204"/>
                    </a:lnTo>
                    <a:lnTo>
                      <a:pt x="373" y="192"/>
                    </a:lnTo>
                    <a:lnTo>
                      <a:pt x="392" y="180"/>
                    </a:lnTo>
                    <a:lnTo>
                      <a:pt x="417" y="167"/>
                    </a:lnTo>
                    <a:lnTo>
                      <a:pt x="434" y="159"/>
                    </a:lnTo>
                    <a:lnTo>
                      <a:pt x="451" y="145"/>
                    </a:lnTo>
                    <a:lnTo>
                      <a:pt x="465" y="134"/>
                    </a:lnTo>
                    <a:lnTo>
                      <a:pt x="477" y="119"/>
                    </a:lnTo>
                    <a:lnTo>
                      <a:pt x="485" y="105"/>
                    </a:lnTo>
                    <a:lnTo>
                      <a:pt x="491" y="92"/>
                    </a:lnTo>
                    <a:lnTo>
                      <a:pt x="496" y="82"/>
                    </a:lnTo>
                    <a:lnTo>
                      <a:pt x="497" y="93"/>
                    </a:lnTo>
                    <a:lnTo>
                      <a:pt x="497" y="100"/>
                    </a:lnTo>
                    <a:lnTo>
                      <a:pt x="493" y="110"/>
                    </a:lnTo>
                    <a:lnTo>
                      <a:pt x="484" y="121"/>
                    </a:lnTo>
                    <a:lnTo>
                      <a:pt x="470" y="137"/>
                    </a:lnTo>
                    <a:lnTo>
                      <a:pt x="462" y="149"/>
                    </a:lnTo>
                    <a:lnTo>
                      <a:pt x="448" y="157"/>
                    </a:lnTo>
                    <a:lnTo>
                      <a:pt x="431" y="168"/>
                    </a:lnTo>
                    <a:lnTo>
                      <a:pt x="410" y="181"/>
                    </a:lnTo>
                    <a:lnTo>
                      <a:pt x="391" y="194"/>
                    </a:lnTo>
                    <a:lnTo>
                      <a:pt x="370" y="207"/>
                    </a:lnTo>
                    <a:lnTo>
                      <a:pt x="356" y="218"/>
                    </a:lnTo>
                    <a:lnTo>
                      <a:pt x="340" y="230"/>
                    </a:lnTo>
                    <a:lnTo>
                      <a:pt x="322" y="238"/>
                    </a:lnTo>
                    <a:lnTo>
                      <a:pt x="304" y="247"/>
                    </a:lnTo>
                    <a:lnTo>
                      <a:pt x="285" y="256"/>
                    </a:lnTo>
                    <a:lnTo>
                      <a:pt x="267" y="264"/>
                    </a:lnTo>
                    <a:lnTo>
                      <a:pt x="252" y="271"/>
                    </a:lnTo>
                    <a:lnTo>
                      <a:pt x="232" y="279"/>
                    </a:lnTo>
                    <a:lnTo>
                      <a:pt x="219" y="284"/>
                    </a:lnTo>
                    <a:lnTo>
                      <a:pt x="213" y="287"/>
                    </a:lnTo>
                    <a:lnTo>
                      <a:pt x="219" y="295"/>
                    </a:lnTo>
                    <a:lnTo>
                      <a:pt x="226" y="303"/>
                    </a:lnTo>
                    <a:lnTo>
                      <a:pt x="236" y="314"/>
                    </a:lnTo>
                    <a:lnTo>
                      <a:pt x="254" y="317"/>
                    </a:lnTo>
                    <a:lnTo>
                      <a:pt x="267" y="318"/>
                    </a:lnTo>
                    <a:lnTo>
                      <a:pt x="288" y="321"/>
                    </a:lnTo>
                    <a:lnTo>
                      <a:pt x="308" y="322"/>
                    </a:lnTo>
                    <a:lnTo>
                      <a:pt x="331" y="322"/>
                    </a:lnTo>
                    <a:lnTo>
                      <a:pt x="352" y="324"/>
                    </a:lnTo>
                    <a:lnTo>
                      <a:pt x="374" y="325"/>
                    </a:lnTo>
                    <a:lnTo>
                      <a:pt x="394" y="328"/>
                    </a:lnTo>
                    <a:lnTo>
                      <a:pt x="411" y="330"/>
                    </a:lnTo>
                    <a:lnTo>
                      <a:pt x="430" y="334"/>
                    </a:lnTo>
                    <a:lnTo>
                      <a:pt x="444" y="338"/>
                    </a:lnTo>
                    <a:lnTo>
                      <a:pt x="459" y="344"/>
                    </a:lnTo>
                    <a:lnTo>
                      <a:pt x="471" y="350"/>
                    </a:lnTo>
                    <a:lnTo>
                      <a:pt x="489" y="356"/>
                    </a:lnTo>
                    <a:lnTo>
                      <a:pt x="509" y="364"/>
                    </a:lnTo>
                    <a:lnTo>
                      <a:pt x="530" y="371"/>
                    </a:lnTo>
                    <a:lnTo>
                      <a:pt x="546" y="376"/>
                    </a:lnTo>
                    <a:lnTo>
                      <a:pt x="564" y="381"/>
                    </a:lnTo>
                    <a:lnTo>
                      <a:pt x="550" y="384"/>
                    </a:lnTo>
                    <a:lnTo>
                      <a:pt x="536" y="383"/>
                    </a:lnTo>
                    <a:lnTo>
                      <a:pt x="520" y="380"/>
                    </a:lnTo>
                    <a:lnTo>
                      <a:pt x="504" y="376"/>
                    </a:lnTo>
                    <a:lnTo>
                      <a:pt x="481" y="370"/>
                    </a:lnTo>
                    <a:lnTo>
                      <a:pt x="468" y="367"/>
                    </a:lnTo>
                    <a:lnTo>
                      <a:pt x="454" y="364"/>
                    </a:lnTo>
                    <a:lnTo>
                      <a:pt x="436" y="361"/>
                    </a:lnTo>
                    <a:lnTo>
                      <a:pt x="416" y="359"/>
                    </a:lnTo>
                    <a:lnTo>
                      <a:pt x="393" y="357"/>
                    </a:lnTo>
                    <a:lnTo>
                      <a:pt x="370" y="355"/>
                    </a:lnTo>
                    <a:lnTo>
                      <a:pt x="345" y="354"/>
                    </a:lnTo>
                    <a:lnTo>
                      <a:pt x="325" y="354"/>
                    </a:lnTo>
                    <a:lnTo>
                      <a:pt x="303" y="353"/>
                    </a:lnTo>
                    <a:lnTo>
                      <a:pt x="286" y="352"/>
                    </a:lnTo>
                    <a:lnTo>
                      <a:pt x="266" y="351"/>
                    </a:lnTo>
                    <a:lnTo>
                      <a:pt x="244" y="347"/>
                    </a:lnTo>
                    <a:lnTo>
                      <a:pt x="219" y="343"/>
                    </a:lnTo>
                    <a:lnTo>
                      <a:pt x="197" y="338"/>
                    </a:lnTo>
                    <a:lnTo>
                      <a:pt x="171" y="335"/>
                    </a:lnTo>
                    <a:lnTo>
                      <a:pt x="179" y="347"/>
                    </a:lnTo>
                    <a:lnTo>
                      <a:pt x="189" y="363"/>
                    </a:lnTo>
                    <a:lnTo>
                      <a:pt x="199" y="383"/>
                    </a:lnTo>
                    <a:lnTo>
                      <a:pt x="202" y="398"/>
                    </a:lnTo>
                    <a:lnTo>
                      <a:pt x="203" y="416"/>
                    </a:lnTo>
                    <a:lnTo>
                      <a:pt x="202" y="429"/>
                    </a:lnTo>
                    <a:lnTo>
                      <a:pt x="200" y="443"/>
                    </a:lnTo>
                    <a:lnTo>
                      <a:pt x="198" y="462"/>
                    </a:lnTo>
                    <a:lnTo>
                      <a:pt x="196" y="487"/>
                    </a:lnTo>
                    <a:lnTo>
                      <a:pt x="197" y="508"/>
                    </a:lnTo>
                    <a:lnTo>
                      <a:pt x="198" y="530"/>
                    </a:lnTo>
                    <a:lnTo>
                      <a:pt x="198" y="547"/>
                    </a:lnTo>
                    <a:lnTo>
                      <a:pt x="196" y="564"/>
                    </a:lnTo>
                    <a:lnTo>
                      <a:pt x="190" y="581"/>
                    </a:lnTo>
                    <a:lnTo>
                      <a:pt x="182" y="602"/>
                    </a:lnTo>
                    <a:lnTo>
                      <a:pt x="175" y="617"/>
                    </a:lnTo>
                    <a:lnTo>
                      <a:pt x="166" y="630"/>
                    </a:lnTo>
                    <a:lnTo>
                      <a:pt x="156" y="647"/>
                    </a:lnTo>
                    <a:lnTo>
                      <a:pt x="148" y="657"/>
                    </a:lnTo>
                    <a:lnTo>
                      <a:pt x="133" y="670"/>
                    </a:lnTo>
                    <a:lnTo>
                      <a:pt x="114" y="681"/>
                    </a:lnTo>
                    <a:lnTo>
                      <a:pt x="98" y="694"/>
                    </a:lnTo>
                    <a:lnTo>
                      <a:pt x="96" y="680"/>
                    </a:lnTo>
                    <a:lnTo>
                      <a:pt x="98" y="663"/>
                    </a:lnTo>
                    <a:lnTo>
                      <a:pt x="101" y="645"/>
                    </a:lnTo>
                    <a:lnTo>
                      <a:pt x="103" y="629"/>
                    </a:lnTo>
                    <a:lnTo>
                      <a:pt x="108" y="617"/>
                    </a:lnTo>
                    <a:lnTo>
                      <a:pt x="113" y="601"/>
                    </a:lnTo>
                    <a:lnTo>
                      <a:pt x="121" y="584"/>
                    </a:lnTo>
                    <a:lnTo>
                      <a:pt x="125" y="570"/>
                    </a:lnTo>
                    <a:lnTo>
                      <a:pt x="126" y="557"/>
                    </a:lnTo>
                    <a:lnTo>
                      <a:pt x="130" y="533"/>
                    </a:lnTo>
                    <a:lnTo>
                      <a:pt x="133" y="508"/>
                    </a:lnTo>
                    <a:lnTo>
                      <a:pt x="136" y="486"/>
                    </a:lnTo>
                    <a:lnTo>
                      <a:pt x="139" y="464"/>
                    </a:lnTo>
                    <a:lnTo>
                      <a:pt x="143" y="441"/>
                    </a:lnTo>
                    <a:lnTo>
                      <a:pt x="144" y="425"/>
                    </a:lnTo>
                    <a:lnTo>
                      <a:pt x="144" y="412"/>
                    </a:lnTo>
                    <a:lnTo>
                      <a:pt x="145" y="396"/>
                    </a:lnTo>
                    <a:lnTo>
                      <a:pt x="144" y="378"/>
                    </a:lnTo>
                    <a:lnTo>
                      <a:pt x="142" y="368"/>
                    </a:lnTo>
                    <a:lnTo>
                      <a:pt x="137" y="353"/>
                    </a:lnTo>
                    <a:lnTo>
                      <a:pt x="133" y="334"/>
                    </a:lnTo>
                    <a:lnTo>
                      <a:pt x="125" y="348"/>
                    </a:lnTo>
                    <a:lnTo>
                      <a:pt x="116" y="363"/>
                    </a:lnTo>
                    <a:lnTo>
                      <a:pt x="108" y="378"/>
                    </a:lnTo>
                    <a:lnTo>
                      <a:pt x="103" y="395"/>
                    </a:lnTo>
                    <a:lnTo>
                      <a:pt x="98" y="413"/>
                    </a:lnTo>
                    <a:lnTo>
                      <a:pt x="94" y="427"/>
                    </a:lnTo>
                    <a:lnTo>
                      <a:pt x="92" y="444"/>
                    </a:lnTo>
                    <a:lnTo>
                      <a:pt x="88" y="464"/>
                    </a:lnTo>
                    <a:lnTo>
                      <a:pt x="85" y="486"/>
                    </a:lnTo>
                    <a:lnTo>
                      <a:pt x="82" y="504"/>
                    </a:lnTo>
                    <a:lnTo>
                      <a:pt x="79" y="526"/>
                    </a:lnTo>
                    <a:lnTo>
                      <a:pt x="77" y="543"/>
                    </a:lnTo>
                    <a:lnTo>
                      <a:pt x="72" y="562"/>
                    </a:lnTo>
                    <a:lnTo>
                      <a:pt x="69" y="580"/>
                    </a:lnTo>
                    <a:lnTo>
                      <a:pt x="65" y="593"/>
                    </a:lnTo>
                    <a:lnTo>
                      <a:pt x="56" y="606"/>
                    </a:lnTo>
                    <a:lnTo>
                      <a:pt x="46" y="621"/>
                    </a:lnTo>
                    <a:lnTo>
                      <a:pt x="34" y="635"/>
                    </a:lnTo>
                    <a:lnTo>
                      <a:pt x="22" y="649"/>
                    </a:lnTo>
                    <a:lnTo>
                      <a:pt x="12" y="656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578"/>
                    </a:lnTo>
                    <a:lnTo>
                      <a:pt x="11" y="564"/>
                    </a:lnTo>
                    <a:lnTo>
                      <a:pt x="21" y="546"/>
                    </a:lnTo>
                    <a:lnTo>
                      <a:pt x="29" y="530"/>
                    </a:lnTo>
                    <a:lnTo>
                      <a:pt x="37" y="512"/>
                    </a:lnTo>
                    <a:lnTo>
                      <a:pt x="45" y="496"/>
                    </a:lnTo>
                    <a:lnTo>
                      <a:pt x="54" y="478"/>
                    </a:lnTo>
                    <a:lnTo>
                      <a:pt x="60" y="461"/>
                    </a:lnTo>
                    <a:lnTo>
                      <a:pt x="67" y="444"/>
                    </a:lnTo>
                    <a:lnTo>
                      <a:pt x="74" y="427"/>
                    </a:lnTo>
                    <a:lnTo>
                      <a:pt x="77" y="415"/>
                    </a:lnTo>
                    <a:lnTo>
                      <a:pt x="83" y="402"/>
                    </a:lnTo>
                    <a:lnTo>
                      <a:pt x="88" y="386"/>
                    </a:lnTo>
                    <a:lnTo>
                      <a:pt x="94" y="374"/>
                    </a:lnTo>
                    <a:lnTo>
                      <a:pt x="91" y="364"/>
                    </a:lnTo>
                    <a:lnTo>
                      <a:pt x="89" y="352"/>
                    </a:lnTo>
                    <a:lnTo>
                      <a:pt x="90" y="342"/>
                    </a:lnTo>
                    <a:lnTo>
                      <a:pt x="93" y="330"/>
                    </a:lnTo>
                    <a:lnTo>
                      <a:pt x="77" y="328"/>
                    </a:lnTo>
                    <a:lnTo>
                      <a:pt x="57" y="324"/>
                    </a:lnTo>
                    <a:lnTo>
                      <a:pt x="40" y="333"/>
                    </a:lnTo>
                    <a:lnTo>
                      <a:pt x="24" y="340"/>
                    </a:lnTo>
                    <a:lnTo>
                      <a:pt x="7" y="347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11" y="293"/>
                    </a:lnTo>
                    <a:lnTo>
                      <a:pt x="29" y="287"/>
                    </a:lnTo>
                    <a:lnTo>
                      <a:pt x="33" y="278"/>
                    </a:lnTo>
                    <a:lnTo>
                      <a:pt x="37" y="270"/>
                    </a:lnTo>
                    <a:lnTo>
                      <a:pt x="41" y="261"/>
                    </a:lnTo>
                    <a:lnTo>
                      <a:pt x="40" y="258"/>
                    </a:lnTo>
                    <a:lnTo>
                      <a:pt x="29" y="247"/>
                    </a:lnTo>
                    <a:lnTo>
                      <a:pt x="13" y="235"/>
                    </a:lnTo>
                    <a:lnTo>
                      <a:pt x="0" y="223"/>
                    </a:lnTo>
                    <a:lnTo>
                      <a:pt x="5" y="222"/>
                    </a:lnTo>
                    <a:lnTo>
                      <a:pt x="5" y="187"/>
                    </a:lnTo>
                    <a:lnTo>
                      <a:pt x="3" y="184"/>
                    </a:lnTo>
                    <a:lnTo>
                      <a:pt x="24" y="197"/>
                    </a:lnTo>
                    <a:lnTo>
                      <a:pt x="41" y="209"/>
                    </a:lnTo>
                    <a:lnTo>
                      <a:pt x="52" y="218"/>
                    </a:lnTo>
                    <a:lnTo>
                      <a:pt x="61" y="229"/>
                    </a:lnTo>
                    <a:lnTo>
                      <a:pt x="75" y="244"/>
                    </a:lnTo>
                    <a:lnTo>
                      <a:pt x="87" y="256"/>
                    </a:lnTo>
                    <a:lnTo>
                      <a:pt x="98" y="267"/>
                    </a:lnTo>
                    <a:lnTo>
                      <a:pt x="113" y="281"/>
                    </a:lnTo>
                    <a:lnTo>
                      <a:pt x="119" y="276"/>
                    </a:lnTo>
                    <a:lnTo>
                      <a:pt x="126" y="265"/>
                    </a:lnTo>
                    <a:lnTo>
                      <a:pt x="133" y="256"/>
                    </a:lnTo>
                    <a:lnTo>
                      <a:pt x="129" y="247"/>
                    </a:lnTo>
                    <a:lnTo>
                      <a:pt x="119" y="233"/>
                    </a:lnTo>
                    <a:lnTo>
                      <a:pt x="109" y="219"/>
                    </a:lnTo>
                    <a:lnTo>
                      <a:pt x="98" y="206"/>
                    </a:lnTo>
                    <a:lnTo>
                      <a:pt x="87" y="194"/>
                    </a:lnTo>
                    <a:lnTo>
                      <a:pt x="68" y="178"/>
                    </a:lnTo>
                    <a:lnTo>
                      <a:pt x="52" y="162"/>
                    </a:lnTo>
                    <a:lnTo>
                      <a:pt x="38" y="150"/>
                    </a:lnTo>
                    <a:lnTo>
                      <a:pt x="26" y="139"/>
                    </a:lnTo>
                    <a:lnTo>
                      <a:pt x="13" y="126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96"/>
                    </a:lnTo>
                    <a:lnTo>
                      <a:pt x="5" y="86"/>
                    </a:lnTo>
                    <a:lnTo>
                      <a:pt x="10" y="99"/>
                    </a:lnTo>
                    <a:lnTo>
                      <a:pt x="25" y="113"/>
                    </a:lnTo>
                    <a:lnTo>
                      <a:pt x="37" y="126"/>
                    </a:lnTo>
                    <a:lnTo>
                      <a:pt x="54" y="144"/>
                    </a:lnTo>
                    <a:lnTo>
                      <a:pt x="65" y="155"/>
                    </a:lnTo>
                    <a:lnTo>
                      <a:pt x="79" y="170"/>
                    </a:lnTo>
                    <a:lnTo>
                      <a:pt x="92" y="190"/>
                    </a:lnTo>
                    <a:lnTo>
                      <a:pt x="104" y="205"/>
                    </a:lnTo>
                    <a:lnTo>
                      <a:pt x="115" y="221"/>
                    </a:lnTo>
                    <a:lnTo>
                      <a:pt x="131" y="247"/>
                    </a:lnTo>
                    <a:lnTo>
                      <a:pt x="137" y="261"/>
                    </a:lnTo>
                    <a:lnTo>
                      <a:pt x="141" y="270"/>
                    </a:lnTo>
                    <a:lnTo>
                      <a:pt x="149" y="256"/>
                    </a:lnTo>
                    <a:lnTo>
                      <a:pt x="160" y="241"/>
                    </a:lnTo>
                    <a:lnTo>
                      <a:pt x="172" y="226"/>
                    </a:lnTo>
                    <a:lnTo>
                      <a:pt x="182" y="211"/>
                    </a:lnTo>
                    <a:lnTo>
                      <a:pt x="192" y="197"/>
                    </a:lnTo>
                    <a:lnTo>
                      <a:pt x="202" y="184"/>
                    </a:lnTo>
                    <a:lnTo>
                      <a:pt x="213" y="172"/>
                    </a:lnTo>
                    <a:lnTo>
                      <a:pt x="227" y="156"/>
                    </a:lnTo>
                    <a:lnTo>
                      <a:pt x="242" y="140"/>
                    </a:lnTo>
                    <a:lnTo>
                      <a:pt x="256" y="122"/>
                    </a:lnTo>
                    <a:lnTo>
                      <a:pt x="271" y="104"/>
                    </a:lnTo>
                    <a:lnTo>
                      <a:pt x="282" y="89"/>
                    </a:lnTo>
                    <a:lnTo>
                      <a:pt x="296" y="71"/>
                    </a:lnTo>
                    <a:lnTo>
                      <a:pt x="307" y="59"/>
                    </a:lnTo>
                    <a:lnTo>
                      <a:pt x="321" y="47"/>
                    </a:lnTo>
                    <a:lnTo>
                      <a:pt x="333" y="38"/>
                    </a:lnTo>
                    <a:lnTo>
                      <a:pt x="343" y="27"/>
                    </a:lnTo>
                    <a:lnTo>
                      <a:pt x="353" y="12"/>
                    </a:lnTo>
                    <a:lnTo>
                      <a:pt x="362" y="0"/>
                    </a:lnTo>
                    <a:lnTo>
                      <a:pt x="360" y="10"/>
                    </a:lnTo>
                    <a:lnTo>
                      <a:pt x="358" y="24"/>
                    </a:lnTo>
                    <a:lnTo>
                      <a:pt x="355" y="39"/>
                    </a:lnTo>
                    <a:lnTo>
                      <a:pt x="348" y="53"/>
                    </a:lnTo>
                    <a:lnTo>
                      <a:pt x="340" y="66"/>
                    </a:lnTo>
                    <a:lnTo>
                      <a:pt x="327" y="85"/>
                    </a:lnTo>
                    <a:lnTo>
                      <a:pt x="317" y="101"/>
                    </a:lnTo>
                    <a:lnTo>
                      <a:pt x="305" y="121"/>
                    </a:lnTo>
                    <a:lnTo>
                      <a:pt x="292" y="137"/>
                    </a:lnTo>
                    <a:lnTo>
                      <a:pt x="278" y="156"/>
                    </a:lnTo>
                    <a:lnTo>
                      <a:pt x="266" y="170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27" name="Group 38"/>
              <p:cNvGrpSpPr>
                <a:grpSpLocks/>
              </p:cNvGrpSpPr>
              <p:nvPr/>
            </p:nvGrpSpPr>
            <p:grpSpPr bwMode="auto">
              <a:xfrm>
                <a:off x="48" y="3440"/>
                <a:ext cx="1027" cy="657"/>
                <a:chOff x="48" y="3440"/>
                <a:chExt cx="1027" cy="657"/>
              </a:xfrm>
            </p:grpSpPr>
            <p:sp>
              <p:nvSpPr>
                <p:cNvPr id="29" name="Freeform 39"/>
                <p:cNvSpPr>
                  <a:spLocks/>
                </p:cNvSpPr>
                <p:nvPr/>
              </p:nvSpPr>
              <p:spPr bwMode="ltGray">
                <a:xfrm>
                  <a:off x="145" y="3440"/>
                  <a:ext cx="930" cy="612"/>
                </a:xfrm>
                <a:custGeom>
                  <a:avLst/>
                  <a:gdLst>
                    <a:gd name="T0" fmla="*/ 354 w 930"/>
                    <a:gd name="T1" fmla="*/ 77 h 612"/>
                    <a:gd name="T2" fmla="*/ 429 w 930"/>
                    <a:gd name="T3" fmla="*/ 26 h 612"/>
                    <a:gd name="T4" fmla="*/ 519 w 930"/>
                    <a:gd name="T5" fmla="*/ 6 h 612"/>
                    <a:gd name="T6" fmla="*/ 619 w 930"/>
                    <a:gd name="T7" fmla="*/ 5 h 612"/>
                    <a:gd name="T8" fmla="*/ 644 w 930"/>
                    <a:gd name="T9" fmla="*/ 13 h 612"/>
                    <a:gd name="T10" fmla="*/ 577 w 930"/>
                    <a:gd name="T11" fmla="*/ 27 h 612"/>
                    <a:gd name="T12" fmla="*/ 500 w 930"/>
                    <a:gd name="T13" fmla="*/ 47 h 612"/>
                    <a:gd name="T14" fmla="*/ 413 w 930"/>
                    <a:gd name="T15" fmla="*/ 99 h 612"/>
                    <a:gd name="T16" fmla="*/ 406 w 930"/>
                    <a:gd name="T17" fmla="*/ 169 h 612"/>
                    <a:gd name="T18" fmla="*/ 534 w 930"/>
                    <a:gd name="T19" fmla="*/ 126 h 612"/>
                    <a:gd name="T20" fmla="*/ 639 w 930"/>
                    <a:gd name="T21" fmla="*/ 121 h 612"/>
                    <a:gd name="T22" fmla="*/ 750 w 930"/>
                    <a:gd name="T23" fmla="*/ 130 h 612"/>
                    <a:gd name="T24" fmla="*/ 882 w 930"/>
                    <a:gd name="T25" fmla="*/ 143 h 612"/>
                    <a:gd name="T26" fmla="*/ 884 w 930"/>
                    <a:gd name="T27" fmla="*/ 144 h 612"/>
                    <a:gd name="T28" fmla="*/ 757 w 930"/>
                    <a:gd name="T29" fmla="*/ 149 h 612"/>
                    <a:gd name="T30" fmla="*/ 640 w 930"/>
                    <a:gd name="T31" fmla="*/ 151 h 612"/>
                    <a:gd name="T32" fmla="*/ 539 w 930"/>
                    <a:gd name="T33" fmla="*/ 162 h 612"/>
                    <a:gd name="T34" fmla="*/ 425 w 930"/>
                    <a:gd name="T35" fmla="*/ 186 h 612"/>
                    <a:gd name="T36" fmla="*/ 471 w 930"/>
                    <a:gd name="T37" fmla="*/ 222 h 612"/>
                    <a:gd name="T38" fmla="*/ 504 w 930"/>
                    <a:gd name="T39" fmla="*/ 256 h 612"/>
                    <a:gd name="T40" fmla="*/ 390 w 930"/>
                    <a:gd name="T41" fmla="*/ 224 h 612"/>
                    <a:gd name="T42" fmla="*/ 367 w 930"/>
                    <a:gd name="T43" fmla="*/ 244 h 612"/>
                    <a:gd name="T44" fmla="*/ 491 w 930"/>
                    <a:gd name="T45" fmla="*/ 261 h 612"/>
                    <a:gd name="T46" fmla="*/ 597 w 930"/>
                    <a:gd name="T47" fmla="*/ 283 h 612"/>
                    <a:gd name="T48" fmla="*/ 680 w 930"/>
                    <a:gd name="T49" fmla="*/ 341 h 612"/>
                    <a:gd name="T50" fmla="*/ 743 w 930"/>
                    <a:gd name="T51" fmla="*/ 421 h 612"/>
                    <a:gd name="T52" fmla="*/ 730 w 930"/>
                    <a:gd name="T53" fmla="*/ 434 h 612"/>
                    <a:gd name="T54" fmla="*/ 644 w 930"/>
                    <a:gd name="T55" fmla="*/ 384 h 612"/>
                    <a:gd name="T56" fmla="*/ 550 w 930"/>
                    <a:gd name="T57" fmla="*/ 329 h 612"/>
                    <a:gd name="T58" fmla="*/ 448 w 930"/>
                    <a:gd name="T59" fmla="*/ 291 h 612"/>
                    <a:gd name="T60" fmla="*/ 383 w 930"/>
                    <a:gd name="T61" fmla="*/ 279 h 612"/>
                    <a:gd name="T62" fmla="*/ 437 w 930"/>
                    <a:gd name="T63" fmla="*/ 340 h 612"/>
                    <a:gd name="T64" fmla="*/ 505 w 930"/>
                    <a:gd name="T65" fmla="*/ 421 h 612"/>
                    <a:gd name="T66" fmla="*/ 542 w 930"/>
                    <a:gd name="T67" fmla="*/ 494 h 612"/>
                    <a:gd name="T68" fmla="*/ 540 w 930"/>
                    <a:gd name="T69" fmla="*/ 562 h 612"/>
                    <a:gd name="T70" fmla="*/ 492 w 930"/>
                    <a:gd name="T71" fmla="*/ 487 h 612"/>
                    <a:gd name="T72" fmla="*/ 441 w 930"/>
                    <a:gd name="T73" fmla="*/ 405 h 612"/>
                    <a:gd name="T74" fmla="*/ 384 w 930"/>
                    <a:gd name="T75" fmla="*/ 333 h 612"/>
                    <a:gd name="T76" fmla="*/ 333 w 930"/>
                    <a:gd name="T77" fmla="*/ 268 h 612"/>
                    <a:gd name="T78" fmla="*/ 244 w 930"/>
                    <a:gd name="T79" fmla="*/ 305 h 612"/>
                    <a:gd name="T80" fmla="*/ 171 w 930"/>
                    <a:gd name="T81" fmla="*/ 397 h 612"/>
                    <a:gd name="T82" fmla="*/ 109 w 930"/>
                    <a:gd name="T83" fmla="*/ 490 h 612"/>
                    <a:gd name="T84" fmla="*/ 40 w 930"/>
                    <a:gd name="T85" fmla="*/ 576 h 612"/>
                    <a:gd name="T86" fmla="*/ 19 w 930"/>
                    <a:gd name="T87" fmla="*/ 566 h 612"/>
                    <a:gd name="T88" fmla="*/ 101 w 930"/>
                    <a:gd name="T89" fmla="*/ 458 h 612"/>
                    <a:gd name="T90" fmla="*/ 174 w 930"/>
                    <a:gd name="T91" fmla="*/ 373 h 612"/>
                    <a:gd name="T92" fmla="*/ 238 w 930"/>
                    <a:gd name="T93" fmla="*/ 291 h 612"/>
                    <a:gd name="T94" fmla="*/ 295 w 930"/>
                    <a:gd name="T95" fmla="*/ 226 h 612"/>
                    <a:gd name="T96" fmla="*/ 211 w 930"/>
                    <a:gd name="T97" fmla="*/ 150 h 612"/>
                    <a:gd name="T98" fmla="*/ 93 w 930"/>
                    <a:gd name="T99" fmla="*/ 108 h 612"/>
                    <a:gd name="T100" fmla="*/ 44 w 930"/>
                    <a:gd name="T101" fmla="*/ 86 h 612"/>
                    <a:gd name="T102" fmla="*/ 134 w 930"/>
                    <a:gd name="T103" fmla="*/ 110 h 612"/>
                    <a:gd name="T104" fmla="*/ 259 w 930"/>
                    <a:gd name="T105" fmla="*/ 163 h 6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930"/>
                    <a:gd name="T160" fmla="*/ 0 h 612"/>
                    <a:gd name="T161" fmla="*/ 930 w 930"/>
                    <a:gd name="T162" fmla="*/ 612 h 6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930" h="612">
                      <a:moveTo>
                        <a:pt x="293" y="156"/>
                      </a:moveTo>
                      <a:lnTo>
                        <a:pt x="300" y="141"/>
                      </a:lnTo>
                      <a:lnTo>
                        <a:pt x="311" y="124"/>
                      </a:lnTo>
                      <a:lnTo>
                        <a:pt x="324" y="107"/>
                      </a:lnTo>
                      <a:lnTo>
                        <a:pt x="339" y="92"/>
                      </a:lnTo>
                      <a:lnTo>
                        <a:pt x="354" y="77"/>
                      </a:lnTo>
                      <a:lnTo>
                        <a:pt x="365" y="66"/>
                      </a:lnTo>
                      <a:lnTo>
                        <a:pt x="377" y="56"/>
                      </a:lnTo>
                      <a:lnTo>
                        <a:pt x="391" y="47"/>
                      </a:lnTo>
                      <a:lnTo>
                        <a:pt x="403" y="39"/>
                      </a:lnTo>
                      <a:lnTo>
                        <a:pt x="415" y="32"/>
                      </a:lnTo>
                      <a:lnTo>
                        <a:pt x="429" y="26"/>
                      </a:lnTo>
                      <a:lnTo>
                        <a:pt x="442" y="20"/>
                      </a:lnTo>
                      <a:lnTo>
                        <a:pt x="455" y="16"/>
                      </a:lnTo>
                      <a:lnTo>
                        <a:pt x="471" y="13"/>
                      </a:lnTo>
                      <a:lnTo>
                        <a:pt x="488" y="10"/>
                      </a:lnTo>
                      <a:lnTo>
                        <a:pt x="503" y="7"/>
                      </a:lnTo>
                      <a:lnTo>
                        <a:pt x="519" y="6"/>
                      </a:lnTo>
                      <a:lnTo>
                        <a:pt x="535" y="5"/>
                      </a:lnTo>
                      <a:lnTo>
                        <a:pt x="552" y="4"/>
                      </a:lnTo>
                      <a:lnTo>
                        <a:pt x="573" y="2"/>
                      </a:lnTo>
                      <a:lnTo>
                        <a:pt x="589" y="4"/>
                      </a:lnTo>
                      <a:lnTo>
                        <a:pt x="604" y="5"/>
                      </a:lnTo>
                      <a:lnTo>
                        <a:pt x="619" y="5"/>
                      </a:lnTo>
                      <a:lnTo>
                        <a:pt x="633" y="4"/>
                      </a:lnTo>
                      <a:lnTo>
                        <a:pt x="650" y="2"/>
                      </a:lnTo>
                      <a:lnTo>
                        <a:pt x="666" y="0"/>
                      </a:lnTo>
                      <a:lnTo>
                        <a:pt x="658" y="4"/>
                      </a:lnTo>
                      <a:lnTo>
                        <a:pt x="650" y="8"/>
                      </a:lnTo>
                      <a:lnTo>
                        <a:pt x="644" y="13"/>
                      </a:lnTo>
                      <a:lnTo>
                        <a:pt x="637" y="19"/>
                      </a:lnTo>
                      <a:lnTo>
                        <a:pt x="625" y="19"/>
                      </a:lnTo>
                      <a:lnTo>
                        <a:pt x="611" y="20"/>
                      </a:lnTo>
                      <a:lnTo>
                        <a:pt x="601" y="22"/>
                      </a:lnTo>
                      <a:lnTo>
                        <a:pt x="589" y="25"/>
                      </a:lnTo>
                      <a:lnTo>
                        <a:pt x="577" y="27"/>
                      </a:lnTo>
                      <a:lnTo>
                        <a:pt x="565" y="29"/>
                      </a:lnTo>
                      <a:lnTo>
                        <a:pt x="552" y="32"/>
                      </a:lnTo>
                      <a:lnTo>
                        <a:pt x="539" y="35"/>
                      </a:lnTo>
                      <a:lnTo>
                        <a:pt x="525" y="39"/>
                      </a:lnTo>
                      <a:lnTo>
                        <a:pt x="512" y="43"/>
                      </a:lnTo>
                      <a:lnTo>
                        <a:pt x="500" y="47"/>
                      </a:lnTo>
                      <a:lnTo>
                        <a:pt x="485" y="53"/>
                      </a:lnTo>
                      <a:lnTo>
                        <a:pt x="471" y="59"/>
                      </a:lnTo>
                      <a:lnTo>
                        <a:pt x="456" y="66"/>
                      </a:lnTo>
                      <a:lnTo>
                        <a:pt x="442" y="74"/>
                      </a:lnTo>
                      <a:lnTo>
                        <a:pt x="426" y="86"/>
                      </a:lnTo>
                      <a:lnTo>
                        <a:pt x="413" y="99"/>
                      </a:lnTo>
                      <a:lnTo>
                        <a:pt x="400" y="116"/>
                      </a:lnTo>
                      <a:lnTo>
                        <a:pt x="385" y="138"/>
                      </a:lnTo>
                      <a:lnTo>
                        <a:pt x="371" y="162"/>
                      </a:lnTo>
                      <a:lnTo>
                        <a:pt x="354" y="191"/>
                      </a:lnTo>
                      <a:lnTo>
                        <a:pt x="382" y="179"/>
                      </a:lnTo>
                      <a:lnTo>
                        <a:pt x="406" y="169"/>
                      </a:lnTo>
                      <a:lnTo>
                        <a:pt x="438" y="155"/>
                      </a:lnTo>
                      <a:lnTo>
                        <a:pt x="471" y="141"/>
                      </a:lnTo>
                      <a:lnTo>
                        <a:pt x="485" y="138"/>
                      </a:lnTo>
                      <a:lnTo>
                        <a:pt x="500" y="133"/>
                      </a:lnTo>
                      <a:lnTo>
                        <a:pt x="516" y="130"/>
                      </a:lnTo>
                      <a:lnTo>
                        <a:pt x="534" y="126"/>
                      </a:lnTo>
                      <a:lnTo>
                        <a:pt x="553" y="123"/>
                      </a:lnTo>
                      <a:lnTo>
                        <a:pt x="570" y="122"/>
                      </a:lnTo>
                      <a:lnTo>
                        <a:pt x="584" y="121"/>
                      </a:lnTo>
                      <a:lnTo>
                        <a:pt x="605" y="119"/>
                      </a:lnTo>
                      <a:lnTo>
                        <a:pt x="624" y="120"/>
                      </a:lnTo>
                      <a:lnTo>
                        <a:pt x="639" y="121"/>
                      </a:lnTo>
                      <a:lnTo>
                        <a:pt x="659" y="123"/>
                      </a:lnTo>
                      <a:lnTo>
                        <a:pt x="677" y="124"/>
                      </a:lnTo>
                      <a:lnTo>
                        <a:pt x="695" y="125"/>
                      </a:lnTo>
                      <a:lnTo>
                        <a:pt x="713" y="127"/>
                      </a:lnTo>
                      <a:lnTo>
                        <a:pt x="731" y="128"/>
                      </a:lnTo>
                      <a:lnTo>
                        <a:pt x="750" y="130"/>
                      </a:lnTo>
                      <a:lnTo>
                        <a:pt x="769" y="131"/>
                      </a:lnTo>
                      <a:lnTo>
                        <a:pt x="787" y="133"/>
                      </a:lnTo>
                      <a:lnTo>
                        <a:pt x="808" y="135"/>
                      </a:lnTo>
                      <a:lnTo>
                        <a:pt x="830" y="137"/>
                      </a:lnTo>
                      <a:lnTo>
                        <a:pt x="850" y="139"/>
                      </a:lnTo>
                      <a:lnTo>
                        <a:pt x="882" y="143"/>
                      </a:lnTo>
                      <a:lnTo>
                        <a:pt x="893" y="142"/>
                      </a:lnTo>
                      <a:lnTo>
                        <a:pt x="901" y="143"/>
                      </a:lnTo>
                      <a:lnTo>
                        <a:pt x="911" y="146"/>
                      </a:lnTo>
                      <a:lnTo>
                        <a:pt x="929" y="151"/>
                      </a:lnTo>
                      <a:lnTo>
                        <a:pt x="898" y="146"/>
                      </a:lnTo>
                      <a:lnTo>
                        <a:pt x="884" y="144"/>
                      </a:lnTo>
                      <a:lnTo>
                        <a:pt x="870" y="144"/>
                      </a:lnTo>
                      <a:lnTo>
                        <a:pt x="842" y="146"/>
                      </a:lnTo>
                      <a:lnTo>
                        <a:pt x="823" y="147"/>
                      </a:lnTo>
                      <a:lnTo>
                        <a:pt x="798" y="148"/>
                      </a:lnTo>
                      <a:lnTo>
                        <a:pt x="777" y="148"/>
                      </a:lnTo>
                      <a:lnTo>
                        <a:pt x="757" y="149"/>
                      </a:lnTo>
                      <a:lnTo>
                        <a:pt x="738" y="150"/>
                      </a:lnTo>
                      <a:lnTo>
                        <a:pt x="720" y="148"/>
                      </a:lnTo>
                      <a:lnTo>
                        <a:pt x="699" y="147"/>
                      </a:lnTo>
                      <a:lnTo>
                        <a:pt x="677" y="148"/>
                      </a:lnTo>
                      <a:lnTo>
                        <a:pt x="658" y="150"/>
                      </a:lnTo>
                      <a:lnTo>
                        <a:pt x="640" y="151"/>
                      </a:lnTo>
                      <a:lnTo>
                        <a:pt x="620" y="152"/>
                      </a:lnTo>
                      <a:lnTo>
                        <a:pt x="605" y="152"/>
                      </a:lnTo>
                      <a:lnTo>
                        <a:pt x="586" y="153"/>
                      </a:lnTo>
                      <a:lnTo>
                        <a:pt x="570" y="156"/>
                      </a:lnTo>
                      <a:lnTo>
                        <a:pt x="554" y="159"/>
                      </a:lnTo>
                      <a:lnTo>
                        <a:pt x="539" y="162"/>
                      </a:lnTo>
                      <a:lnTo>
                        <a:pt x="522" y="165"/>
                      </a:lnTo>
                      <a:lnTo>
                        <a:pt x="505" y="169"/>
                      </a:lnTo>
                      <a:lnTo>
                        <a:pt x="486" y="173"/>
                      </a:lnTo>
                      <a:lnTo>
                        <a:pt x="471" y="176"/>
                      </a:lnTo>
                      <a:lnTo>
                        <a:pt x="442" y="183"/>
                      </a:lnTo>
                      <a:lnTo>
                        <a:pt x="425" y="186"/>
                      </a:lnTo>
                      <a:lnTo>
                        <a:pt x="400" y="195"/>
                      </a:lnTo>
                      <a:lnTo>
                        <a:pt x="365" y="207"/>
                      </a:lnTo>
                      <a:lnTo>
                        <a:pt x="402" y="210"/>
                      </a:lnTo>
                      <a:lnTo>
                        <a:pt x="443" y="212"/>
                      </a:lnTo>
                      <a:lnTo>
                        <a:pt x="451" y="213"/>
                      </a:lnTo>
                      <a:lnTo>
                        <a:pt x="471" y="222"/>
                      </a:lnTo>
                      <a:lnTo>
                        <a:pt x="484" y="227"/>
                      </a:lnTo>
                      <a:lnTo>
                        <a:pt x="496" y="232"/>
                      </a:lnTo>
                      <a:lnTo>
                        <a:pt x="498" y="235"/>
                      </a:lnTo>
                      <a:lnTo>
                        <a:pt x="505" y="246"/>
                      </a:lnTo>
                      <a:lnTo>
                        <a:pt x="519" y="263"/>
                      </a:lnTo>
                      <a:lnTo>
                        <a:pt x="504" y="256"/>
                      </a:lnTo>
                      <a:lnTo>
                        <a:pt x="486" y="247"/>
                      </a:lnTo>
                      <a:lnTo>
                        <a:pt x="471" y="243"/>
                      </a:lnTo>
                      <a:lnTo>
                        <a:pt x="443" y="237"/>
                      </a:lnTo>
                      <a:lnTo>
                        <a:pt x="422" y="232"/>
                      </a:lnTo>
                      <a:lnTo>
                        <a:pt x="402" y="227"/>
                      </a:lnTo>
                      <a:lnTo>
                        <a:pt x="390" y="224"/>
                      </a:lnTo>
                      <a:lnTo>
                        <a:pt x="366" y="227"/>
                      </a:lnTo>
                      <a:lnTo>
                        <a:pt x="350" y="229"/>
                      </a:lnTo>
                      <a:lnTo>
                        <a:pt x="330" y="232"/>
                      </a:lnTo>
                      <a:lnTo>
                        <a:pt x="340" y="235"/>
                      </a:lnTo>
                      <a:lnTo>
                        <a:pt x="352" y="238"/>
                      </a:lnTo>
                      <a:lnTo>
                        <a:pt x="367" y="244"/>
                      </a:lnTo>
                      <a:lnTo>
                        <a:pt x="385" y="243"/>
                      </a:lnTo>
                      <a:lnTo>
                        <a:pt x="414" y="244"/>
                      </a:lnTo>
                      <a:lnTo>
                        <a:pt x="431" y="247"/>
                      </a:lnTo>
                      <a:lnTo>
                        <a:pt x="455" y="252"/>
                      </a:lnTo>
                      <a:lnTo>
                        <a:pt x="471" y="257"/>
                      </a:lnTo>
                      <a:lnTo>
                        <a:pt x="491" y="261"/>
                      </a:lnTo>
                      <a:lnTo>
                        <a:pt x="513" y="266"/>
                      </a:lnTo>
                      <a:lnTo>
                        <a:pt x="533" y="271"/>
                      </a:lnTo>
                      <a:lnTo>
                        <a:pt x="550" y="273"/>
                      </a:lnTo>
                      <a:lnTo>
                        <a:pt x="565" y="275"/>
                      </a:lnTo>
                      <a:lnTo>
                        <a:pt x="579" y="279"/>
                      </a:lnTo>
                      <a:lnTo>
                        <a:pt x="597" y="283"/>
                      </a:lnTo>
                      <a:lnTo>
                        <a:pt x="616" y="290"/>
                      </a:lnTo>
                      <a:lnTo>
                        <a:pt x="634" y="297"/>
                      </a:lnTo>
                      <a:lnTo>
                        <a:pt x="642" y="303"/>
                      </a:lnTo>
                      <a:lnTo>
                        <a:pt x="654" y="315"/>
                      </a:lnTo>
                      <a:lnTo>
                        <a:pt x="670" y="329"/>
                      </a:lnTo>
                      <a:lnTo>
                        <a:pt x="680" y="341"/>
                      </a:lnTo>
                      <a:lnTo>
                        <a:pt x="691" y="354"/>
                      </a:lnTo>
                      <a:lnTo>
                        <a:pt x="701" y="367"/>
                      </a:lnTo>
                      <a:lnTo>
                        <a:pt x="711" y="380"/>
                      </a:lnTo>
                      <a:lnTo>
                        <a:pt x="720" y="392"/>
                      </a:lnTo>
                      <a:lnTo>
                        <a:pt x="731" y="405"/>
                      </a:lnTo>
                      <a:lnTo>
                        <a:pt x="743" y="421"/>
                      </a:lnTo>
                      <a:lnTo>
                        <a:pt x="754" y="436"/>
                      </a:lnTo>
                      <a:lnTo>
                        <a:pt x="765" y="449"/>
                      </a:lnTo>
                      <a:lnTo>
                        <a:pt x="780" y="463"/>
                      </a:lnTo>
                      <a:lnTo>
                        <a:pt x="761" y="451"/>
                      </a:lnTo>
                      <a:lnTo>
                        <a:pt x="748" y="444"/>
                      </a:lnTo>
                      <a:lnTo>
                        <a:pt x="730" y="434"/>
                      </a:lnTo>
                      <a:lnTo>
                        <a:pt x="713" y="424"/>
                      </a:lnTo>
                      <a:lnTo>
                        <a:pt x="699" y="414"/>
                      </a:lnTo>
                      <a:lnTo>
                        <a:pt x="685" y="406"/>
                      </a:lnTo>
                      <a:lnTo>
                        <a:pt x="672" y="399"/>
                      </a:lnTo>
                      <a:lnTo>
                        <a:pt x="659" y="392"/>
                      </a:lnTo>
                      <a:lnTo>
                        <a:pt x="644" y="384"/>
                      </a:lnTo>
                      <a:lnTo>
                        <a:pt x="630" y="377"/>
                      </a:lnTo>
                      <a:lnTo>
                        <a:pt x="617" y="369"/>
                      </a:lnTo>
                      <a:lnTo>
                        <a:pt x="601" y="360"/>
                      </a:lnTo>
                      <a:lnTo>
                        <a:pt x="584" y="350"/>
                      </a:lnTo>
                      <a:lnTo>
                        <a:pt x="567" y="339"/>
                      </a:lnTo>
                      <a:lnTo>
                        <a:pt x="550" y="329"/>
                      </a:lnTo>
                      <a:lnTo>
                        <a:pt x="535" y="321"/>
                      </a:lnTo>
                      <a:lnTo>
                        <a:pt x="520" y="313"/>
                      </a:lnTo>
                      <a:lnTo>
                        <a:pt x="502" y="306"/>
                      </a:lnTo>
                      <a:lnTo>
                        <a:pt x="486" y="301"/>
                      </a:lnTo>
                      <a:lnTo>
                        <a:pt x="471" y="296"/>
                      </a:lnTo>
                      <a:lnTo>
                        <a:pt x="448" y="291"/>
                      </a:lnTo>
                      <a:lnTo>
                        <a:pt x="427" y="286"/>
                      </a:lnTo>
                      <a:lnTo>
                        <a:pt x="412" y="282"/>
                      </a:lnTo>
                      <a:lnTo>
                        <a:pt x="395" y="278"/>
                      </a:lnTo>
                      <a:lnTo>
                        <a:pt x="371" y="268"/>
                      </a:lnTo>
                      <a:lnTo>
                        <a:pt x="347" y="259"/>
                      </a:lnTo>
                      <a:lnTo>
                        <a:pt x="383" y="279"/>
                      </a:lnTo>
                      <a:lnTo>
                        <a:pt x="387" y="283"/>
                      </a:lnTo>
                      <a:lnTo>
                        <a:pt x="395" y="292"/>
                      </a:lnTo>
                      <a:lnTo>
                        <a:pt x="404" y="302"/>
                      </a:lnTo>
                      <a:lnTo>
                        <a:pt x="414" y="315"/>
                      </a:lnTo>
                      <a:lnTo>
                        <a:pt x="426" y="327"/>
                      </a:lnTo>
                      <a:lnTo>
                        <a:pt x="437" y="340"/>
                      </a:lnTo>
                      <a:lnTo>
                        <a:pt x="450" y="354"/>
                      </a:lnTo>
                      <a:lnTo>
                        <a:pt x="460" y="366"/>
                      </a:lnTo>
                      <a:lnTo>
                        <a:pt x="471" y="377"/>
                      </a:lnTo>
                      <a:lnTo>
                        <a:pt x="481" y="390"/>
                      </a:lnTo>
                      <a:lnTo>
                        <a:pt x="494" y="407"/>
                      </a:lnTo>
                      <a:lnTo>
                        <a:pt x="505" y="421"/>
                      </a:lnTo>
                      <a:lnTo>
                        <a:pt x="514" y="432"/>
                      </a:lnTo>
                      <a:lnTo>
                        <a:pt x="522" y="445"/>
                      </a:lnTo>
                      <a:lnTo>
                        <a:pt x="530" y="458"/>
                      </a:lnTo>
                      <a:lnTo>
                        <a:pt x="535" y="471"/>
                      </a:lnTo>
                      <a:lnTo>
                        <a:pt x="539" y="480"/>
                      </a:lnTo>
                      <a:lnTo>
                        <a:pt x="542" y="494"/>
                      </a:lnTo>
                      <a:lnTo>
                        <a:pt x="544" y="511"/>
                      </a:lnTo>
                      <a:lnTo>
                        <a:pt x="546" y="528"/>
                      </a:lnTo>
                      <a:lnTo>
                        <a:pt x="550" y="546"/>
                      </a:lnTo>
                      <a:lnTo>
                        <a:pt x="553" y="562"/>
                      </a:lnTo>
                      <a:lnTo>
                        <a:pt x="555" y="580"/>
                      </a:lnTo>
                      <a:lnTo>
                        <a:pt x="540" y="562"/>
                      </a:lnTo>
                      <a:lnTo>
                        <a:pt x="529" y="551"/>
                      </a:lnTo>
                      <a:lnTo>
                        <a:pt x="519" y="539"/>
                      </a:lnTo>
                      <a:lnTo>
                        <a:pt x="512" y="529"/>
                      </a:lnTo>
                      <a:lnTo>
                        <a:pt x="505" y="517"/>
                      </a:lnTo>
                      <a:lnTo>
                        <a:pt x="500" y="503"/>
                      </a:lnTo>
                      <a:lnTo>
                        <a:pt x="492" y="487"/>
                      </a:lnTo>
                      <a:lnTo>
                        <a:pt x="484" y="472"/>
                      </a:lnTo>
                      <a:lnTo>
                        <a:pt x="476" y="456"/>
                      </a:lnTo>
                      <a:lnTo>
                        <a:pt x="469" y="442"/>
                      </a:lnTo>
                      <a:lnTo>
                        <a:pt x="460" y="428"/>
                      </a:lnTo>
                      <a:lnTo>
                        <a:pt x="450" y="416"/>
                      </a:lnTo>
                      <a:lnTo>
                        <a:pt x="441" y="405"/>
                      </a:lnTo>
                      <a:lnTo>
                        <a:pt x="429" y="392"/>
                      </a:lnTo>
                      <a:lnTo>
                        <a:pt x="415" y="379"/>
                      </a:lnTo>
                      <a:lnTo>
                        <a:pt x="405" y="369"/>
                      </a:lnTo>
                      <a:lnTo>
                        <a:pt x="394" y="358"/>
                      </a:lnTo>
                      <a:lnTo>
                        <a:pt x="392" y="348"/>
                      </a:lnTo>
                      <a:lnTo>
                        <a:pt x="384" y="333"/>
                      </a:lnTo>
                      <a:lnTo>
                        <a:pt x="376" y="321"/>
                      </a:lnTo>
                      <a:lnTo>
                        <a:pt x="370" y="308"/>
                      </a:lnTo>
                      <a:lnTo>
                        <a:pt x="365" y="303"/>
                      </a:lnTo>
                      <a:lnTo>
                        <a:pt x="351" y="291"/>
                      </a:lnTo>
                      <a:lnTo>
                        <a:pt x="342" y="279"/>
                      </a:lnTo>
                      <a:lnTo>
                        <a:pt x="333" y="268"/>
                      </a:lnTo>
                      <a:lnTo>
                        <a:pt x="324" y="257"/>
                      </a:lnTo>
                      <a:lnTo>
                        <a:pt x="307" y="263"/>
                      </a:lnTo>
                      <a:lnTo>
                        <a:pt x="291" y="272"/>
                      </a:lnTo>
                      <a:lnTo>
                        <a:pt x="274" y="284"/>
                      </a:lnTo>
                      <a:lnTo>
                        <a:pt x="257" y="295"/>
                      </a:lnTo>
                      <a:lnTo>
                        <a:pt x="244" y="305"/>
                      </a:lnTo>
                      <a:lnTo>
                        <a:pt x="233" y="317"/>
                      </a:lnTo>
                      <a:lnTo>
                        <a:pt x="221" y="332"/>
                      </a:lnTo>
                      <a:lnTo>
                        <a:pt x="207" y="350"/>
                      </a:lnTo>
                      <a:lnTo>
                        <a:pt x="195" y="364"/>
                      </a:lnTo>
                      <a:lnTo>
                        <a:pt x="181" y="381"/>
                      </a:lnTo>
                      <a:lnTo>
                        <a:pt x="171" y="397"/>
                      </a:lnTo>
                      <a:lnTo>
                        <a:pt x="161" y="411"/>
                      </a:lnTo>
                      <a:lnTo>
                        <a:pt x="151" y="425"/>
                      </a:lnTo>
                      <a:lnTo>
                        <a:pt x="142" y="440"/>
                      </a:lnTo>
                      <a:lnTo>
                        <a:pt x="132" y="456"/>
                      </a:lnTo>
                      <a:lnTo>
                        <a:pt x="123" y="472"/>
                      </a:lnTo>
                      <a:lnTo>
                        <a:pt x="109" y="490"/>
                      </a:lnTo>
                      <a:lnTo>
                        <a:pt x="97" y="508"/>
                      </a:lnTo>
                      <a:lnTo>
                        <a:pt x="82" y="527"/>
                      </a:lnTo>
                      <a:lnTo>
                        <a:pt x="70" y="544"/>
                      </a:lnTo>
                      <a:lnTo>
                        <a:pt x="61" y="554"/>
                      </a:lnTo>
                      <a:lnTo>
                        <a:pt x="51" y="565"/>
                      </a:lnTo>
                      <a:lnTo>
                        <a:pt x="40" y="576"/>
                      </a:lnTo>
                      <a:lnTo>
                        <a:pt x="28" y="587"/>
                      </a:lnTo>
                      <a:lnTo>
                        <a:pt x="16" y="597"/>
                      </a:lnTo>
                      <a:lnTo>
                        <a:pt x="0" y="611"/>
                      </a:lnTo>
                      <a:lnTo>
                        <a:pt x="6" y="594"/>
                      </a:lnTo>
                      <a:lnTo>
                        <a:pt x="11" y="581"/>
                      </a:lnTo>
                      <a:lnTo>
                        <a:pt x="19" y="566"/>
                      </a:lnTo>
                      <a:lnTo>
                        <a:pt x="28" y="554"/>
                      </a:lnTo>
                      <a:lnTo>
                        <a:pt x="43" y="535"/>
                      </a:lnTo>
                      <a:lnTo>
                        <a:pt x="58" y="516"/>
                      </a:lnTo>
                      <a:lnTo>
                        <a:pt x="75" y="494"/>
                      </a:lnTo>
                      <a:lnTo>
                        <a:pt x="88" y="475"/>
                      </a:lnTo>
                      <a:lnTo>
                        <a:pt x="101" y="458"/>
                      </a:lnTo>
                      <a:lnTo>
                        <a:pt x="115" y="442"/>
                      </a:lnTo>
                      <a:lnTo>
                        <a:pt x="125" y="428"/>
                      </a:lnTo>
                      <a:lnTo>
                        <a:pt x="137" y="414"/>
                      </a:lnTo>
                      <a:lnTo>
                        <a:pt x="147" y="403"/>
                      </a:lnTo>
                      <a:lnTo>
                        <a:pt x="161" y="388"/>
                      </a:lnTo>
                      <a:lnTo>
                        <a:pt x="174" y="373"/>
                      </a:lnTo>
                      <a:lnTo>
                        <a:pt x="187" y="358"/>
                      </a:lnTo>
                      <a:lnTo>
                        <a:pt x="202" y="342"/>
                      </a:lnTo>
                      <a:lnTo>
                        <a:pt x="213" y="328"/>
                      </a:lnTo>
                      <a:lnTo>
                        <a:pt x="223" y="314"/>
                      </a:lnTo>
                      <a:lnTo>
                        <a:pt x="233" y="301"/>
                      </a:lnTo>
                      <a:lnTo>
                        <a:pt x="238" y="291"/>
                      </a:lnTo>
                      <a:lnTo>
                        <a:pt x="243" y="281"/>
                      </a:lnTo>
                      <a:lnTo>
                        <a:pt x="250" y="271"/>
                      </a:lnTo>
                      <a:lnTo>
                        <a:pt x="259" y="261"/>
                      </a:lnTo>
                      <a:lnTo>
                        <a:pt x="273" y="248"/>
                      </a:lnTo>
                      <a:lnTo>
                        <a:pt x="284" y="235"/>
                      </a:lnTo>
                      <a:lnTo>
                        <a:pt x="295" y="226"/>
                      </a:lnTo>
                      <a:lnTo>
                        <a:pt x="304" y="215"/>
                      </a:lnTo>
                      <a:lnTo>
                        <a:pt x="300" y="205"/>
                      </a:lnTo>
                      <a:lnTo>
                        <a:pt x="295" y="190"/>
                      </a:lnTo>
                      <a:lnTo>
                        <a:pt x="269" y="183"/>
                      </a:lnTo>
                      <a:lnTo>
                        <a:pt x="241" y="166"/>
                      </a:lnTo>
                      <a:lnTo>
                        <a:pt x="211" y="150"/>
                      </a:lnTo>
                      <a:lnTo>
                        <a:pt x="195" y="141"/>
                      </a:lnTo>
                      <a:lnTo>
                        <a:pt x="182" y="134"/>
                      </a:lnTo>
                      <a:lnTo>
                        <a:pt x="159" y="126"/>
                      </a:lnTo>
                      <a:lnTo>
                        <a:pt x="136" y="119"/>
                      </a:lnTo>
                      <a:lnTo>
                        <a:pt x="111" y="113"/>
                      </a:lnTo>
                      <a:lnTo>
                        <a:pt x="93" y="108"/>
                      </a:lnTo>
                      <a:lnTo>
                        <a:pt x="71" y="101"/>
                      </a:lnTo>
                      <a:lnTo>
                        <a:pt x="52" y="96"/>
                      </a:lnTo>
                      <a:lnTo>
                        <a:pt x="33" y="93"/>
                      </a:lnTo>
                      <a:lnTo>
                        <a:pt x="17" y="89"/>
                      </a:lnTo>
                      <a:lnTo>
                        <a:pt x="32" y="88"/>
                      </a:lnTo>
                      <a:lnTo>
                        <a:pt x="44" y="86"/>
                      </a:lnTo>
                      <a:lnTo>
                        <a:pt x="53" y="85"/>
                      </a:lnTo>
                      <a:lnTo>
                        <a:pt x="63" y="84"/>
                      </a:lnTo>
                      <a:lnTo>
                        <a:pt x="73" y="85"/>
                      </a:lnTo>
                      <a:lnTo>
                        <a:pt x="96" y="93"/>
                      </a:lnTo>
                      <a:lnTo>
                        <a:pt x="114" y="101"/>
                      </a:lnTo>
                      <a:lnTo>
                        <a:pt x="134" y="110"/>
                      </a:lnTo>
                      <a:lnTo>
                        <a:pt x="154" y="119"/>
                      </a:lnTo>
                      <a:lnTo>
                        <a:pt x="178" y="129"/>
                      </a:lnTo>
                      <a:lnTo>
                        <a:pt x="198" y="139"/>
                      </a:lnTo>
                      <a:lnTo>
                        <a:pt x="215" y="146"/>
                      </a:lnTo>
                      <a:lnTo>
                        <a:pt x="244" y="158"/>
                      </a:lnTo>
                      <a:lnTo>
                        <a:pt x="259" y="163"/>
                      </a:lnTo>
                      <a:lnTo>
                        <a:pt x="271" y="161"/>
                      </a:lnTo>
                      <a:lnTo>
                        <a:pt x="282" y="159"/>
                      </a:lnTo>
                      <a:lnTo>
                        <a:pt x="293" y="1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0" name="Freeform 40"/>
                <p:cNvSpPr>
                  <a:spLocks/>
                </p:cNvSpPr>
                <p:nvPr/>
              </p:nvSpPr>
              <p:spPr bwMode="ltGray">
                <a:xfrm>
                  <a:off x="462" y="3753"/>
                  <a:ext cx="83" cy="344"/>
                </a:xfrm>
                <a:custGeom>
                  <a:avLst/>
                  <a:gdLst>
                    <a:gd name="T0" fmla="*/ 45 w 83"/>
                    <a:gd name="T1" fmla="*/ 0 h 344"/>
                    <a:gd name="T2" fmla="*/ 54 w 83"/>
                    <a:gd name="T3" fmla="*/ 17 h 344"/>
                    <a:gd name="T4" fmla="*/ 61 w 83"/>
                    <a:gd name="T5" fmla="*/ 28 h 344"/>
                    <a:gd name="T6" fmla="*/ 74 w 83"/>
                    <a:gd name="T7" fmla="*/ 44 h 344"/>
                    <a:gd name="T8" fmla="*/ 78 w 83"/>
                    <a:gd name="T9" fmla="*/ 59 h 344"/>
                    <a:gd name="T10" fmla="*/ 81 w 83"/>
                    <a:gd name="T11" fmla="*/ 78 h 344"/>
                    <a:gd name="T12" fmla="*/ 81 w 83"/>
                    <a:gd name="T13" fmla="*/ 101 h 344"/>
                    <a:gd name="T14" fmla="*/ 82 w 83"/>
                    <a:gd name="T15" fmla="*/ 116 h 344"/>
                    <a:gd name="T16" fmla="*/ 81 w 83"/>
                    <a:gd name="T17" fmla="*/ 134 h 344"/>
                    <a:gd name="T18" fmla="*/ 78 w 83"/>
                    <a:gd name="T19" fmla="*/ 155 h 344"/>
                    <a:gd name="T20" fmla="*/ 75 w 83"/>
                    <a:gd name="T21" fmla="*/ 174 h 344"/>
                    <a:gd name="T22" fmla="*/ 69 w 83"/>
                    <a:gd name="T23" fmla="*/ 203 h 344"/>
                    <a:gd name="T24" fmla="*/ 63 w 83"/>
                    <a:gd name="T25" fmla="*/ 218 h 344"/>
                    <a:gd name="T26" fmla="*/ 53 w 83"/>
                    <a:gd name="T27" fmla="*/ 237 h 344"/>
                    <a:gd name="T28" fmla="*/ 39 w 83"/>
                    <a:gd name="T29" fmla="*/ 258 h 344"/>
                    <a:gd name="T30" fmla="*/ 28 w 83"/>
                    <a:gd name="T31" fmla="*/ 278 h 344"/>
                    <a:gd name="T32" fmla="*/ 17 w 83"/>
                    <a:gd name="T33" fmla="*/ 296 h 344"/>
                    <a:gd name="T34" fmla="*/ 8 w 83"/>
                    <a:gd name="T35" fmla="*/ 312 h 344"/>
                    <a:gd name="T36" fmla="*/ 0 w 83"/>
                    <a:gd name="T37" fmla="*/ 343 h 344"/>
                    <a:gd name="T38" fmla="*/ 4 w 83"/>
                    <a:gd name="T39" fmla="*/ 312 h 344"/>
                    <a:gd name="T40" fmla="*/ 7 w 83"/>
                    <a:gd name="T41" fmla="*/ 290 h 344"/>
                    <a:gd name="T42" fmla="*/ 9 w 83"/>
                    <a:gd name="T43" fmla="*/ 270 h 344"/>
                    <a:gd name="T44" fmla="*/ 11 w 83"/>
                    <a:gd name="T45" fmla="*/ 249 h 344"/>
                    <a:gd name="T46" fmla="*/ 16 w 83"/>
                    <a:gd name="T47" fmla="*/ 223 h 344"/>
                    <a:gd name="T48" fmla="*/ 22 w 83"/>
                    <a:gd name="T49" fmla="*/ 203 h 344"/>
                    <a:gd name="T50" fmla="*/ 28 w 83"/>
                    <a:gd name="T51" fmla="*/ 184 h 344"/>
                    <a:gd name="T52" fmla="*/ 34 w 83"/>
                    <a:gd name="T53" fmla="*/ 167 h 344"/>
                    <a:gd name="T54" fmla="*/ 39 w 83"/>
                    <a:gd name="T55" fmla="*/ 148 h 344"/>
                    <a:gd name="T56" fmla="*/ 45 w 83"/>
                    <a:gd name="T57" fmla="*/ 129 h 344"/>
                    <a:gd name="T58" fmla="*/ 48 w 83"/>
                    <a:gd name="T59" fmla="*/ 110 h 344"/>
                    <a:gd name="T60" fmla="*/ 50 w 83"/>
                    <a:gd name="T61" fmla="*/ 94 h 344"/>
                    <a:gd name="T62" fmla="*/ 52 w 83"/>
                    <a:gd name="T63" fmla="*/ 75 h 344"/>
                    <a:gd name="T64" fmla="*/ 52 w 83"/>
                    <a:gd name="T65" fmla="*/ 54 h 344"/>
                    <a:gd name="T66" fmla="*/ 52 w 83"/>
                    <a:gd name="T67" fmla="*/ 28 h 344"/>
                    <a:gd name="T68" fmla="*/ 49 w 83"/>
                    <a:gd name="T69" fmla="*/ 16 h 344"/>
                    <a:gd name="T70" fmla="*/ 45 w 83"/>
                    <a:gd name="T71" fmla="*/ 0 h 34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83"/>
                    <a:gd name="T109" fmla="*/ 0 h 344"/>
                    <a:gd name="T110" fmla="*/ 83 w 83"/>
                    <a:gd name="T111" fmla="*/ 344 h 34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83" h="344">
                      <a:moveTo>
                        <a:pt x="45" y="0"/>
                      </a:moveTo>
                      <a:lnTo>
                        <a:pt x="54" y="17"/>
                      </a:lnTo>
                      <a:lnTo>
                        <a:pt x="61" y="28"/>
                      </a:lnTo>
                      <a:lnTo>
                        <a:pt x="74" y="44"/>
                      </a:lnTo>
                      <a:lnTo>
                        <a:pt x="78" y="59"/>
                      </a:lnTo>
                      <a:lnTo>
                        <a:pt x="81" y="78"/>
                      </a:lnTo>
                      <a:lnTo>
                        <a:pt x="81" y="101"/>
                      </a:lnTo>
                      <a:lnTo>
                        <a:pt x="82" y="116"/>
                      </a:lnTo>
                      <a:lnTo>
                        <a:pt x="81" y="134"/>
                      </a:lnTo>
                      <a:lnTo>
                        <a:pt x="78" y="155"/>
                      </a:lnTo>
                      <a:lnTo>
                        <a:pt x="75" y="174"/>
                      </a:lnTo>
                      <a:lnTo>
                        <a:pt x="69" y="203"/>
                      </a:lnTo>
                      <a:lnTo>
                        <a:pt x="63" y="218"/>
                      </a:lnTo>
                      <a:lnTo>
                        <a:pt x="53" y="237"/>
                      </a:lnTo>
                      <a:lnTo>
                        <a:pt x="39" y="258"/>
                      </a:lnTo>
                      <a:lnTo>
                        <a:pt x="28" y="278"/>
                      </a:lnTo>
                      <a:lnTo>
                        <a:pt x="17" y="296"/>
                      </a:lnTo>
                      <a:lnTo>
                        <a:pt x="8" y="312"/>
                      </a:lnTo>
                      <a:lnTo>
                        <a:pt x="0" y="343"/>
                      </a:lnTo>
                      <a:lnTo>
                        <a:pt x="4" y="312"/>
                      </a:lnTo>
                      <a:lnTo>
                        <a:pt x="7" y="290"/>
                      </a:lnTo>
                      <a:lnTo>
                        <a:pt x="9" y="270"/>
                      </a:lnTo>
                      <a:lnTo>
                        <a:pt x="11" y="249"/>
                      </a:lnTo>
                      <a:lnTo>
                        <a:pt x="16" y="223"/>
                      </a:lnTo>
                      <a:lnTo>
                        <a:pt x="22" y="203"/>
                      </a:lnTo>
                      <a:lnTo>
                        <a:pt x="28" y="184"/>
                      </a:lnTo>
                      <a:lnTo>
                        <a:pt x="34" y="167"/>
                      </a:lnTo>
                      <a:lnTo>
                        <a:pt x="39" y="148"/>
                      </a:lnTo>
                      <a:lnTo>
                        <a:pt x="45" y="129"/>
                      </a:lnTo>
                      <a:lnTo>
                        <a:pt x="48" y="110"/>
                      </a:lnTo>
                      <a:lnTo>
                        <a:pt x="50" y="94"/>
                      </a:lnTo>
                      <a:lnTo>
                        <a:pt x="52" y="75"/>
                      </a:lnTo>
                      <a:lnTo>
                        <a:pt x="52" y="54"/>
                      </a:lnTo>
                      <a:lnTo>
                        <a:pt x="52" y="28"/>
                      </a:lnTo>
                      <a:lnTo>
                        <a:pt x="49" y="16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1" name="Freeform 41"/>
                <p:cNvSpPr>
                  <a:spLocks/>
                </p:cNvSpPr>
                <p:nvPr/>
              </p:nvSpPr>
              <p:spPr bwMode="ltGray">
                <a:xfrm>
                  <a:off x="65" y="3564"/>
                  <a:ext cx="365" cy="88"/>
                </a:xfrm>
                <a:custGeom>
                  <a:avLst/>
                  <a:gdLst>
                    <a:gd name="T0" fmla="*/ 364 w 365"/>
                    <a:gd name="T1" fmla="*/ 87 h 88"/>
                    <a:gd name="T2" fmla="*/ 358 w 365"/>
                    <a:gd name="T3" fmla="*/ 72 h 88"/>
                    <a:gd name="T4" fmla="*/ 350 w 365"/>
                    <a:gd name="T5" fmla="*/ 59 h 88"/>
                    <a:gd name="T6" fmla="*/ 343 w 365"/>
                    <a:gd name="T7" fmla="*/ 56 h 88"/>
                    <a:gd name="T8" fmla="*/ 329 w 365"/>
                    <a:gd name="T9" fmla="*/ 52 h 88"/>
                    <a:gd name="T10" fmla="*/ 315 w 365"/>
                    <a:gd name="T11" fmla="*/ 49 h 88"/>
                    <a:gd name="T12" fmla="*/ 301 w 365"/>
                    <a:gd name="T13" fmla="*/ 52 h 88"/>
                    <a:gd name="T14" fmla="*/ 284 w 365"/>
                    <a:gd name="T15" fmla="*/ 54 h 88"/>
                    <a:gd name="T16" fmla="*/ 265 w 365"/>
                    <a:gd name="T17" fmla="*/ 48 h 88"/>
                    <a:gd name="T18" fmla="*/ 239 w 365"/>
                    <a:gd name="T19" fmla="*/ 40 h 88"/>
                    <a:gd name="T20" fmla="*/ 216 w 365"/>
                    <a:gd name="T21" fmla="*/ 33 h 88"/>
                    <a:gd name="T22" fmla="*/ 199 w 365"/>
                    <a:gd name="T23" fmla="*/ 29 h 88"/>
                    <a:gd name="T24" fmla="*/ 172 w 365"/>
                    <a:gd name="T25" fmla="*/ 22 h 88"/>
                    <a:gd name="T26" fmla="*/ 145 w 365"/>
                    <a:gd name="T27" fmla="*/ 15 h 88"/>
                    <a:gd name="T28" fmla="*/ 118 w 365"/>
                    <a:gd name="T29" fmla="*/ 9 h 88"/>
                    <a:gd name="T30" fmla="*/ 92 w 365"/>
                    <a:gd name="T31" fmla="*/ 3 h 88"/>
                    <a:gd name="T32" fmla="*/ 61 w 365"/>
                    <a:gd name="T33" fmla="*/ 2 h 88"/>
                    <a:gd name="T34" fmla="*/ 34 w 365"/>
                    <a:gd name="T35" fmla="*/ 0 h 88"/>
                    <a:gd name="T36" fmla="*/ 27 w 365"/>
                    <a:gd name="T37" fmla="*/ 3 h 88"/>
                    <a:gd name="T38" fmla="*/ 16 w 365"/>
                    <a:gd name="T39" fmla="*/ 8 h 88"/>
                    <a:gd name="T40" fmla="*/ 7 w 365"/>
                    <a:gd name="T41" fmla="*/ 14 h 88"/>
                    <a:gd name="T42" fmla="*/ 0 w 365"/>
                    <a:gd name="T43" fmla="*/ 20 h 88"/>
                    <a:gd name="T44" fmla="*/ 12 w 365"/>
                    <a:gd name="T45" fmla="*/ 21 h 88"/>
                    <a:gd name="T46" fmla="*/ 27 w 365"/>
                    <a:gd name="T47" fmla="*/ 22 h 88"/>
                    <a:gd name="T48" fmla="*/ 41 w 365"/>
                    <a:gd name="T49" fmla="*/ 22 h 88"/>
                    <a:gd name="T50" fmla="*/ 51 w 365"/>
                    <a:gd name="T51" fmla="*/ 21 h 88"/>
                    <a:gd name="T52" fmla="*/ 65 w 365"/>
                    <a:gd name="T53" fmla="*/ 21 h 88"/>
                    <a:gd name="T54" fmla="*/ 84 w 365"/>
                    <a:gd name="T55" fmla="*/ 20 h 88"/>
                    <a:gd name="T56" fmla="*/ 110 w 365"/>
                    <a:gd name="T57" fmla="*/ 21 h 88"/>
                    <a:gd name="T58" fmla="*/ 132 w 365"/>
                    <a:gd name="T59" fmla="*/ 22 h 88"/>
                    <a:gd name="T60" fmla="*/ 153 w 365"/>
                    <a:gd name="T61" fmla="*/ 26 h 88"/>
                    <a:gd name="T62" fmla="*/ 175 w 365"/>
                    <a:gd name="T63" fmla="*/ 28 h 88"/>
                    <a:gd name="T64" fmla="*/ 196 w 365"/>
                    <a:gd name="T65" fmla="*/ 30 h 88"/>
                    <a:gd name="T66" fmla="*/ 214 w 365"/>
                    <a:gd name="T67" fmla="*/ 35 h 88"/>
                    <a:gd name="T68" fmla="*/ 232 w 365"/>
                    <a:gd name="T69" fmla="*/ 42 h 88"/>
                    <a:gd name="T70" fmla="*/ 249 w 365"/>
                    <a:gd name="T71" fmla="*/ 49 h 88"/>
                    <a:gd name="T72" fmla="*/ 268 w 365"/>
                    <a:gd name="T73" fmla="*/ 56 h 88"/>
                    <a:gd name="T74" fmla="*/ 277 w 365"/>
                    <a:gd name="T75" fmla="*/ 57 h 88"/>
                    <a:gd name="T76" fmla="*/ 287 w 365"/>
                    <a:gd name="T77" fmla="*/ 56 h 88"/>
                    <a:gd name="T78" fmla="*/ 300 w 365"/>
                    <a:gd name="T79" fmla="*/ 61 h 88"/>
                    <a:gd name="T80" fmla="*/ 314 w 365"/>
                    <a:gd name="T81" fmla="*/ 66 h 88"/>
                    <a:gd name="T82" fmla="*/ 327 w 365"/>
                    <a:gd name="T83" fmla="*/ 72 h 88"/>
                    <a:gd name="T84" fmla="*/ 346 w 365"/>
                    <a:gd name="T85" fmla="*/ 79 h 88"/>
                    <a:gd name="T86" fmla="*/ 358 w 365"/>
                    <a:gd name="T87" fmla="*/ 83 h 88"/>
                    <a:gd name="T88" fmla="*/ 364 w 365"/>
                    <a:gd name="T89" fmla="*/ 87 h 8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365"/>
                    <a:gd name="T136" fmla="*/ 0 h 88"/>
                    <a:gd name="T137" fmla="*/ 365 w 365"/>
                    <a:gd name="T138" fmla="*/ 88 h 88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365" h="88">
                      <a:moveTo>
                        <a:pt x="364" y="87"/>
                      </a:moveTo>
                      <a:lnTo>
                        <a:pt x="358" y="72"/>
                      </a:lnTo>
                      <a:lnTo>
                        <a:pt x="350" y="59"/>
                      </a:lnTo>
                      <a:lnTo>
                        <a:pt x="343" y="56"/>
                      </a:lnTo>
                      <a:lnTo>
                        <a:pt x="329" y="52"/>
                      </a:lnTo>
                      <a:lnTo>
                        <a:pt x="315" y="49"/>
                      </a:lnTo>
                      <a:lnTo>
                        <a:pt x="301" y="52"/>
                      </a:lnTo>
                      <a:lnTo>
                        <a:pt x="284" y="54"/>
                      </a:lnTo>
                      <a:lnTo>
                        <a:pt x="265" y="48"/>
                      </a:lnTo>
                      <a:lnTo>
                        <a:pt x="239" y="40"/>
                      </a:lnTo>
                      <a:lnTo>
                        <a:pt x="216" y="33"/>
                      </a:lnTo>
                      <a:lnTo>
                        <a:pt x="199" y="29"/>
                      </a:lnTo>
                      <a:lnTo>
                        <a:pt x="172" y="22"/>
                      </a:lnTo>
                      <a:lnTo>
                        <a:pt x="145" y="15"/>
                      </a:lnTo>
                      <a:lnTo>
                        <a:pt x="118" y="9"/>
                      </a:lnTo>
                      <a:lnTo>
                        <a:pt x="92" y="3"/>
                      </a:lnTo>
                      <a:lnTo>
                        <a:pt x="61" y="2"/>
                      </a:lnTo>
                      <a:lnTo>
                        <a:pt x="34" y="0"/>
                      </a:lnTo>
                      <a:lnTo>
                        <a:pt x="27" y="3"/>
                      </a:lnTo>
                      <a:lnTo>
                        <a:pt x="16" y="8"/>
                      </a:lnTo>
                      <a:lnTo>
                        <a:pt x="7" y="14"/>
                      </a:lnTo>
                      <a:lnTo>
                        <a:pt x="0" y="20"/>
                      </a:lnTo>
                      <a:lnTo>
                        <a:pt x="12" y="21"/>
                      </a:lnTo>
                      <a:lnTo>
                        <a:pt x="27" y="22"/>
                      </a:lnTo>
                      <a:lnTo>
                        <a:pt x="41" y="22"/>
                      </a:lnTo>
                      <a:lnTo>
                        <a:pt x="51" y="21"/>
                      </a:lnTo>
                      <a:lnTo>
                        <a:pt x="65" y="21"/>
                      </a:lnTo>
                      <a:lnTo>
                        <a:pt x="84" y="20"/>
                      </a:lnTo>
                      <a:lnTo>
                        <a:pt x="110" y="21"/>
                      </a:lnTo>
                      <a:lnTo>
                        <a:pt x="132" y="22"/>
                      </a:lnTo>
                      <a:lnTo>
                        <a:pt x="153" y="26"/>
                      </a:lnTo>
                      <a:lnTo>
                        <a:pt x="175" y="28"/>
                      </a:lnTo>
                      <a:lnTo>
                        <a:pt x="196" y="30"/>
                      </a:lnTo>
                      <a:lnTo>
                        <a:pt x="214" y="35"/>
                      </a:lnTo>
                      <a:lnTo>
                        <a:pt x="232" y="42"/>
                      </a:lnTo>
                      <a:lnTo>
                        <a:pt x="249" y="49"/>
                      </a:lnTo>
                      <a:lnTo>
                        <a:pt x="268" y="56"/>
                      </a:lnTo>
                      <a:lnTo>
                        <a:pt x="277" y="57"/>
                      </a:lnTo>
                      <a:lnTo>
                        <a:pt x="287" y="56"/>
                      </a:lnTo>
                      <a:lnTo>
                        <a:pt x="300" y="61"/>
                      </a:lnTo>
                      <a:lnTo>
                        <a:pt x="314" y="66"/>
                      </a:lnTo>
                      <a:lnTo>
                        <a:pt x="327" y="72"/>
                      </a:lnTo>
                      <a:lnTo>
                        <a:pt x="346" y="79"/>
                      </a:lnTo>
                      <a:lnTo>
                        <a:pt x="358" y="83"/>
                      </a:lnTo>
                      <a:lnTo>
                        <a:pt x="364" y="87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2" name="Freeform 42"/>
                <p:cNvSpPr>
                  <a:spLocks/>
                </p:cNvSpPr>
                <p:nvPr/>
              </p:nvSpPr>
              <p:spPr bwMode="ltGray">
                <a:xfrm>
                  <a:off x="48" y="3616"/>
                  <a:ext cx="378" cy="37"/>
                </a:xfrm>
                <a:custGeom>
                  <a:avLst/>
                  <a:gdLst>
                    <a:gd name="T0" fmla="*/ 377 w 378"/>
                    <a:gd name="T1" fmla="*/ 36 h 37"/>
                    <a:gd name="T2" fmla="*/ 368 w 378"/>
                    <a:gd name="T3" fmla="*/ 33 h 37"/>
                    <a:gd name="T4" fmla="*/ 357 w 378"/>
                    <a:gd name="T5" fmla="*/ 29 h 37"/>
                    <a:gd name="T6" fmla="*/ 345 w 378"/>
                    <a:gd name="T7" fmla="*/ 25 h 37"/>
                    <a:gd name="T8" fmla="*/ 334 w 378"/>
                    <a:gd name="T9" fmla="*/ 22 h 37"/>
                    <a:gd name="T10" fmla="*/ 320 w 378"/>
                    <a:gd name="T11" fmla="*/ 18 h 37"/>
                    <a:gd name="T12" fmla="*/ 303 w 378"/>
                    <a:gd name="T13" fmla="*/ 11 h 37"/>
                    <a:gd name="T14" fmla="*/ 289 w 378"/>
                    <a:gd name="T15" fmla="*/ 6 h 37"/>
                    <a:gd name="T16" fmla="*/ 275 w 378"/>
                    <a:gd name="T17" fmla="*/ 5 h 37"/>
                    <a:gd name="T18" fmla="*/ 259 w 378"/>
                    <a:gd name="T19" fmla="*/ 7 h 37"/>
                    <a:gd name="T20" fmla="*/ 237 w 378"/>
                    <a:gd name="T21" fmla="*/ 10 h 37"/>
                    <a:gd name="T22" fmla="*/ 228 w 378"/>
                    <a:gd name="T23" fmla="*/ 9 h 37"/>
                    <a:gd name="T24" fmla="*/ 200 w 378"/>
                    <a:gd name="T25" fmla="*/ 6 h 37"/>
                    <a:gd name="T26" fmla="*/ 169 w 378"/>
                    <a:gd name="T27" fmla="*/ 3 h 37"/>
                    <a:gd name="T28" fmla="*/ 149 w 378"/>
                    <a:gd name="T29" fmla="*/ 1 h 37"/>
                    <a:gd name="T30" fmla="*/ 123 w 378"/>
                    <a:gd name="T31" fmla="*/ 0 h 37"/>
                    <a:gd name="T32" fmla="*/ 95 w 378"/>
                    <a:gd name="T33" fmla="*/ 1 h 37"/>
                    <a:gd name="T34" fmla="*/ 78 w 378"/>
                    <a:gd name="T35" fmla="*/ 3 h 37"/>
                    <a:gd name="T36" fmla="*/ 58 w 378"/>
                    <a:gd name="T37" fmla="*/ 5 h 37"/>
                    <a:gd name="T38" fmla="*/ 40 w 378"/>
                    <a:gd name="T39" fmla="*/ 6 h 37"/>
                    <a:gd name="T40" fmla="*/ 21 w 378"/>
                    <a:gd name="T41" fmla="*/ 8 h 37"/>
                    <a:gd name="T42" fmla="*/ 19 w 378"/>
                    <a:gd name="T43" fmla="*/ 16 h 37"/>
                    <a:gd name="T44" fmla="*/ 15 w 378"/>
                    <a:gd name="T45" fmla="*/ 21 h 37"/>
                    <a:gd name="T46" fmla="*/ 9 w 378"/>
                    <a:gd name="T47" fmla="*/ 27 h 37"/>
                    <a:gd name="T48" fmla="*/ 0 w 378"/>
                    <a:gd name="T49" fmla="*/ 32 h 37"/>
                    <a:gd name="T50" fmla="*/ 15 w 378"/>
                    <a:gd name="T51" fmla="*/ 29 h 37"/>
                    <a:gd name="T52" fmla="*/ 33 w 378"/>
                    <a:gd name="T53" fmla="*/ 26 h 37"/>
                    <a:gd name="T54" fmla="*/ 48 w 378"/>
                    <a:gd name="T55" fmla="*/ 23 h 37"/>
                    <a:gd name="T56" fmla="*/ 64 w 378"/>
                    <a:gd name="T57" fmla="*/ 21 h 37"/>
                    <a:gd name="T58" fmla="*/ 81 w 378"/>
                    <a:gd name="T59" fmla="*/ 19 h 37"/>
                    <a:gd name="T60" fmla="*/ 108 w 378"/>
                    <a:gd name="T61" fmla="*/ 18 h 37"/>
                    <a:gd name="T62" fmla="*/ 137 w 378"/>
                    <a:gd name="T63" fmla="*/ 16 h 37"/>
                    <a:gd name="T64" fmla="*/ 170 w 378"/>
                    <a:gd name="T65" fmla="*/ 15 h 37"/>
                    <a:gd name="T66" fmla="*/ 203 w 378"/>
                    <a:gd name="T67" fmla="*/ 13 h 37"/>
                    <a:gd name="T68" fmla="*/ 233 w 378"/>
                    <a:gd name="T69" fmla="*/ 11 h 37"/>
                    <a:gd name="T70" fmla="*/ 259 w 378"/>
                    <a:gd name="T71" fmla="*/ 14 h 37"/>
                    <a:gd name="T72" fmla="*/ 277 w 378"/>
                    <a:gd name="T73" fmla="*/ 18 h 37"/>
                    <a:gd name="T74" fmla="*/ 297 w 378"/>
                    <a:gd name="T75" fmla="*/ 22 h 37"/>
                    <a:gd name="T76" fmla="*/ 318 w 378"/>
                    <a:gd name="T77" fmla="*/ 26 h 37"/>
                    <a:gd name="T78" fmla="*/ 341 w 378"/>
                    <a:gd name="T79" fmla="*/ 31 h 37"/>
                    <a:gd name="T80" fmla="*/ 358 w 378"/>
                    <a:gd name="T81" fmla="*/ 34 h 37"/>
                    <a:gd name="T82" fmla="*/ 377 w 378"/>
                    <a:gd name="T83" fmla="*/ 36 h 3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378"/>
                    <a:gd name="T127" fmla="*/ 0 h 37"/>
                    <a:gd name="T128" fmla="*/ 378 w 378"/>
                    <a:gd name="T129" fmla="*/ 37 h 3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378" h="37">
                      <a:moveTo>
                        <a:pt x="377" y="36"/>
                      </a:moveTo>
                      <a:lnTo>
                        <a:pt x="368" y="33"/>
                      </a:lnTo>
                      <a:lnTo>
                        <a:pt x="357" y="29"/>
                      </a:lnTo>
                      <a:lnTo>
                        <a:pt x="345" y="25"/>
                      </a:lnTo>
                      <a:lnTo>
                        <a:pt x="334" y="22"/>
                      </a:lnTo>
                      <a:lnTo>
                        <a:pt x="320" y="18"/>
                      </a:lnTo>
                      <a:lnTo>
                        <a:pt x="303" y="11"/>
                      </a:lnTo>
                      <a:lnTo>
                        <a:pt x="289" y="6"/>
                      </a:lnTo>
                      <a:lnTo>
                        <a:pt x="275" y="5"/>
                      </a:lnTo>
                      <a:lnTo>
                        <a:pt x="259" y="7"/>
                      </a:lnTo>
                      <a:lnTo>
                        <a:pt x="237" y="10"/>
                      </a:lnTo>
                      <a:lnTo>
                        <a:pt x="228" y="9"/>
                      </a:lnTo>
                      <a:lnTo>
                        <a:pt x="200" y="6"/>
                      </a:lnTo>
                      <a:lnTo>
                        <a:pt x="169" y="3"/>
                      </a:lnTo>
                      <a:lnTo>
                        <a:pt x="149" y="1"/>
                      </a:lnTo>
                      <a:lnTo>
                        <a:pt x="123" y="0"/>
                      </a:lnTo>
                      <a:lnTo>
                        <a:pt x="95" y="1"/>
                      </a:lnTo>
                      <a:lnTo>
                        <a:pt x="78" y="3"/>
                      </a:lnTo>
                      <a:lnTo>
                        <a:pt x="58" y="5"/>
                      </a:lnTo>
                      <a:lnTo>
                        <a:pt x="40" y="6"/>
                      </a:lnTo>
                      <a:lnTo>
                        <a:pt x="21" y="8"/>
                      </a:lnTo>
                      <a:lnTo>
                        <a:pt x="19" y="16"/>
                      </a:lnTo>
                      <a:lnTo>
                        <a:pt x="15" y="21"/>
                      </a:lnTo>
                      <a:lnTo>
                        <a:pt x="9" y="27"/>
                      </a:lnTo>
                      <a:lnTo>
                        <a:pt x="0" y="32"/>
                      </a:lnTo>
                      <a:lnTo>
                        <a:pt x="15" y="29"/>
                      </a:lnTo>
                      <a:lnTo>
                        <a:pt x="33" y="26"/>
                      </a:lnTo>
                      <a:lnTo>
                        <a:pt x="48" y="23"/>
                      </a:lnTo>
                      <a:lnTo>
                        <a:pt x="64" y="21"/>
                      </a:lnTo>
                      <a:lnTo>
                        <a:pt x="81" y="19"/>
                      </a:lnTo>
                      <a:lnTo>
                        <a:pt x="108" y="18"/>
                      </a:lnTo>
                      <a:lnTo>
                        <a:pt x="137" y="16"/>
                      </a:lnTo>
                      <a:lnTo>
                        <a:pt x="170" y="15"/>
                      </a:lnTo>
                      <a:lnTo>
                        <a:pt x="203" y="13"/>
                      </a:lnTo>
                      <a:lnTo>
                        <a:pt x="233" y="11"/>
                      </a:lnTo>
                      <a:lnTo>
                        <a:pt x="259" y="14"/>
                      </a:lnTo>
                      <a:lnTo>
                        <a:pt x="277" y="18"/>
                      </a:lnTo>
                      <a:lnTo>
                        <a:pt x="297" y="22"/>
                      </a:lnTo>
                      <a:lnTo>
                        <a:pt x="318" y="26"/>
                      </a:lnTo>
                      <a:lnTo>
                        <a:pt x="341" y="31"/>
                      </a:lnTo>
                      <a:lnTo>
                        <a:pt x="358" y="34"/>
                      </a:lnTo>
                      <a:lnTo>
                        <a:pt x="377" y="3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8" name="Freeform 43"/>
              <p:cNvSpPr>
                <a:spLocks/>
              </p:cNvSpPr>
              <p:nvPr/>
            </p:nvSpPr>
            <p:spPr bwMode="ltGray">
              <a:xfrm>
                <a:off x="12" y="2650"/>
                <a:ext cx="557" cy="667"/>
              </a:xfrm>
              <a:custGeom>
                <a:avLst/>
                <a:gdLst>
                  <a:gd name="T0" fmla="*/ 176 w 557"/>
                  <a:gd name="T1" fmla="*/ 290 h 667"/>
                  <a:gd name="T2" fmla="*/ 194 w 557"/>
                  <a:gd name="T3" fmla="*/ 275 h 667"/>
                  <a:gd name="T4" fmla="*/ 163 w 557"/>
                  <a:gd name="T5" fmla="*/ 187 h 667"/>
                  <a:gd name="T6" fmla="*/ 117 w 557"/>
                  <a:gd name="T7" fmla="*/ 100 h 667"/>
                  <a:gd name="T8" fmla="*/ 67 w 557"/>
                  <a:gd name="T9" fmla="*/ 60 h 667"/>
                  <a:gd name="T10" fmla="*/ 110 w 557"/>
                  <a:gd name="T11" fmla="*/ 81 h 667"/>
                  <a:gd name="T12" fmla="*/ 156 w 557"/>
                  <a:gd name="T13" fmla="*/ 150 h 667"/>
                  <a:gd name="T14" fmla="*/ 198 w 557"/>
                  <a:gd name="T15" fmla="*/ 225 h 667"/>
                  <a:gd name="T16" fmla="*/ 228 w 557"/>
                  <a:gd name="T17" fmla="*/ 300 h 667"/>
                  <a:gd name="T18" fmla="*/ 254 w 557"/>
                  <a:gd name="T19" fmla="*/ 269 h 667"/>
                  <a:gd name="T20" fmla="*/ 259 w 557"/>
                  <a:gd name="T21" fmla="*/ 204 h 667"/>
                  <a:gd name="T22" fmla="*/ 268 w 557"/>
                  <a:gd name="T23" fmla="*/ 117 h 667"/>
                  <a:gd name="T24" fmla="*/ 292 w 557"/>
                  <a:gd name="T25" fmla="*/ 47 h 667"/>
                  <a:gd name="T26" fmla="*/ 307 w 557"/>
                  <a:gd name="T27" fmla="*/ 23 h 667"/>
                  <a:gd name="T28" fmla="*/ 292 w 557"/>
                  <a:gd name="T29" fmla="*/ 96 h 667"/>
                  <a:gd name="T30" fmla="*/ 284 w 557"/>
                  <a:gd name="T31" fmla="*/ 191 h 667"/>
                  <a:gd name="T32" fmla="*/ 279 w 557"/>
                  <a:gd name="T33" fmla="*/ 277 h 667"/>
                  <a:gd name="T34" fmla="*/ 291 w 557"/>
                  <a:gd name="T35" fmla="*/ 327 h 667"/>
                  <a:gd name="T36" fmla="*/ 355 w 557"/>
                  <a:gd name="T37" fmla="*/ 317 h 667"/>
                  <a:gd name="T38" fmla="*/ 439 w 557"/>
                  <a:gd name="T39" fmla="*/ 319 h 667"/>
                  <a:gd name="T40" fmla="*/ 505 w 557"/>
                  <a:gd name="T41" fmla="*/ 346 h 667"/>
                  <a:gd name="T42" fmla="*/ 556 w 557"/>
                  <a:gd name="T43" fmla="*/ 406 h 667"/>
                  <a:gd name="T44" fmla="*/ 494 w 557"/>
                  <a:gd name="T45" fmla="*/ 397 h 667"/>
                  <a:gd name="T46" fmla="*/ 428 w 557"/>
                  <a:gd name="T47" fmla="*/ 377 h 667"/>
                  <a:gd name="T48" fmla="*/ 341 w 557"/>
                  <a:gd name="T49" fmla="*/ 366 h 667"/>
                  <a:gd name="T50" fmla="*/ 283 w 557"/>
                  <a:gd name="T51" fmla="*/ 372 h 667"/>
                  <a:gd name="T52" fmla="*/ 316 w 557"/>
                  <a:gd name="T53" fmla="*/ 401 h 667"/>
                  <a:gd name="T54" fmla="*/ 390 w 557"/>
                  <a:gd name="T55" fmla="*/ 417 h 667"/>
                  <a:gd name="T56" fmla="*/ 465 w 557"/>
                  <a:gd name="T57" fmla="*/ 430 h 667"/>
                  <a:gd name="T58" fmla="*/ 520 w 557"/>
                  <a:gd name="T59" fmla="*/ 472 h 667"/>
                  <a:gd name="T60" fmla="*/ 548 w 557"/>
                  <a:gd name="T61" fmla="*/ 531 h 667"/>
                  <a:gd name="T62" fmla="*/ 480 w 557"/>
                  <a:gd name="T63" fmla="*/ 495 h 667"/>
                  <a:gd name="T64" fmla="*/ 410 w 557"/>
                  <a:gd name="T65" fmla="*/ 458 h 667"/>
                  <a:gd name="T66" fmla="*/ 343 w 557"/>
                  <a:gd name="T67" fmla="*/ 426 h 667"/>
                  <a:gd name="T68" fmla="*/ 292 w 557"/>
                  <a:gd name="T69" fmla="*/ 411 h 667"/>
                  <a:gd name="T70" fmla="*/ 260 w 557"/>
                  <a:gd name="T71" fmla="*/ 441 h 667"/>
                  <a:gd name="T72" fmla="*/ 289 w 557"/>
                  <a:gd name="T73" fmla="*/ 518 h 667"/>
                  <a:gd name="T74" fmla="*/ 312 w 557"/>
                  <a:gd name="T75" fmla="*/ 611 h 667"/>
                  <a:gd name="T76" fmla="*/ 272 w 557"/>
                  <a:gd name="T77" fmla="*/ 619 h 667"/>
                  <a:gd name="T78" fmla="*/ 249 w 557"/>
                  <a:gd name="T79" fmla="*/ 518 h 667"/>
                  <a:gd name="T80" fmla="*/ 216 w 557"/>
                  <a:gd name="T81" fmla="*/ 458 h 667"/>
                  <a:gd name="T82" fmla="*/ 179 w 557"/>
                  <a:gd name="T83" fmla="*/ 491 h 667"/>
                  <a:gd name="T84" fmla="*/ 138 w 557"/>
                  <a:gd name="T85" fmla="*/ 553 h 667"/>
                  <a:gd name="T86" fmla="*/ 95 w 557"/>
                  <a:gd name="T87" fmla="*/ 643 h 667"/>
                  <a:gd name="T88" fmla="*/ 110 w 557"/>
                  <a:gd name="T89" fmla="*/ 561 h 667"/>
                  <a:gd name="T90" fmla="*/ 148 w 557"/>
                  <a:gd name="T91" fmla="*/ 487 h 667"/>
                  <a:gd name="T92" fmla="*/ 195 w 557"/>
                  <a:gd name="T93" fmla="*/ 426 h 667"/>
                  <a:gd name="T94" fmla="*/ 213 w 557"/>
                  <a:gd name="T95" fmla="*/ 380 h 667"/>
                  <a:gd name="T96" fmla="*/ 166 w 557"/>
                  <a:gd name="T97" fmla="*/ 405 h 667"/>
                  <a:gd name="T98" fmla="*/ 112 w 557"/>
                  <a:gd name="T99" fmla="*/ 467 h 667"/>
                  <a:gd name="T100" fmla="*/ 61 w 557"/>
                  <a:gd name="T101" fmla="*/ 538 h 667"/>
                  <a:gd name="T102" fmla="*/ 53 w 557"/>
                  <a:gd name="T103" fmla="*/ 516 h 667"/>
                  <a:gd name="T104" fmla="*/ 91 w 557"/>
                  <a:gd name="T105" fmla="*/ 469 h 667"/>
                  <a:gd name="T106" fmla="*/ 153 w 557"/>
                  <a:gd name="T107" fmla="*/ 410 h 667"/>
                  <a:gd name="T108" fmla="*/ 216 w 557"/>
                  <a:gd name="T109" fmla="*/ 368 h 667"/>
                  <a:gd name="T110" fmla="*/ 158 w 557"/>
                  <a:gd name="T111" fmla="*/ 323 h 667"/>
                  <a:gd name="T112" fmla="*/ 99 w 557"/>
                  <a:gd name="T113" fmla="*/ 266 h 667"/>
                  <a:gd name="T114" fmla="*/ 38 w 557"/>
                  <a:gd name="T115" fmla="*/ 211 h 667"/>
                  <a:gd name="T116" fmla="*/ 8 w 557"/>
                  <a:gd name="T117" fmla="*/ 176 h 667"/>
                  <a:gd name="T118" fmla="*/ 69 w 557"/>
                  <a:gd name="T119" fmla="*/ 206 h 667"/>
                  <a:gd name="T120" fmla="*/ 137 w 557"/>
                  <a:gd name="T121" fmla="*/ 259 h 66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557"/>
                  <a:gd name="T184" fmla="*/ 0 h 667"/>
                  <a:gd name="T185" fmla="*/ 557 w 557"/>
                  <a:gd name="T186" fmla="*/ 667 h 667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557" h="667">
                    <a:moveTo>
                      <a:pt x="137" y="259"/>
                    </a:moveTo>
                    <a:lnTo>
                      <a:pt x="147" y="269"/>
                    </a:lnTo>
                    <a:lnTo>
                      <a:pt x="156" y="276"/>
                    </a:lnTo>
                    <a:lnTo>
                      <a:pt x="165" y="282"/>
                    </a:lnTo>
                    <a:lnTo>
                      <a:pt x="176" y="290"/>
                    </a:lnTo>
                    <a:lnTo>
                      <a:pt x="186" y="296"/>
                    </a:lnTo>
                    <a:lnTo>
                      <a:pt x="195" y="300"/>
                    </a:lnTo>
                    <a:lnTo>
                      <a:pt x="203" y="305"/>
                    </a:lnTo>
                    <a:lnTo>
                      <a:pt x="198" y="290"/>
                    </a:lnTo>
                    <a:lnTo>
                      <a:pt x="194" y="275"/>
                    </a:lnTo>
                    <a:lnTo>
                      <a:pt x="188" y="257"/>
                    </a:lnTo>
                    <a:lnTo>
                      <a:pt x="182" y="240"/>
                    </a:lnTo>
                    <a:lnTo>
                      <a:pt x="177" y="223"/>
                    </a:lnTo>
                    <a:lnTo>
                      <a:pt x="172" y="205"/>
                    </a:lnTo>
                    <a:lnTo>
                      <a:pt x="163" y="187"/>
                    </a:lnTo>
                    <a:lnTo>
                      <a:pt x="154" y="167"/>
                    </a:lnTo>
                    <a:lnTo>
                      <a:pt x="146" y="150"/>
                    </a:lnTo>
                    <a:lnTo>
                      <a:pt x="135" y="128"/>
                    </a:lnTo>
                    <a:lnTo>
                      <a:pt x="128" y="113"/>
                    </a:lnTo>
                    <a:lnTo>
                      <a:pt x="117" y="100"/>
                    </a:lnTo>
                    <a:lnTo>
                      <a:pt x="108" y="87"/>
                    </a:lnTo>
                    <a:lnTo>
                      <a:pt x="95" y="76"/>
                    </a:lnTo>
                    <a:lnTo>
                      <a:pt x="85" y="68"/>
                    </a:lnTo>
                    <a:lnTo>
                      <a:pt x="74" y="63"/>
                    </a:lnTo>
                    <a:lnTo>
                      <a:pt x="67" y="60"/>
                    </a:lnTo>
                    <a:lnTo>
                      <a:pt x="75" y="58"/>
                    </a:lnTo>
                    <a:lnTo>
                      <a:pt x="80" y="59"/>
                    </a:lnTo>
                    <a:lnTo>
                      <a:pt x="89" y="61"/>
                    </a:lnTo>
                    <a:lnTo>
                      <a:pt x="98" y="70"/>
                    </a:lnTo>
                    <a:lnTo>
                      <a:pt x="110" y="81"/>
                    </a:lnTo>
                    <a:lnTo>
                      <a:pt x="119" y="90"/>
                    </a:lnTo>
                    <a:lnTo>
                      <a:pt x="126" y="101"/>
                    </a:lnTo>
                    <a:lnTo>
                      <a:pt x="136" y="116"/>
                    </a:lnTo>
                    <a:lnTo>
                      <a:pt x="147" y="134"/>
                    </a:lnTo>
                    <a:lnTo>
                      <a:pt x="156" y="150"/>
                    </a:lnTo>
                    <a:lnTo>
                      <a:pt x="166" y="168"/>
                    </a:lnTo>
                    <a:lnTo>
                      <a:pt x="175" y="181"/>
                    </a:lnTo>
                    <a:lnTo>
                      <a:pt x="185" y="195"/>
                    </a:lnTo>
                    <a:lnTo>
                      <a:pt x="192" y="210"/>
                    </a:lnTo>
                    <a:lnTo>
                      <a:pt x="198" y="225"/>
                    </a:lnTo>
                    <a:lnTo>
                      <a:pt x="205" y="242"/>
                    </a:lnTo>
                    <a:lnTo>
                      <a:pt x="212" y="257"/>
                    </a:lnTo>
                    <a:lnTo>
                      <a:pt x="218" y="271"/>
                    </a:lnTo>
                    <a:lnTo>
                      <a:pt x="224" y="288"/>
                    </a:lnTo>
                    <a:lnTo>
                      <a:pt x="228" y="300"/>
                    </a:lnTo>
                    <a:lnTo>
                      <a:pt x="230" y="306"/>
                    </a:lnTo>
                    <a:lnTo>
                      <a:pt x="236" y="300"/>
                    </a:lnTo>
                    <a:lnTo>
                      <a:pt x="243" y="293"/>
                    </a:lnTo>
                    <a:lnTo>
                      <a:pt x="252" y="284"/>
                    </a:lnTo>
                    <a:lnTo>
                      <a:pt x="254" y="269"/>
                    </a:lnTo>
                    <a:lnTo>
                      <a:pt x="255" y="257"/>
                    </a:lnTo>
                    <a:lnTo>
                      <a:pt x="258" y="239"/>
                    </a:lnTo>
                    <a:lnTo>
                      <a:pt x="259" y="223"/>
                    </a:lnTo>
                    <a:lnTo>
                      <a:pt x="258" y="223"/>
                    </a:lnTo>
                    <a:lnTo>
                      <a:pt x="259" y="204"/>
                    </a:lnTo>
                    <a:lnTo>
                      <a:pt x="260" y="184"/>
                    </a:lnTo>
                    <a:lnTo>
                      <a:pt x="261" y="165"/>
                    </a:lnTo>
                    <a:lnTo>
                      <a:pt x="263" y="148"/>
                    </a:lnTo>
                    <a:lnTo>
                      <a:pt x="265" y="134"/>
                    </a:lnTo>
                    <a:lnTo>
                      <a:pt x="268" y="117"/>
                    </a:lnTo>
                    <a:lnTo>
                      <a:pt x="272" y="105"/>
                    </a:lnTo>
                    <a:lnTo>
                      <a:pt x="275" y="91"/>
                    </a:lnTo>
                    <a:lnTo>
                      <a:pt x="281" y="80"/>
                    </a:lnTo>
                    <a:lnTo>
                      <a:pt x="286" y="66"/>
                    </a:lnTo>
                    <a:lnTo>
                      <a:pt x="292" y="47"/>
                    </a:lnTo>
                    <a:lnTo>
                      <a:pt x="298" y="30"/>
                    </a:lnTo>
                    <a:lnTo>
                      <a:pt x="301" y="14"/>
                    </a:lnTo>
                    <a:lnTo>
                      <a:pt x="306" y="0"/>
                    </a:lnTo>
                    <a:lnTo>
                      <a:pt x="308" y="11"/>
                    </a:lnTo>
                    <a:lnTo>
                      <a:pt x="307" y="23"/>
                    </a:lnTo>
                    <a:lnTo>
                      <a:pt x="305" y="38"/>
                    </a:lnTo>
                    <a:lnTo>
                      <a:pt x="301" y="51"/>
                    </a:lnTo>
                    <a:lnTo>
                      <a:pt x="297" y="72"/>
                    </a:lnTo>
                    <a:lnTo>
                      <a:pt x="294" y="84"/>
                    </a:lnTo>
                    <a:lnTo>
                      <a:pt x="292" y="96"/>
                    </a:lnTo>
                    <a:lnTo>
                      <a:pt x="289" y="111"/>
                    </a:lnTo>
                    <a:lnTo>
                      <a:pt x="288" y="129"/>
                    </a:lnTo>
                    <a:lnTo>
                      <a:pt x="287" y="149"/>
                    </a:lnTo>
                    <a:lnTo>
                      <a:pt x="285" y="169"/>
                    </a:lnTo>
                    <a:lnTo>
                      <a:pt x="284" y="191"/>
                    </a:lnTo>
                    <a:lnTo>
                      <a:pt x="284" y="208"/>
                    </a:lnTo>
                    <a:lnTo>
                      <a:pt x="283" y="226"/>
                    </a:lnTo>
                    <a:lnTo>
                      <a:pt x="282" y="241"/>
                    </a:lnTo>
                    <a:lnTo>
                      <a:pt x="282" y="259"/>
                    </a:lnTo>
                    <a:lnTo>
                      <a:pt x="279" y="277"/>
                    </a:lnTo>
                    <a:lnTo>
                      <a:pt x="275" y="300"/>
                    </a:lnTo>
                    <a:lnTo>
                      <a:pt x="272" y="319"/>
                    </a:lnTo>
                    <a:lnTo>
                      <a:pt x="268" y="341"/>
                    </a:lnTo>
                    <a:lnTo>
                      <a:pt x="279" y="334"/>
                    </a:lnTo>
                    <a:lnTo>
                      <a:pt x="291" y="327"/>
                    </a:lnTo>
                    <a:lnTo>
                      <a:pt x="307" y="318"/>
                    </a:lnTo>
                    <a:lnTo>
                      <a:pt x="320" y="315"/>
                    </a:lnTo>
                    <a:lnTo>
                      <a:pt x="334" y="315"/>
                    </a:lnTo>
                    <a:lnTo>
                      <a:pt x="344" y="315"/>
                    </a:lnTo>
                    <a:lnTo>
                      <a:pt x="355" y="317"/>
                    </a:lnTo>
                    <a:lnTo>
                      <a:pt x="371" y="319"/>
                    </a:lnTo>
                    <a:lnTo>
                      <a:pt x="391" y="320"/>
                    </a:lnTo>
                    <a:lnTo>
                      <a:pt x="408" y="319"/>
                    </a:lnTo>
                    <a:lnTo>
                      <a:pt x="425" y="319"/>
                    </a:lnTo>
                    <a:lnTo>
                      <a:pt x="439" y="319"/>
                    </a:lnTo>
                    <a:lnTo>
                      <a:pt x="453" y="320"/>
                    </a:lnTo>
                    <a:lnTo>
                      <a:pt x="466" y="326"/>
                    </a:lnTo>
                    <a:lnTo>
                      <a:pt x="482" y="332"/>
                    </a:lnTo>
                    <a:lnTo>
                      <a:pt x="494" y="339"/>
                    </a:lnTo>
                    <a:lnTo>
                      <a:pt x="505" y="346"/>
                    </a:lnTo>
                    <a:lnTo>
                      <a:pt x="519" y="356"/>
                    </a:lnTo>
                    <a:lnTo>
                      <a:pt x="526" y="362"/>
                    </a:lnTo>
                    <a:lnTo>
                      <a:pt x="537" y="376"/>
                    </a:lnTo>
                    <a:lnTo>
                      <a:pt x="546" y="391"/>
                    </a:lnTo>
                    <a:lnTo>
                      <a:pt x="556" y="406"/>
                    </a:lnTo>
                    <a:lnTo>
                      <a:pt x="545" y="407"/>
                    </a:lnTo>
                    <a:lnTo>
                      <a:pt x="531" y="405"/>
                    </a:lnTo>
                    <a:lnTo>
                      <a:pt x="517" y="401"/>
                    </a:lnTo>
                    <a:lnTo>
                      <a:pt x="504" y="401"/>
                    </a:lnTo>
                    <a:lnTo>
                      <a:pt x="494" y="397"/>
                    </a:lnTo>
                    <a:lnTo>
                      <a:pt x="481" y="391"/>
                    </a:lnTo>
                    <a:lnTo>
                      <a:pt x="468" y="386"/>
                    </a:lnTo>
                    <a:lnTo>
                      <a:pt x="457" y="381"/>
                    </a:lnTo>
                    <a:lnTo>
                      <a:pt x="447" y="380"/>
                    </a:lnTo>
                    <a:lnTo>
                      <a:pt x="428" y="377"/>
                    </a:lnTo>
                    <a:lnTo>
                      <a:pt x="408" y="376"/>
                    </a:lnTo>
                    <a:lnTo>
                      <a:pt x="390" y="372"/>
                    </a:lnTo>
                    <a:lnTo>
                      <a:pt x="371" y="369"/>
                    </a:lnTo>
                    <a:lnTo>
                      <a:pt x="354" y="367"/>
                    </a:lnTo>
                    <a:lnTo>
                      <a:pt x="341" y="366"/>
                    </a:lnTo>
                    <a:lnTo>
                      <a:pt x="331" y="365"/>
                    </a:lnTo>
                    <a:lnTo>
                      <a:pt x="317" y="364"/>
                    </a:lnTo>
                    <a:lnTo>
                      <a:pt x="304" y="366"/>
                    </a:lnTo>
                    <a:lnTo>
                      <a:pt x="295" y="367"/>
                    </a:lnTo>
                    <a:lnTo>
                      <a:pt x="283" y="372"/>
                    </a:lnTo>
                    <a:lnTo>
                      <a:pt x="268" y="375"/>
                    </a:lnTo>
                    <a:lnTo>
                      <a:pt x="279" y="381"/>
                    </a:lnTo>
                    <a:lnTo>
                      <a:pt x="292" y="389"/>
                    </a:lnTo>
                    <a:lnTo>
                      <a:pt x="303" y="397"/>
                    </a:lnTo>
                    <a:lnTo>
                      <a:pt x="316" y="401"/>
                    </a:lnTo>
                    <a:lnTo>
                      <a:pt x="331" y="406"/>
                    </a:lnTo>
                    <a:lnTo>
                      <a:pt x="343" y="409"/>
                    </a:lnTo>
                    <a:lnTo>
                      <a:pt x="356" y="410"/>
                    </a:lnTo>
                    <a:lnTo>
                      <a:pt x="372" y="414"/>
                    </a:lnTo>
                    <a:lnTo>
                      <a:pt x="390" y="417"/>
                    </a:lnTo>
                    <a:lnTo>
                      <a:pt x="405" y="420"/>
                    </a:lnTo>
                    <a:lnTo>
                      <a:pt x="422" y="421"/>
                    </a:lnTo>
                    <a:lnTo>
                      <a:pt x="436" y="424"/>
                    </a:lnTo>
                    <a:lnTo>
                      <a:pt x="451" y="427"/>
                    </a:lnTo>
                    <a:lnTo>
                      <a:pt x="465" y="430"/>
                    </a:lnTo>
                    <a:lnTo>
                      <a:pt x="475" y="434"/>
                    </a:lnTo>
                    <a:lnTo>
                      <a:pt x="486" y="442"/>
                    </a:lnTo>
                    <a:lnTo>
                      <a:pt x="497" y="450"/>
                    </a:lnTo>
                    <a:lnTo>
                      <a:pt x="509" y="460"/>
                    </a:lnTo>
                    <a:lnTo>
                      <a:pt x="520" y="472"/>
                    </a:lnTo>
                    <a:lnTo>
                      <a:pt x="526" y="480"/>
                    </a:lnTo>
                    <a:lnTo>
                      <a:pt x="531" y="492"/>
                    </a:lnTo>
                    <a:lnTo>
                      <a:pt x="536" y="506"/>
                    </a:lnTo>
                    <a:lnTo>
                      <a:pt x="543" y="520"/>
                    </a:lnTo>
                    <a:lnTo>
                      <a:pt x="548" y="531"/>
                    </a:lnTo>
                    <a:lnTo>
                      <a:pt x="536" y="524"/>
                    </a:lnTo>
                    <a:lnTo>
                      <a:pt x="521" y="517"/>
                    </a:lnTo>
                    <a:lnTo>
                      <a:pt x="509" y="511"/>
                    </a:lnTo>
                    <a:lnTo>
                      <a:pt x="495" y="503"/>
                    </a:lnTo>
                    <a:lnTo>
                      <a:pt x="480" y="495"/>
                    </a:lnTo>
                    <a:lnTo>
                      <a:pt x="467" y="489"/>
                    </a:lnTo>
                    <a:lnTo>
                      <a:pt x="452" y="481"/>
                    </a:lnTo>
                    <a:lnTo>
                      <a:pt x="438" y="472"/>
                    </a:lnTo>
                    <a:lnTo>
                      <a:pt x="425" y="466"/>
                    </a:lnTo>
                    <a:lnTo>
                      <a:pt x="410" y="458"/>
                    </a:lnTo>
                    <a:lnTo>
                      <a:pt x="398" y="451"/>
                    </a:lnTo>
                    <a:lnTo>
                      <a:pt x="384" y="444"/>
                    </a:lnTo>
                    <a:lnTo>
                      <a:pt x="370" y="438"/>
                    </a:lnTo>
                    <a:lnTo>
                      <a:pt x="356" y="432"/>
                    </a:lnTo>
                    <a:lnTo>
                      <a:pt x="343" y="426"/>
                    </a:lnTo>
                    <a:lnTo>
                      <a:pt x="333" y="424"/>
                    </a:lnTo>
                    <a:lnTo>
                      <a:pt x="322" y="419"/>
                    </a:lnTo>
                    <a:lnTo>
                      <a:pt x="310" y="414"/>
                    </a:lnTo>
                    <a:lnTo>
                      <a:pt x="300" y="409"/>
                    </a:lnTo>
                    <a:lnTo>
                      <a:pt x="292" y="411"/>
                    </a:lnTo>
                    <a:lnTo>
                      <a:pt x="282" y="413"/>
                    </a:lnTo>
                    <a:lnTo>
                      <a:pt x="274" y="413"/>
                    </a:lnTo>
                    <a:lnTo>
                      <a:pt x="265" y="410"/>
                    </a:lnTo>
                    <a:lnTo>
                      <a:pt x="264" y="424"/>
                    </a:lnTo>
                    <a:lnTo>
                      <a:pt x="260" y="441"/>
                    </a:lnTo>
                    <a:lnTo>
                      <a:pt x="267" y="455"/>
                    </a:lnTo>
                    <a:lnTo>
                      <a:pt x="273" y="470"/>
                    </a:lnTo>
                    <a:lnTo>
                      <a:pt x="279" y="484"/>
                    </a:lnTo>
                    <a:lnTo>
                      <a:pt x="284" y="501"/>
                    </a:lnTo>
                    <a:lnTo>
                      <a:pt x="289" y="518"/>
                    </a:lnTo>
                    <a:lnTo>
                      <a:pt x="297" y="540"/>
                    </a:lnTo>
                    <a:lnTo>
                      <a:pt x="299" y="557"/>
                    </a:lnTo>
                    <a:lnTo>
                      <a:pt x="304" y="574"/>
                    </a:lnTo>
                    <a:lnTo>
                      <a:pt x="307" y="590"/>
                    </a:lnTo>
                    <a:lnTo>
                      <a:pt x="312" y="611"/>
                    </a:lnTo>
                    <a:lnTo>
                      <a:pt x="317" y="634"/>
                    </a:lnTo>
                    <a:lnTo>
                      <a:pt x="321" y="666"/>
                    </a:lnTo>
                    <a:lnTo>
                      <a:pt x="280" y="666"/>
                    </a:lnTo>
                    <a:lnTo>
                      <a:pt x="275" y="639"/>
                    </a:lnTo>
                    <a:lnTo>
                      <a:pt x="272" y="619"/>
                    </a:lnTo>
                    <a:lnTo>
                      <a:pt x="266" y="594"/>
                    </a:lnTo>
                    <a:lnTo>
                      <a:pt x="262" y="570"/>
                    </a:lnTo>
                    <a:lnTo>
                      <a:pt x="257" y="551"/>
                    </a:lnTo>
                    <a:lnTo>
                      <a:pt x="254" y="533"/>
                    </a:lnTo>
                    <a:lnTo>
                      <a:pt x="249" y="518"/>
                    </a:lnTo>
                    <a:lnTo>
                      <a:pt x="242" y="499"/>
                    </a:lnTo>
                    <a:lnTo>
                      <a:pt x="235" y="481"/>
                    </a:lnTo>
                    <a:lnTo>
                      <a:pt x="230" y="466"/>
                    </a:lnTo>
                    <a:lnTo>
                      <a:pt x="224" y="461"/>
                    </a:lnTo>
                    <a:lnTo>
                      <a:pt x="216" y="458"/>
                    </a:lnTo>
                    <a:lnTo>
                      <a:pt x="210" y="454"/>
                    </a:lnTo>
                    <a:lnTo>
                      <a:pt x="207" y="456"/>
                    </a:lnTo>
                    <a:lnTo>
                      <a:pt x="199" y="466"/>
                    </a:lnTo>
                    <a:lnTo>
                      <a:pt x="188" y="479"/>
                    </a:lnTo>
                    <a:lnTo>
                      <a:pt x="179" y="491"/>
                    </a:lnTo>
                    <a:lnTo>
                      <a:pt x="171" y="501"/>
                    </a:lnTo>
                    <a:lnTo>
                      <a:pt x="163" y="515"/>
                    </a:lnTo>
                    <a:lnTo>
                      <a:pt x="156" y="524"/>
                    </a:lnTo>
                    <a:lnTo>
                      <a:pt x="147" y="538"/>
                    </a:lnTo>
                    <a:lnTo>
                      <a:pt x="138" y="553"/>
                    </a:lnTo>
                    <a:lnTo>
                      <a:pt x="131" y="568"/>
                    </a:lnTo>
                    <a:lnTo>
                      <a:pt x="123" y="584"/>
                    </a:lnTo>
                    <a:lnTo>
                      <a:pt x="114" y="602"/>
                    </a:lnTo>
                    <a:lnTo>
                      <a:pt x="106" y="623"/>
                    </a:lnTo>
                    <a:lnTo>
                      <a:pt x="95" y="643"/>
                    </a:lnTo>
                    <a:lnTo>
                      <a:pt x="99" y="618"/>
                    </a:lnTo>
                    <a:lnTo>
                      <a:pt x="101" y="601"/>
                    </a:lnTo>
                    <a:lnTo>
                      <a:pt x="104" y="582"/>
                    </a:lnTo>
                    <a:lnTo>
                      <a:pt x="107" y="570"/>
                    </a:lnTo>
                    <a:lnTo>
                      <a:pt x="110" y="561"/>
                    </a:lnTo>
                    <a:lnTo>
                      <a:pt x="117" y="545"/>
                    </a:lnTo>
                    <a:lnTo>
                      <a:pt x="123" y="528"/>
                    </a:lnTo>
                    <a:lnTo>
                      <a:pt x="127" y="516"/>
                    </a:lnTo>
                    <a:lnTo>
                      <a:pt x="138" y="501"/>
                    </a:lnTo>
                    <a:lnTo>
                      <a:pt x="148" y="487"/>
                    </a:lnTo>
                    <a:lnTo>
                      <a:pt x="158" y="470"/>
                    </a:lnTo>
                    <a:lnTo>
                      <a:pt x="167" y="454"/>
                    </a:lnTo>
                    <a:lnTo>
                      <a:pt x="175" y="445"/>
                    </a:lnTo>
                    <a:lnTo>
                      <a:pt x="184" y="437"/>
                    </a:lnTo>
                    <a:lnTo>
                      <a:pt x="195" y="426"/>
                    </a:lnTo>
                    <a:lnTo>
                      <a:pt x="205" y="415"/>
                    </a:lnTo>
                    <a:lnTo>
                      <a:pt x="215" y="405"/>
                    </a:lnTo>
                    <a:lnTo>
                      <a:pt x="225" y="391"/>
                    </a:lnTo>
                    <a:lnTo>
                      <a:pt x="221" y="387"/>
                    </a:lnTo>
                    <a:lnTo>
                      <a:pt x="213" y="380"/>
                    </a:lnTo>
                    <a:lnTo>
                      <a:pt x="206" y="376"/>
                    </a:lnTo>
                    <a:lnTo>
                      <a:pt x="199" y="378"/>
                    </a:lnTo>
                    <a:lnTo>
                      <a:pt x="187" y="387"/>
                    </a:lnTo>
                    <a:lnTo>
                      <a:pt x="176" y="396"/>
                    </a:lnTo>
                    <a:lnTo>
                      <a:pt x="166" y="405"/>
                    </a:lnTo>
                    <a:lnTo>
                      <a:pt x="156" y="415"/>
                    </a:lnTo>
                    <a:lnTo>
                      <a:pt x="144" y="431"/>
                    </a:lnTo>
                    <a:lnTo>
                      <a:pt x="131" y="446"/>
                    </a:lnTo>
                    <a:lnTo>
                      <a:pt x="120" y="457"/>
                    </a:lnTo>
                    <a:lnTo>
                      <a:pt x="112" y="467"/>
                    </a:lnTo>
                    <a:lnTo>
                      <a:pt x="101" y="479"/>
                    </a:lnTo>
                    <a:lnTo>
                      <a:pt x="90" y="494"/>
                    </a:lnTo>
                    <a:lnTo>
                      <a:pt x="82" y="508"/>
                    </a:lnTo>
                    <a:lnTo>
                      <a:pt x="71" y="524"/>
                    </a:lnTo>
                    <a:lnTo>
                      <a:pt x="61" y="538"/>
                    </a:lnTo>
                    <a:lnTo>
                      <a:pt x="52" y="555"/>
                    </a:lnTo>
                    <a:lnTo>
                      <a:pt x="39" y="574"/>
                    </a:lnTo>
                    <a:lnTo>
                      <a:pt x="45" y="549"/>
                    </a:lnTo>
                    <a:lnTo>
                      <a:pt x="49" y="531"/>
                    </a:lnTo>
                    <a:lnTo>
                      <a:pt x="53" y="516"/>
                    </a:lnTo>
                    <a:lnTo>
                      <a:pt x="55" y="511"/>
                    </a:lnTo>
                    <a:lnTo>
                      <a:pt x="61" y="503"/>
                    </a:lnTo>
                    <a:lnTo>
                      <a:pt x="70" y="492"/>
                    </a:lnTo>
                    <a:lnTo>
                      <a:pt x="80" y="482"/>
                    </a:lnTo>
                    <a:lnTo>
                      <a:pt x="91" y="469"/>
                    </a:lnTo>
                    <a:lnTo>
                      <a:pt x="101" y="458"/>
                    </a:lnTo>
                    <a:lnTo>
                      <a:pt x="116" y="444"/>
                    </a:lnTo>
                    <a:lnTo>
                      <a:pt x="125" y="434"/>
                    </a:lnTo>
                    <a:lnTo>
                      <a:pt x="138" y="422"/>
                    </a:lnTo>
                    <a:lnTo>
                      <a:pt x="153" y="410"/>
                    </a:lnTo>
                    <a:lnTo>
                      <a:pt x="165" y="400"/>
                    </a:lnTo>
                    <a:lnTo>
                      <a:pt x="178" y="390"/>
                    </a:lnTo>
                    <a:lnTo>
                      <a:pt x="199" y="376"/>
                    </a:lnTo>
                    <a:lnTo>
                      <a:pt x="210" y="372"/>
                    </a:lnTo>
                    <a:lnTo>
                      <a:pt x="216" y="368"/>
                    </a:lnTo>
                    <a:lnTo>
                      <a:pt x="205" y="361"/>
                    </a:lnTo>
                    <a:lnTo>
                      <a:pt x="194" y="351"/>
                    </a:lnTo>
                    <a:lnTo>
                      <a:pt x="181" y="340"/>
                    </a:lnTo>
                    <a:lnTo>
                      <a:pt x="170" y="331"/>
                    </a:lnTo>
                    <a:lnTo>
                      <a:pt x="158" y="323"/>
                    </a:lnTo>
                    <a:lnTo>
                      <a:pt x="148" y="315"/>
                    </a:lnTo>
                    <a:lnTo>
                      <a:pt x="139" y="305"/>
                    </a:lnTo>
                    <a:lnTo>
                      <a:pt x="125" y="292"/>
                    </a:lnTo>
                    <a:lnTo>
                      <a:pt x="113" y="280"/>
                    </a:lnTo>
                    <a:lnTo>
                      <a:pt x="99" y="266"/>
                    </a:lnTo>
                    <a:lnTo>
                      <a:pt x="84" y="253"/>
                    </a:lnTo>
                    <a:lnTo>
                      <a:pt x="72" y="244"/>
                    </a:lnTo>
                    <a:lnTo>
                      <a:pt x="57" y="232"/>
                    </a:lnTo>
                    <a:lnTo>
                      <a:pt x="48" y="224"/>
                    </a:lnTo>
                    <a:lnTo>
                      <a:pt x="38" y="211"/>
                    </a:lnTo>
                    <a:lnTo>
                      <a:pt x="31" y="201"/>
                    </a:lnTo>
                    <a:lnTo>
                      <a:pt x="22" y="193"/>
                    </a:lnTo>
                    <a:lnTo>
                      <a:pt x="10" y="183"/>
                    </a:lnTo>
                    <a:lnTo>
                      <a:pt x="0" y="175"/>
                    </a:lnTo>
                    <a:lnTo>
                      <a:pt x="8" y="176"/>
                    </a:lnTo>
                    <a:lnTo>
                      <a:pt x="20" y="179"/>
                    </a:lnTo>
                    <a:lnTo>
                      <a:pt x="32" y="182"/>
                    </a:lnTo>
                    <a:lnTo>
                      <a:pt x="43" y="187"/>
                    </a:lnTo>
                    <a:lnTo>
                      <a:pt x="54" y="195"/>
                    </a:lnTo>
                    <a:lnTo>
                      <a:pt x="69" y="206"/>
                    </a:lnTo>
                    <a:lnTo>
                      <a:pt x="82" y="215"/>
                    </a:lnTo>
                    <a:lnTo>
                      <a:pt x="97" y="224"/>
                    </a:lnTo>
                    <a:lnTo>
                      <a:pt x="110" y="236"/>
                    </a:lnTo>
                    <a:lnTo>
                      <a:pt x="125" y="249"/>
                    </a:lnTo>
                    <a:lnTo>
                      <a:pt x="137" y="25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8" name="Group 44"/>
            <p:cNvGrpSpPr>
              <a:grpSpLocks/>
            </p:cNvGrpSpPr>
            <p:nvPr/>
          </p:nvGrpSpPr>
          <p:grpSpPr bwMode="auto">
            <a:xfrm>
              <a:off x="4653" y="2849"/>
              <a:ext cx="1084" cy="1464"/>
              <a:chOff x="4653" y="2849"/>
              <a:chExt cx="1084" cy="1464"/>
            </a:xfrm>
          </p:grpSpPr>
          <p:grpSp>
            <p:nvGrpSpPr>
              <p:cNvPr id="13" name="Group 45"/>
              <p:cNvGrpSpPr>
                <a:grpSpLocks/>
              </p:cNvGrpSpPr>
              <p:nvPr/>
            </p:nvGrpSpPr>
            <p:grpSpPr bwMode="auto">
              <a:xfrm>
                <a:off x="5207" y="2849"/>
                <a:ext cx="530" cy="1443"/>
                <a:chOff x="5207" y="2849"/>
                <a:chExt cx="530" cy="1443"/>
              </a:xfrm>
            </p:grpSpPr>
            <p:sp>
              <p:nvSpPr>
                <p:cNvPr id="22" name="Freeform 46"/>
                <p:cNvSpPr>
                  <a:spLocks/>
                </p:cNvSpPr>
                <p:nvPr/>
              </p:nvSpPr>
              <p:spPr bwMode="ltGray">
                <a:xfrm>
                  <a:off x="5524" y="3154"/>
                  <a:ext cx="191" cy="1138"/>
                </a:xfrm>
                <a:custGeom>
                  <a:avLst/>
                  <a:gdLst>
                    <a:gd name="T0" fmla="*/ 190 w 191"/>
                    <a:gd name="T1" fmla="*/ 529 h 1138"/>
                    <a:gd name="T2" fmla="*/ 174 w 191"/>
                    <a:gd name="T3" fmla="*/ 760 h 1138"/>
                    <a:gd name="T4" fmla="*/ 158 w 191"/>
                    <a:gd name="T5" fmla="*/ 946 h 1138"/>
                    <a:gd name="T6" fmla="*/ 147 w 191"/>
                    <a:gd name="T7" fmla="*/ 1083 h 1138"/>
                    <a:gd name="T8" fmla="*/ 150 w 191"/>
                    <a:gd name="T9" fmla="*/ 1137 h 1138"/>
                    <a:gd name="T10" fmla="*/ 127 w 191"/>
                    <a:gd name="T11" fmla="*/ 1137 h 1138"/>
                    <a:gd name="T12" fmla="*/ 120 w 191"/>
                    <a:gd name="T13" fmla="*/ 1058 h 1138"/>
                    <a:gd name="T14" fmla="*/ 116 w 191"/>
                    <a:gd name="T15" fmla="*/ 937 h 1138"/>
                    <a:gd name="T16" fmla="*/ 108 w 191"/>
                    <a:gd name="T17" fmla="*/ 824 h 1138"/>
                    <a:gd name="T18" fmla="*/ 104 w 191"/>
                    <a:gd name="T19" fmla="*/ 740 h 1138"/>
                    <a:gd name="T20" fmla="*/ 95 w 191"/>
                    <a:gd name="T21" fmla="*/ 617 h 1138"/>
                    <a:gd name="T22" fmla="*/ 84 w 191"/>
                    <a:gd name="T23" fmla="*/ 510 h 1138"/>
                    <a:gd name="T24" fmla="*/ 75 w 191"/>
                    <a:gd name="T25" fmla="*/ 417 h 1138"/>
                    <a:gd name="T26" fmla="*/ 66 w 191"/>
                    <a:gd name="T27" fmla="*/ 316 h 1138"/>
                    <a:gd name="T28" fmla="*/ 52 w 191"/>
                    <a:gd name="T29" fmla="*/ 217 h 1138"/>
                    <a:gd name="T30" fmla="*/ 36 w 191"/>
                    <a:gd name="T31" fmla="*/ 133 h 1138"/>
                    <a:gd name="T32" fmla="*/ 9 w 191"/>
                    <a:gd name="T33" fmla="*/ 51 h 1138"/>
                    <a:gd name="T34" fmla="*/ 0 w 191"/>
                    <a:gd name="T35" fmla="*/ 19 h 1138"/>
                    <a:gd name="T36" fmla="*/ 11 w 191"/>
                    <a:gd name="T37" fmla="*/ 0 h 1138"/>
                    <a:gd name="T38" fmla="*/ 28 w 191"/>
                    <a:gd name="T39" fmla="*/ 33 h 1138"/>
                    <a:gd name="T40" fmla="*/ 52 w 191"/>
                    <a:gd name="T41" fmla="*/ 109 h 1138"/>
                    <a:gd name="T42" fmla="*/ 70 w 191"/>
                    <a:gd name="T43" fmla="*/ 187 h 1138"/>
                    <a:gd name="T44" fmla="*/ 84 w 191"/>
                    <a:gd name="T45" fmla="*/ 268 h 1138"/>
                    <a:gd name="T46" fmla="*/ 93 w 191"/>
                    <a:gd name="T47" fmla="*/ 372 h 1138"/>
                    <a:gd name="T48" fmla="*/ 102 w 191"/>
                    <a:gd name="T49" fmla="*/ 470 h 1138"/>
                    <a:gd name="T50" fmla="*/ 115 w 191"/>
                    <a:gd name="T51" fmla="*/ 603 h 1138"/>
                    <a:gd name="T52" fmla="*/ 125 w 191"/>
                    <a:gd name="T53" fmla="*/ 712 h 1138"/>
                    <a:gd name="T54" fmla="*/ 129 w 191"/>
                    <a:gd name="T55" fmla="*/ 799 h 1138"/>
                    <a:gd name="T56" fmla="*/ 133 w 191"/>
                    <a:gd name="T57" fmla="*/ 889 h 1138"/>
                    <a:gd name="T58" fmla="*/ 142 w 191"/>
                    <a:gd name="T59" fmla="*/ 982 h 1138"/>
                    <a:gd name="T60" fmla="*/ 154 w 191"/>
                    <a:gd name="T61" fmla="*/ 822 h 1138"/>
                    <a:gd name="T62" fmla="*/ 169 w 191"/>
                    <a:gd name="T63" fmla="*/ 672 h 1138"/>
                    <a:gd name="T64" fmla="*/ 190 w 191"/>
                    <a:gd name="T65" fmla="*/ 529 h 11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91"/>
                    <a:gd name="T100" fmla="*/ 0 h 1138"/>
                    <a:gd name="T101" fmla="*/ 191 w 191"/>
                    <a:gd name="T102" fmla="*/ 1138 h 113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91" h="1138">
                      <a:moveTo>
                        <a:pt x="190" y="529"/>
                      </a:moveTo>
                      <a:lnTo>
                        <a:pt x="174" y="760"/>
                      </a:lnTo>
                      <a:lnTo>
                        <a:pt x="158" y="946"/>
                      </a:lnTo>
                      <a:lnTo>
                        <a:pt x="147" y="1083"/>
                      </a:lnTo>
                      <a:lnTo>
                        <a:pt x="150" y="1137"/>
                      </a:lnTo>
                      <a:lnTo>
                        <a:pt x="127" y="1137"/>
                      </a:lnTo>
                      <a:lnTo>
                        <a:pt x="120" y="1058"/>
                      </a:lnTo>
                      <a:lnTo>
                        <a:pt x="116" y="937"/>
                      </a:lnTo>
                      <a:lnTo>
                        <a:pt x="108" y="824"/>
                      </a:lnTo>
                      <a:lnTo>
                        <a:pt x="104" y="740"/>
                      </a:lnTo>
                      <a:lnTo>
                        <a:pt x="95" y="617"/>
                      </a:lnTo>
                      <a:lnTo>
                        <a:pt x="84" y="510"/>
                      </a:lnTo>
                      <a:lnTo>
                        <a:pt x="75" y="417"/>
                      </a:lnTo>
                      <a:lnTo>
                        <a:pt x="66" y="316"/>
                      </a:lnTo>
                      <a:lnTo>
                        <a:pt x="52" y="217"/>
                      </a:lnTo>
                      <a:lnTo>
                        <a:pt x="36" y="133"/>
                      </a:lnTo>
                      <a:lnTo>
                        <a:pt x="9" y="51"/>
                      </a:lnTo>
                      <a:lnTo>
                        <a:pt x="0" y="19"/>
                      </a:lnTo>
                      <a:lnTo>
                        <a:pt x="11" y="0"/>
                      </a:lnTo>
                      <a:lnTo>
                        <a:pt x="28" y="33"/>
                      </a:lnTo>
                      <a:lnTo>
                        <a:pt x="52" y="109"/>
                      </a:lnTo>
                      <a:lnTo>
                        <a:pt x="70" y="187"/>
                      </a:lnTo>
                      <a:lnTo>
                        <a:pt x="84" y="268"/>
                      </a:lnTo>
                      <a:lnTo>
                        <a:pt x="93" y="372"/>
                      </a:lnTo>
                      <a:lnTo>
                        <a:pt x="102" y="470"/>
                      </a:lnTo>
                      <a:lnTo>
                        <a:pt x="115" y="603"/>
                      </a:lnTo>
                      <a:lnTo>
                        <a:pt x="125" y="712"/>
                      </a:lnTo>
                      <a:lnTo>
                        <a:pt x="129" y="799"/>
                      </a:lnTo>
                      <a:lnTo>
                        <a:pt x="133" y="889"/>
                      </a:lnTo>
                      <a:lnTo>
                        <a:pt x="142" y="982"/>
                      </a:lnTo>
                      <a:lnTo>
                        <a:pt x="154" y="822"/>
                      </a:lnTo>
                      <a:lnTo>
                        <a:pt x="169" y="672"/>
                      </a:lnTo>
                      <a:lnTo>
                        <a:pt x="190" y="529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3" name="Freeform 47"/>
                <p:cNvSpPr>
                  <a:spLocks/>
                </p:cNvSpPr>
                <p:nvPr/>
              </p:nvSpPr>
              <p:spPr bwMode="ltGray">
                <a:xfrm>
                  <a:off x="5207" y="2849"/>
                  <a:ext cx="530" cy="830"/>
                </a:xfrm>
                <a:custGeom>
                  <a:avLst/>
                  <a:gdLst>
                    <a:gd name="T0" fmla="*/ 294 w 530"/>
                    <a:gd name="T1" fmla="*/ 121 h 830"/>
                    <a:gd name="T2" fmla="*/ 228 w 530"/>
                    <a:gd name="T3" fmla="*/ 23 h 830"/>
                    <a:gd name="T4" fmla="*/ 119 w 530"/>
                    <a:gd name="T5" fmla="*/ 2 h 830"/>
                    <a:gd name="T6" fmla="*/ 126 w 530"/>
                    <a:gd name="T7" fmla="*/ 23 h 830"/>
                    <a:gd name="T8" fmla="*/ 209 w 530"/>
                    <a:gd name="T9" fmla="*/ 70 h 830"/>
                    <a:gd name="T10" fmla="*/ 282 w 530"/>
                    <a:gd name="T11" fmla="*/ 239 h 830"/>
                    <a:gd name="T12" fmla="*/ 158 w 530"/>
                    <a:gd name="T13" fmla="*/ 152 h 830"/>
                    <a:gd name="T14" fmla="*/ 71 w 530"/>
                    <a:gd name="T15" fmla="*/ 135 h 830"/>
                    <a:gd name="T16" fmla="*/ 16 w 530"/>
                    <a:gd name="T17" fmla="*/ 185 h 830"/>
                    <a:gd name="T18" fmla="*/ 83 w 530"/>
                    <a:gd name="T19" fmla="*/ 185 h 830"/>
                    <a:gd name="T20" fmla="*/ 235 w 530"/>
                    <a:gd name="T21" fmla="*/ 231 h 830"/>
                    <a:gd name="T22" fmla="*/ 225 w 530"/>
                    <a:gd name="T23" fmla="*/ 262 h 830"/>
                    <a:gd name="T24" fmla="*/ 200 w 530"/>
                    <a:gd name="T25" fmla="*/ 305 h 830"/>
                    <a:gd name="T26" fmla="*/ 273 w 530"/>
                    <a:gd name="T27" fmla="*/ 304 h 830"/>
                    <a:gd name="T28" fmla="*/ 149 w 530"/>
                    <a:gd name="T29" fmla="*/ 345 h 830"/>
                    <a:gd name="T30" fmla="*/ 82 w 530"/>
                    <a:gd name="T31" fmla="*/ 417 h 830"/>
                    <a:gd name="T32" fmla="*/ 15 w 530"/>
                    <a:gd name="T33" fmla="*/ 581 h 830"/>
                    <a:gd name="T34" fmla="*/ 157 w 530"/>
                    <a:gd name="T35" fmla="*/ 413 h 830"/>
                    <a:gd name="T36" fmla="*/ 256 w 530"/>
                    <a:gd name="T37" fmla="*/ 346 h 830"/>
                    <a:gd name="T38" fmla="*/ 205 w 530"/>
                    <a:gd name="T39" fmla="*/ 481 h 830"/>
                    <a:gd name="T40" fmla="*/ 166 w 530"/>
                    <a:gd name="T41" fmla="*/ 604 h 830"/>
                    <a:gd name="T42" fmla="*/ 155 w 530"/>
                    <a:gd name="T43" fmla="*/ 728 h 830"/>
                    <a:gd name="T44" fmla="*/ 213 w 530"/>
                    <a:gd name="T45" fmla="*/ 541 h 830"/>
                    <a:gd name="T46" fmla="*/ 268 w 530"/>
                    <a:gd name="T47" fmla="*/ 422 h 830"/>
                    <a:gd name="T48" fmla="*/ 272 w 530"/>
                    <a:gd name="T49" fmla="*/ 383 h 830"/>
                    <a:gd name="T50" fmla="*/ 255 w 530"/>
                    <a:gd name="T51" fmla="*/ 577 h 830"/>
                    <a:gd name="T52" fmla="*/ 300 w 530"/>
                    <a:gd name="T53" fmla="*/ 784 h 830"/>
                    <a:gd name="T54" fmla="*/ 277 w 530"/>
                    <a:gd name="T55" fmla="*/ 559 h 830"/>
                    <a:gd name="T56" fmla="*/ 275 w 530"/>
                    <a:gd name="T57" fmla="*/ 398 h 830"/>
                    <a:gd name="T58" fmla="*/ 319 w 530"/>
                    <a:gd name="T59" fmla="*/ 338 h 830"/>
                    <a:gd name="T60" fmla="*/ 407 w 530"/>
                    <a:gd name="T61" fmla="*/ 532 h 830"/>
                    <a:gd name="T62" fmla="*/ 483 w 530"/>
                    <a:gd name="T63" fmla="*/ 734 h 830"/>
                    <a:gd name="T64" fmla="*/ 418 w 530"/>
                    <a:gd name="T65" fmla="*/ 521 h 830"/>
                    <a:gd name="T66" fmla="*/ 347 w 530"/>
                    <a:gd name="T67" fmla="*/ 339 h 830"/>
                    <a:gd name="T68" fmla="*/ 355 w 530"/>
                    <a:gd name="T69" fmla="*/ 217 h 830"/>
                    <a:gd name="T70" fmla="*/ 420 w 530"/>
                    <a:gd name="T71" fmla="*/ 233 h 830"/>
                    <a:gd name="T72" fmla="*/ 519 w 530"/>
                    <a:gd name="T73" fmla="*/ 223 h 830"/>
                    <a:gd name="T74" fmla="*/ 468 w 530"/>
                    <a:gd name="T75" fmla="*/ 219 h 830"/>
                    <a:gd name="T76" fmla="*/ 354 w 530"/>
                    <a:gd name="T77" fmla="*/ 257 h 830"/>
                    <a:gd name="T78" fmla="*/ 419 w 530"/>
                    <a:gd name="T79" fmla="*/ 195 h 830"/>
                    <a:gd name="T80" fmla="*/ 528 w 530"/>
                    <a:gd name="T81" fmla="*/ 181 h 830"/>
                    <a:gd name="T82" fmla="*/ 496 w 530"/>
                    <a:gd name="T83" fmla="*/ 157 h 830"/>
                    <a:gd name="T84" fmla="*/ 353 w 530"/>
                    <a:gd name="T85" fmla="*/ 247 h 830"/>
                    <a:gd name="T86" fmla="*/ 373 w 530"/>
                    <a:gd name="T87" fmla="*/ 178 h 830"/>
                    <a:gd name="T88" fmla="*/ 490 w 530"/>
                    <a:gd name="T89" fmla="*/ 110 h 830"/>
                    <a:gd name="T90" fmla="*/ 407 w 530"/>
                    <a:gd name="T91" fmla="*/ 147 h 830"/>
                    <a:gd name="T92" fmla="*/ 319 w 530"/>
                    <a:gd name="T93" fmla="*/ 195 h 830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530"/>
                    <a:gd name="T142" fmla="*/ 0 h 830"/>
                    <a:gd name="T143" fmla="*/ 530 w 530"/>
                    <a:gd name="T144" fmla="*/ 830 h 830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530" h="830">
                      <a:moveTo>
                        <a:pt x="319" y="195"/>
                      </a:moveTo>
                      <a:lnTo>
                        <a:pt x="309" y="157"/>
                      </a:lnTo>
                      <a:lnTo>
                        <a:pt x="294" y="121"/>
                      </a:lnTo>
                      <a:lnTo>
                        <a:pt x="275" y="80"/>
                      </a:lnTo>
                      <a:lnTo>
                        <a:pt x="253" y="49"/>
                      </a:lnTo>
                      <a:lnTo>
                        <a:pt x="228" y="23"/>
                      </a:lnTo>
                      <a:lnTo>
                        <a:pt x="194" y="9"/>
                      </a:lnTo>
                      <a:lnTo>
                        <a:pt x="149" y="1"/>
                      </a:lnTo>
                      <a:lnTo>
                        <a:pt x="119" y="2"/>
                      </a:lnTo>
                      <a:lnTo>
                        <a:pt x="85" y="0"/>
                      </a:lnTo>
                      <a:lnTo>
                        <a:pt x="107" y="20"/>
                      </a:lnTo>
                      <a:lnTo>
                        <a:pt x="126" y="23"/>
                      </a:lnTo>
                      <a:lnTo>
                        <a:pt x="151" y="34"/>
                      </a:lnTo>
                      <a:lnTo>
                        <a:pt x="174" y="45"/>
                      </a:lnTo>
                      <a:lnTo>
                        <a:pt x="209" y="70"/>
                      </a:lnTo>
                      <a:lnTo>
                        <a:pt x="237" y="104"/>
                      </a:lnTo>
                      <a:lnTo>
                        <a:pt x="255" y="147"/>
                      </a:lnTo>
                      <a:lnTo>
                        <a:pt x="282" y="239"/>
                      </a:lnTo>
                      <a:lnTo>
                        <a:pt x="209" y="178"/>
                      </a:lnTo>
                      <a:lnTo>
                        <a:pt x="185" y="163"/>
                      </a:lnTo>
                      <a:lnTo>
                        <a:pt x="158" y="152"/>
                      </a:lnTo>
                      <a:lnTo>
                        <a:pt x="133" y="148"/>
                      </a:lnTo>
                      <a:lnTo>
                        <a:pt x="118" y="143"/>
                      </a:lnTo>
                      <a:lnTo>
                        <a:pt x="71" y="135"/>
                      </a:lnTo>
                      <a:lnTo>
                        <a:pt x="0" y="129"/>
                      </a:lnTo>
                      <a:lnTo>
                        <a:pt x="0" y="185"/>
                      </a:lnTo>
                      <a:lnTo>
                        <a:pt x="16" y="185"/>
                      </a:lnTo>
                      <a:lnTo>
                        <a:pt x="38" y="187"/>
                      </a:lnTo>
                      <a:lnTo>
                        <a:pt x="64" y="184"/>
                      </a:lnTo>
                      <a:lnTo>
                        <a:pt x="83" y="185"/>
                      </a:lnTo>
                      <a:lnTo>
                        <a:pt x="136" y="191"/>
                      </a:lnTo>
                      <a:lnTo>
                        <a:pt x="157" y="198"/>
                      </a:lnTo>
                      <a:lnTo>
                        <a:pt x="235" y="231"/>
                      </a:lnTo>
                      <a:lnTo>
                        <a:pt x="275" y="257"/>
                      </a:lnTo>
                      <a:lnTo>
                        <a:pt x="246" y="261"/>
                      </a:lnTo>
                      <a:lnTo>
                        <a:pt x="225" y="262"/>
                      </a:lnTo>
                      <a:lnTo>
                        <a:pt x="194" y="288"/>
                      </a:lnTo>
                      <a:lnTo>
                        <a:pt x="179" y="328"/>
                      </a:lnTo>
                      <a:lnTo>
                        <a:pt x="200" y="305"/>
                      </a:lnTo>
                      <a:lnTo>
                        <a:pt x="260" y="278"/>
                      </a:lnTo>
                      <a:lnTo>
                        <a:pt x="297" y="290"/>
                      </a:lnTo>
                      <a:lnTo>
                        <a:pt x="273" y="304"/>
                      </a:lnTo>
                      <a:lnTo>
                        <a:pt x="244" y="305"/>
                      </a:lnTo>
                      <a:lnTo>
                        <a:pt x="171" y="337"/>
                      </a:lnTo>
                      <a:lnTo>
                        <a:pt x="149" y="345"/>
                      </a:lnTo>
                      <a:lnTo>
                        <a:pt x="125" y="356"/>
                      </a:lnTo>
                      <a:lnTo>
                        <a:pt x="104" y="374"/>
                      </a:lnTo>
                      <a:lnTo>
                        <a:pt x="82" y="417"/>
                      </a:lnTo>
                      <a:lnTo>
                        <a:pt x="69" y="449"/>
                      </a:lnTo>
                      <a:lnTo>
                        <a:pt x="29" y="553"/>
                      </a:lnTo>
                      <a:lnTo>
                        <a:pt x="15" y="581"/>
                      </a:lnTo>
                      <a:lnTo>
                        <a:pt x="79" y="502"/>
                      </a:lnTo>
                      <a:lnTo>
                        <a:pt x="109" y="473"/>
                      </a:lnTo>
                      <a:lnTo>
                        <a:pt x="157" y="413"/>
                      </a:lnTo>
                      <a:lnTo>
                        <a:pt x="180" y="390"/>
                      </a:lnTo>
                      <a:lnTo>
                        <a:pt x="200" y="374"/>
                      </a:lnTo>
                      <a:lnTo>
                        <a:pt x="256" y="346"/>
                      </a:lnTo>
                      <a:lnTo>
                        <a:pt x="287" y="323"/>
                      </a:lnTo>
                      <a:lnTo>
                        <a:pt x="263" y="348"/>
                      </a:lnTo>
                      <a:lnTo>
                        <a:pt x="205" y="481"/>
                      </a:lnTo>
                      <a:lnTo>
                        <a:pt x="182" y="539"/>
                      </a:lnTo>
                      <a:lnTo>
                        <a:pt x="172" y="572"/>
                      </a:lnTo>
                      <a:lnTo>
                        <a:pt x="166" y="604"/>
                      </a:lnTo>
                      <a:lnTo>
                        <a:pt x="162" y="641"/>
                      </a:lnTo>
                      <a:lnTo>
                        <a:pt x="161" y="670"/>
                      </a:lnTo>
                      <a:lnTo>
                        <a:pt x="155" y="728"/>
                      </a:lnTo>
                      <a:lnTo>
                        <a:pt x="182" y="670"/>
                      </a:lnTo>
                      <a:lnTo>
                        <a:pt x="200" y="590"/>
                      </a:lnTo>
                      <a:lnTo>
                        <a:pt x="213" y="541"/>
                      </a:lnTo>
                      <a:lnTo>
                        <a:pt x="225" y="510"/>
                      </a:lnTo>
                      <a:lnTo>
                        <a:pt x="255" y="451"/>
                      </a:lnTo>
                      <a:lnTo>
                        <a:pt x="268" y="422"/>
                      </a:lnTo>
                      <a:lnTo>
                        <a:pt x="278" y="386"/>
                      </a:lnTo>
                      <a:lnTo>
                        <a:pt x="297" y="336"/>
                      </a:lnTo>
                      <a:lnTo>
                        <a:pt x="272" y="383"/>
                      </a:lnTo>
                      <a:lnTo>
                        <a:pt x="258" y="435"/>
                      </a:lnTo>
                      <a:lnTo>
                        <a:pt x="253" y="539"/>
                      </a:lnTo>
                      <a:lnTo>
                        <a:pt x="255" y="577"/>
                      </a:lnTo>
                      <a:lnTo>
                        <a:pt x="261" y="646"/>
                      </a:lnTo>
                      <a:lnTo>
                        <a:pt x="267" y="673"/>
                      </a:lnTo>
                      <a:lnTo>
                        <a:pt x="300" y="784"/>
                      </a:lnTo>
                      <a:lnTo>
                        <a:pt x="305" y="829"/>
                      </a:lnTo>
                      <a:lnTo>
                        <a:pt x="296" y="676"/>
                      </a:lnTo>
                      <a:lnTo>
                        <a:pt x="277" y="559"/>
                      </a:lnTo>
                      <a:lnTo>
                        <a:pt x="274" y="519"/>
                      </a:lnTo>
                      <a:lnTo>
                        <a:pt x="272" y="426"/>
                      </a:lnTo>
                      <a:lnTo>
                        <a:pt x="275" y="398"/>
                      </a:lnTo>
                      <a:lnTo>
                        <a:pt x="288" y="351"/>
                      </a:lnTo>
                      <a:lnTo>
                        <a:pt x="300" y="320"/>
                      </a:lnTo>
                      <a:lnTo>
                        <a:pt x="319" y="338"/>
                      </a:lnTo>
                      <a:lnTo>
                        <a:pt x="349" y="379"/>
                      </a:lnTo>
                      <a:lnTo>
                        <a:pt x="384" y="463"/>
                      </a:lnTo>
                      <a:lnTo>
                        <a:pt x="407" y="532"/>
                      </a:lnTo>
                      <a:lnTo>
                        <a:pt x="426" y="594"/>
                      </a:lnTo>
                      <a:lnTo>
                        <a:pt x="460" y="686"/>
                      </a:lnTo>
                      <a:lnTo>
                        <a:pt x="483" y="734"/>
                      </a:lnTo>
                      <a:lnTo>
                        <a:pt x="502" y="765"/>
                      </a:lnTo>
                      <a:lnTo>
                        <a:pt x="494" y="720"/>
                      </a:lnTo>
                      <a:lnTo>
                        <a:pt x="418" y="521"/>
                      </a:lnTo>
                      <a:lnTo>
                        <a:pt x="371" y="415"/>
                      </a:lnTo>
                      <a:lnTo>
                        <a:pt x="357" y="375"/>
                      </a:lnTo>
                      <a:lnTo>
                        <a:pt x="347" y="339"/>
                      </a:lnTo>
                      <a:lnTo>
                        <a:pt x="312" y="268"/>
                      </a:lnTo>
                      <a:lnTo>
                        <a:pt x="318" y="236"/>
                      </a:lnTo>
                      <a:lnTo>
                        <a:pt x="355" y="217"/>
                      </a:lnTo>
                      <a:lnTo>
                        <a:pt x="373" y="224"/>
                      </a:lnTo>
                      <a:lnTo>
                        <a:pt x="396" y="226"/>
                      </a:lnTo>
                      <a:lnTo>
                        <a:pt x="420" y="233"/>
                      </a:lnTo>
                      <a:lnTo>
                        <a:pt x="517" y="244"/>
                      </a:lnTo>
                      <a:lnTo>
                        <a:pt x="511" y="243"/>
                      </a:lnTo>
                      <a:lnTo>
                        <a:pt x="519" y="223"/>
                      </a:lnTo>
                      <a:lnTo>
                        <a:pt x="523" y="223"/>
                      </a:lnTo>
                      <a:lnTo>
                        <a:pt x="498" y="219"/>
                      </a:lnTo>
                      <a:lnTo>
                        <a:pt x="468" y="219"/>
                      </a:lnTo>
                      <a:lnTo>
                        <a:pt x="430" y="227"/>
                      </a:lnTo>
                      <a:lnTo>
                        <a:pt x="389" y="241"/>
                      </a:lnTo>
                      <a:lnTo>
                        <a:pt x="354" y="257"/>
                      </a:lnTo>
                      <a:lnTo>
                        <a:pt x="326" y="267"/>
                      </a:lnTo>
                      <a:lnTo>
                        <a:pt x="364" y="230"/>
                      </a:lnTo>
                      <a:lnTo>
                        <a:pt x="419" y="195"/>
                      </a:lnTo>
                      <a:lnTo>
                        <a:pt x="477" y="180"/>
                      </a:lnTo>
                      <a:lnTo>
                        <a:pt x="503" y="179"/>
                      </a:lnTo>
                      <a:lnTo>
                        <a:pt x="528" y="181"/>
                      </a:lnTo>
                      <a:lnTo>
                        <a:pt x="518" y="181"/>
                      </a:lnTo>
                      <a:lnTo>
                        <a:pt x="529" y="153"/>
                      </a:lnTo>
                      <a:lnTo>
                        <a:pt x="496" y="157"/>
                      </a:lnTo>
                      <a:lnTo>
                        <a:pt x="458" y="174"/>
                      </a:lnTo>
                      <a:lnTo>
                        <a:pt x="417" y="198"/>
                      </a:lnTo>
                      <a:lnTo>
                        <a:pt x="353" y="247"/>
                      </a:lnTo>
                      <a:lnTo>
                        <a:pt x="324" y="266"/>
                      </a:lnTo>
                      <a:lnTo>
                        <a:pt x="340" y="204"/>
                      </a:lnTo>
                      <a:lnTo>
                        <a:pt x="373" y="178"/>
                      </a:lnTo>
                      <a:lnTo>
                        <a:pt x="411" y="152"/>
                      </a:lnTo>
                      <a:lnTo>
                        <a:pt x="464" y="121"/>
                      </a:lnTo>
                      <a:lnTo>
                        <a:pt x="490" y="110"/>
                      </a:lnTo>
                      <a:lnTo>
                        <a:pt x="458" y="102"/>
                      </a:lnTo>
                      <a:lnTo>
                        <a:pt x="433" y="121"/>
                      </a:lnTo>
                      <a:lnTo>
                        <a:pt x="407" y="147"/>
                      </a:lnTo>
                      <a:lnTo>
                        <a:pt x="386" y="166"/>
                      </a:lnTo>
                      <a:lnTo>
                        <a:pt x="352" y="206"/>
                      </a:lnTo>
                      <a:lnTo>
                        <a:pt x="319" y="195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4" name="Group 48"/>
              <p:cNvGrpSpPr>
                <a:grpSpLocks/>
              </p:cNvGrpSpPr>
              <p:nvPr/>
            </p:nvGrpSpPr>
            <p:grpSpPr bwMode="auto">
              <a:xfrm>
                <a:off x="4653" y="3240"/>
                <a:ext cx="991" cy="1073"/>
                <a:chOff x="4653" y="3240"/>
                <a:chExt cx="991" cy="1073"/>
              </a:xfrm>
            </p:grpSpPr>
            <p:sp>
              <p:nvSpPr>
                <p:cNvPr id="15" name="Freeform 49"/>
                <p:cNvSpPr>
                  <a:spLocks/>
                </p:cNvSpPr>
                <p:nvPr/>
              </p:nvSpPr>
              <p:spPr bwMode="ltGray">
                <a:xfrm>
                  <a:off x="5033" y="3428"/>
                  <a:ext cx="273" cy="885"/>
                </a:xfrm>
                <a:custGeom>
                  <a:avLst/>
                  <a:gdLst>
                    <a:gd name="T0" fmla="*/ 272 w 273"/>
                    <a:gd name="T1" fmla="*/ 411 h 885"/>
                    <a:gd name="T2" fmla="*/ 249 w 273"/>
                    <a:gd name="T3" fmla="*/ 591 h 885"/>
                    <a:gd name="T4" fmla="*/ 226 w 273"/>
                    <a:gd name="T5" fmla="*/ 735 h 885"/>
                    <a:gd name="T6" fmla="*/ 211 w 273"/>
                    <a:gd name="T7" fmla="*/ 842 h 885"/>
                    <a:gd name="T8" fmla="*/ 215 w 273"/>
                    <a:gd name="T9" fmla="*/ 884 h 885"/>
                    <a:gd name="T10" fmla="*/ 182 w 273"/>
                    <a:gd name="T11" fmla="*/ 884 h 885"/>
                    <a:gd name="T12" fmla="*/ 171 w 273"/>
                    <a:gd name="T13" fmla="*/ 822 h 885"/>
                    <a:gd name="T14" fmla="*/ 167 w 273"/>
                    <a:gd name="T15" fmla="*/ 729 h 885"/>
                    <a:gd name="T16" fmla="*/ 154 w 273"/>
                    <a:gd name="T17" fmla="*/ 641 h 885"/>
                    <a:gd name="T18" fmla="*/ 148 w 273"/>
                    <a:gd name="T19" fmla="*/ 575 h 885"/>
                    <a:gd name="T20" fmla="*/ 136 w 273"/>
                    <a:gd name="T21" fmla="*/ 479 h 885"/>
                    <a:gd name="T22" fmla="*/ 120 w 273"/>
                    <a:gd name="T23" fmla="*/ 397 h 885"/>
                    <a:gd name="T24" fmla="*/ 108 w 273"/>
                    <a:gd name="T25" fmla="*/ 324 h 885"/>
                    <a:gd name="T26" fmla="*/ 95 w 273"/>
                    <a:gd name="T27" fmla="*/ 246 h 885"/>
                    <a:gd name="T28" fmla="*/ 74 w 273"/>
                    <a:gd name="T29" fmla="*/ 168 h 885"/>
                    <a:gd name="T30" fmla="*/ 51 w 273"/>
                    <a:gd name="T31" fmla="*/ 103 h 885"/>
                    <a:gd name="T32" fmla="*/ 13 w 273"/>
                    <a:gd name="T33" fmla="*/ 39 h 885"/>
                    <a:gd name="T34" fmla="*/ 0 w 273"/>
                    <a:gd name="T35" fmla="*/ 15 h 885"/>
                    <a:gd name="T36" fmla="*/ 16 w 273"/>
                    <a:gd name="T37" fmla="*/ 0 h 885"/>
                    <a:gd name="T38" fmla="*/ 41 w 273"/>
                    <a:gd name="T39" fmla="*/ 26 h 885"/>
                    <a:gd name="T40" fmla="*/ 74 w 273"/>
                    <a:gd name="T41" fmla="*/ 85 h 885"/>
                    <a:gd name="T42" fmla="*/ 100 w 273"/>
                    <a:gd name="T43" fmla="*/ 145 h 885"/>
                    <a:gd name="T44" fmla="*/ 120 w 273"/>
                    <a:gd name="T45" fmla="*/ 208 h 885"/>
                    <a:gd name="T46" fmla="*/ 133 w 273"/>
                    <a:gd name="T47" fmla="*/ 289 h 885"/>
                    <a:gd name="T48" fmla="*/ 146 w 273"/>
                    <a:gd name="T49" fmla="*/ 365 h 885"/>
                    <a:gd name="T50" fmla="*/ 164 w 273"/>
                    <a:gd name="T51" fmla="*/ 468 h 885"/>
                    <a:gd name="T52" fmla="*/ 179 w 273"/>
                    <a:gd name="T53" fmla="*/ 553 h 885"/>
                    <a:gd name="T54" fmla="*/ 185 w 273"/>
                    <a:gd name="T55" fmla="*/ 621 h 885"/>
                    <a:gd name="T56" fmla="*/ 190 w 273"/>
                    <a:gd name="T57" fmla="*/ 691 h 885"/>
                    <a:gd name="T58" fmla="*/ 203 w 273"/>
                    <a:gd name="T59" fmla="*/ 763 h 885"/>
                    <a:gd name="T60" fmla="*/ 221 w 273"/>
                    <a:gd name="T61" fmla="*/ 639 h 885"/>
                    <a:gd name="T62" fmla="*/ 242 w 273"/>
                    <a:gd name="T63" fmla="*/ 523 h 885"/>
                    <a:gd name="T64" fmla="*/ 272 w 273"/>
                    <a:gd name="T65" fmla="*/ 411 h 88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73"/>
                    <a:gd name="T100" fmla="*/ 0 h 885"/>
                    <a:gd name="T101" fmla="*/ 273 w 273"/>
                    <a:gd name="T102" fmla="*/ 885 h 88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73" h="885">
                      <a:moveTo>
                        <a:pt x="272" y="411"/>
                      </a:moveTo>
                      <a:lnTo>
                        <a:pt x="249" y="591"/>
                      </a:lnTo>
                      <a:lnTo>
                        <a:pt x="226" y="735"/>
                      </a:lnTo>
                      <a:lnTo>
                        <a:pt x="211" y="842"/>
                      </a:lnTo>
                      <a:lnTo>
                        <a:pt x="215" y="884"/>
                      </a:lnTo>
                      <a:lnTo>
                        <a:pt x="182" y="884"/>
                      </a:lnTo>
                      <a:lnTo>
                        <a:pt x="171" y="822"/>
                      </a:lnTo>
                      <a:lnTo>
                        <a:pt x="167" y="729"/>
                      </a:lnTo>
                      <a:lnTo>
                        <a:pt x="154" y="641"/>
                      </a:lnTo>
                      <a:lnTo>
                        <a:pt x="148" y="575"/>
                      </a:lnTo>
                      <a:lnTo>
                        <a:pt x="136" y="479"/>
                      </a:lnTo>
                      <a:lnTo>
                        <a:pt x="120" y="397"/>
                      </a:lnTo>
                      <a:lnTo>
                        <a:pt x="108" y="324"/>
                      </a:lnTo>
                      <a:lnTo>
                        <a:pt x="95" y="246"/>
                      </a:lnTo>
                      <a:lnTo>
                        <a:pt x="74" y="168"/>
                      </a:lnTo>
                      <a:lnTo>
                        <a:pt x="51" y="103"/>
                      </a:lnTo>
                      <a:lnTo>
                        <a:pt x="13" y="39"/>
                      </a:lnTo>
                      <a:lnTo>
                        <a:pt x="0" y="15"/>
                      </a:lnTo>
                      <a:lnTo>
                        <a:pt x="16" y="0"/>
                      </a:lnTo>
                      <a:lnTo>
                        <a:pt x="41" y="26"/>
                      </a:lnTo>
                      <a:lnTo>
                        <a:pt x="74" y="85"/>
                      </a:lnTo>
                      <a:lnTo>
                        <a:pt x="100" y="145"/>
                      </a:lnTo>
                      <a:lnTo>
                        <a:pt x="120" y="208"/>
                      </a:lnTo>
                      <a:lnTo>
                        <a:pt x="133" y="289"/>
                      </a:lnTo>
                      <a:lnTo>
                        <a:pt x="146" y="365"/>
                      </a:lnTo>
                      <a:lnTo>
                        <a:pt x="164" y="468"/>
                      </a:lnTo>
                      <a:lnTo>
                        <a:pt x="179" y="553"/>
                      </a:lnTo>
                      <a:lnTo>
                        <a:pt x="185" y="621"/>
                      </a:lnTo>
                      <a:lnTo>
                        <a:pt x="190" y="691"/>
                      </a:lnTo>
                      <a:lnTo>
                        <a:pt x="203" y="763"/>
                      </a:lnTo>
                      <a:lnTo>
                        <a:pt x="221" y="639"/>
                      </a:lnTo>
                      <a:lnTo>
                        <a:pt x="242" y="523"/>
                      </a:lnTo>
                      <a:lnTo>
                        <a:pt x="272" y="411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6" name="Freeform 50"/>
                <p:cNvSpPr>
                  <a:spLocks/>
                </p:cNvSpPr>
                <p:nvPr/>
              </p:nvSpPr>
              <p:spPr bwMode="ltGray">
                <a:xfrm>
                  <a:off x="5116" y="3571"/>
                  <a:ext cx="488" cy="637"/>
                </a:xfrm>
                <a:custGeom>
                  <a:avLst/>
                  <a:gdLst>
                    <a:gd name="T0" fmla="*/ 129 w 488"/>
                    <a:gd name="T1" fmla="*/ 104 h 637"/>
                    <a:gd name="T2" fmla="*/ 145 w 488"/>
                    <a:gd name="T3" fmla="*/ 80 h 637"/>
                    <a:gd name="T4" fmla="*/ 138 w 488"/>
                    <a:gd name="T5" fmla="*/ 9 h 637"/>
                    <a:gd name="T6" fmla="*/ 138 w 488"/>
                    <a:gd name="T7" fmla="*/ 9 h 637"/>
                    <a:gd name="T8" fmla="*/ 138 w 488"/>
                    <a:gd name="T9" fmla="*/ 9 h 637"/>
                    <a:gd name="T10" fmla="*/ 138 w 488"/>
                    <a:gd name="T11" fmla="*/ 9 h 637"/>
                    <a:gd name="T12" fmla="*/ 138 w 488"/>
                    <a:gd name="T13" fmla="*/ 9 h 637"/>
                    <a:gd name="T14" fmla="*/ 150 w 488"/>
                    <a:gd name="T15" fmla="*/ 4 h 637"/>
                    <a:gd name="T16" fmla="*/ 177 w 488"/>
                    <a:gd name="T17" fmla="*/ 118 h 637"/>
                    <a:gd name="T18" fmla="*/ 202 w 488"/>
                    <a:gd name="T19" fmla="*/ 71 h 637"/>
                    <a:gd name="T20" fmla="*/ 217 w 488"/>
                    <a:gd name="T21" fmla="*/ 9 h 637"/>
                    <a:gd name="T22" fmla="*/ 224 w 488"/>
                    <a:gd name="T23" fmla="*/ 9 h 637"/>
                    <a:gd name="T24" fmla="*/ 221 w 488"/>
                    <a:gd name="T25" fmla="*/ 9 h 637"/>
                    <a:gd name="T26" fmla="*/ 224 w 488"/>
                    <a:gd name="T27" fmla="*/ 9 h 637"/>
                    <a:gd name="T28" fmla="*/ 220 w 488"/>
                    <a:gd name="T29" fmla="*/ 9 h 637"/>
                    <a:gd name="T30" fmla="*/ 221 w 488"/>
                    <a:gd name="T31" fmla="*/ 9 h 637"/>
                    <a:gd name="T32" fmla="*/ 226 w 488"/>
                    <a:gd name="T33" fmla="*/ 84 h 637"/>
                    <a:gd name="T34" fmla="*/ 238 w 488"/>
                    <a:gd name="T35" fmla="*/ 158 h 637"/>
                    <a:gd name="T36" fmla="*/ 297 w 488"/>
                    <a:gd name="T37" fmla="*/ 142 h 637"/>
                    <a:gd name="T38" fmla="*/ 376 w 488"/>
                    <a:gd name="T39" fmla="*/ 146 h 637"/>
                    <a:gd name="T40" fmla="*/ 439 w 488"/>
                    <a:gd name="T41" fmla="*/ 187 h 637"/>
                    <a:gd name="T42" fmla="*/ 487 w 488"/>
                    <a:gd name="T43" fmla="*/ 277 h 637"/>
                    <a:gd name="T44" fmla="*/ 429 w 488"/>
                    <a:gd name="T45" fmla="*/ 263 h 637"/>
                    <a:gd name="T46" fmla="*/ 366 w 488"/>
                    <a:gd name="T47" fmla="*/ 234 h 637"/>
                    <a:gd name="T48" fmla="*/ 284 w 488"/>
                    <a:gd name="T49" fmla="*/ 216 h 637"/>
                    <a:gd name="T50" fmla="*/ 230 w 488"/>
                    <a:gd name="T51" fmla="*/ 224 h 637"/>
                    <a:gd name="T52" fmla="*/ 262 w 488"/>
                    <a:gd name="T53" fmla="*/ 268 h 637"/>
                    <a:gd name="T54" fmla="*/ 330 w 488"/>
                    <a:gd name="T55" fmla="*/ 294 h 637"/>
                    <a:gd name="T56" fmla="*/ 401 w 488"/>
                    <a:gd name="T57" fmla="*/ 313 h 637"/>
                    <a:gd name="T58" fmla="*/ 453 w 488"/>
                    <a:gd name="T59" fmla="*/ 378 h 637"/>
                    <a:gd name="T60" fmla="*/ 479 w 488"/>
                    <a:gd name="T61" fmla="*/ 468 h 637"/>
                    <a:gd name="T62" fmla="*/ 415 w 488"/>
                    <a:gd name="T63" fmla="*/ 412 h 637"/>
                    <a:gd name="T64" fmla="*/ 350 w 488"/>
                    <a:gd name="T65" fmla="*/ 355 h 637"/>
                    <a:gd name="T66" fmla="*/ 286 w 488"/>
                    <a:gd name="T67" fmla="*/ 308 h 637"/>
                    <a:gd name="T68" fmla="*/ 239 w 488"/>
                    <a:gd name="T69" fmla="*/ 285 h 637"/>
                    <a:gd name="T70" fmla="*/ 209 w 488"/>
                    <a:gd name="T71" fmla="*/ 330 h 637"/>
                    <a:gd name="T72" fmla="*/ 247 w 488"/>
                    <a:gd name="T73" fmla="*/ 437 h 637"/>
                    <a:gd name="T74" fmla="*/ 283 w 488"/>
                    <a:gd name="T75" fmla="*/ 557 h 637"/>
                    <a:gd name="T76" fmla="*/ 245 w 488"/>
                    <a:gd name="T77" fmla="*/ 585 h 637"/>
                    <a:gd name="T78" fmla="*/ 205 w 488"/>
                    <a:gd name="T79" fmla="*/ 422 h 637"/>
                    <a:gd name="T80" fmla="*/ 167 w 488"/>
                    <a:gd name="T81" fmla="*/ 320 h 637"/>
                    <a:gd name="T82" fmla="*/ 158 w 488"/>
                    <a:gd name="T83" fmla="*/ 351 h 637"/>
                    <a:gd name="T84" fmla="*/ 160 w 488"/>
                    <a:gd name="T85" fmla="*/ 333 h 637"/>
                    <a:gd name="T86" fmla="*/ 150 w 488"/>
                    <a:gd name="T87" fmla="*/ 368 h 637"/>
                    <a:gd name="T88" fmla="*/ 109 w 488"/>
                    <a:gd name="T89" fmla="*/ 459 h 637"/>
                    <a:gd name="T90" fmla="*/ 70 w 488"/>
                    <a:gd name="T91" fmla="*/ 575 h 637"/>
                    <a:gd name="T92" fmla="*/ 61 w 488"/>
                    <a:gd name="T93" fmla="*/ 543 h 637"/>
                    <a:gd name="T94" fmla="*/ 83 w 488"/>
                    <a:gd name="T95" fmla="*/ 444 h 637"/>
                    <a:gd name="T96" fmla="*/ 128 w 488"/>
                    <a:gd name="T97" fmla="*/ 337 h 637"/>
                    <a:gd name="T98" fmla="*/ 176 w 488"/>
                    <a:gd name="T99" fmla="*/ 255 h 637"/>
                    <a:gd name="T100" fmla="*/ 139 w 488"/>
                    <a:gd name="T101" fmla="*/ 249 h 637"/>
                    <a:gd name="T102" fmla="*/ 86 w 488"/>
                    <a:gd name="T103" fmla="*/ 338 h 637"/>
                    <a:gd name="T104" fmla="*/ 40 w 488"/>
                    <a:gd name="T105" fmla="*/ 433 h 637"/>
                    <a:gd name="T106" fmla="*/ 6 w 488"/>
                    <a:gd name="T107" fmla="*/ 496 h 637"/>
                    <a:gd name="T108" fmla="*/ 28 w 488"/>
                    <a:gd name="T109" fmla="*/ 408 h 637"/>
                    <a:gd name="T110" fmla="*/ 81 w 488"/>
                    <a:gd name="T111" fmla="*/ 320 h 637"/>
                    <a:gd name="T112" fmla="*/ 150 w 488"/>
                    <a:gd name="T113" fmla="*/ 233 h 637"/>
                    <a:gd name="T114" fmla="*/ 134 w 488"/>
                    <a:gd name="T115" fmla="*/ 177 h 637"/>
                    <a:gd name="T116" fmla="*/ 81 w 488"/>
                    <a:gd name="T117" fmla="*/ 106 h 637"/>
                    <a:gd name="T118" fmla="*/ 25 w 488"/>
                    <a:gd name="T119" fmla="*/ 22 h 637"/>
                    <a:gd name="T120" fmla="*/ 31 w 488"/>
                    <a:gd name="T121" fmla="*/ 9 h 637"/>
                    <a:gd name="T122" fmla="*/ 58 w 488"/>
                    <a:gd name="T123" fmla="*/ 9 h 637"/>
                    <a:gd name="T124" fmla="*/ 67 w 488"/>
                    <a:gd name="T125" fmla="*/ 19 h 637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88"/>
                    <a:gd name="T190" fmla="*/ 0 h 637"/>
                    <a:gd name="T191" fmla="*/ 488 w 488"/>
                    <a:gd name="T192" fmla="*/ 637 h 637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88" h="637">
                      <a:moveTo>
                        <a:pt x="92" y="56"/>
                      </a:moveTo>
                      <a:lnTo>
                        <a:pt x="101" y="70"/>
                      </a:lnTo>
                      <a:lnTo>
                        <a:pt x="109" y="80"/>
                      </a:lnTo>
                      <a:lnTo>
                        <a:pt x="119" y="91"/>
                      </a:lnTo>
                      <a:lnTo>
                        <a:pt x="129" y="104"/>
                      </a:lnTo>
                      <a:lnTo>
                        <a:pt x="138" y="113"/>
                      </a:lnTo>
                      <a:lnTo>
                        <a:pt x="146" y="119"/>
                      </a:lnTo>
                      <a:lnTo>
                        <a:pt x="155" y="124"/>
                      </a:lnTo>
                      <a:lnTo>
                        <a:pt x="150" y="105"/>
                      </a:lnTo>
                      <a:lnTo>
                        <a:pt x="145" y="80"/>
                      </a:lnTo>
                      <a:lnTo>
                        <a:pt x="140" y="54"/>
                      </a:lnTo>
                      <a:lnTo>
                        <a:pt x="135" y="27"/>
                      </a:lnTo>
                      <a:lnTo>
                        <a:pt x="138" y="9"/>
                      </a:lnTo>
                      <a:lnTo>
                        <a:pt x="149" y="9"/>
                      </a:lnTo>
                      <a:lnTo>
                        <a:pt x="150" y="9"/>
                      </a:lnTo>
                      <a:lnTo>
                        <a:pt x="150" y="4"/>
                      </a:lnTo>
                      <a:lnTo>
                        <a:pt x="157" y="30"/>
                      </a:lnTo>
                      <a:lnTo>
                        <a:pt x="163" y="54"/>
                      </a:lnTo>
                      <a:lnTo>
                        <a:pt x="168" y="74"/>
                      </a:lnTo>
                      <a:lnTo>
                        <a:pt x="174" y="101"/>
                      </a:lnTo>
                      <a:lnTo>
                        <a:pt x="177" y="118"/>
                      </a:lnTo>
                      <a:lnTo>
                        <a:pt x="181" y="127"/>
                      </a:lnTo>
                      <a:lnTo>
                        <a:pt x="186" y="118"/>
                      </a:lnTo>
                      <a:lnTo>
                        <a:pt x="192" y="106"/>
                      </a:lnTo>
                      <a:lnTo>
                        <a:pt x="200" y="93"/>
                      </a:lnTo>
                      <a:lnTo>
                        <a:pt x="202" y="71"/>
                      </a:lnTo>
                      <a:lnTo>
                        <a:pt x="204" y="54"/>
                      </a:lnTo>
                      <a:lnTo>
                        <a:pt x="206" y="26"/>
                      </a:lnTo>
                      <a:lnTo>
                        <a:pt x="207" y="0"/>
                      </a:lnTo>
                      <a:lnTo>
                        <a:pt x="206" y="0"/>
                      </a:lnTo>
                      <a:lnTo>
                        <a:pt x="217" y="9"/>
                      </a:lnTo>
                      <a:lnTo>
                        <a:pt x="220" y="9"/>
                      </a:lnTo>
                      <a:lnTo>
                        <a:pt x="222" y="9"/>
                      </a:lnTo>
                      <a:lnTo>
                        <a:pt x="223" y="9"/>
                      </a:lnTo>
                      <a:lnTo>
                        <a:pt x="225" y="9"/>
                      </a:lnTo>
                      <a:lnTo>
                        <a:pt x="224" y="9"/>
                      </a:lnTo>
                      <a:lnTo>
                        <a:pt x="220" y="9"/>
                      </a:lnTo>
                      <a:lnTo>
                        <a:pt x="221" y="9"/>
                      </a:lnTo>
                      <a:lnTo>
                        <a:pt x="226" y="9"/>
                      </a:lnTo>
                      <a:lnTo>
                        <a:pt x="221" y="9"/>
                      </a:lnTo>
                      <a:lnTo>
                        <a:pt x="217" y="9"/>
                      </a:lnTo>
                      <a:lnTo>
                        <a:pt x="219" y="9"/>
                      </a:lnTo>
                      <a:lnTo>
                        <a:pt x="220" y="9"/>
                      </a:lnTo>
                      <a:lnTo>
                        <a:pt x="216" y="9"/>
                      </a:lnTo>
                      <a:lnTo>
                        <a:pt x="224" y="9"/>
                      </a:lnTo>
                      <a:lnTo>
                        <a:pt x="221" y="9"/>
                      </a:lnTo>
                      <a:lnTo>
                        <a:pt x="215" y="9"/>
                      </a:lnTo>
                      <a:lnTo>
                        <a:pt x="216" y="9"/>
                      </a:lnTo>
                      <a:lnTo>
                        <a:pt x="221" y="9"/>
                      </a:lnTo>
                      <a:lnTo>
                        <a:pt x="220" y="9"/>
                      </a:lnTo>
                      <a:lnTo>
                        <a:pt x="224" y="9"/>
                      </a:lnTo>
                      <a:lnTo>
                        <a:pt x="218" y="9"/>
                      </a:lnTo>
                      <a:lnTo>
                        <a:pt x="230" y="9"/>
                      </a:lnTo>
                      <a:lnTo>
                        <a:pt x="221" y="9"/>
                      </a:lnTo>
                      <a:lnTo>
                        <a:pt x="223" y="9"/>
                      </a:lnTo>
                      <a:lnTo>
                        <a:pt x="230" y="5"/>
                      </a:lnTo>
                      <a:lnTo>
                        <a:pt x="229" y="28"/>
                      </a:lnTo>
                      <a:lnTo>
                        <a:pt x="228" y="56"/>
                      </a:lnTo>
                      <a:lnTo>
                        <a:pt x="226" y="84"/>
                      </a:lnTo>
                      <a:lnTo>
                        <a:pt x="222" y="118"/>
                      </a:lnTo>
                      <a:lnTo>
                        <a:pt x="219" y="148"/>
                      </a:lnTo>
                      <a:lnTo>
                        <a:pt x="216" y="179"/>
                      </a:lnTo>
                      <a:lnTo>
                        <a:pt x="226" y="170"/>
                      </a:lnTo>
                      <a:lnTo>
                        <a:pt x="238" y="158"/>
                      </a:lnTo>
                      <a:lnTo>
                        <a:pt x="253" y="144"/>
                      </a:lnTo>
                      <a:lnTo>
                        <a:pt x="264" y="139"/>
                      </a:lnTo>
                      <a:lnTo>
                        <a:pt x="277" y="137"/>
                      </a:lnTo>
                      <a:lnTo>
                        <a:pt x="287" y="141"/>
                      </a:lnTo>
                      <a:lnTo>
                        <a:pt x="297" y="142"/>
                      </a:lnTo>
                      <a:lnTo>
                        <a:pt x="312" y="145"/>
                      </a:lnTo>
                      <a:lnTo>
                        <a:pt x="331" y="148"/>
                      </a:lnTo>
                      <a:lnTo>
                        <a:pt x="347" y="148"/>
                      </a:lnTo>
                      <a:lnTo>
                        <a:pt x="363" y="145"/>
                      </a:lnTo>
                      <a:lnTo>
                        <a:pt x="376" y="146"/>
                      </a:lnTo>
                      <a:lnTo>
                        <a:pt x="390" y="148"/>
                      </a:lnTo>
                      <a:lnTo>
                        <a:pt x="402" y="157"/>
                      </a:lnTo>
                      <a:lnTo>
                        <a:pt x="418" y="166"/>
                      </a:lnTo>
                      <a:lnTo>
                        <a:pt x="429" y="175"/>
                      </a:lnTo>
                      <a:lnTo>
                        <a:pt x="439" y="187"/>
                      </a:lnTo>
                      <a:lnTo>
                        <a:pt x="452" y="201"/>
                      </a:lnTo>
                      <a:lnTo>
                        <a:pt x="459" y="210"/>
                      </a:lnTo>
                      <a:lnTo>
                        <a:pt x="470" y="231"/>
                      </a:lnTo>
                      <a:lnTo>
                        <a:pt x="478" y="254"/>
                      </a:lnTo>
                      <a:lnTo>
                        <a:pt x="487" y="277"/>
                      </a:lnTo>
                      <a:lnTo>
                        <a:pt x="477" y="278"/>
                      </a:lnTo>
                      <a:lnTo>
                        <a:pt x="464" y="276"/>
                      </a:lnTo>
                      <a:lnTo>
                        <a:pt x="450" y="272"/>
                      </a:lnTo>
                      <a:lnTo>
                        <a:pt x="439" y="268"/>
                      </a:lnTo>
                      <a:lnTo>
                        <a:pt x="429" y="263"/>
                      </a:lnTo>
                      <a:lnTo>
                        <a:pt x="417" y="255"/>
                      </a:lnTo>
                      <a:lnTo>
                        <a:pt x="404" y="246"/>
                      </a:lnTo>
                      <a:lnTo>
                        <a:pt x="394" y="241"/>
                      </a:lnTo>
                      <a:lnTo>
                        <a:pt x="384" y="238"/>
                      </a:lnTo>
                      <a:lnTo>
                        <a:pt x="366" y="234"/>
                      </a:lnTo>
                      <a:lnTo>
                        <a:pt x="347" y="231"/>
                      </a:lnTo>
                      <a:lnTo>
                        <a:pt x="330" y="225"/>
                      </a:lnTo>
                      <a:lnTo>
                        <a:pt x="313" y="221"/>
                      </a:lnTo>
                      <a:lnTo>
                        <a:pt x="296" y="218"/>
                      </a:lnTo>
                      <a:lnTo>
                        <a:pt x="284" y="216"/>
                      </a:lnTo>
                      <a:lnTo>
                        <a:pt x="275" y="215"/>
                      </a:lnTo>
                      <a:lnTo>
                        <a:pt x="262" y="215"/>
                      </a:lnTo>
                      <a:lnTo>
                        <a:pt x="249" y="216"/>
                      </a:lnTo>
                      <a:lnTo>
                        <a:pt x="241" y="219"/>
                      </a:lnTo>
                      <a:lnTo>
                        <a:pt x="230" y="224"/>
                      </a:lnTo>
                      <a:lnTo>
                        <a:pt x="215" y="231"/>
                      </a:lnTo>
                      <a:lnTo>
                        <a:pt x="226" y="241"/>
                      </a:lnTo>
                      <a:lnTo>
                        <a:pt x="238" y="251"/>
                      </a:lnTo>
                      <a:lnTo>
                        <a:pt x="249" y="263"/>
                      </a:lnTo>
                      <a:lnTo>
                        <a:pt x="262" y="268"/>
                      </a:lnTo>
                      <a:lnTo>
                        <a:pt x="276" y="277"/>
                      </a:lnTo>
                      <a:lnTo>
                        <a:pt x="286" y="282"/>
                      </a:lnTo>
                      <a:lnTo>
                        <a:pt x="299" y="284"/>
                      </a:lnTo>
                      <a:lnTo>
                        <a:pt x="314" y="290"/>
                      </a:lnTo>
                      <a:lnTo>
                        <a:pt x="330" y="294"/>
                      </a:lnTo>
                      <a:lnTo>
                        <a:pt x="345" y="298"/>
                      </a:lnTo>
                      <a:lnTo>
                        <a:pt x="360" y="302"/>
                      </a:lnTo>
                      <a:lnTo>
                        <a:pt x="373" y="304"/>
                      </a:lnTo>
                      <a:lnTo>
                        <a:pt x="387" y="310"/>
                      </a:lnTo>
                      <a:lnTo>
                        <a:pt x="401" y="313"/>
                      </a:lnTo>
                      <a:lnTo>
                        <a:pt x="410" y="320"/>
                      </a:lnTo>
                      <a:lnTo>
                        <a:pt x="421" y="332"/>
                      </a:lnTo>
                      <a:lnTo>
                        <a:pt x="432" y="345"/>
                      </a:lnTo>
                      <a:lnTo>
                        <a:pt x="442" y="360"/>
                      </a:lnTo>
                      <a:lnTo>
                        <a:pt x="453" y="378"/>
                      </a:lnTo>
                      <a:lnTo>
                        <a:pt x="459" y="390"/>
                      </a:lnTo>
                      <a:lnTo>
                        <a:pt x="464" y="408"/>
                      </a:lnTo>
                      <a:lnTo>
                        <a:pt x="469" y="429"/>
                      </a:lnTo>
                      <a:lnTo>
                        <a:pt x="474" y="451"/>
                      </a:lnTo>
                      <a:lnTo>
                        <a:pt x="479" y="468"/>
                      </a:lnTo>
                      <a:lnTo>
                        <a:pt x="469" y="459"/>
                      </a:lnTo>
                      <a:lnTo>
                        <a:pt x="454" y="446"/>
                      </a:lnTo>
                      <a:lnTo>
                        <a:pt x="442" y="437"/>
                      </a:lnTo>
                      <a:lnTo>
                        <a:pt x="429" y="424"/>
                      </a:lnTo>
                      <a:lnTo>
                        <a:pt x="415" y="412"/>
                      </a:lnTo>
                      <a:lnTo>
                        <a:pt x="403" y="403"/>
                      </a:lnTo>
                      <a:lnTo>
                        <a:pt x="389" y="391"/>
                      </a:lnTo>
                      <a:lnTo>
                        <a:pt x="376" y="380"/>
                      </a:lnTo>
                      <a:lnTo>
                        <a:pt x="363" y="368"/>
                      </a:lnTo>
                      <a:lnTo>
                        <a:pt x="350" y="355"/>
                      </a:lnTo>
                      <a:lnTo>
                        <a:pt x="338" y="346"/>
                      </a:lnTo>
                      <a:lnTo>
                        <a:pt x="324" y="334"/>
                      </a:lnTo>
                      <a:lnTo>
                        <a:pt x="311" y="325"/>
                      </a:lnTo>
                      <a:lnTo>
                        <a:pt x="298" y="317"/>
                      </a:lnTo>
                      <a:lnTo>
                        <a:pt x="286" y="308"/>
                      </a:lnTo>
                      <a:lnTo>
                        <a:pt x="277" y="304"/>
                      </a:lnTo>
                      <a:lnTo>
                        <a:pt x="267" y="297"/>
                      </a:lnTo>
                      <a:lnTo>
                        <a:pt x="256" y="290"/>
                      </a:lnTo>
                      <a:lnTo>
                        <a:pt x="246" y="282"/>
                      </a:lnTo>
                      <a:lnTo>
                        <a:pt x="239" y="285"/>
                      </a:lnTo>
                      <a:lnTo>
                        <a:pt x="229" y="289"/>
                      </a:lnTo>
                      <a:lnTo>
                        <a:pt x="221" y="288"/>
                      </a:lnTo>
                      <a:lnTo>
                        <a:pt x="213" y="282"/>
                      </a:lnTo>
                      <a:lnTo>
                        <a:pt x="211" y="304"/>
                      </a:lnTo>
                      <a:lnTo>
                        <a:pt x="209" y="330"/>
                      </a:lnTo>
                      <a:lnTo>
                        <a:pt x="215" y="352"/>
                      </a:lnTo>
                      <a:lnTo>
                        <a:pt x="220" y="376"/>
                      </a:lnTo>
                      <a:lnTo>
                        <a:pt x="229" y="392"/>
                      </a:lnTo>
                      <a:lnTo>
                        <a:pt x="238" y="413"/>
                      </a:lnTo>
                      <a:lnTo>
                        <a:pt x="247" y="437"/>
                      </a:lnTo>
                      <a:lnTo>
                        <a:pt x="256" y="462"/>
                      </a:lnTo>
                      <a:lnTo>
                        <a:pt x="264" y="479"/>
                      </a:lnTo>
                      <a:lnTo>
                        <a:pt x="273" y="496"/>
                      </a:lnTo>
                      <a:lnTo>
                        <a:pt x="280" y="530"/>
                      </a:lnTo>
                      <a:lnTo>
                        <a:pt x="283" y="557"/>
                      </a:lnTo>
                      <a:lnTo>
                        <a:pt x="290" y="591"/>
                      </a:lnTo>
                      <a:lnTo>
                        <a:pt x="296" y="622"/>
                      </a:lnTo>
                      <a:lnTo>
                        <a:pt x="267" y="622"/>
                      </a:lnTo>
                      <a:lnTo>
                        <a:pt x="262" y="622"/>
                      </a:lnTo>
                      <a:lnTo>
                        <a:pt x="245" y="585"/>
                      </a:lnTo>
                      <a:lnTo>
                        <a:pt x="231" y="548"/>
                      </a:lnTo>
                      <a:lnTo>
                        <a:pt x="221" y="518"/>
                      </a:lnTo>
                      <a:lnTo>
                        <a:pt x="214" y="487"/>
                      </a:lnTo>
                      <a:lnTo>
                        <a:pt x="210" y="455"/>
                      </a:lnTo>
                      <a:lnTo>
                        <a:pt x="205" y="422"/>
                      </a:lnTo>
                      <a:lnTo>
                        <a:pt x="194" y="373"/>
                      </a:lnTo>
                      <a:lnTo>
                        <a:pt x="186" y="358"/>
                      </a:lnTo>
                      <a:lnTo>
                        <a:pt x="181" y="328"/>
                      </a:lnTo>
                      <a:lnTo>
                        <a:pt x="174" y="316"/>
                      </a:lnTo>
                      <a:lnTo>
                        <a:pt x="167" y="320"/>
                      </a:lnTo>
                      <a:lnTo>
                        <a:pt x="162" y="323"/>
                      </a:lnTo>
                      <a:lnTo>
                        <a:pt x="159" y="342"/>
                      </a:lnTo>
                      <a:lnTo>
                        <a:pt x="160" y="333"/>
                      </a:lnTo>
                      <a:lnTo>
                        <a:pt x="159" y="343"/>
                      </a:lnTo>
                      <a:lnTo>
                        <a:pt x="158" y="351"/>
                      </a:lnTo>
                      <a:lnTo>
                        <a:pt x="155" y="354"/>
                      </a:lnTo>
                      <a:lnTo>
                        <a:pt x="159" y="351"/>
                      </a:lnTo>
                      <a:lnTo>
                        <a:pt x="157" y="347"/>
                      </a:lnTo>
                      <a:lnTo>
                        <a:pt x="159" y="337"/>
                      </a:lnTo>
                      <a:lnTo>
                        <a:pt x="160" y="333"/>
                      </a:lnTo>
                      <a:lnTo>
                        <a:pt x="160" y="334"/>
                      </a:lnTo>
                      <a:lnTo>
                        <a:pt x="160" y="343"/>
                      </a:lnTo>
                      <a:lnTo>
                        <a:pt x="162" y="351"/>
                      </a:lnTo>
                      <a:lnTo>
                        <a:pt x="158" y="354"/>
                      </a:lnTo>
                      <a:lnTo>
                        <a:pt x="150" y="368"/>
                      </a:lnTo>
                      <a:lnTo>
                        <a:pt x="140" y="389"/>
                      </a:lnTo>
                      <a:lnTo>
                        <a:pt x="132" y="405"/>
                      </a:lnTo>
                      <a:lnTo>
                        <a:pt x="124" y="422"/>
                      </a:lnTo>
                      <a:lnTo>
                        <a:pt x="117" y="442"/>
                      </a:lnTo>
                      <a:lnTo>
                        <a:pt x="109" y="459"/>
                      </a:lnTo>
                      <a:lnTo>
                        <a:pt x="101" y="479"/>
                      </a:lnTo>
                      <a:lnTo>
                        <a:pt x="93" y="500"/>
                      </a:lnTo>
                      <a:lnTo>
                        <a:pt x="86" y="522"/>
                      </a:lnTo>
                      <a:lnTo>
                        <a:pt x="78" y="547"/>
                      </a:lnTo>
                      <a:lnTo>
                        <a:pt x="70" y="575"/>
                      </a:lnTo>
                      <a:lnTo>
                        <a:pt x="62" y="604"/>
                      </a:lnTo>
                      <a:lnTo>
                        <a:pt x="53" y="636"/>
                      </a:lnTo>
                      <a:lnTo>
                        <a:pt x="56" y="598"/>
                      </a:lnTo>
                      <a:lnTo>
                        <a:pt x="59" y="573"/>
                      </a:lnTo>
                      <a:lnTo>
                        <a:pt x="61" y="543"/>
                      </a:lnTo>
                      <a:lnTo>
                        <a:pt x="63" y="526"/>
                      </a:lnTo>
                      <a:lnTo>
                        <a:pt x="67" y="513"/>
                      </a:lnTo>
                      <a:lnTo>
                        <a:pt x="72" y="488"/>
                      </a:lnTo>
                      <a:lnTo>
                        <a:pt x="78" y="464"/>
                      </a:lnTo>
                      <a:lnTo>
                        <a:pt x="83" y="444"/>
                      </a:lnTo>
                      <a:lnTo>
                        <a:pt x="92" y="422"/>
                      </a:lnTo>
                      <a:lnTo>
                        <a:pt x="101" y="400"/>
                      </a:lnTo>
                      <a:lnTo>
                        <a:pt x="112" y="376"/>
                      </a:lnTo>
                      <a:lnTo>
                        <a:pt x="121" y="351"/>
                      </a:lnTo>
                      <a:lnTo>
                        <a:pt x="128" y="337"/>
                      </a:lnTo>
                      <a:lnTo>
                        <a:pt x="136" y="324"/>
                      </a:lnTo>
                      <a:lnTo>
                        <a:pt x="147" y="308"/>
                      </a:lnTo>
                      <a:lnTo>
                        <a:pt x="157" y="293"/>
                      </a:lnTo>
                      <a:lnTo>
                        <a:pt x="166" y="276"/>
                      </a:lnTo>
                      <a:lnTo>
                        <a:pt x="176" y="255"/>
                      </a:lnTo>
                      <a:lnTo>
                        <a:pt x="172" y="249"/>
                      </a:lnTo>
                      <a:lnTo>
                        <a:pt x="164" y="238"/>
                      </a:lnTo>
                      <a:lnTo>
                        <a:pt x="157" y="231"/>
                      </a:lnTo>
                      <a:lnTo>
                        <a:pt x="150" y="236"/>
                      </a:lnTo>
                      <a:lnTo>
                        <a:pt x="139" y="249"/>
                      </a:lnTo>
                      <a:lnTo>
                        <a:pt x="129" y="262"/>
                      </a:lnTo>
                      <a:lnTo>
                        <a:pt x="119" y="276"/>
                      </a:lnTo>
                      <a:lnTo>
                        <a:pt x="110" y="293"/>
                      </a:lnTo>
                      <a:lnTo>
                        <a:pt x="98" y="316"/>
                      </a:lnTo>
                      <a:lnTo>
                        <a:pt x="86" y="338"/>
                      </a:lnTo>
                      <a:lnTo>
                        <a:pt x="77" y="355"/>
                      </a:lnTo>
                      <a:lnTo>
                        <a:pt x="68" y="370"/>
                      </a:lnTo>
                      <a:lnTo>
                        <a:pt x="58" y="389"/>
                      </a:lnTo>
                      <a:lnTo>
                        <a:pt x="48" y="411"/>
                      </a:lnTo>
                      <a:lnTo>
                        <a:pt x="40" y="433"/>
                      </a:lnTo>
                      <a:lnTo>
                        <a:pt x="30" y="456"/>
                      </a:lnTo>
                      <a:lnTo>
                        <a:pt x="21" y="479"/>
                      </a:lnTo>
                      <a:lnTo>
                        <a:pt x="12" y="504"/>
                      </a:lnTo>
                      <a:lnTo>
                        <a:pt x="0" y="532"/>
                      </a:lnTo>
                      <a:lnTo>
                        <a:pt x="6" y="496"/>
                      </a:lnTo>
                      <a:lnTo>
                        <a:pt x="9" y="468"/>
                      </a:lnTo>
                      <a:lnTo>
                        <a:pt x="12" y="443"/>
                      </a:lnTo>
                      <a:lnTo>
                        <a:pt x="14" y="435"/>
                      </a:lnTo>
                      <a:lnTo>
                        <a:pt x="20" y="424"/>
                      </a:lnTo>
                      <a:lnTo>
                        <a:pt x="28" y="408"/>
                      </a:lnTo>
                      <a:lnTo>
                        <a:pt x="38" y="391"/>
                      </a:lnTo>
                      <a:lnTo>
                        <a:pt x="49" y="373"/>
                      </a:lnTo>
                      <a:lnTo>
                        <a:pt x="59" y="355"/>
                      </a:lnTo>
                      <a:lnTo>
                        <a:pt x="72" y="334"/>
                      </a:lnTo>
                      <a:lnTo>
                        <a:pt x="81" y="320"/>
                      </a:lnTo>
                      <a:lnTo>
                        <a:pt x="92" y="303"/>
                      </a:lnTo>
                      <a:lnTo>
                        <a:pt x="106" y="284"/>
                      </a:lnTo>
                      <a:lnTo>
                        <a:pt x="119" y="267"/>
                      </a:lnTo>
                      <a:lnTo>
                        <a:pt x="130" y="253"/>
                      </a:lnTo>
                      <a:lnTo>
                        <a:pt x="150" y="233"/>
                      </a:lnTo>
                      <a:lnTo>
                        <a:pt x="161" y="224"/>
                      </a:lnTo>
                      <a:lnTo>
                        <a:pt x="167" y="220"/>
                      </a:lnTo>
                      <a:lnTo>
                        <a:pt x="157" y="209"/>
                      </a:lnTo>
                      <a:lnTo>
                        <a:pt x="145" y="193"/>
                      </a:lnTo>
                      <a:lnTo>
                        <a:pt x="134" y="177"/>
                      </a:lnTo>
                      <a:lnTo>
                        <a:pt x="123" y="165"/>
                      </a:lnTo>
                      <a:lnTo>
                        <a:pt x="112" y="153"/>
                      </a:lnTo>
                      <a:lnTo>
                        <a:pt x="102" y="139"/>
                      </a:lnTo>
                      <a:lnTo>
                        <a:pt x="93" y="127"/>
                      </a:lnTo>
                      <a:lnTo>
                        <a:pt x="81" y="106"/>
                      </a:lnTo>
                      <a:lnTo>
                        <a:pt x="69" y="87"/>
                      </a:lnTo>
                      <a:lnTo>
                        <a:pt x="56" y="69"/>
                      </a:lnTo>
                      <a:lnTo>
                        <a:pt x="42" y="48"/>
                      </a:lnTo>
                      <a:lnTo>
                        <a:pt x="31" y="34"/>
                      </a:lnTo>
                      <a:lnTo>
                        <a:pt x="25" y="22"/>
                      </a:lnTo>
                      <a:lnTo>
                        <a:pt x="17" y="8"/>
                      </a:lnTo>
                      <a:lnTo>
                        <a:pt x="31" y="9"/>
                      </a:lnTo>
                      <a:lnTo>
                        <a:pt x="58" y="9"/>
                      </a:lnTo>
                      <a:lnTo>
                        <a:pt x="67" y="19"/>
                      </a:lnTo>
                      <a:lnTo>
                        <a:pt x="81" y="40"/>
                      </a:lnTo>
                      <a:lnTo>
                        <a:pt x="92" y="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>
                    <a:solidFill>
                      <a:prstClr val="black"/>
                    </a:solidFill>
                  </a:endParaRPr>
                </a:p>
              </p:txBody>
            </p:sp>
            <p:grpSp>
              <p:nvGrpSpPr>
                <p:cNvPr id="17" name="Group 51"/>
                <p:cNvGrpSpPr>
                  <a:grpSpLocks/>
                </p:cNvGrpSpPr>
                <p:nvPr/>
              </p:nvGrpSpPr>
              <p:grpSpPr bwMode="auto">
                <a:xfrm>
                  <a:off x="4653" y="3240"/>
                  <a:ext cx="991" cy="621"/>
                  <a:chOff x="4653" y="3240"/>
                  <a:chExt cx="991" cy="621"/>
                </a:xfrm>
              </p:grpSpPr>
              <p:sp>
                <p:nvSpPr>
                  <p:cNvPr id="18" name="Freeform 52"/>
                  <p:cNvSpPr>
                    <a:spLocks/>
                  </p:cNvSpPr>
                  <p:nvPr/>
                </p:nvSpPr>
                <p:spPr bwMode="ltGray">
                  <a:xfrm>
                    <a:off x="4747" y="3240"/>
                    <a:ext cx="897" cy="579"/>
                  </a:xfrm>
                  <a:custGeom>
                    <a:avLst/>
                    <a:gdLst>
                      <a:gd name="T0" fmla="*/ 341 w 897"/>
                      <a:gd name="T1" fmla="*/ 73 h 579"/>
                      <a:gd name="T2" fmla="*/ 414 w 897"/>
                      <a:gd name="T3" fmla="*/ 24 h 579"/>
                      <a:gd name="T4" fmla="*/ 500 w 897"/>
                      <a:gd name="T5" fmla="*/ 5 h 579"/>
                      <a:gd name="T6" fmla="*/ 597 w 897"/>
                      <a:gd name="T7" fmla="*/ 5 h 579"/>
                      <a:gd name="T8" fmla="*/ 621 w 897"/>
                      <a:gd name="T9" fmla="*/ 12 h 579"/>
                      <a:gd name="T10" fmla="*/ 557 w 897"/>
                      <a:gd name="T11" fmla="*/ 25 h 579"/>
                      <a:gd name="T12" fmla="*/ 483 w 897"/>
                      <a:gd name="T13" fmla="*/ 45 h 579"/>
                      <a:gd name="T14" fmla="*/ 398 w 897"/>
                      <a:gd name="T15" fmla="*/ 94 h 579"/>
                      <a:gd name="T16" fmla="*/ 392 w 897"/>
                      <a:gd name="T17" fmla="*/ 159 h 579"/>
                      <a:gd name="T18" fmla="*/ 515 w 897"/>
                      <a:gd name="T19" fmla="*/ 119 h 579"/>
                      <a:gd name="T20" fmla="*/ 617 w 897"/>
                      <a:gd name="T21" fmla="*/ 115 h 579"/>
                      <a:gd name="T22" fmla="*/ 723 w 897"/>
                      <a:gd name="T23" fmla="*/ 123 h 579"/>
                      <a:gd name="T24" fmla="*/ 851 w 897"/>
                      <a:gd name="T25" fmla="*/ 135 h 579"/>
                      <a:gd name="T26" fmla="*/ 852 w 897"/>
                      <a:gd name="T27" fmla="*/ 136 h 579"/>
                      <a:gd name="T28" fmla="*/ 730 w 897"/>
                      <a:gd name="T29" fmla="*/ 141 h 579"/>
                      <a:gd name="T30" fmla="*/ 617 w 897"/>
                      <a:gd name="T31" fmla="*/ 143 h 579"/>
                      <a:gd name="T32" fmla="*/ 519 w 897"/>
                      <a:gd name="T33" fmla="*/ 153 h 579"/>
                      <a:gd name="T34" fmla="*/ 410 w 897"/>
                      <a:gd name="T35" fmla="*/ 176 h 579"/>
                      <a:gd name="T36" fmla="*/ 454 w 897"/>
                      <a:gd name="T37" fmla="*/ 210 h 579"/>
                      <a:gd name="T38" fmla="*/ 486 w 897"/>
                      <a:gd name="T39" fmla="*/ 242 h 579"/>
                      <a:gd name="T40" fmla="*/ 376 w 897"/>
                      <a:gd name="T41" fmla="*/ 212 h 579"/>
                      <a:gd name="T42" fmla="*/ 354 w 897"/>
                      <a:gd name="T43" fmla="*/ 231 h 579"/>
                      <a:gd name="T44" fmla="*/ 473 w 897"/>
                      <a:gd name="T45" fmla="*/ 247 h 579"/>
                      <a:gd name="T46" fmla="*/ 576 w 897"/>
                      <a:gd name="T47" fmla="*/ 268 h 579"/>
                      <a:gd name="T48" fmla="*/ 656 w 897"/>
                      <a:gd name="T49" fmla="*/ 322 h 579"/>
                      <a:gd name="T50" fmla="*/ 717 w 897"/>
                      <a:gd name="T51" fmla="*/ 398 h 579"/>
                      <a:gd name="T52" fmla="*/ 704 w 897"/>
                      <a:gd name="T53" fmla="*/ 411 h 579"/>
                      <a:gd name="T54" fmla="*/ 621 w 897"/>
                      <a:gd name="T55" fmla="*/ 363 h 579"/>
                      <a:gd name="T56" fmla="*/ 531 w 897"/>
                      <a:gd name="T57" fmla="*/ 311 h 579"/>
                      <a:gd name="T58" fmla="*/ 432 w 897"/>
                      <a:gd name="T59" fmla="*/ 275 h 579"/>
                      <a:gd name="T60" fmla="*/ 370 w 897"/>
                      <a:gd name="T61" fmla="*/ 264 h 579"/>
                      <a:gd name="T62" fmla="*/ 421 w 897"/>
                      <a:gd name="T63" fmla="*/ 322 h 579"/>
                      <a:gd name="T64" fmla="*/ 487 w 897"/>
                      <a:gd name="T65" fmla="*/ 398 h 579"/>
                      <a:gd name="T66" fmla="*/ 523 w 897"/>
                      <a:gd name="T67" fmla="*/ 467 h 579"/>
                      <a:gd name="T68" fmla="*/ 521 w 897"/>
                      <a:gd name="T69" fmla="*/ 532 h 579"/>
                      <a:gd name="T70" fmla="*/ 475 w 897"/>
                      <a:gd name="T71" fmla="*/ 461 h 579"/>
                      <a:gd name="T72" fmla="*/ 426 w 897"/>
                      <a:gd name="T73" fmla="*/ 383 h 579"/>
                      <a:gd name="T74" fmla="*/ 371 w 897"/>
                      <a:gd name="T75" fmla="*/ 315 h 579"/>
                      <a:gd name="T76" fmla="*/ 321 w 897"/>
                      <a:gd name="T77" fmla="*/ 253 h 579"/>
                      <a:gd name="T78" fmla="*/ 235 w 897"/>
                      <a:gd name="T79" fmla="*/ 289 h 579"/>
                      <a:gd name="T80" fmla="*/ 165 w 897"/>
                      <a:gd name="T81" fmla="*/ 375 h 579"/>
                      <a:gd name="T82" fmla="*/ 105 w 897"/>
                      <a:gd name="T83" fmla="*/ 463 h 579"/>
                      <a:gd name="T84" fmla="*/ 39 w 897"/>
                      <a:gd name="T85" fmla="*/ 545 h 579"/>
                      <a:gd name="T86" fmla="*/ 18 w 897"/>
                      <a:gd name="T87" fmla="*/ 536 h 579"/>
                      <a:gd name="T88" fmla="*/ 98 w 897"/>
                      <a:gd name="T89" fmla="*/ 433 h 579"/>
                      <a:gd name="T90" fmla="*/ 168 w 897"/>
                      <a:gd name="T91" fmla="*/ 353 h 579"/>
                      <a:gd name="T92" fmla="*/ 229 w 897"/>
                      <a:gd name="T93" fmla="*/ 275 h 579"/>
                      <a:gd name="T94" fmla="*/ 284 w 897"/>
                      <a:gd name="T95" fmla="*/ 214 h 579"/>
                      <a:gd name="T96" fmla="*/ 204 w 897"/>
                      <a:gd name="T97" fmla="*/ 142 h 579"/>
                      <a:gd name="T98" fmla="*/ 90 w 897"/>
                      <a:gd name="T99" fmla="*/ 102 h 579"/>
                      <a:gd name="T100" fmla="*/ 42 w 897"/>
                      <a:gd name="T101" fmla="*/ 81 h 579"/>
                      <a:gd name="T102" fmla="*/ 129 w 897"/>
                      <a:gd name="T103" fmla="*/ 104 h 579"/>
                      <a:gd name="T104" fmla="*/ 250 w 897"/>
                      <a:gd name="T105" fmla="*/ 154 h 579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897"/>
                      <a:gd name="T160" fmla="*/ 0 h 579"/>
                      <a:gd name="T161" fmla="*/ 897 w 897"/>
                      <a:gd name="T162" fmla="*/ 579 h 579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897" h="579">
                        <a:moveTo>
                          <a:pt x="283" y="148"/>
                        </a:moveTo>
                        <a:lnTo>
                          <a:pt x="290" y="133"/>
                        </a:lnTo>
                        <a:lnTo>
                          <a:pt x="300" y="117"/>
                        </a:lnTo>
                        <a:lnTo>
                          <a:pt x="313" y="102"/>
                        </a:lnTo>
                        <a:lnTo>
                          <a:pt x="327" y="87"/>
                        </a:lnTo>
                        <a:lnTo>
                          <a:pt x="341" y="73"/>
                        </a:lnTo>
                        <a:lnTo>
                          <a:pt x="352" y="62"/>
                        </a:lnTo>
                        <a:lnTo>
                          <a:pt x="364" y="53"/>
                        </a:lnTo>
                        <a:lnTo>
                          <a:pt x="377" y="45"/>
                        </a:lnTo>
                        <a:lnTo>
                          <a:pt x="389" y="37"/>
                        </a:lnTo>
                        <a:lnTo>
                          <a:pt x="400" y="31"/>
                        </a:lnTo>
                        <a:lnTo>
                          <a:pt x="414" y="24"/>
                        </a:lnTo>
                        <a:lnTo>
                          <a:pt x="426" y="19"/>
                        </a:lnTo>
                        <a:lnTo>
                          <a:pt x="438" y="15"/>
                        </a:lnTo>
                        <a:lnTo>
                          <a:pt x="454" y="12"/>
                        </a:lnTo>
                        <a:lnTo>
                          <a:pt x="471" y="9"/>
                        </a:lnTo>
                        <a:lnTo>
                          <a:pt x="485" y="7"/>
                        </a:lnTo>
                        <a:lnTo>
                          <a:pt x="500" y="5"/>
                        </a:lnTo>
                        <a:lnTo>
                          <a:pt x="516" y="4"/>
                        </a:lnTo>
                        <a:lnTo>
                          <a:pt x="532" y="3"/>
                        </a:lnTo>
                        <a:lnTo>
                          <a:pt x="553" y="2"/>
                        </a:lnTo>
                        <a:lnTo>
                          <a:pt x="568" y="3"/>
                        </a:lnTo>
                        <a:lnTo>
                          <a:pt x="583" y="4"/>
                        </a:lnTo>
                        <a:lnTo>
                          <a:pt x="597" y="5"/>
                        </a:lnTo>
                        <a:lnTo>
                          <a:pt x="610" y="3"/>
                        </a:lnTo>
                        <a:lnTo>
                          <a:pt x="627" y="2"/>
                        </a:lnTo>
                        <a:lnTo>
                          <a:pt x="642" y="0"/>
                        </a:lnTo>
                        <a:lnTo>
                          <a:pt x="635" y="4"/>
                        </a:lnTo>
                        <a:lnTo>
                          <a:pt x="627" y="7"/>
                        </a:lnTo>
                        <a:lnTo>
                          <a:pt x="621" y="12"/>
                        </a:lnTo>
                        <a:lnTo>
                          <a:pt x="615" y="18"/>
                        </a:lnTo>
                        <a:lnTo>
                          <a:pt x="602" y="18"/>
                        </a:lnTo>
                        <a:lnTo>
                          <a:pt x="589" y="19"/>
                        </a:lnTo>
                        <a:lnTo>
                          <a:pt x="579" y="21"/>
                        </a:lnTo>
                        <a:lnTo>
                          <a:pt x="568" y="23"/>
                        </a:lnTo>
                        <a:lnTo>
                          <a:pt x="557" y="25"/>
                        </a:lnTo>
                        <a:lnTo>
                          <a:pt x="545" y="28"/>
                        </a:lnTo>
                        <a:lnTo>
                          <a:pt x="532" y="31"/>
                        </a:lnTo>
                        <a:lnTo>
                          <a:pt x="519" y="34"/>
                        </a:lnTo>
                        <a:lnTo>
                          <a:pt x="506" y="37"/>
                        </a:lnTo>
                        <a:lnTo>
                          <a:pt x="494" y="40"/>
                        </a:lnTo>
                        <a:lnTo>
                          <a:pt x="483" y="45"/>
                        </a:lnTo>
                        <a:lnTo>
                          <a:pt x="468" y="50"/>
                        </a:lnTo>
                        <a:lnTo>
                          <a:pt x="454" y="56"/>
                        </a:lnTo>
                        <a:lnTo>
                          <a:pt x="440" y="63"/>
                        </a:lnTo>
                        <a:lnTo>
                          <a:pt x="426" y="70"/>
                        </a:lnTo>
                        <a:lnTo>
                          <a:pt x="411" y="81"/>
                        </a:lnTo>
                        <a:lnTo>
                          <a:pt x="398" y="94"/>
                        </a:lnTo>
                        <a:lnTo>
                          <a:pt x="385" y="110"/>
                        </a:lnTo>
                        <a:lnTo>
                          <a:pt x="371" y="130"/>
                        </a:lnTo>
                        <a:lnTo>
                          <a:pt x="358" y="154"/>
                        </a:lnTo>
                        <a:lnTo>
                          <a:pt x="341" y="181"/>
                        </a:lnTo>
                        <a:lnTo>
                          <a:pt x="368" y="170"/>
                        </a:lnTo>
                        <a:lnTo>
                          <a:pt x="392" y="159"/>
                        </a:lnTo>
                        <a:lnTo>
                          <a:pt x="423" y="147"/>
                        </a:lnTo>
                        <a:lnTo>
                          <a:pt x="454" y="134"/>
                        </a:lnTo>
                        <a:lnTo>
                          <a:pt x="468" y="130"/>
                        </a:lnTo>
                        <a:lnTo>
                          <a:pt x="482" y="126"/>
                        </a:lnTo>
                        <a:lnTo>
                          <a:pt x="498" y="123"/>
                        </a:lnTo>
                        <a:lnTo>
                          <a:pt x="515" y="119"/>
                        </a:lnTo>
                        <a:lnTo>
                          <a:pt x="533" y="116"/>
                        </a:lnTo>
                        <a:lnTo>
                          <a:pt x="549" y="115"/>
                        </a:lnTo>
                        <a:lnTo>
                          <a:pt x="563" y="114"/>
                        </a:lnTo>
                        <a:lnTo>
                          <a:pt x="583" y="113"/>
                        </a:lnTo>
                        <a:lnTo>
                          <a:pt x="602" y="114"/>
                        </a:lnTo>
                        <a:lnTo>
                          <a:pt x="617" y="115"/>
                        </a:lnTo>
                        <a:lnTo>
                          <a:pt x="636" y="116"/>
                        </a:lnTo>
                        <a:lnTo>
                          <a:pt x="653" y="117"/>
                        </a:lnTo>
                        <a:lnTo>
                          <a:pt x="670" y="118"/>
                        </a:lnTo>
                        <a:lnTo>
                          <a:pt x="688" y="120"/>
                        </a:lnTo>
                        <a:lnTo>
                          <a:pt x="705" y="121"/>
                        </a:lnTo>
                        <a:lnTo>
                          <a:pt x="723" y="123"/>
                        </a:lnTo>
                        <a:lnTo>
                          <a:pt x="742" y="124"/>
                        </a:lnTo>
                        <a:lnTo>
                          <a:pt x="759" y="126"/>
                        </a:lnTo>
                        <a:lnTo>
                          <a:pt x="780" y="128"/>
                        </a:lnTo>
                        <a:lnTo>
                          <a:pt x="800" y="129"/>
                        </a:lnTo>
                        <a:lnTo>
                          <a:pt x="820" y="132"/>
                        </a:lnTo>
                        <a:lnTo>
                          <a:pt x="851" y="135"/>
                        </a:lnTo>
                        <a:lnTo>
                          <a:pt x="861" y="135"/>
                        </a:lnTo>
                        <a:lnTo>
                          <a:pt x="869" y="135"/>
                        </a:lnTo>
                        <a:lnTo>
                          <a:pt x="879" y="138"/>
                        </a:lnTo>
                        <a:lnTo>
                          <a:pt x="896" y="143"/>
                        </a:lnTo>
                        <a:lnTo>
                          <a:pt x="866" y="138"/>
                        </a:lnTo>
                        <a:lnTo>
                          <a:pt x="852" y="136"/>
                        </a:lnTo>
                        <a:lnTo>
                          <a:pt x="840" y="136"/>
                        </a:lnTo>
                        <a:lnTo>
                          <a:pt x="812" y="138"/>
                        </a:lnTo>
                        <a:lnTo>
                          <a:pt x="793" y="139"/>
                        </a:lnTo>
                        <a:lnTo>
                          <a:pt x="770" y="140"/>
                        </a:lnTo>
                        <a:lnTo>
                          <a:pt x="750" y="140"/>
                        </a:lnTo>
                        <a:lnTo>
                          <a:pt x="730" y="141"/>
                        </a:lnTo>
                        <a:lnTo>
                          <a:pt x="712" y="142"/>
                        </a:lnTo>
                        <a:lnTo>
                          <a:pt x="695" y="140"/>
                        </a:lnTo>
                        <a:lnTo>
                          <a:pt x="674" y="139"/>
                        </a:lnTo>
                        <a:lnTo>
                          <a:pt x="653" y="140"/>
                        </a:lnTo>
                        <a:lnTo>
                          <a:pt x="634" y="142"/>
                        </a:lnTo>
                        <a:lnTo>
                          <a:pt x="617" y="143"/>
                        </a:lnTo>
                        <a:lnTo>
                          <a:pt x="598" y="144"/>
                        </a:lnTo>
                        <a:lnTo>
                          <a:pt x="583" y="144"/>
                        </a:lnTo>
                        <a:lnTo>
                          <a:pt x="565" y="145"/>
                        </a:lnTo>
                        <a:lnTo>
                          <a:pt x="549" y="148"/>
                        </a:lnTo>
                        <a:lnTo>
                          <a:pt x="534" y="150"/>
                        </a:lnTo>
                        <a:lnTo>
                          <a:pt x="519" y="153"/>
                        </a:lnTo>
                        <a:lnTo>
                          <a:pt x="503" y="156"/>
                        </a:lnTo>
                        <a:lnTo>
                          <a:pt x="487" y="160"/>
                        </a:lnTo>
                        <a:lnTo>
                          <a:pt x="469" y="164"/>
                        </a:lnTo>
                        <a:lnTo>
                          <a:pt x="454" y="167"/>
                        </a:lnTo>
                        <a:lnTo>
                          <a:pt x="426" y="173"/>
                        </a:lnTo>
                        <a:lnTo>
                          <a:pt x="410" y="176"/>
                        </a:lnTo>
                        <a:lnTo>
                          <a:pt x="385" y="185"/>
                        </a:lnTo>
                        <a:lnTo>
                          <a:pt x="352" y="195"/>
                        </a:lnTo>
                        <a:lnTo>
                          <a:pt x="387" y="198"/>
                        </a:lnTo>
                        <a:lnTo>
                          <a:pt x="427" y="200"/>
                        </a:lnTo>
                        <a:lnTo>
                          <a:pt x="435" y="202"/>
                        </a:lnTo>
                        <a:lnTo>
                          <a:pt x="454" y="210"/>
                        </a:lnTo>
                        <a:lnTo>
                          <a:pt x="466" y="215"/>
                        </a:lnTo>
                        <a:lnTo>
                          <a:pt x="478" y="220"/>
                        </a:lnTo>
                        <a:lnTo>
                          <a:pt x="481" y="223"/>
                        </a:lnTo>
                        <a:lnTo>
                          <a:pt x="487" y="232"/>
                        </a:lnTo>
                        <a:lnTo>
                          <a:pt x="500" y="249"/>
                        </a:lnTo>
                        <a:lnTo>
                          <a:pt x="486" y="242"/>
                        </a:lnTo>
                        <a:lnTo>
                          <a:pt x="469" y="233"/>
                        </a:lnTo>
                        <a:lnTo>
                          <a:pt x="454" y="230"/>
                        </a:lnTo>
                        <a:lnTo>
                          <a:pt x="427" y="224"/>
                        </a:lnTo>
                        <a:lnTo>
                          <a:pt x="407" y="220"/>
                        </a:lnTo>
                        <a:lnTo>
                          <a:pt x="387" y="215"/>
                        </a:lnTo>
                        <a:lnTo>
                          <a:pt x="376" y="212"/>
                        </a:lnTo>
                        <a:lnTo>
                          <a:pt x="353" y="215"/>
                        </a:lnTo>
                        <a:lnTo>
                          <a:pt x="338" y="217"/>
                        </a:lnTo>
                        <a:lnTo>
                          <a:pt x="318" y="220"/>
                        </a:lnTo>
                        <a:lnTo>
                          <a:pt x="328" y="223"/>
                        </a:lnTo>
                        <a:lnTo>
                          <a:pt x="339" y="226"/>
                        </a:lnTo>
                        <a:lnTo>
                          <a:pt x="354" y="231"/>
                        </a:lnTo>
                        <a:lnTo>
                          <a:pt x="371" y="230"/>
                        </a:lnTo>
                        <a:lnTo>
                          <a:pt x="399" y="231"/>
                        </a:lnTo>
                        <a:lnTo>
                          <a:pt x="416" y="234"/>
                        </a:lnTo>
                        <a:lnTo>
                          <a:pt x="438" y="238"/>
                        </a:lnTo>
                        <a:lnTo>
                          <a:pt x="454" y="243"/>
                        </a:lnTo>
                        <a:lnTo>
                          <a:pt x="473" y="247"/>
                        </a:lnTo>
                        <a:lnTo>
                          <a:pt x="495" y="252"/>
                        </a:lnTo>
                        <a:lnTo>
                          <a:pt x="514" y="256"/>
                        </a:lnTo>
                        <a:lnTo>
                          <a:pt x="531" y="258"/>
                        </a:lnTo>
                        <a:lnTo>
                          <a:pt x="545" y="261"/>
                        </a:lnTo>
                        <a:lnTo>
                          <a:pt x="559" y="264"/>
                        </a:lnTo>
                        <a:lnTo>
                          <a:pt x="576" y="268"/>
                        </a:lnTo>
                        <a:lnTo>
                          <a:pt x="594" y="274"/>
                        </a:lnTo>
                        <a:lnTo>
                          <a:pt x="611" y="281"/>
                        </a:lnTo>
                        <a:lnTo>
                          <a:pt x="619" y="286"/>
                        </a:lnTo>
                        <a:lnTo>
                          <a:pt x="631" y="298"/>
                        </a:lnTo>
                        <a:lnTo>
                          <a:pt x="646" y="311"/>
                        </a:lnTo>
                        <a:lnTo>
                          <a:pt x="656" y="322"/>
                        </a:lnTo>
                        <a:lnTo>
                          <a:pt x="666" y="335"/>
                        </a:lnTo>
                        <a:lnTo>
                          <a:pt x="676" y="347"/>
                        </a:lnTo>
                        <a:lnTo>
                          <a:pt x="686" y="360"/>
                        </a:lnTo>
                        <a:lnTo>
                          <a:pt x="695" y="371"/>
                        </a:lnTo>
                        <a:lnTo>
                          <a:pt x="705" y="384"/>
                        </a:lnTo>
                        <a:lnTo>
                          <a:pt x="717" y="398"/>
                        </a:lnTo>
                        <a:lnTo>
                          <a:pt x="727" y="413"/>
                        </a:lnTo>
                        <a:lnTo>
                          <a:pt x="738" y="424"/>
                        </a:lnTo>
                        <a:lnTo>
                          <a:pt x="752" y="438"/>
                        </a:lnTo>
                        <a:lnTo>
                          <a:pt x="734" y="427"/>
                        </a:lnTo>
                        <a:lnTo>
                          <a:pt x="721" y="420"/>
                        </a:lnTo>
                        <a:lnTo>
                          <a:pt x="704" y="411"/>
                        </a:lnTo>
                        <a:lnTo>
                          <a:pt x="688" y="401"/>
                        </a:lnTo>
                        <a:lnTo>
                          <a:pt x="674" y="392"/>
                        </a:lnTo>
                        <a:lnTo>
                          <a:pt x="661" y="384"/>
                        </a:lnTo>
                        <a:lnTo>
                          <a:pt x="649" y="378"/>
                        </a:lnTo>
                        <a:lnTo>
                          <a:pt x="636" y="371"/>
                        </a:lnTo>
                        <a:lnTo>
                          <a:pt x="621" y="363"/>
                        </a:lnTo>
                        <a:lnTo>
                          <a:pt x="608" y="356"/>
                        </a:lnTo>
                        <a:lnTo>
                          <a:pt x="596" y="349"/>
                        </a:lnTo>
                        <a:lnTo>
                          <a:pt x="580" y="340"/>
                        </a:lnTo>
                        <a:lnTo>
                          <a:pt x="563" y="331"/>
                        </a:lnTo>
                        <a:lnTo>
                          <a:pt x="547" y="320"/>
                        </a:lnTo>
                        <a:lnTo>
                          <a:pt x="531" y="311"/>
                        </a:lnTo>
                        <a:lnTo>
                          <a:pt x="516" y="304"/>
                        </a:lnTo>
                        <a:lnTo>
                          <a:pt x="502" y="296"/>
                        </a:lnTo>
                        <a:lnTo>
                          <a:pt x="484" y="289"/>
                        </a:lnTo>
                        <a:lnTo>
                          <a:pt x="469" y="284"/>
                        </a:lnTo>
                        <a:lnTo>
                          <a:pt x="454" y="280"/>
                        </a:lnTo>
                        <a:lnTo>
                          <a:pt x="432" y="275"/>
                        </a:lnTo>
                        <a:lnTo>
                          <a:pt x="412" y="270"/>
                        </a:lnTo>
                        <a:lnTo>
                          <a:pt x="397" y="267"/>
                        </a:lnTo>
                        <a:lnTo>
                          <a:pt x="381" y="263"/>
                        </a:lnTo>
                        <a:lnTo>
                          <a:pt x="358" y="254"/>
                        </a:lnTo>
                        <a:lnTo>
                          <a:pt x="334" y="245"/>
                        </a:lnTo>
                        <a:lnTo>
                          <a:pt x="370" y="264"/>
                        </a:lnTo>
                        <a:lnTo>
                          <a:pt x="373" y="268"/>
                        </a:lnTo>
                        <a:lnTo>
                          <a:pt x="381" y="276"/>
                        </a:lnTo>
                        <a:lnTo>
                          <a:pt x="390" y="286"/>
                        </a:lnTo>
                        <a:lnTo>
                          <a:pt x="400" y="298"/>
                        </a:lnTo>
                        <a:lnTo>
                          <a:pt x="411" y="309"/>
                        </a:lnTo>
                        <a:lnTo>
                          <a:pt x="421" y="322"/>
                        </a:lnTo>
                        <a:lnTo>
                          <a:pt x="434" y="335"/>
                        </a:lnTo>
                        <a:lnTo>
                          <a:pt x="444" y="346"/>
                        </a:lnTo>
                        <a:lnTo>
                          <a:pt x="454" y="357"/>
                        </a:lnTo>
                        <a:lnTo>
                          <a:pt x="464" y="369"/>
                        </a:lnTo>
                        <a:lnTo>
                          <a:pt x="477" y="385"/>
                        </a:lnTo>
                        <a:lnTo>
                          <a:pt x="487" y="398"/>
                        </a:lnTo>
                        <a:lnTo>
                          <a:pt x="496" y="408"/>
                        </a:lnTo>
                        <a:lnTo>
                          <a:pt x="503" y="421"/>
                        </a:lnTo>
                        <a:lnTo>
                          <a:pt x="511" y="433"/>
                        </a:lnTo>
                        <a:lnTo>
                          <a:pt x="516" y="445"/>
                        </a:lnTo>
                        <a:lnTo>
                          <a:pt x="520" y="454"/>
                        </a:lnTo>
                        <a:lnTo>
                          <a:pt x="523" y="467"/>
                        </a:lnTo>
                        <a:lnTo>
                          <a:pt x="525" y="484"/>
                        </a:lnTo>
                        <a:lnTo>
                          <a:pt x="527" y="500"/>
                        </a:lnTo>
                        <a:lnTo>
                          <a:pt x="530" y="517"/>
                        </a:lnTo>
                        <a:lnTo>
                          <a:pt x="533" y="532"/>
                        </a:lnTo>
                        <a:lnTo>
                          <a:pt x="535" y="548"/>
                        </a:lnTo>
                        <a:lnTo>
                          <a:pt x="521" y="532"/>
                        </a:lnTo>
                        <a:lnTo>
                          <a:pt x="511" y="521"/>
                        </a:lnTo>
                        <a:lnTo>
                          <a:pt x="500" y="510"/>
                        </a:lnTo>
                        <a:lnTo>
                          <a:pt x="494" y="501"/>
                        </a:lnTo>
                        <a:lnTo>
                          <a:pt x="487" y="489"/>
                        </a:lnTo>
                        <a:lnTo>
                          <a:pt x="482" y="476"/>
                        </a:lnTo>
                        <a:lnTo>
                          <a:pt x="475" y="461"/>
                        </a:lnTo>
                        <a:lnTo>
                          <a:pt x="467" y="447"/>
                        </a:lnTo>
                        <a:lnTo>
                          <a:pt x="459" y="431"/>
                        </a:lnTo>
                        <a:lnTo>
                          <a:pt x="452" y="418"/>
                        </a:lnTo>
                        <a:lnTo>
                          <a:pt x="444" y="405"/>
                        </a:lnTo>
                        <a:lnTo>
                          <a:pt x="434" y="393"/>
                        </a:lnTo>
                        <a:lnTo>
                          <a:pt x="426" y="383"/>
                        </a:lnTo>
                        <a:lnTo>
                          <a:pt x="414" y="371"/>
                        </a:lnTo>
                        <a:lnTo>
                          <a:pt x="400" y="359"/>
                        </a:lnTo>
                        <a:lnTo>
                          <a:pt x="391" y="349"/>
                        </a:lnTo>
                        <a:lnTo>
                          <a:pt x="380" y="339"/>
                        </a:lnTo>
                        <a:lnTo>
                          <a:pt x="378" y="329"/>
                        </a:lnTo>
                        <a:lnTo>
                          <a:pt x="371" y="315"/>
                        </a:lnTo>
                        <a:lnTo>
                          <a:pt x="363" y="304"/>
                        </a:lnTo>
                        <a:lnTo>
                          <a:pt x="357" y="291"/>
                        </a:lnTo>
                        <a:lnTo>
                          <a:pt x="352" y="287"/>
                        </a:lnTo>
                        <a:lnTo>
                          <a:pt x="339" y="275"/>
                        </a:lnTo>
                        <a:lnTo>
                          <a:pt x="330" y="264"/>
                        </a:lnTo>
                        <a:lnTo>
                          <a:pt x="321" y="253"/>
                        </a:lnTo>
                        <a:lnTo>
                          <a:pt x="312" y="243"/>
                        </a:lnTo>
                        <a:lnTo>
                          <a:pt x="296" y="249"/>
                        </a:lnTo>
                        <a:lnTo>
                          <a:pt x="281" y="257"/>
                        </a:lnTo>
                        <a:lnTo>
                          <a:pt x="264" y="269"/>
                        </a:lnTo>
                        <a:lnTo>
                          <a:pt x="247" y="279"/>
                        </a:lnTo>
                        <a:lnTo>
                          <a:pt x="235" y="289"/>
                        </a:lnTo>
                        <a:lnTo>
                          <a:pt x="225" y="300"/>
                        </a:lnTo>
                        <a:lnTo>
                          <a:pt x="213" y="314"/>
                        </a:lnTo>
                        <a:lnTo>
                          <a:pt x="199" y="331"/>
                        </a:lnTo>
                        <a:lnTo>
                          <a:pt x="188" y="344"/>
                        </a:lnTo>
                        <a:lnTo>
                          <a:pt x="175" y="361"/>
                        </a:lnTo>
                        <a:lnTo>
                          <a:pt x="165" y="375"/>
                        </a:lnTo>
                        <a:lnTo>
                          <a:pt x="155" y="388"/>
                        </a:lnTo>
                        <a:lnTo>
                          <a:pt x="145" y="402"/>
                        </a:lnTo>
                        <a:lnTo>
                          <a:pt x="137" y="416"/>
                        </a:lnTo>
                        <a:lnTo>
                          <a:pt x="127" y="431"/>
                        </a:lnTo>
                        <a:lnTo>
                          <a:pt x="118" y="446"/>
                        </a:lnTo>
                        <a:lnTo>
                          <a:pt x="105" y="463"/>
                        </a:lnTo>
                        <a:lnTo>
                          <a:pt x="93" y="480"/>
                        </a:lnTo>
                        <a:lnTo>
                          <a:pt x="80" y="499"/>
                        </a:lnTo>
                        <a:lnTo>
                          <a:pt x="68" y="514"/>
                        </a:lnTo>
                        <a:lnTo>
                          <a:pt x="59" y="524"/>
                        </a:lnTo>
                        <a:lnTo>
                          <a:pt x="49" y="535"/>
                        </a:lnTo>
                        <a:lnTo>
                          <a:pt x="39" y="545"/>
                        </a:lnTo>
                        <a:lnTo>
                          <a:pt x="27" y="555"/>
                        </a:lnTo>
                        <a:lnTo>
                          <a:pt x="15" y="565"/>
                        </a:lnTo>
                        <a:lnTo>
                          <a:pt x="0" y="578"/>
                        </a:lnTo>
                        <a:lnTo>
                          <a:pt x="5" y="562"/>
                        </a:lnTo>
                        <a:lnTo>
                          <a:pt x="10" y="550"/>
                        </a:lnTo>
                        <a:lnTo>
                          <a:pt x="18" y="536"/>
                        </a:lnTo>
                        <a:lnTo>
                          <a:pt x="27" y="524"/>
                        </a:lnTo>
                        <a:lnTo>
                          <a:pt x="41" y="506"/>
                        </a:lnTo>
                        <a:lnTo>
                          <a:pt x="56" y="488"/>
                        </a:lnTo>
                        <a:lnTo>
                          <a:pt x="72" y="467"/>
                        </a:lnTo>
                        <a:lnTo>
                          <a:pt x="85" y="450"/>
                        </a:lnTo>
                        <a:lnTo>
                          <a:pt x="98" y="433"/>
                        </a:lnTo>
                        <a:lnTo>
                          <a:pt x="111" y="418"/>
                        </a:lnTo>
                        <a:lnTo>
                          <a:pt x="120" y="405"/>
                        </a:lnTo>
                        <a:lnTo>
                          <a:pt x="132" y="392"/>
                        </a:lnTo>
                        <a:lnTo>
                          <a:pt x="142" y="381"/>
                        </a:lnTo>
                        <a:lnTo>
                          <a:pt x="155" y="367"/>
                        </a:lnTo>
                        <a:lnTo>
                          <a:pt x="168" y="353"/>
                        </a:lnTo>
                        <a:lnTo>
                          <a:pt x="181" y="339"/>
                        </a:lnTo>
                        <a:lnTo>
                          <a:pt x="194" y="323"/>
                        </a:lnTo>
                        <a:lnTo>
                          <a:pt x="205" y="310"/>
                        </a:lnTo>
                        <a:lnTo>
                          <a:pt x="216" y="297"/>
                        </a:lnTo>
                        <a:lnTo>
                          <a:pt x="224" y="285"/>
                        </a:lnTo>
                        <a:lnTo>
                          <a:pt x="229" y="275"/>
                        </a:lnTo>
                        <a:lnTo>
                          <a:pt x="235" y="266"/>
                        </a:lnTo>
                        <a:lnTo>
                          <a:pt x="241" y="256"/>
                        </a:lnTo>
                        <a:lnTo>
                          <a:pt x="250" y="247"/>
                        </a:lnTo>
                        <a:lnTo>
                          <a:pt x="263" y="234"/>
                        </a:lnTo>
                        <a:lnTo>
                          <a:pt x="274" y="223"/>
                        </a:lnTo>
                        <a:lnTo>
                          <a:pt x="284" y="214"/>
                        </a:lnTo>
                        <a:lnTo>
                          <a:pt x="293" y="204"/>
                        </a:lnTo>
                        <a:lnTo>
                          <a:pt x="290" y="194"/>
                        </a:lnTo>
                        <a:lnTo>
                          <a:pt x="285" y="180"/>
                        </a:lnTo>
                        <a:lnTo>
                          <a:pt x="260" y="173"/>
                        </a:lnTo>
                        <a:lnTo>
                          <a:pt x="232" y="157"/>
                        </a:lnTo>
                        <a:lnTo>
                          <a:pt x="204" y="142"/>
                        </a:lnTo>
                        <a:lnTo>
                          <a:pt x="188" y="133"/>
                        </a:lnTo>
                        <a:lnTo>
                          <a:pt x="175" y="127"/>
                        </a:lnTo>
                        <a:lnTo>
                          <a:pt x="153" y="119"/>
                        </a:lnTo>
                        <a:lnTo>
                          <a:pt x="131" y="113"/>
                        </a:lnTo>
                        <a:lnTo>
                          <a:pt x="107" y="107"/>
                        </a:lnTo>
                        <a:lnTo>
                          <a:pt x="90" y="102"/>
                        </a:lnTo>
                        <a:lnTo>
                          <a:pt x="69" y="96"/>
                        </a:lnTo>
                        <a:lnTo>
                          <a:pt x="50" y="91"/>
                        </a:lnTo>
                        <a:lnTo>
                          <a:pt x="32" y="88"/>
                        </a:lnTo>
                        <a:lnTo>
                          <a:pt x="16" y="84"/>
                        </a:lnTo>
                        <a:lnTo>
                          <a:pt x="31" y="83"/>
                        </a:lnTo>
                        <a:lnTo>
                          <a:pt x="42" y="81"/>
                        </a:lnTo>
                        <a:lnTo>
                          <a:pt x="51" y="80"/>
                        </a:lnTo>
                        <a:lnTo>
                          <a:pt x="61" y="79"/>
                        </a:lnTo>
                        <a:lnTo>
                          <a:pt x="71" y="80"/>
                        </a:lnTo>
                        <a:lnTo>
                          <a:pt x="92" y="88"/>
                        </a:lnTo>
                        <a:lnTo>
                          <a:pt x="110" y="95"/>
                        </a:lnTo>
                        <a:lnTo>
                          <a:pt x="129" y="104"/>
                        </a:lnTo>
                        <a:lnTo>
                          <a:pt x="148" y="113"/>
                        </a:lnTo>
                        <a:lnTo>
                          <a:pt x="171" y="122"/>
                        </a:lnTo>
                        <a:lnTo>
                          <a:pt x="191" y="132"/>
                        </a:lnTo>
                        <a:lnTo>
                          <a:pt x="207" y="138"/>
                        </a:lnTo>
                        <a:lnTo>
                          <a:pt x="235" y="150"/>
                        </a:lnTo>
                        <a:lnTo>
                          <a:pt x="250" y="154"/>
                        </a:lnTo>
                        <a:lnTo>
                          <a:pt x="261" y="152"/>
                        </a:lnTo>
                        <a:lnTo>
                          <a:pt x="272" y="150"/>
                        </a:lnTo>
                        <a:lnTo>
                          <a:pt x="283" y="14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19" name="Freeform 53"/>
                  <p:cNvSpPr>
                    <a:spLocks/>
                  </p:cNvSpPr>
                  <p:nvPr/>
                </p:nvSpPr>
                <p:spPr bwMode="ltGray">
                  <a:xfrm>
                    <a:off x="5053" y="3536"/>
                    <a:ext cx="80" cy="325"/>
                  </a:xfrm>
                  <a:custGeom>
                    <a:avLst/>
                    <a:gdLst>
                      <a:gd name="T0" fmla="*/ 43 w 80"/>
                      <a:gd name="T1" fmla="*/ 0 h 325"/>
                      <a:gd name="T2" fmla="*/ 52 w 80"/>
                      <a:gd name="T3" fmla="*/ 16 h 325"/>
                      <a:gd name="T4" fmla="*/ 59 w 80"/>
                      <a:gd name="T5" fmla="*/ 26 h 325"/>
                      <a:gd name="T6" fmla="*/ 72 w 80"/>
                      <a:gd name="T7" fmla="*/ 41 h 325"/>
                      <a:gd name="T8" fmla="*/ 75 w 80"/>
                      <a:gd name="T9" fmla="*/ 55 h 325"/>
                      <a:gd name="T10" fmla="*/ 78 w 80"/>
                      <a:gd name="T11" fmla="*/ 74 h 325"/>
                      <a:gd name="T12" fmla="*/ 78 w 80"/>
                      <a:gd name="T13" fmla="*/ 96 h 325"/>
                      <a:gd name="T14" fmla="*/ 79 w 80"/>
                      <a:gd name="T15" fmla="*/ 110 h 325"/>
                      <a:gd name="T16" fmla="*/ 78 w 80"/>
                      <a:gd name="T17" fmla="*/ 126 h 325"/>
                      <a:gd name="T18" fmla="*/ 75 w 80"/>
                      <a:gd name="T19" fmla="*/ 147 h 325"/>
                      <a:gd name="T20" fmla="*/ 72 w 80"/>
                      <a:gd name="T21" fmla="*/ 164 h 325"/>
                      <a:gd name="T22" fmla="*/ 66 w 80"/>
                      <a:gd name="T23" fmla="*/ 192 h 325"/>
                      <a:gd name="T24" fmla="*/ 61 w 80"/>
                      <a:gd name="T25" fmla="*/ 206 h 325"/>
                      <a:gd name="T26" fmla="*/ 51 w 80"/>
                      <a:gd name="T27" fmla="*/ 224 h 325"/>
                      <a:gd name="T28" fmla="*/ 38 w 80"/>
                      <a:gd name="T29" fmla="*/ 244 h 325"/>
                      <a:gd name="T30" fmla="*/ 27 w 80"/>
                      <a:gd name="T31" fmla="*/ 262 h 325"/>
                      <a:gd name="T32" fmla="*/ 16 w 80"/>
                      <a:gd name="T33" fmla="*/ 280 h 325"/>
                      <a:gd name="T34" fmla="*/ 7 w 80"/>
                      <a:gd name="T35" fmla="*/ 295 h 325"/>
                      <a:gd name="T36" fmla="*/ 0 w 80"/>
                      <a:gd name="T37" fmla="*/ 324 h 325"/>
                      <a:gd name="T38" fmla="*/ 4 w 80"/>
                      <a:gd name="T39" fmla="*/ 295 h 325"/>
                      <a:gd name="T40" fmla="*/ 7 w 80"/>
                      <a:gd name="T41" fmla="*/ 274 h 325"/>
                      <a:gd name="T42" fmla="*/ 9 w 80"/>
                      <a:gd name="T43" fmla="*/ 255 h 325"/>
                      <a:gd name="T44" fmla="*/ 11 w 80"/>
                      <a:gd name="T45" fmla="*/ 235 h 325"/>
                      <a:gd name="T46" fmla="*/ 15 w 80"/>
                      <a:gd name="T47" fmla="*/ 210 h 325"/>
                      <a:gd name="T48" fmla="*/ 21 w 80"/>
                      <a:gd name="T49" fmla="*/ 192 h 325"/>
                      <a:gd name="T50" fmla="*/ 27 w 80"/>
                      <a:gd name="T51" fmla="*/ 174 h 325"/>
                      <a:gd name="T52" fmla="*/ 33 w 80"/>
                      <a:gd name="T53" fmla="*/ 157 h 325"/>
                      <a:gd name="T54" fmla="*/ 38 w 80"/>
                      <a:gd name="T55" fmla="*/ 140 h 325"/>
                      <a:gd name="T56" fmla="*/ 43 w 80"/>
                      <a:gd name="T57" fmla="*/ 122 h 325"/>
                      <a:gd name="T58" fmla="*/ 46 w 80"/>
                      <a:gd name="T59" fmla="*/ 104 h 325"/>
                      <a:gd name="T60" fmla="*/ 48 w 80"/>
                      <a:gd name="T61" fmla="*/ 89 h 325"/>
                      <a:gd name="T62" fmla="*/ 50 w 80"/>
                      <a:gd name="T63" fmla="*/ 71 h 325"/>
                      <a:gd name="T64" fmla="*/ 50 w 80"/>
                      <a:gd name="T65" fmla="*/ 51 h 325"/>
                      <a:gd name="T66" fmla="*/ 50 w 80"/>
                      <a:gd name="T67" fmla="*/ 26 h 325"/>
                      <a:gd name="T68" fmla="*/ 47 w 80"/>
                      <a:gd name="T69" fmla="*/ 15 h 325"/>
                      <a:gd name="T70" fmla="*/ 43 w 80"/>
                      <a:gd name="T71" fmla="*/ 0 h 325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w 80"/>
                      <a:gd name="T109" fmla="*/ 0 h 325"/>
                      <a:gd name="T110" fmla="*/ 80 w 80"/>
                      <a:gd name="T111" fmla="*/ 325 h 325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T108" t="T109" r="T110" b="T111"/>
                    <a:pathLst>
                      <a:path w="80" h="325">
                        <a:moveTo>
                          <a:pt x="43" y="0"/>
                        </a:moveTo>
                        <a:lnTo>
                          <a:pt x="52" y="16"/>
                        </a:lnTo>
                        <a:lnTo>
                          <a:pt x="59" y="26"/>
                        </a:lnTo>
                        <a:lnTo>
                          <a:pt x="72" y="41"/>
                        </a:lnTo>
                        <a:lnTo>
                          <a:pt x="75" y="55"/>
                        </a:lnTo>
                        <a:lnTo>
                          <a:pt x="78" y="74"/>
                        </a:lnTo>
                        <a:lnTo>
                          <a:pt x="78" y="96"/>
                        </a:lnTo>
                        <a:lnTo>
                          <a:pt x="79" y="110"/>
                        </a:lnTo>
                        <a:lnTo>
                          <a:pt x="78" y="126"/>
                        </a:lnTo>
                        <a:lnTo>
                          <a:pt x="75" y="147"/>
                        </a:lnTo>
                        <a:lnTo>
                          <a:pt x="72" y="164"/>
                        </a:lnTo>
                        <a:lnTo>
                          <a:pt x="66" y="192"/>
                        </a:lnTo>
                        <a:lnTo>
                          <a:pt x="61" y="206"/>
                        </a:lnTo>
                        <a:lnTo>
                          <a:pt x="51" y="224"/>
                        </a:lnTo>
                        <a:lnTo>
                          <a:pt x="38" y="244"/>
                        </a:lnTo>
                        <a:lnTo>
                          <a:pt x="27" y="262"/>
                        </a:lnTo>
                        <a:lnTo>
                          <a:pt x="16" y="280"/>
                        </a:lnTo>
                        <a:lnTo>
                          <a:pt x="7" y="295"/>
                        </a:lnTo>
                        <a:lnTo>
                          <a:pt x="0" y="324"/>
                        </a:lnTo>
                        <a:lnTo>
                          <a:pt x="4" y="295"/>
                        </a:lnTo>
                        <a:lnTo>
                          <a:pt x="7" y="274"/>
                        </a:lnTo>
                        <a:lnTo>
                          <a:pt x="9" y="255"/>
                        </a:lnTo>
                        <a:lnTo>
                          <a:pt x="11" y="235"/>
                        </a:lnTo>
                        <a:lnTo>
                          <a:pt x="15" y="210"/>
                        </a:lnTo>
                        <a:lnTo>
                          <a:pt x="21" y="192"/>
                        </a:lnTo>
                        <a:lnTo>
                          <a:pt x="27" y="174"/>
                        </a:lnTo>
                        <a:lnTo>
                          <a:pt x="33" y="157"/>
                        </a:lnTo>
                        <a:lnTo>
                          <a:pt x="38" y="140"/>
                        </a:lnTo>
                        <a:lnTo>
                          <a:pt x="43" y="122"/>
                        </a:lnTo>
                        <a:lnTo>
                          <a:pt x="46" y="104"/>
                        </a:lnTo>
                        <a:lnTo>
                          <a:pt x="48" y="89"/>
                        </a:lnTo>
                        <a:lnTo>
                          <a:pt x="50" y="71"/>
                        </a:lnTo>
                        <a:lnTo>
                          <a:pt x="50" y="51"/>
                        </a:lnTo>
                        <a:lnTo>
                          <a:pt x="50" y="26"/>
                        </a:lnTo>
                        <a:lnTo>
                          <a:pt x="47" y="15"/>
                        </a:lnTo>
                        <a:lnTo>
                          <a:pt x="43" y="0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0" name="Freeform 54"/>
                  <p:cNvSpPr>
                    <a:spLocks/>
                  </p:cNvSpPr>
                  <p:nvPr/>
                </p:nvSpPr>
                <p:spPr bwMode="ltGray">
                  <a:xfrm>
                    <a:off x="4669" y="3357"/>
                    <a:ext cx="352" cy="83"/>
                  </a:xfrm>
                  <a:custGeom>
                    <a:avLst/>
                    <a:gdLst>
                      <a:gd name="T0" fmla="*/ 351 w 352"/>
                      <a:gd name="T1" fmla="*/ 82 h 83"/>
                      <a:gd name="T2" fmla="*/ 345 w 352"/>
                      <a:gd name="T3" fmla="*/ 68 h 83"/>
                      <a:gd name="T4" fmla="*/ 337 w 352"/>
                      <a:gd name="T5" fmla="*/ 55 h 83"/>
                      <a:gd name="T6" fmla="*/ 331 w 352"/>
                      <a:gd name="T7" fmla="*/ 53 h 83"/>
                      <a:gd name="T8" fmla="*/ 317 w 352"/>
                      <a:gd name="T9" fmla="*/ 49 h 83"/>
                      <a:gd name="T10" fmla="*/ 303 w 352"/>
                      <a:gd name="T11" fmla="*/ 46 h 83"/>
                      <a:gd name="T12" fmla="*/ 290 w 352"/>
                      <a:gd name="T13" fmla="*/ 49 h 83"/>
                      <a:gd name="T14" fmla="*/ 274 w 352"/>
                      <a:gd name="T15" fmla="*/ 51 h 83"/>
                      <a:gd name="T16" fmla="*/ 255 w 352"/>
                      <a:gd name="T17" fmla="*/ 45 h 83"/>
                      <a:gd name="T18" fmla="*/ 231 w 352"/>
                      <a:gd name="T19" fmla="*/ 38 h 83"/>
                      <a:gd name="T20" fmla="*/ 208 w 352"/>
                      <a:gd name="T21" fmla="*/ 31 h 83"/>
                      <a:gd name="T22" fmla="*/ 192 w 352"/>
                      <a:gd name="T23" fmla="*/ 27 h 83"/>
                      <a:gd name="T24" fmla="*/ 166 w 352"/>
                      <a:gd name="T25" fmla="*/ 21 h 83"/>
                      <a:gd name="T26" fmla="*/ 140 w 352"/>
                      <a:gd name="T27" fmla="*/ 14 h 83"/>
                      <a:gd name="T28" fmla="*/ 114 w 352"/>
                      <a:gd name="T29" fmla="*/ 8 h 83"/>
                      <a:gd name="T30" fmla="*/ 88 w 352"/>
                      <a:gd name="T31" fmla="*/ 3 h 83"/>
                      <a:gd name="T32" fmla="*/ 59 w 352"/>
                      <a:gd name="T33" fmla="*/ 1 h 83"/>
                      <a:gd name="T34" fmla="*/ 33 w 352"/>
                      <a:gd name="T35" fmla="*/ 0 h 83"/>
                      <a:gd name="T36" fmla="*/ 26 w 352"/>
                      <a:gd name="T37" fmla="*/ 2 h 83"/>
                      <a:gd name="T38" fmla="*/ 16 w 352"/>
                      <a:gd name="T39" fmla="*/ 7 h 83"/>
                      <a:gd name="T40" fmla="*/ 7 w 352"/>
                      <a:gd name="T41" fmla="*/ 13 h 83"/>
                      <a:gd name="T42" fmla="*/ 0 w 352"/>
                      <a:gd name="T43" fmla="*/ 18 h 83"/>
                      <a:gd name="T44" fmla="*/ 12 w 352"/>
                      <a:gd name="T45" fmla="*/ 19 h 83"/>
                      <a:gd name="T46" fmla="*/ 26 w 352"/>
                      <a:gd name="T47" fmla="*/ 20 h 83"/>
                      <a:gd name="T48" fmla="*/ 39 w 352"/>
                      <a:gd name="T49" fmla="*/ 21 h 83"/>
                      <a:gd name="T50" fmla="*/ 49 w 352"/>
                      <a:gd name="T51" fmla="*/ 20 h 83"/>
                      <a:gd name="T52" fmla="*/ 62 w 352"/>
                      <a:gd name="T53" fmla="*/ 19 h 83"/>
                      <a:gd name="T54" fmla="*/ 81 w 352"/>
                      <a:gd name="T55" fmla="*/ 18 h 83"/>
                      <a:gd name="T56" fmla="*/ 106 w 352"/>
                      <a:gd name="T57" fmla="*/ 19 h 83"/>
                      <a:gd name="T58" fmla="*/ 128 w 352"/>
                      <a:gd name="T59" fmla="*/ 21 h 83"/>
                      <a:gd name="T60" fmla="*/ 148 w 352"/>
                      <a:gd name="T61" fmla="*/ 24 h 83"/>
                      <a:gd name="T62" fmla="*/ 168 w 352"/>
                      <a:gd name="T63" fmla="*/ 27 h 83"/>
                      <a:gd name="T64" fmla="*/ 189 w 352"/>
                      <a:gd name="T65" fmla="*/ 28 h 83"/>
                      <a:gd name="T66" fmla="*/ 206 w 352"/>
                      <a:gd name="T67" fmla="*/ 33 h 83"/>
                      <a:gd name="T68" fmla="*/ 224 w 352"/>
                      <a:gd name="T69" fmla="*/ 39 h 83"/>
                      <a:gd name="T70" fmla="*/ 240 w 352"/>
                      <a:gd name="T71" fmla="*/ 46 h 83"/>
                      <a:gd name="T72" fmla="*/ 259 w 352"/>
                      <a:gd name="T73" fmla="*/ 53 h 83"/>
                      <a:gd name="T74" fmla="*/ 267 w 352"/>
                      <a:gd name="T75" fmla="*/ 54 h 83"/>
                      <a:gd name="T76" fmla="*/ 276 w 352"/>
                      <a:gd name="T77" fmla="*/ 53 h 83"/>
                      <a:gd name="T78" fmla="*/ 289 w 352"/>
                      <a:gd name="T79" fmla="*/ 58 h 83"/>
                      <a:gd name="T80" fmla="*/ 303 w 352"/>
                      <a:gd name="T81" fmla="*/ 63 h 83"/>
                      <a:gd name="T82" fmla="*/ 316 w 352"/>
                      <a:gd name="T83" fmla="*/ 68 h 83"/>
                      <a:gd name="T84" fmla="*/ 334 w 352"/>
                      <a:gd name="T85" fmla="*/ 75 h 83"/>
                      <a:gd name="T86" fmla="*/ 345 w 352"/>
                      <a:gd name="T87" fmla="*/ 79 h 83"/>
                      <a:gd name="T88" fmla="*/ 351 w 352"/>
                      <a:gd name="T89" fmla="*/ 82 h 83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352"/>
                      <a:gd name="T136" fmla="*/ 0 h 83"/>
                      <a:gd name="T137" fmla="*/ 352 w 352"/>
                      <a:gd name="T138" fmla="*/ 83 h 83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352" h="83">
                        <a:moveTo>
                          <a:pt x="351" y="82"/>
                        </a:moveTo>
                        <a:lnTo>
                          <a:pt x="345" y="68"/>
                        </a:lnTo>
                        <a:lnTo>
                          <a:pt x="337" y="55"/>
                        </a:lnTo>
                        <a:lnTo>
                          <a:pt x="331" y="53"/>
                        </a:lnTo>
                        <a:lnTo>
                          <a:pt x="317" y="49"/>
                        </a:lnTo>
                        <a:lnTo>
                          <a:pt x="303" y="46"/>
                        </a:lnTo>
                        <a:lnTo>
                          <a:pt x="290" y="49"/>
                        </a:lnTo>
                        <a:lnTo>
                          <a:pt x="274" y="51"/>
                        </a:lnTo>
                        <a:lnTo>
                          <a:pt x="255" y="45"/>
                        </a:lnTo>
                        <a:lnTo>
                          <a:pt x="231" y="38"/>
                        </a:lnTo>
                        <a:lnTo>
                          <a:pt x="208" y="31"/>
                        </a:lnTo>
                        <a:lnTo>
                          <a:pt x="192" y="27"/>
                        </a:lnTo>
                        <a:lnTo>
                          <a:pt x="166" y="21"/>
                        </a:lnTo>
                        <a:lnTo>
                          <a:pt x="140" y="14"/>
                        </a:lnTo>
                        <a:lnTo>
                          <a:pt x="114" y="8"/>
                        </a:lnTo>
                        <a:lnTo>
                          <a:pt x="88" y="3"/>
                        </a:lnTo>
                        <a:lnTo>
                          <a:pt x="59" y="1"/>
                        </a:lnTo>
                        <a:lnTo>
                          <a:pt x="33" y="0"/>
                        </a:lnTo>
                        <a:lnTo>
                          <a:pt x="26" y="2"/>
                        </a:lnTo>
                        <a:lnTo>
                          <a:pt x="16" y="7"/>
                        </a:lnTo>
                        <a:lnTo>
                          <a:pt x="7" y="13"/>
                        </a:lnTo>
                        <a:lnTo>
                          <a:pt x="0" y="18"/>
                        </a:lnTo>
                        <a:lnTo>
                          <a:pt x="12" y="19"/>
                        </a:lnTo>
                        <a:lnTo>
                          <a:pt x="26" y="20"/>
                        </a:lnTo>
                        <a:lnTo>
                          <a:pt x="39" y="21"/>
                        </a:lnTo>
                        <a:lnTo>
                          <a:pt x="49" y="20"/>
                        </a:lnTo>
                        <a:lnTo>
                          <a:pt x="62" y="19"/>
                        </a:lnTo>
                        <a:lnTo>
                          <a:pt x="81" y="18"/>
                        </a:lnTo>
                        <a:lnTo>
                          <a:pt x="106" y="19"/>
                        </a:lnTo>
                        <a:lnTo>
                          <a:pt x="128" y="21"/>
                        </a:lnTo>
                        <a:lnTo>
                          <a:pt x="148" y="24"/>
                        </a:lnTo>
                        <a:lnTo>
                          <a:pt x="168" y="27"/>
                        </a:lnTo>
                        <a:lnTo>
                          <a:pt x="189" y="28"/>
                        </a:lnTo>
                        <a:lnTo>
                          <a:pt x="206" y="33"/>
                        </a:lnTo>
                        <a:lnTo>
                          <a:pt x="224" y="39"/>
                        </a:lnTo>
                        <a:lnTo>
                          <a:pt x="240" y="46"/>
                        </a:lnTo>
                        <a:lnTo>
                          <a:pt x="259" y="53"/>
                        </a:lnTo>
                        <a:lnTo>
                          <a:pt x="267" y="54"/>
                        </a:lnTo>
                        <a:lnTo>
                          <a:pt x="276" y="53"/>
                        </a:lnTo>
                        <a:lnTo>
                          <a:pt x="289" y="58"/>
                        </a:lnTo>
                        <a:lnTo>
                          <a:pt x="303" y="63"/>
                        </a:lnTo>
                        <a:lnTo>
                          <a:pt x="316" y="68"/>
                        </a:lnTo>
                        <a:lnTo>
                          <a:pt x="334" y="75"/>
                        </a:lnTo>
                        <a:lnTo>
                          <a:pt x="345" y="79"/>
                        </a:lnTo>
                        <a:lnTo>
                          <a:pt x="351" y="82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>
                      <a:solidFill>
                        <a:prstClr val="black"/>
                      </a:solidFill>
                    </a:endParaRPr>
                  </a:p>
                </p:txBody>
              </p:sp>
              <p:sp>
                <p:nvSpPr>
                  <p:cNvPr id="21" name="Freeform 55"/>
                  <p:cNvSpPr>
                    <a:spLocks/>
                  </p:cNvSpPr>
                  <p:nvPr/>
                </p:nvSpPr>
                <p:spPr bwMode="ltGray">
                  <a:xfrm>
                    <a:off x="4653" y="3406"/>
                    <a:ext cx="365" cy="35"/>
                  </a:xfrm>
                  <a:custGeom>
                    <a:avLst/>
                    <a:gdLst>
                      <a:gd name="T0" fmla="*/ 364 w 365"/>
                      <a:gd name="T1" fmla="*/ 34 h 35"/>
                      <a:gd name="T2" fmla="*/ 355 w 365"/>
                      <a:gd name="T3" fmla="*/ 31 h 35"/>
                      <a:gd name="T4" fmla="*/ 345 w 365"/>
                      <a:gd name="T5" fmla="*/ 27 h 35"/>
                      <a:gd name="T6" fmla="*/ 333 w 365"/>
                      <a:gd name="T7" fmla="*/ 24 h 35"/>
                      <a:gd name="T8" fmla="*/ 323 w 365"/>
                      <a:gd name="T9" fmla="*/ 21 h 35"/>
                      <a:gd name="T10" fmla="*/ 309 w 365"/>
                      <a:gd name="T11" fmla="*/ 17 h 35"/>
                      <a:gd name="T12" fmla="*/ 293 w 365"/>
                      <a:gd name="T13" fmla="*/ 11 h 35"/>
                      <a:gd name="T14" fmla="*/ 279 w 365"/>
                      <a:gd name="T15" fmla="*/ 5 h 35"/>
                      <a:gd name="T16" fmla="*/ 265 w 365"/>
                      <a:gd name="T17" fmla="*/ 5 h 35"/>
                      <a:gd name="T18" fmla="*/ 250 w 365"/>
                      <a:gd name="T19" fmla="*/ 7 h 35"/>
                      <a:gd name="T20" fmla="*/ 229 w 365"/>
                      <a:gd name="T21" fmla="*/ 9 h 35"/>
                      <a:gd name="T22" fmla="*/ 220 w 365"/>
                      <a:gd name="T23" fmla="*/ 9 h 35"/>
                      <a:gd name="T24" fmla="*/ 193 w 365"/>
                      <a:gd name="T25" fmla="*/ 6 h 35"/>
                      <a:gd name="T26" fmla="*/ 163 w 365"/>
                      <a:gd name="T27" fmla="*/ 3 h 35"/>
                      <a:gd name="T28" fmla="*/ 143 w 365"/>
                      <a:gd name="T29" fmla="*/ 1 h 35"/>
                      <a:gd name="T30" fmla="*/ 118 w 365"/>
                      <a:gd name="T31" fmla="*/ 0 h 35"/>
                      <a:gd name="T32" fmla="*/ 91 w 365"/>
                      <a:gd name="T33" fmla="*/ 1 h 35"/>
                      <a:gd name="T34" fmla="*/ 76 w 365"/>
                      <a:gd name="T35" fmla="*/ 3 h 35"/>
                      <a:gd name="T36" fmla="*/ 56 w 365"/>
                      <a:gd name="T37" fmla="*/ 4 h 35"/>
                      <a:gd name="T38" fmla="*/ 39 w 365"/>
                      <a:gd name="T39" fmla="*/ 6 h 35"/>
                      <a:gd name="T40" fmla="*/ 20 w 365"/>
                      <a:gd name="T41" fmla="*/ 8 h 35"/>
                      <a:gd name="T42" fmla="*/ 18 w 365"/>
                      <a:gd name="T43" fmla="*/ 15 h 35"/>
                      <a:gd name="T44" fmla="*/ 14 w 365"/>
                      <a:gd name="T45" fmla="*/ 20 h 35"/>
                      <a:gd name="T46" fmla="*/ 9 w 365"/>
                      <a:gd name="T47" fmla="*/ 26 h 35"/>
                      <a:gd name="T48" fmla="*/ 0 w 365"/>
                      <a:gd name="T49" fmla="*/ 30 h 35"/>
                      <a:gd name="T50" fmla="*/ 15 w 365"/>
                      <a:gd name="T51" fmla="*/ 27 h 35"/>
                      <a:gd name="T52" fmla="*/ 32 w 365"/>
                      <a:gd name="T53" fmla="*/ 25 h 35"/>
                      <a:gd name="T54" fmla="*/ 46 w 365"/>
                      <a:gd name="T55" fmla="*/ 22 h 35"/>
                      <a:gd name="T56" fmla="*/ 62 w 365"/>
                      <a:gd name="T57" fmla="*/ 20 h 35"/>
                      <a:gd name="T58" fmla="*/ 78 w 365"/>
                      <a:gd name="T59" fmla="*/ 18 h 35"/>
                      <a:gd name="T60" fmla="*/ 104 w 365"/>
                      <a:gd name="T61" fmla="*/ 17 h 35"/>
                      <a:gd name="T62" fmla="*/ 133 w 365"/>
                      <a:gd name="T63" fmla="*/ 15 h 35"/>
                      <a:gd name="T64" fmla="*/ 164 w 365"/>
                      <a:gd name="T65" fmla="*/ 14 h 35"/>
                      <a:gd name="T66" fmla="*/ 196 w 365"/>
                      <a:gd name="T67" fmla="*/ 12 h 35"/>
                      <a:gd name="T68" fmla="*/ 225 w 365"/>
                      <a:gd name="T69" fmla="*/ 11 h 35"/>
                      <a:gd name="T70" fmla="*/ 250 w 365"/>
                      <a:gd name="T71" fmla="*/ 13 h 35"/>
                      <a:gd name="T72" fmla="*/ 268 w 365"/>
                      <a:gd name="T73" fmla="*/ 17 h 35"/>
                      <a:gd name="T74" fmla="*/ 287 w 365"/>
                      <a:gd name="T75" fmla="*/ 21 h 35"/>
                      <a:gd name="T76" fmla="*/ 307 w 365"/>
                      <a:gd name="T77" fmla="*/ 25 h 35"/>
                      <a:gd name="T78" fmla="*/ 329 w 365"/>
                      <a:gd name="T79" fmla="*/ 30 h 35"/>
                      <a:gd name="T80" fmla="*/ 346 w 365"/>
                      <a:gd name="T81" fmla="*/ 32 h 35"/>
                      <a:gd name="T82" fmla="*/ 364 w 365"/>
                      <a:gd name="T83" fmla="*/ 34 h 35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365"/>
                      <a:gd name="T127" fmla="*/ 0 h 35"/>
                      <a:gd name="T128" fmla="*/ 365 w 365"/>
                      <a:gd name="T129" fmla="*/ 35 h 35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365" h="35">
                        <a:moveTo>
                          <a:pt x="364" y="34"/>
                        </a:moveTo>
                        <a:lnTo>
                          <a:pt x="355" y="31"/>
                        </a:lnTo>
                        <a:lnTo>
                          <a:pt x="345" y="27"/>
                        </a:lnTo>
                        <a:lnTo>
                          <a:pt x="333" y="24"/>
                        </a:lnTo>
                        <a:lnTo>
                          <a:pt x="323" y="21"/>
                        </a:lnTo>
                        <a:lnTo>
                          <a:pt x="309" y="17"/>
                        </a:lnTo>
                        <a:lnTo>
                          <a:pt x="293" y="11"/>
                        </a:lnTo>
                        <a:lnTo>
                          <a:pt x="279" y="5"/>
                        </a:lnTo>
                        <a:lnTo>
                          <a:pt x="265" y="5"/>
                        </a:lnTo>
                        <a:lnTo>
                          <a:pt x="250" y="7"/>
                        </a:lnTo>
                        <a:lnTo>
                          <a:pt x="229" y="9"/>
                        </a:lnTo>
                        <a:lnTo>
                          <a:pt x="220" y="9"/>
                        </a:lnTo>
                        <a:lnTo>
                          <a:pt x="193" y="6"/>
                        </a:lnTo>
                        <a:lnTo>
                          <a:pt x="163" y="3"/>
                        </a:lnTo>
                        <a:lnTo>
                          <a:pt x="143" y="1"/>
                        </a:lnTo>
                        <a:lnTo>
                          <a:pt x="118" y="0"/>
                        </a:lnTo>
                        <a:lnTo>
                          <a:pt x="91" y="1"/>
                        </a:lnTo>
                        <a:lnTo>
                          <a:pt x="76" y="3"/>
                        </a:lnTo>
                        <a:lnTo>
                          <a:pt x="56" y="4"/>
                        </a:lnTo>
                        <a:lnTo>
                          <a:pt x="39" y="6"/>
                        </a:lnTo>
                        <a:lnTo>
                          <a:pt x="20" y="8"/>
                        </a:lnTo>
                        <a:lnTo>
                          <a:pt x="18" y="15"/>
                        </a:lnTo>
                        <a:lnTo>
                          <a:pt x="14" y="20"/>
                        </a:lnTo>
                        <a:lnTo>
                          <a:pt x="9" y="26"/>
                        </a:lnTo>
                        <a:lnTo>
                          <a:pt x="0" y="30"/>
                        </a:lnTo>
                        <a:lnTo>
                          <a:pt x="15" y="27"/>
                        </a:lnTo>
                        <a:lnTo>
                          <a:pt x="32" y="25"/>
                        </a:lnTo>
                        <a:lnTo>
                          <a:pt x="46" y="22"/>
                        </a:lnTo>
                        <a:lnTo>
                          <a:pt x="62" y="20"/>
                        </a:lnTo>
                        <a:lnTo>
                          <a:pt x="78" y="18"/>
                        </a:lnTo>
                        <a:lnTo>
                          <a:pt x="104" y="17"/>
                        </a:lnTo>
                        <a:lnTo>
                          <a:pt x="133" y="15"/>
                        </a:lnTo>
                        <a:lnTo>
                          <a:pt x="164" y="14"/>
                        </a:lnTo>
                        <a:lnTo>
                          <a:pt x="196" y="12"/>
                        </a:lnTo>
                        <a:lnTo>
                          <a:pt x="225" y="11"/>
                        </a:lnTo>
                        <a:lnTo>
                          <a:pt x="250" y="13"/>
                        </a:lnTo>
                        <a:lnTo>
                          <a:pt x="268" y="17"/>
                        </a:lnTo>
                        <a:lnTo>
                          <a:pt x="287" y="21"/>
                        </a:lnTo>
                        <a:lnTo>
                          <a:pt x="307" y="25"/>
                        </a:lnTo>
                        <a:lnTo>
                          <a:pt x="329" y="30"/>
                        </a:lnTo>
                        <a:lnTo>
                          <a:pt x="346" y="32"/>
                        </a:lnTo>
                        <a:lnTo>
                          <a:pt x="364" y="34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>
                      <a:solidFill>
                        <a:prstClr val="black"/>
                      </a:solidFill>
                    </a:endParaRPr>
                  </a:p>
                </p:txBody>
              </p:sp>
            </p:grpSp>
          </p:grpSp>
        </p:grpSp>
        <p:sp>
          <p:nvSpPr>
            <p:cNvPr id="9" name="Arc 56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T0" fmla="*/ 0 w 43200"/>
                <a:gd name="T1" fmla="*/ 1 h 21918"/>
                <a:gd name="T2" fmla="*/ 766 w 43200"/>
                <a:gd name="T3" fmla="*/ 1 h 21918"/>
                <a:gd name="T4" fmla="*/ 383 w 43200"/>
                <a:gd name="T5" fmla="*/ 1 h 21918"/>
                <a:gd name="T6" fmla="*/ 0 60000 65536"/>
                <a:gd name="T7" fmla="*/ 0 60000 65536"/>
                <a:gd name="T8" fmla="*/ 0 60000 65536"/>
                <a:gd name="T9" fmla="*/ 0 w 43200"/>
                <a:gd name="T10" fmla="*/ 0 h 21918"/>
                <a:gd name="T11" fmla="*/ 43200 w 43200"/>
                <a:gd name="T12" fmla="*/ 21918 h 219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501404"/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>
                <a:solidFill>
                  <a:prstClr val="black"/>
                </a:solidFill>
              </a:endParaRPr>
            </a:p>
          </p:txBody>
        </p:sp>
        <p:sp>
          <p:nvSpPr>
            <p:cNvPr id="10" name="Line 57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d-ID">
                <a:solidFill>
                  <a:prstClr val="black"/>
                </a:solidFill>
              </a:endParaRPr>
            </a:p>
          </p:txBody>
        </p:sp>
        <p:sp>
          <p:nvSpPr>
            <p:cNvPr id="11" name="Oval 58"/>
            <p:cNvSpPr>
              <a:spLocks noChangeArrowheads="1"/>
            </p:cNvSpPr>
            <p:nvPr/>
          </p:nvSpPr>
          <p:spPr bwMode="ltGray">
            <a:xfrm>
              <a:off x="2631" y="3555"/>
              <a:ext cx="500" cy="437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tint val="70196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59" descr="Narrow horizontal"/>
            <p:cNvSpPr>
              <a:spLocks/>
            </p:cNvSpPr>
            <p:nvPr/>
          </p:nvSpPr>
          <p:spPr bwMode="ltGray">
            <a:xfrm>
              <a:off x="2581" y="3900"/>
              <a:ext cx="575" cy="256"/>
            </a:xfrm>
            <a:custGeom>
              <a:avLst/>
              <a:gdLst>
                <a:gd name="T0" fmla="*/ 520 w 575"/>
                <a:gd name="T1" fmla="*/ 0 h 256"/>
                <a:gd name="T2" fmla="*/ 491 w 575"/>
                <a:gd name="T3" fmla="*/ 22 h 256"/>
                <a:gd name="T4" fmla="*/ 520 w 575"/>
                <a:gd name="T5" fmla="*/ 35 h 256"/>
                <a:gd name="T6" fmla="*/ 513 w 575"/>
                <a:gd name="T7" fmla="*/ 65 h 256"/>
                <a:gd name="T8" fmla="*/ 477 w 575"/>
                <a:gd name="T9" fmla="*/ 78 h 256"/>
                <a:gd name="T10" fmla="*/ 527 w 575"/>
                <a:gd name="T11" fmla="*/ 91 h 256"/>
                <a:gd name="T12" fmla="*/ 574 w 575"/>
                <a:gd name="T13" fmla="*/ 104 h 256"/>
                <a:gd name="T14" fmla="*/ 527 w 575"/>
                <a:gd name="T15" fmla="*/ 117 h 256"/>
                <a:gd name="T16" fmla="*/ 477 w 575"/>
                <a:gd name="T17" fmla="*/ 112 h 256"/>
                <a:gd name="T18" fmla="*/ 498 w 575"/>
                <a:gd name="T19" fmla="*/ 147 h 256"/>
                <a:gd name="T20" fmla="*/ 542 w 575"/>
                <a:gd name="T21" fmla="*/ 151 h 256"/>
                <a:gd name="T22" fmla="*/ 498 w 575"/>
                <a:gd name="T23" fmla="*/ 169 h 256"/>
                <a:gd name="T24" fmla="*/ 444 w 575"/>
                <a:gd name="T25" fmla="*/ 169 h 256"/>
                <a:gd name="T26" fmla="*/ 466 w 575"/>
                <a:gd name="T27" fmla="*/ 194 h 256"/>
                <a:gd name="T28" fmla="*/ 448 w 575"/>
                <a:gd name="T29" fmla="*/ 212 h 256"/>
                <a:gd name="T30" fmla="*/ 412 w 575"/>
                <a:gd name="T31" fmla="*/ 225 h 256"/>
                <a:gd name="T32" fmla="*/ 386 w 575"/>
                <a:gd name="T33" fmla="*/ 238 h 256"/>
                <a:gd name="T34" fmla="*/ 343 w 575"/>
                <a:gd name="T35" fmla="*/ 238 h 256"/>
                <a:gd name="T36" fmla="*/ 318 w 575"/>
                <a:gd name="T37" fmla="*/ 255 h 256"/>
                <a:gd name="T38" fmla="*/ 253 w 575"/>
                <a:gd name="T39" fmla="*/ 255 h 256"/>
                <a:gd name="T40" fmla="*/ 227 w 575"/>
                <a:gd name="T41" fmla="*/ 255 h 256"/>
                <a:gd name="T42" fmla="*/ 238 w 575"/>
                <a:gd name="T43" fmla="*/ 242 h 256"/>
                <a:gd name="T44" fmla="*/ 181 w 575"/>
                <a:gd name="T45" fmla="*/ 238 h 256"/>
                <a:gd name="T46" fmla="*/ 206 w 575"/>
                <a:gd name="T47" fmla="*/ 233 h 256"/>
                <a:gd name="T48" fmla="*/ 245 w 575"/>
                <a:gd name="T49" fmla="*/ 220 h 256"/>
                <a:gd name="T50" fmla="*/ 191 w 575"/>
                <a:gd name="T51" fmla="*/ 216 h 256"/>
                <a:gd name="T52" fmla="*/ 137 w 575"/>
                <a:gd name="T53" fmla="*/ 212 h 256"/>
                <a:gd name="T54" fmla="*/ 108 w 575"/>
                <a:gd name="T55" fmla="*/ 194 h 256"/>
                <a:gd name="T56" fmla="*/ 162 w 575"/>
                <a:gd name="T57" fmla="*/ 194 h 256"/>
                <a:gd name="T58" fmla="*/ 137 w 575"/>
                <a:gd name="T59" fmla="*/ 182 h 256"/>
                <a:gd name="T60" fmla="*/ 83 w 575"/>
                <a:gd name="T61" fmla="*/ 182 h 256"/>
                <a:gd name="T62" fmla="*/ 25 w 575"/>
                <a:gd name="T63" fmla="*/ 177 h 256"/>
                <a:gd name="T64" fmla="*/ 51 w 575"/>
                <a:gd name="T65" fmla="*/ 173 h 256"/>
                <a:gd name="T66" fmla="*/ 108 w 575"/>
                <a:gd name="T67" fmla="*/ 173 h 256"/>
                <a:gd name="T68" fmla="*/ 123 w 575"/>
                <a:gd name="T69" fmla="*/ 151 h 256"/>
                <a:gd name="T70" fmla="*/ 65 w 575"/>
                <a:gd name="T71" fmla="*/ 147 h 256"/>
                <a:gd name="T72" fmla="*/ 18 w 575"/>
                <a:gd name="T73" fmla="*/ 147 h 256"/>
                <a:gd name="T74" fmla="*/ 43 w 575"/>
                <a:gd name="T75" fmla="*/ 134 h 256"/>
                <a:gd name="T76" fmla="*/ 101 w 575"/>
                <a:gd name="T77" fmla="*/ 134 h 256"/>
                <a:gd name="T78" fmla="*/ 83 w 575"/>
                <a:gd name="T79" fmla="*/ 121 h 256"/>
                <a:gd name="T80" fmla="*/ 32 w 575"/>
                <a:gd name="T81" fmla="*/ 112 h 256"/>
                <a:gd name="T82" fmla="*/ 69 w 575"/>
                <a:gd name="T83" fmla="*/ 95 h 256"/>
                <a:gd name="T84" fmla="*/ 116 w 575"/>
                <a:gd name="T85" fmla="*/ 95 h 256"/>
                <a:gd name="T86" fmla="*/ 108 w 575"/>
                <a:gd name="T87" fmla="*/ 78 h 256"/>
                <a:gd name="T88" fmla="*/ 54 w 575"/>
                <a:gd name="T89" fmla="*/ 78 h 256"/>
                <a:gd name="T90" fmla="*/ 79 w 575"/>
                <a:gd name="T91" fmla="*/ 69 h 256"/>
                <a:gd name="T92" fmla="*/ 65 w 575"/>
                <a:gd name="T93" fmla="*/ 52 h 256"/>
                <a:gd name="T94" fmla="*/ 22 w 575"/>
                <a:gd name="T95" fmla="*/ 52 h 256"/>
                <a:gd name="T96" fmla="*/ 22 w 575"/>
                <a:gd name="T97" fmla="*/ 30 h 256"/>
                <a:gd name="T98" fmla="*/ 76 w 575"/>
                <a:gd name="T99" fmla="*/ 30 h 256"/>
                <a:gd name="T100" fmla="*/ 54 w 575"/>
                <a:gd name="T101" fmla="*/ 17 h 25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75"/>
                <a:gd name="T154" fmla="*/ 0 h 256"/>
                <a:gd name="T155" fmla="*/ 575 w 575"/>
                <a:gd name="T156" fmla="*/ 256 h 25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75" h="256">
                  <a:moveTo>
                    <a:pt x="51" y="4"/>
                  </a:moveTo>
                  <a:lnTo>
                    <a:pt x="505" y="4"/>
                  </a:lnTo>
                  <a:lnTo>
                    <a:pt x="505" y="0"/>
                  </a:lnTo>
                  <a:lnTo>
                    <a:pt x="520" y="0"/>
                  </a:lnTo>
                  <a:lnTo>
                    <a:pt x="527" y="13"/>
                  </a:lnTo>
                  <a:lnTo>
                    <a:pt x="516" y="17"/>
                  </a:lnTo>
                  <a:lnTo>
                    <a:pt x="502" y="22"/>
                  </a:lnTo>
                  <a:lnTo>
                    <a:pt x="491" y="22"/>
                  </a:lnTo>
                  <a:lnTo>
                    <a:pt x="487" y="35"/>
                  </a:lnTo>
                  <a:lnTo>
                    <a:pt x="498" y="35"/>
                  </a:lnTo>
                  <a:lnTo>
                    <a:pt x="509" y="35"/>
                  </a:lnTo>
                  <a:lnTo>
                    <a:pt x="520" y="35"/>
                  </a:lnTo>
                  <a:lnTo>
                    <a:pt x="531" y="39"/>
                  </a:lnTo>
                  <a:lnTo>
                    <a:pt x="534" y="52"/>
                  </a:lnTo>
                  <a:lnTo>
                    <a:pt x="523" y="65"/>
                  </a:lnTo>
                  <a:lnTo>
                    <a:pt x="513" y="65"/>
                  </a:lnTo>
                  <a:lnTo>
                    <a:pt x="502" y="65"/>
                  </a:lnTo>
                  <a:lnTo>
                    <a:pt x="491" y="65"/>
                  </a:lnTo>
                  <a:lnTo>
                    <a:pt x="480" y="65"/>
                  </a:lnTo>
                  <a:lnTo>
                    <a:pt x="477" y="78"/>
                  </a:lnTo>
                  <a:lnTo>
                    <a:pt x="491" y="86"/>
                  </a:lnTo>
                  <a:lnTo>
                    <a:pt x="505" y="91"/>
                  </a:lnTo>
                  <a:lnTo>
                    <a:pt x="516" y="91"/>
                  </a:lnTo>
                  <a:lnTo>
                    <a:pt x="527" y="91"/>
                  </a:lnTo>
                  <a:lnTo>
                    <a:pt x="542" y="91"/>
                  </a:lnTo>
                  <a:lnTo>
                    <a:pt x="552" y="91"/>
                  </a:lnTo>
                  <a:lnTo>
                    <a:pt x="563" y="91"/>
                  </a:lnTo>
                  <a:lnTo>
                    <a:pt x="574" y="104"/>
                  </a:lnTo>
                  <a:lnTo>
                    <a:pt x="563" y="117"/>
                  </a:lnTo>
                  <a:lnTo>
                    <a:pt x="552" y="117"/>
                  </a:lnTo>
                  <a:lnTo>
                    <a:pt x="542" y="117"/>
                  </a:lnTo>
                  <a:lnTo>
                    <a:pt x="527" y="117"/>
                  </a:lnTo>
                  <a:lnTo>
                    <a:pt x="516" y="117"/>
                  </a:lnTo>
                  <a:lnTo>
                    <a:pt x="505" y="112"/>
                  </a:lnTo>
                  <a:lnTo>
                    <a:pt x="491" y="112"/>
                  </a:lnTo>
                  <a:lnTo>
                    <a:pt x="477" y="112"/>
                  </a:lnTo>
                  <a:lnTo>
                    <a:pt x="473" y="125"/>
                  </a:lnTo>
                  <a:lnTo>
                    <a:pt x="469" y="138"/>
                  </a:lnTo>
                  <a:lnTo>
                    <a:pt x="487" y="143"/>
                  </a:lnTo>
                  <a:lnTo>
                    <a:pt x="498" y="147"/>
                  </a:lnTo>
                  <a:lnTo>
                    <a:pt x="509" y="147"/>
                  </a:lnTo>
                  <a:lnTo>
                    <a:pt x="520" y="151"/>
                  </a:lnTo>
                  <a:lnTo>
                    <a:pt x="531" y="151"/>
                  </a:lnTo>
                  <a:lnTo>
                    <a:pt x="542" y="151"/>
                  </a:lnTo>
                  <a:lnTo>
                    <a:pt x="542" y="164"/>
                  </a:lnTo>
                  <a:lnTo>
                    <a:pt x="527" y="169"/>
                  </a:lnTo>
                  <a:lnTo>
                    <a:pt x="513" y="169"/>
                  </a:lnTo>
                  <a:lnTo>
                    <a:pt x="498" y="169"/>
                  </a:lnTo>
                  <a:lnTo>
                    <a:pt x="487" y="169"/>
                  </a:lnTo>
                  <a:lnTo>
                    <a:pt x="469" y="169"/>
                  </a:lnTo>
                  <a:lnTo>
                    <a:pt x="455" y="169"/>
                  </a:lnTo>
                  <a:lnTo>
                    <a:pt x="444" y="169"/>
                  </a:lnTo>
                  <a:lnTo>
                    <a:pt x="433" y="169"/>
                  </a:lnTo>
                  <a:lnTo>
                    <a:pt x="437" y="182"/>
                  </a:lnTo>
                  <a:lnTo>
                    <a:pt x="451" y="194"/>
                  </a:lnTo>
                  <a:lnTo>
                    <a:pt x="466" y="194"/>
                  </a:lnTo>
                  <a:lnTo>
                    <a:pt x="477" y="194"/>
                  </a:lnTo>
                  <a:lnTo>
                    <a:pt x="477" y="207"/>
                  </a:lnTo>
                  <a:lnTo>
                    <a:pt x="462" y="212"/>
                  </a:lnTo>
                  <a:lnTo>
                    <a:pt x="448" y="212"/>
                  </a:lnTo>
                  <a:lnTo>
                    <a:pt x="433" y="212"/>
                  </a:lnTo>
                  <a:lnTo>
                    <a:pt x="422" y="212"/>
                  </a:lnTo>
                  <a:lnTo>
                    <a:pt x="412" y="212"/>
                  </a:lnTo>
                  <a:lnTo>
                    <a:pt x="412" y="225"/>
                  </a:lnTo>
                  <a:lnTo>
                    <a:pt x="422" y="229"/>
                  </a:lnTo>
                  <a:lnTo>
                    <a:pt x="412" y="233"/>
                  </a:lnTo>
                  <a:lnTo>
                    <a:pt x="397" y="238"/>
                  </a:lnTo>
                  <a:lnTo>
                    <a:pt x="386" y="238"/>
                  </a:lnTo>
                  <a:lnTo>
                    <a:pt x="375" y="238"/>
                  </a:lnTo>
                  <a:lnTo>
                    <a:pt x="365" y="238"/>
                  </a:lnTo>
                  <a:lnTo>
                    <a:pt x="354" y="238"/>
                  </a:lnTo>
                  <a:lnTo>
                    <a:pt x="343" y="238"/>
                  </a:lnTo>
                  <a:lnTo>
                    <a:pt x="332" y="238"/>
                  </a:lnTo>
                  <a:lnTo>
                    <a:pt x="343" y="246"/>
                  </a:lnTo>
                  <a:lnTo>
                    <a:pt x="332" y="255"/>
                  </a:lnTo>
                  <a:lnTo>
                    <a:pt x="318" y="255"/>
                  </a:lnTo>
                  <a:lnTo>
                    <a:pt x="303" y="255"/>
                  </a:lnTo>
                  <a:lnTo>
                    <a:pt x="285" y="255"/>
                  </a:lnTo>
                  <a:lnTo>
                    <a:pt x="267" y="255"/>
                  </a:lnTo>
                  <a:lnTo>
                    <a:pt x="253" y="255"/>
                  </a:lnTo>
                  <a:lnTo>
                    <a:pt x="238" y="255"/>
                  </a:lnTo>
                  <a:lnTo>
                    <a:pt x="227" y="255"/>
                  </a:lnTo>
                  <a:lnTo>
                    <a:pt x="217" y="255"/>
                  </a:lnTo>
                  <a:lnTo>
                    <a:pt x="227" y="255"/>
                  </a:lnTo>
                  <a:lnTo>
                    <a:pt x="238" y="255"/>
                  </a:lnTo>
                  <a:lnTo>
                    <a:pt x="249" y="255"/>
                  </a:lnTo>
                  <a:lnTo>
                    <a:pt x="249" y="242"/>
                  </a:lnTo>
                  <a:lnTo>
                    <a:pt x="238" y="242"/>
                  </a:lnTo>
                  <a:lnTo>
                    <a:pt x="224" y="242"/>
                  </a:lnTo>
                  <a:lnTo>
                    <a:pt x="213" y="242"/>
                  </a:lnTo>
                  <a:lnTo>
                    <a:pt x="195" y="242"/>
                  </a:lnTo>
                  <a:lnTo>
                    <a:pt x="181" y="238"/>
                  </a:lnTo>
                  <a:lnTo>
                    <a:pt x="166" y="238"/>
                  </a:lnTo>
                  <a:lnTo>
                    <a:pt x="181" y="233"/>
                  </a:lnTo>
                  <a:lnTo>
                    <a:pt x="195" y="233"/>
                  </a:lnTo>
                  <a:lnTo>
                    <a:pt x="206" y="233"/>
                  </a:lnTo>
                  <a:lnTo>
                    <a:pt x="220" y="233"/>
                  </a:lnTo>
                  <a:lnTo>
                    <a:pt x="235" y="233"/>
                  </a:lnTo>
                  <a:lnTo>
                    <a:pt x="245" y="233"/>
                  </a:lnTo>
                  <a:lnTo>
                    <a:pt x="245" y="220"/>
                  </a:lnTo>
                  <a:lnTo>
                    <a:pt x="235" y="216"/>
                  </a:lnTo>
                  <a:lnTo>
                    <a:pt x="220" y="216"/>
                  </a:lnTo>
                  <a:lnTo>
                    <a:pt x="209" y="216"/>
                  </a:lnTo>
                  <a:lnTo>
                    <a:pt x="191" y="216"/>
                  </a:lnTo>
                  <a:lnTo>
                    <a:pt x="177" y="216"/>
                  </a:lnTo>
                  <a:lnTo>
                    <a:pt x="166" y="216"/>
                  </a:lnTo>
                  <a:lnTo>
                    <a:pt x="152" y="216"/>
                  </a:lnTo>
                  <a:lnTo>
                    <a:pt x="137" y="212"/>
                  </a:lnTo>
                  <a:lnTo>
                    <a:pt x="123" y="212"/>
                  </a:lnTo>
                  <a:lnTo>
                    <a:pt x="112" y="212"/>
                  </a:lnTo>
                  <a:lnTo>
                    <a:pt x="94" y="207"/>
                  </a:lnTo>
                  <a:lnTo>
                    <a:pt x="108" y="194"/>
                  </a:lnTo>
                  <a:lnTo>
                    <a:pt x="123" y="194"/>
                  </a:lnTo>
                  <a:lnTo>
                    <a:pt x="137" y="194"/>
                  </a:lnTo>
                  <a:lnTo>
                    <a:pt x="152" y="194"/>
                  </a:lnTo>
                  <a:lnTo>
                    <a:pt x="162" y="194"/>
                  </a:lnTo>
                  <a:lnTo>
                    <a:pt x="173" y="194"/>
                  </a:lnTo>
                  <a:lnTo>
                    <a:pt x="162" y="182"/>
                  </a:lnTo>
                  <a:lnTo>
                    <a:pt x="152" y="182"/>
                  </a:lnTo>
                  <a:lnTo>
                    <a:pt x="137" y="182"/>
                  </a:lnTo>
                  <a:lnTo>
                    <a:pt x="123" y="182"/>
                  </a:lnTo>
                  <a:lnTo>
                    <a:pt x="108" y="182"/>
                  </a:lnTo>
                  <a:lnTo>
                    <a:pt x="94" y="182"/>
                  </a:lnTo>
                  <a:lnTo>
                    <a:pt x="83" y="182"/>
                  </a:lnTo>
                  <a:lnTo>
                    <a:pt x="72" y="182"/>
                  </a:lnTo>
                  <a:lnTo>
                    <a:pt x="51" y="177"/>
                  </a:lnTo>
                  <a:lnTo>
                    <a:pt x="36" y="177"/>
                  </a:lnTo>
                  <a:lnTo>
                    <a:pt x="25" y="177"/>
                  </a:lnTo>
                  <a:lnTo>
                    <a:pt x="14" y="177"/>
                  </a:lnTo>
                  <a:lnTo>
                    <a:pt x="29" y="173"/>
                  </a:lnTo>
                  <a:lnTo>
                    <a:pt x="40" y="173"/>
                  </a:lnTo>
                  <a:lnTo>
                    <a:pt x="51" y="173"/>
                  </a:lnTo>
                  <a:lnTo>
                    <a:pt x="69" y="173"/>
                  </a:lnTo>
                  <a:lnTo>
                    <a:pt x="87" y="173"/>
                  </a:lnTo>
                  <a:lnTo>
                    <a:pt x="97" y="173"/>
                  </a:lnTo>
                  <a:lnTo>
                    <a:pt x="108" y="173"/>
                  </a:lnTo>
                  <a:lnTo>
                    <a:pt x="119" y="173"/>
                  </a:lnTo>
                  <a:lnTo>
                    <a:pt x="130" y="173"/>
                  </a:lnTo>
                  <a:lnTo>
                    <a:pt x="134" y="160"/>
                  </a:lnTo>
                  <a:lnTo>
                    <a:pt x="123" y="151"/>
                  </a:lnTo>
                  <a:lnTo>
                    <a:pt x="105" y="147"/>
                  </a:lnTo>
                  <a:lnTo>
                    <a:pt x="94" y="147"/>
                  </a:lnTo>
                  <a:lnTo>
                    <a:pt x="79" y="147"/>
                  </a:lnTo>
                  <a:lnTo>
                    <a:pt x="65" y="147"/>
                  </a:lnTo>
                  <a:lnTo>
                    <a:pt x="51" y="147"/>
                  </a:lnTo>
                  <a:lnTo>
                    <a:pt x="40" y="147"/>
                  </a:lnTo>
                  <a:lnTo>
                    <a:pt x="29" y="147"/>
                  </a:lnTo>
                  <a:lnTo>
                    <a:pt x="18" y="147"/>
                  </a:lnTo>
                  <a:lnTo>
                    <a:pt x="7" y="143"/>
                  </a:lnTo>
                  <a:lnTo>
                    <a:pt x="22" y="138"/>
                  </a:lnTo>
                  <a:lnTo>
                    <a:pt x="32" y="138"/>
                  </a:lnTo>
                  <a:lnTo>
                    <a:pt x="43" y="134"/>
                  </a:lnTo>
                  <a:lnTo>
                    <a:pt x="58" y="134"/>
                  </a:lnTo>
                  <a:lnTo>
                    <a:pt x="76" y="134"/>
                  </a:lnTo>
                  <a:lnTo>
                    <a:pt x="87" y="134"/>
                  </a:lnTo>
                  <a:lnTo>
                    <a:pt x="101" y="134"/>
                  </a:lnTo>
                  <a:lnTo>
                    <a:pt x="112" y="134"/>
                  </a:lnTo>
                  <a:lnTo>
                    <a:pt x="105" y="121"/>
                  </a:lnTo>
                  <a:lnTo>
                    <a:pt x="94" y="121"/>
                  </a:lnTo>
                  <a:lnTo>
                    <a:pt x="83" y="121"/>
                  </a:lnTo>
                  <a:lnTo>
                    <a:pt x="69" y="121"/>
                  </a:lnTo>
                  <a:lnTo>
                    <a:pt x="58" y="121"/>
                  </a:lnTo>
                  <a:lnTo>
                    <a:pt x="43" y="121"/>
                  </a:lnTo>
                  <a:lnTo>
                    <a:pt x="32" y="112"/>
                  </a:lnTo>
                  <a:lnTo>
                    <a:pt x="32" y="99"/>
                  </a:lnTo>
                  <a:lnTo>
                    <a:pt x="43" y="95"/>
                  </a:lnTo>
                  <a:lnTo>
                    <a:pt x="54" y="95"/>
                  </a:lnTo>
                  <a:lnTo>
                    <a:pt x="69" y="95"/>
                  </a:lnTo>
                  <a:lnTo>
                    <a:pt x="79" y="95"/>
                  </a:lnTo>
                  <a:lnTo>
                    <a:pt x="94" y="95"/>
                  </a:lnTo>
                  <a:lnTo>
                    <a:pt x="105" y="95"/>
                  </a:lnTo>
                  <a:lnTo>
                    <a:pt x="116" y="95"/>
                  </a:lnTo>
                  <a:lnTo>
                    <a:pt x="126" y="95"/>
                  </a:lnTo>
                  <a:lnTo>
                    <a:pt x="130" y="82"/>
                  </a:lnTo>
                  <a:lnTo>
                    <a:pt x="119" y="78"/>
                  </a:lnTo>
                  <a:lnTo>
                    <a:pt x="108" y="78"/>
                  </a:lnTo>
                  <a:lnTo>
                    <a:pt x="90" y="78"/>
                  </a:lnTo>
                  <a:lnTo>
                    <a:pt x="79" y="78"/>
                  </a:lnTo>
                  <a:lnTo>
                    <a:pt x="65" y="78"/>
                  </a:lnTo>
                  <a:lnTo>
                    <a:pt x="54" y="78"/>
                  </a:lnTo>
                  <a:lnTo>
                    <a:pt x="43" y="78"/>
                  </a:lnTo>
                  <a:lnTo>
                    <a:pt x="54" y="69"/>
                  </a:lnTo>
                  <a:lnTo>
                    <a:pt x="69" y="69"/>
                  </a:lnTo>
                  <a:lnTo>
                    <a:pt x="79" y="69"/>
                  </a:lnTo>
                  <a:lnTo>
                    <a:pt x="90" y="69"/>
                  </a:lnTo>
                  <a:lnTo>
                    <a:pt x="94" y="56"/>
                  </a:lnTo>
                  <a:lnTo>
                    <a:pt x="83" y="52"/>
                  </a:lnTo>
                  <a:lnTo>
                    <a:pt x="65" y="52"/>
                  </a:lnTo>
                  <a:lnTo>
                    <a:pt x="54" y="52"/>
                  </a:lnTo>
                  <a:lnTo>
                    <a:pt x="43" y="52"/>
                  </a:lnTo>
                  <a:lnTo>
                    <a:pt x="32" y="52"/>
                  </a:lnTo>
                  <a:lnTo>
                    <a:pt x="22" y="52"/>
                  </a:lnTo>
                  <a:lnTo>
                    <a:pt x="11" y="52"/>
                  </a:lnTo>
                  <a:lnTo>
                    <a:pt x="0" y="52"/>
                  </a:lnTo>
                  <a:lnTo>
                    <a:pt x="7" y="35"/>
                  </a:lnTo>
                  <a:lnTo>
                    <a:pt x="22" y="30"/>
                  </a:lnTo>
                  <a:lnTo>
                    <a:pt x="36" y="30"/>
                  </a:lnTo>
                  <a:lnTo>
                    <a:pt x="51" y="30"/>
                  </a:lnTo>
                  <a:lnTo>
                    <a:pt x="65" y="30"/>
                  </a:lnTo>
                  <a:lnTo>
                    <a:pt x="76" y="30"/>
                  </a:lnTo>
                  <a:lnTo>
                    <a:pt x="87" y="30"/>
                  </a:lnTo>
                  <a:lnTo>
                    <a:pt x="79" y="17"/>
                  </a:lnTo>
                  <a:lnTo>
                    <a:pt x="65" y="17"/>
                  </a:lnTo>
                  <a:lnTo>
                    <a:pt x="54" y="17"/>
                  </a:lnTo>
                  <a:lnTo>
                    <a:pt x="43" y="17"/>
                  </a:lnTo>
                  <a:lnTo>
                    <a:pt x="51" y="4"/>
                  </a:lnTo>
                </a:path>
              </a:pathLst>
            </a:custGeom>
            <a:pattFill prst="narHorz">
              <a:fgClr>
                <a:schemeClr val="hlink"/>
              </a:fgClr>
              <a:bgClr>
                <a:schemeClr val="folHlink"/>
              </a:bgClr>
            </a:patt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id-ID">
                <a:solidFill>
                  <a:prstClr val="black"/>
                </a:solidFill>
              </a:endParaRPr>
            </a:p>
          </p:txBody>
        </p:sp>
      </p:grpSp>
      <p:sp>
        <p:nvSpPr>
          <p:cNvPr id="33" name="Rectangle 60"/>
          <p:cNvSpPr>
            <a:spLocks noChangeArrowheads="1"/>
          </p:cNvSpPr>
          <p:nvPr/>
        </p:nvSpPr>
        <p:spPr bwMode="auto">
          <a:xfrm>
            <a:off x="685800" y="63865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eaLnBrk="0" hangingPunct="0"/>
            <a:endParaRPr lang="id-ID" sz="1400">
              <a:solidFill>
                <a:prstClr val="black"/>
              </a:solidFill>
            </a:endParaRPr>
          </a:p>
        </p:txBody>
      </p:sp>
      <p:sp>
        <p:nvSpPr>
          <p:cNvPr id="34" name="Rectangle 61"/>
          <p:cNvSpPr>
            <a:spLocks noChangeArrowheads="1"/>
          </p:cNvSpPr>
          <p:nvPr/>
        </p:nvSpPr>
        <p:spPr bwMode="auto">
          <a:xfrm>
            <a:off x="7048500" y="62849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algn="r" eaLnBrk="0" hangingPunct="0"/>
            <a:fld id="{9A5CB0EB-2DB5-4A7B-8826-7021F735B71D}" type="slidenum">
              <a:rPr lang="en-US" sz="1600">
                <a:solidFill>
                  <a:prstClr val="black"/>
                </a:solidFill>
              </a:rPr>
              <a:pPr algn="r" eaLnBrk="0" hangingPunct="0"/>
              <a:t>2</a:t>
            </a:fld>
            <a:endParaRPr lang="en-US" sz="1600">
              <a:solidFill>
                <a:prstClr val="black"/>
              </a:solidFill>
            </a:endParaRPr>
          </a:p>
        </p:txBody>
      </p:sp>
      <p:sp>
        <p:nvSpPr>
          <p:cNvPr id="35" name="Rectangle 62"/>
          <p:cNvSpPr>
            <a:spLocks noChangeArrowheads="1"/>
          </p:cNvSpPr>
          <p:nvPr/>
        </p:nvSpPr>
        <p:spPr bwMode="auto">
          <a:xfrm>
            <a:off x="1408113" y="6235700"/>
            <a:ext cx="1676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50000"/>
              </a:spcBef>
            </a:pPr>
            <a:endParaRPr lang="id-ID" sz="1400">
              <a:solidFill>
                <a:prstClr val="black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4191000" y="6019800"/>
            <a:ext cx="762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39" name="Picture 168" descr="t20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4800" y="0"/>
            <a:ext cx="1071563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77" descr="t20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62875" y="609600"/>
            <a:ext cx="1381125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1721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3720" y="1371600"/>
            <a:ext cx="7746754" cy="1143000"/>
          </a:xfrm>
        </p:spPr>
        <p:txBody>
          <a:bodyPr>
            <a:noAutofit/>
          </a:bodyPr>
          <a:lstStyle/>
          <a:p>
            <a:pPr lvl="0"/>
            <a:r>
              <a:rPr lang="en-US" sz="2400" b="1" dirty="0" smtClean="0"/>
              <a:t>REVIEW JURNAL  “APLIKATIF”</a:t>
            </a:r>
            <a:br>
              <a:rPr lang="en-US" sz="2400" b="1" dirty="0" smtClean="0"/>
            </a:br>
            <a:r>
              <a:rPr lang="en-US" sz="2400" b="1" dirty="0" smtClean="0"/>
              <a:t>(BAHASA INGGRIS DIUTAMAKAN, TERBIT 2015 KE ATAS, SINTA 1-5/TERAKREDITASI)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590800"/>
            <a:ext cx="7466982" cy="3241829"/>
          </a:xfrm>
        </p:spPr>
        <p:txBody>
          <a:bodyPr>
            <a:normAutofit fontScale="4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Link </a:t>
            </a:r>
            <a:r>
              <a:rPr lang="en-US" dirty="0" err="1" smtClean="0"/>
              <a:t>Jurnal</a:t>
            </a:r>
            <a:r>
              <a:rPr lang="en-US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Judul</a:t>
            </a:r>
            <a:r>
              <a:rPr lang="en-US" dirty="0" smtClean="0"/>
              <a:t> </a:t>
            </a:r>
            <a:r>
              <a:rPr lang="en-US" dirty="0" err="1" smtClean="0"/>
              <a:t>Jurnal</a:t>
            </a:r>
            <a:r>
              <a:rPr lang="en-US" dirty="0" smtClean="0"/>
              <a:t>,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Latar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smtClean="0"/>
              <a:t>Kata </a:t>
            </a:r>
            <a:r>
              <a:rPr lang="en-US" dirty="0" err="1" smtClean="0"/>
              <a:t>Kunci</a:t>
            </a:r>
            <a:r>
              <a:rPr lang="en-US" dirty="0" smtClean="0"/>
              <a:t>/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(</a:t>
            </a:r>
            <a:r>
              <a:rPr lang="en-US" dirty="0" err="1" smtClean="0"/>
              <a:t>Kualitatif</a:t>
            </a:r>
            <a:r>
              <a:rPr lang="en-US" dirty="0" smtClean="0"/>
              <a:t>/</a:t>
            </a:r>
            <a:r>
              <a:rPr lang="en-US" dirty="0" err="1" smtClean="0"/>
              <a:t>Kuantitatif</a:t>
            </a:r>
            <a:r>
              <a:rPr lang="en-US" dirty="0" smtClean="0"/>
              <a:t>/</a:t>
            </a:r>
            <a:r>
              <a:rPr lang="en-US" dirty="0" err="1" smtClean="0"/>
              <a:t>Literatur</a:t>
            </a:r>
            <a:r>
              <a:rPr lang="en-US" dirty="0" smtClean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Instrumen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Analisis</a:t>
            </a:r>
            <a:r>
              <a:rPr lang="en-US" dirty="0" smtClean="0"/>
              <a:t> data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(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Pembahasan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/>
              <a:t>Rekomendasi</a:t>
            </a:r>
            <a:r>
              <a:rPr lang="en-US" dirty="0" smtClean="0"/>
              <a:t>/</a:t>
            </a:r>
            <a:r>
              <a:rPr lang="en-US" dirty="0" err="1" smtClean="0"/>
              <a:t>Komentar</a:t>
            </a: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endParaRPr lang="en-US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DIKUMPULKAN DLM BENTUK PPT,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TERAKHIR DIKUMPUL 1 HARI SEBELUM PERKULIAHAN MINGGU DEPAN MAK JAM 24.00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SISTEM PANELIS (PRESENTASI SEMUA) BARU BUKA PERTANYAAN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/>
              <a:t>DIKUMPULKAN LEWAT GRUP WA</a:t>
            </a: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5562600"/>
            <a:ext cx="9167813" cy="1295400"/>
            <a:chOff x="0" y="2650"/>
            <a:chExt cx="5774" cy="1663"/>
          </a:xfrm>
        </p:grpSpPr>
        <p:sp>
          <p:nvSpPr>
            <p:cNvPr id="5" name="Rectangle 33"/>
            <p:cNvSpPr>
              <a:spLocks noChangeArrowheads="1"/>
            </p:cNvSpPr>
            <p:nvPr/>
          </p:nvSpPr>
          <p:spPr bwMode="ltGray">
            <a:xfrm>
              <a:off x="0" y="3901"/>
              <a:ext cx="5774" cy="41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fol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34"/>
            <p:cNvGrpSpPr>
              <a:grpSpLocks/>
            </p:cNvGrpSpPr>
            <p:nvPr/>
          </p:nvGrpSpPr>
          <p:grpSpPr bwMode="auto">
            <a:xfrm>
              <a:off x="0" y="2650"/>
              <a:ext cx="1075" cy="1655"/>
              <a:chOff x="0" y="2650"/>
              <a:chExt cx="1075" cy="1655"/>
            </a:xfrm>
          </p:grpSpPr>
          <p:sp>
            <p:nvSpPr>
              <p:cNvPr id="23" name="Freeform 35"/>
              <p:cNvSpPr>
                <a:spLocks/>
              </p:cNvSpPr>
              <p:nvPr/>
            </p:nvSpPr>
            <p:spPr bwMode="ltGray">
              <a:xfrm>
                <a:off x="103" y="3197"/>
                <a:ext cx="161" cy="1108"/>
              </a:xfrm>
              <a:custGeom>
                <a:avLst/>
                <a:gdLst>
                  <a:gd name="T0" fmla="*/ 0 w 161"/>
                  <a:gd name="T1" fmla="*/ 98 h 1108"/>
                  <a:gd name="T2" fmla="*/ 24 w 161"/>
                  <a:gd name="T3" fmla="*/ 481 h 1108"/>
                  <a:gd name="T4" fmla="*/ 48 w 161"/>
                  <a:gd name="T5" fmla="*/ 790 h 1108"/>
                  <a:gd name="T6" fmla="*/ 65 w 161"/>
                  <a:gd name="T7" fmla="*/ 1018 h 1108"/>
                  <a:gd name="T8" fmla="*/ 60 w 161"/>
                  <a:gd name="T9" fmla="*/ 1107 h 1108"/>
                  <a:gd name="T10" fmla="*/ 94 w 161"/>
                  <a:gd name="T11" fmla="*/ 1107 h 1108"/>
                  <a:gd name="T12" fmla="*/ 106 w 161"/>
                  <a:gd name="T13" fmla="*/ 975 h 1108"/>
                  <a:gd name="T14" fmla="*/ 112 w 161"/>
                  <a:gd name="T15" fmla="*/ 775 h 1108"/>
                  <a:gd name="T16" fmla="*/ 124 w 161"/>
                  <a:gd name="T17" fmla="*/ 588 h 1108"/>
                  <a:gd name="T18" fmla="*/ 131 w 161"/>
                  <a:gd name="T19" fmla="*/ 447 h 1108"/>
                  <a:gd name="T20" fmla="*/ 144 w 161"/>
                  <a:gd name="T21" fmla="*/ 242 h 1108"/>
                  <a:gd name="T22" fmla="*/ 160 w 161"/>
                  <a:gd name="T23" fmla="*/ 66 h 1108"/>
                  <a:gd name="T24" fmla="*/ 150 w 161"/>
                  <a:gd name="T25" fmla="*/ 21 h 1108"/>
                  <a:gd name="T26" fmla="*/ 133 w 161"/>
                  <a:gd name="T27" fmla="*/ 0 h 1108"/>
                  <a:gd name="T28" fmla="*/ 114 w 161"/>
                  <a:gd name="T29" fmla="*/ 217 h 1108"/>
                  <a:gd name="T30" fmla="*/ 98 w 161"/>
                  <a:gd name="T31" fmla="*/ 401 h 1108"/>
                  <a:gd name="T32" fmla="*/ 92 w 161"/>
                  <a:gd name="T33" fmla="*/ 545 h 1108"/>
                  <a:gd name="T34" fmla="*/ 87 w 161"/>
                  <a:gd name="T35" fmla="*/ 697 h 1108"/>
                  <a:gd name="T36" fmla="*/ 73 w 161"/>
                  <a:gd name="T37" fmla="*/ 849 h 1108"/>
                  <a:gd name="T38" fmla="*/ 54 w 161"/>
                  <a:gd name="T39" fmla="*/ 585 h 1108"/>
                  <a:gd name="T40" fmla="*/ 32 w 161"/>
                  <a:gd name="T41" fmla="*/ 335 h 1108"/>
                  <a:gd name="T42" fmla="*/ 0 w 161"/>
                  <a:gd name="T43" fmla="*/ 98 h 110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61"/>
                  <a:gd name="T67" fmla="*/ 0 h 1108"/>
                  <a:gd name="T68" fmla="*/ 161 w 161"/>
                  <a:gd name="T69" fmla="*/ 1108 h 1108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61" h="1108">
                    <a:moveTo>
                      <a:pt x="0" y="98"/>
                    </a:moveTo>
                    <a:lnTo>
                      <a:pt x="24" y="481"/>
                    </a:lnTo>
                    <a:lnTo>
                      <a:pt x="48" y="790"/>
                    </a:lnTo>
                    <a:lnTo>
                      <a:pt x="65" y="1018"/>
                    </a:lnTo>
                    <a:lnTo>
                      <a:pt x="60" y="1107"/>
                    </a:lnTo>
                    <a:lnTo>
                      <a:pt x="94" y="1107"/>
                    </a:lnTo>
                    <a:lnTo>
                      <a:pt x="106" y="975"/>
                    </a:lnTo>
                    <a:lnTo>
                      <a:pt x="112" y="775"/>
                    </a:lnTo>
                    <a:lnTo>
                      <a:pt x="124" y="588"/>
                    </a:lnTo>
                    <a:lnTo>
                      <a:pt x="131" y="447"/>
                    </a:lnTo>
                    <a:lnTo>
                      <a:pt x="144" y="242"/>
                    </a:lnTo>
                    <a:lnTo>
                      <a:pt x="160" y="66"/>
                    </a:lnTo>
                    <a:lnTo>
                      <a:pt x="150" y="21"/>
                    </a:lnTo>
                    <a:lnTo>
                      <a:pt x="133" y="0"/>
                    </a:lnTo>
                    <a:lnTo>
                      <a:pt x="114" y="217"/>
                    </a:lnTo>
                    <a:lnTo>
                      <a:pt x="98" y="401"/>
                    </a:lnTo>
                    <a:lnTo>
                      <a:pt x="92" y="545"/>
                    </a:lnTo>
                    <a:lnTo>
                      <a:pt x="87" y="697"/>
                    </a:lnTo>
                    <a:lnTo>
                      <a:pt x="73" y="849"/>
                    </a:lnTo>
                    <a:lnTo>
                      <a:pt x="54" y="585"/>
                    </a:lnTo>
                    <a:lnTo>
                      <a:pt x="32" y="335"/>
                    </a:lnTo>
                    <a:lnTo>
                      <a:pt x="0" y="98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4" name="Freeform 36"/>
              <p:cNvSpPr>
                <a:spLocks/>
              </p:cNvSpPr>
              <p:nvPr/>
            </p:nvSpPr>
            <p:spPr bwMode="ltGray">
              <a:xfrm>
                <a:off x="223" y="3649"/>
                <a:ext cx="258" cy="622"/>
              </a:xfrm>
              <a:custGeom>
                <a:avLst/>
                <a:gdLst>
                  <a:gd name="T0" fmla="*/ 0 w 258"/>
                  <a:gd name="T1" fmla="*/ 289 h 622"/>
                  <a:gd name="T2" fmla="*/ 22 w 258"/>
                  <a:gd name="T3" fmla="*/ 415 h 622"/>
                  <a:gd name="T4" fmla="*/ 44 w 258"/>
                  <a:gd name="T5" fmla="*/ 517 h 622"/>
                  <a:gd name="T6" fmla="*/ 58 w 258"/>
                  <a:gd name="T7" fmla="*/ 591 h 622"/>
                  <a:gd name="T8" fmla="*/ 54 w 258"/>
                  <a:gd name="T9" fmla="*/ 621 h 622"/>
                  <a:gd name="T10" fmla="*/ 85 w 258"/>
                  <a:gd name="T11" fmla="*/ 621 h 622"/>
                  <a:gd name="T12" fmla="*/ 95 w 258"/>
                  <a:gd name="T13" fmla="*/ 578 h 622"/>
                  <a:gd name="T14" fmla="*/ 99 w 258"/>
                  <a:gd name="T15" fmla="*/ 512 h 622"/>
                  <a:gd name="T16" fmla="*/ 112 w 258"/>
                  <a:gd name="T17" fmla="*/ 450 h 622"/>
                  <a:gd name="T18" fmla="*/ 117 w 258"/>
                  <a:gd name="T19" fmla="*/ 404 h 622"/>
                  <a:gd name="T20" fmla="*/ 129 w 258"/>
                  <a:gd name="T21" fmla="*/ 337 h 622"/>
                  <a:gd name="T22" fmla="*/ 143 w 258"/>
                  <a:gd name="T23" fmla="*/ 279 h 622"/>
                  <a:gd name="T24" fmla="*/ 155 w 258"/>
                  <a:gd name="T25" fmla="*/ 228 h 622"/>
                  <a:gd name="T26" fmla="*/ 167 w 258"/>
                  <a:gd name="T27" fmla="*/ 173 h 622"/>
                  <a:gd name="T28" fmla="*/ 187 w 258"/>
                  <a:gd name="T29" fmla="*/ 118 h 622"/>
                  <a:gd name="T30" fmla="*/ 209 w 258"/>
                  <a:gd name="T31" fmla="*/ 72 h 622"/>
                  <a:gd name="T32" fmla="*/ 245 w 258"/>
                  <a:gd name="T33" fmla="*/ 28 h 622"/>
                  <a:gd name="T34" fmla="*/ 257 w 258"/>
                  <a:gd name="T35" fmla="*/ 10 h 622"/>
                  <a:gd name="T36" fmla="*/ 242 w 258"/>
                  <a:gd name="T37" fmla="*/ 0 h 622"/>
                  <a:gd name="T38" fmla="*/ 219 w 258"/>
                  <a:gd name="T39" fmla="*/ 18 h 622"/>
                  <a:gd name="T40" fmla="*/ 187 w 258"/>
                  <a:gd name="T41" fmla="*/ 60 h 622"/>
                  <a:gd name="T42" fmla="*/ 163 w 258"/>
                  <a:gd name="T43" fmla="*/ 102 h 622"/>
                  <a:gd name="T44" fmla="*/ 143 w 258"/>
                  <a:gd name="T45" fmla="*/ 146 h 622"/>
                  <a:gd name="T46" fmla="*/ 131 w 258"/>
                  <a:gd name="T47" fmla="*/ 203 h 622"/>
                  <a:gd name="T48" fmla="*/ 119 w 258"/>
                  <a:gd name="T49" fmla="*/ 257 h 622"/>
                  <a:gd name="T50" fmla="*/ 102 w 258"/>
                  <a:gd name="T51" fmla="*/ 329 h 622"/>
                  <a:gd name="T52" fmla="*/ 87 w 258"/>
                  <a:gd name="T53" fmla="*/ 389 h 622"/>
                  <a:gd name="T54" fmla="*/ 82 w 258"/>
                  <a:gd name="T55" fmla="*/ 436 h 622"/>
                  <a:gd name="T56" fmla="*/ 78 w 258"/>
                  <a:gd name="T57" fmla="*/ 486 h 622"/>
                  <a:gd name="T58" fmla="*/ 66 w 258"/>
                  <a:gd name="T59" fmla="*/ 536 h 622"/>
                  <a:gd name="T60" fmla="*/ 48 w 258"/>
                  <a:gd name="T61" fmla="*/ 449 h 622"/>
                  <a:gd name="T62" fmla="*/ 29 w 258"/>
                  <a:gd name="T63" fmla="*/ 367 h 622"/>
                  <a:gd name="T64" fmla="*/ 0 w 258"/>
                  <a:gd name="T65" fmla="*/ 289 h 62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258"/>
                  <a:gd name="T100" fmla="*/ 0 h 622"/>
                  <a:gd name="T101" fmla="*/ 258 w 258"/>
                  <a:gd name="T102" fmla="*/ 622 h 622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258" h="622">
                    <a:moveTo>
                      <a:pt x="0" y="289"/>
                    </a:moveTo>
                    <a:lnTo>
                      <a:pt x="22" y="415"/>
                    </a:lnTo>
                    <a:lnTo>
                      <a:pt x="44" y="517"/>
                    </a:lnTo>
                    <a:lnTo>
                      <a:pt x="58" y="591"/>
                    </a:lnTo>
                    <a:lnTo>
                      <a:pt x="54" y="621"/>
                    </a:lnTo>
                    <a:lnTo>
                      <a:pt x="85" y="621"/>
                    </a:lnTo>
                    <a:lnTo>
                      <a:pt x="95" y="578"/>
                    </a:lnTo>
                    <a:lnTo>
                      <a:pt x="99" y="512"/>
                    </a:lnTo>
                    <a:lnTo>
                      <a:pt x="112" y="450"/>
                    </a:lnTo>
                    <a:lnTo>
                      <a:pt x="117" y="404"/>
                    </a:lnTo>
                    <a:lnTo>
                      <a:pt x="129" y="337"/>
                    </a:lnTo>
                    <a:lnTo>
                      <a:pt x="143" y="279"/>
                    </a:lnTo>
                    <a:lnTo>
                      <a:pt x="155" y="228"/>
                    </a:lnTo>
                    <a:lnTo>
                      <a:pt x="167" y="173"/>
                    </a:lnTo>
                    <a:lnTo>
                      <a:pt x="187" y="118"/>
                    </a:lnTo>
                    <a:lnTo>
                      <a:pt x="209" y="72"/>
                    </a:lnTo>
                    <a:lnTo>
                      <a:pt x="245" y="28"/>
                    </a:lnTo>
                    <a:lnTo>
                      <a:pt x="257" y="10"/>
                    </a:lnTo>
                    <a:lnTo>
                      <a:pt x="242" y="0"/>
                    </a:lnTo>
                    <a:lnTo>
                      <a:pt x="219" y="18"/>
                    </a:lnTo>
                    <a:lnTo>
                      <a:pt x="187" y="60"/>
                    </a:lnTo>
                    <a:lnTo>
                      <a:pt x="163" y="102"/>
                    </a:lnTo>
                    <a:lnTo>
                      <a:pt x="143" y="146"/>
                    </a:lnTo>
                    <a:lnTo>
                      <a:pt x="131" y="203"/>
                    </a:lnTo>
                    <a:lnTo>
                      <a:pt x="119" y="257"/>
                    </a:lnTo>
                    <a:lnTo>
                      <a:pt x="102" y="329"/>
                    </a:lnTo>
                    <a:lnTo>
                      <a:pt x="87" y="389"/>
                    </a:lnTo>
                    <a:lnTo>
                      <a:pt x="82" y="436"/>
                    </a:lnTo>
                    <a:lnTo>
                      <a:pt x="78" y="486"/>
                    </a:lnTo>
                    <a:lnTo>
                      <a:pt x="66" y="536"/>
                    </a:lnTo>
                    <a:lnTo>
                      <a:pt x="48" y="449"/>
                    </a:lnTo>
                    <a:lnTo>
                      <a:pt x="29" y="367"/>
                    </a:lnTo>
                    <a:lnTo>
                      <a:pt x="0" y="289"/>
                    </a:lnTo>
                  </a:path>
                </a:pathLst>
              </a:custGeom>
              <a:solidFill>
                <a:srgbClr val="3C002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sp>
            <p:nvSpPr>
              <p:cNvPr id="25" name="Freeform 37"/>
              <p:cNvSpPr>
                <a:spLocks/>
              </p:cNvSpPr>
              <p:nvPr/>
            </p:nvSpPr>
            <p:spPr bwMode="ltGray">
              <a:xfrm>
                <a:off x="0" y="3038"/>
                <a:ext cx="565" cy="695"/>
              </a:xfrm>
              <a:custGeom>
                <a:avLst/>
                <a:gdLst>
                  <a:gd name="T0" fmla="*/ 229 w 565"/>
                  <a:gd name="T1" fmla="*/ 219 h 695"/>
                  <a:gd name="T2" fmla="*/ 247 w 565"/>
                  <a:gd name="T3" fmla="*/ 241 h 695"/>
                  <a:gd name="T4" fmla="*/ 347 w 565"/>
                  <a:gd name="T5" fmla="*/ 204 h 695"/>
                  <a:gd name="T6" fmla="*/ 451 w 565"/>
                  <a:gd name="T7" fmla="*/ 145 h 695"/>
                  <a:gd name="T8" fmla="*/ 496 w 565"/>
                  <a:gd name="T9" fmla="*/ 82 h 695"/>
                  <a:gd name="T10" fmla="*/ 470 w 565"/>
                  <a:gd name="T11" fmla="*/ 137 h 695"/>
                  <a:gd name="T12" fmla="*/ 391 w 565"/>
                  <a:gd name="T13" fmla="*/ 194 h 695"/>
                  <a:gd name="T14" fmla="*/ 304 w 565"/>
                  <a:gd name="T15" fmla="*/ 247 h 695"/>
                  <a:gd name="T16" fmla="*/ 219 w 565"/>
                  <a:gd name="T17" fmla="*/ 284 h 695"/>
                  <a:gd name="T18" fmla="*/ 254 w 565"/>
                  <a:gd name="T19" fmla="*/ 317 h 695"/>
                  <a:gd name="T20" fmla="*/ 331 w 565"/>
                  <a:gd name="T21" fmla="*/ 322 h 695"/>
                  <a:gd name="T22" fmla="*/ 430 w 565"/>
                  <a:gd name="T23" fmla="*/ 334 h 695"/>
                  <a:gd name="T24" fmla="*/ 509 w 565"/>
                  <a:gd name="T25" fmla="*/ 364 h 695"/>
                  <a:gd name="T26" fmla="*/ 536 w 565"/>
                  <a:gd name="T27" fmla="*/ 383 h 695"/>
                  <a:gd name="T28" fmla="*/ 454 w 565"/>
                  <a:gd name="T29" fmla="*/ 364 h 695"/>
                  <a:gd name="T30" fmla="*/ 345 w 565"/>
                  <a:gd name="T31" fmla="*/ 354 h 695"/>
                  <a:gd name="T32" fmla="*/ 244 w 565"/>
                  <a:gd name="T33" fmla="*/ 347 h 695"/>
                  <a:gd name="T34" fmla="*/ 189 w 565"/>
                  <a:gd name="T35" fmla="*/ 363 h 695"/>
                  <a:gd name="T36" fmla="*/ 200 w 565"/>
                  <a:gd name="T37" fmla="*/ 443 h 695"/>
                  <a:gd name="T38" fmla="*/ 198 w 565"/>
                  <a:gd name="T39" fmla="*/ 547 h 695"/>
                  <a:gd name="T40" fmla="*/ 166 w 565"/>
                  <a:gd name="T41" fmla="*/ 630 h 695"/>
                  <a:gd name="T42" fmla="*/ 98 w 565"/>
                  <a:gd name="T43" fmla="*/ 694 h 695"/>
                  <a:gd name="T44" fmla="*/ 108 w 565"/>
                  <a:gd name="T45" fmla="*/ 617 h 695"/>
                  <a:gd name="T46" fmla="*/ 130 w 565"/>
                  <a:gd name="T47" fmla="*/ 533 h 695"/>
                  <a:gd name="T48" fmla="*/ 144 w 565"/>
                  <a:gd name="T49" fmla="*/ 425 h 695"/>
                  <a:gd name="T50" fmla="*/ 137 w 565"/>
                  <a:gd name="T51" fmla="*/ 353 h 695"/>
                  <a:gd name="T52" fmla="*/ 103 w 565"/>
                  <a:gd name="T53" fmla="*/ 395 h 695"/>
                  <a:gd name="T54" fmla="*/ 85 w 565"/>
                  <a:gd name="T55" fmla="*/ 486 h 695"/>
                  <a:gd name="T56" fmla="*/ 69 w 565"/>
                  <a:gd name="T57" fmla="*/ 580 h 695"/>
                  <a:gd name="T58" fmla="*/ 22 w 565"/>
                  <a:gd name="T59" fmla="*/ 649 h 695"/>
                  <a:gd name="T60" fmla="*/ 5 w 565"/>
                  <a:gd name="T61" fmla="*/ 649 h 695"/>
                  <a:gd name="T62" fmla="*/ 5 w 565"/>
                  <a:gd name="T63" fmla="*/ 578 h 695"/>
                  <a:gd name="T64" fmla="*/ 37 w 565"/>
                  <a:gd name="T65" fmla="*/ 512 h 695"/>
                  <a:gd name="T66" fmla="*/ 74 w 565"/>
                  <a:gd name="T67" fmla="*/ 427 h 695"/>
                  <a:gd name="T68" fmla="*/ 91 w 565"/>
                  <a:gd name="T69" fmla="*/ 364 h 695"/>
                  <a:gd name="T70" fmla="*/ 57 w 565"/>
                  <a:gd name="T71" fmla="*/ 324 h 695"/>
                  <a:gd name="T72" fmla="*/ 5 w 565"/>
                  <a:gd name="T73" fmla="*/ 329 h 695"/>
                  <a:gd name="T74" fmla="*/ 5 w 565"/>
                  <a:gd name="T75" fmla="*/ 329 h 695"/>
                  <a:gd name="T76" fmla="*/ 5 w 565"/>
                  <a:gd name="T77" fmla="*/ 329 h 695"/>
                  <a:gd name="T78" fmla="*/ 5 w 565"/>
                  <a:gd name="T79" fmla="*/ 329 h 695"/>
                  <a:gd name="T80" fmla="*/ 5 w 565"/>
                  <a:gd name="T81" fmla="*/ 329 h 695"/>
                  <a:gd name="T82" fmla="*/ 5 w 565"/>
                  <a:gd name="T83" fmla="*/ 329 h 695"/>
                  <a:gd name="T84" fmla="*/ 29 w 565"/>
                  <a:gd name="T85" fmla="*/ 287 h 695"/>
                  <a:gd name="T86" fmla="*/ 29 w 565"/>
                  <a:gd name="T87" fmla="*/ 247 h 695"/>
                  <a:gd name="T88" fmla="*/ 5 w 565"/>
                  <a:gd name="T89" fmla="*/ 187 h 695"/>
                  <a:gd name="T90" fmla="*/ 5 w 565"/>
                  <a:gd name="T91" fmla="*/ 187 h 695"/>
                  <a:gd name="T92" fmla="*/ 5 w 565"/>
                  <a:gd name="T93" fmla="*/ 187 h 695"/>
                  <a:gd name="T94" fmla="*/ 5 w 565"/>
                  <a:gd name="T95" fmla="*/ 187 h 695"/>
                  <a:gd name="T96" fmla="*/ 52 w 565"/>
                  <a:gd name="T97" fmla="*/ 218 h 695"/>
                  <a:gd name="T98" fmla="*/ 113 w 565"/>
                  <a:gd name="T99" fmla="*/ 281 h 695"/>
                  <a:gd name="T100" fmla="*/ 119 w 565"/>
                  <a:gd name="T101" fmla="*/ 233 h 695"/>
                  <a:gd name="T102" fmla="*/ 52 w 565"/>
                  <a:gd name="T103" fmla="*/ 162 h 695"/>
                  <a:gd name="T104" fmla="*/ 5 w 565"/>
                  <a:gd name="T105" fmla="*/ 116 h 695"/>
                  <a:gd name="T106" fmla="*/ 5 w 565"/>
                  <a:gd name="T107" fmla="*/ 116 h 695"/>
                  <a:gd name="T108" fmla="*/ 5 w 565"/>
                  <a:gd name="T109" fmla="*/ 86 h 695"/>
                  <a:gd name="T110" fmla="*/ 65 w 565"/>
                  <a:gd name="T111" fmla="*/ 155 h 695"/>
                  <a:gd name="T112" fmla="*/ 131 w 565"/>
                  <a:gd name="T113" fmla="*/ 247 h 695"/>
                  <a:gd name="T114" fmla="*/ 172 w 565"/>
                  <a:gd name="T115" fmla="*/ 226 h 695"/>
                  <a:gd name="T116" fmla="*/ 227 w 565"/>
                  <a:gd name="T117" fmla="*/ 156 h 695"/>
                  <a:gd name="T118" fmla="*/ 296 w 565"/>
                  <a:gd name="T119" fmla="*/ 71 h 695"/>
                  <a:gd name="T120" fmla="*/ 353 w 565"/>
                  <a:gd name="T121" fmla="*/ 12 h 695"/>
                  <a:gd name="T122" fmla="*/ 348 w 565"/>
                  <a:gd name="T123" fmla="*/ 53 h 695"/>
                  <a:gd name="T124" fmla="*/ 292 w 565"/>
                  <a:gd name="T125" fmla="*/ 137 h 695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  <a:gd name="T189" fmla="*/ 0 w 565"/>
                  <a:gd name="T190" fmla="*/ 0 h 695"/>
                  <a:gd name="T191" fmla="*/ 565 w 565"/>
                  <a:gd name="T192" fmla="*/ 695 h 695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T189" t="T190" r="T191" b="T192"/>
                <a:pathLst>
                  <a:path w="565" h="695">
                    <a:moveTo>
                      <a:pt x="266" y="170"/>
                    </a:moveTo>
                    <a:lnTo>
                      <a:pt x="255" y="181"/>
                    </a:lnTo>
                    <a:lnTo>
                      <a:pt x="246" y="193"/>
                    </a:lnTo>
                    <a:lnTo>
                      <a:pt x="238" y="205"/>
                    </a:lnTo>
                    <a:lnTo>
                      <a:pt x="229" y="219"/>
                    </a:lnTo>
                    <a:lnTo>
                      <a:pt x="222" y="231"/>
                    </a:lnTo>
                    <a:lnTo>
                      <a:pt x="219" y="243"/>
                    </a:lnTo>
                    <a:lnTo>
                      <a:pt x="214" y="253"/>
                    </a:lnTo>
                    <a:lnTo>
                      <a:pt x="228" y="247"/>
                    </a:lnTo>
                    <a:lnTo>
                      <a:pt x="247" y="241"/>
                    </a:lnTo>
                    <a:lnTo>
                      <a:pt x="267" y="234"/>
                    </a:lnTo>
                    <a:lnTo>
                      <a:pt x="287" y="227"/>
                    </a:lnTo>
                    <a:lnTo>
                      <a:pt x="308" y="221"/>
                    </a:lnTo>
                    <a:lnTo>
                      <a:pt x="329" y="213"/>
                    </a:lnTo>
                    <a:lnTo>
                      <a:pt x="347" y="204"/>
                    </a:lnTo>
                    <a:lnTo>
                      <a:pt x="373" y="192"/>
                    </a:lnTo>
                    <a:lnTo>
                      <a:pt x="392" y="180"/>
                    </a:lnTo>
                    <a:lnTo>
                      <a:pt x="417" y="167"/>
                    </a:lnTo>
                    <a:lnTo>
                      <a:pt x="434" y="159"/>
                    </a:lnTo>
                    <a:lnTo>
                      <a:pt x="451" y="145"/>
                    </a:lnTo>
                    <a:lnTo>
                      <a:pt x="465" y="134"/>
                    </a:lnTo>
                    <a:lnTo>
                      <a:pt x="477" y="119"/>
                    </a:lnTo>
                    <a:lnTo>
                      <a:pt x="485" y="105"/>
                    </a:lnTo>
                    <a:lnTo>
                      <a:pt x="491" y="92"/>
                    </a:lnTo>
                    <a:lnTo>
                      <a:pt x="496" y="82"/>
                    </a:lnTo>
                    <a:lnTo>
                      <a:pt x="497" y="93"/>
                    </a:lnTo>
                    <a:lnTo>
                      <a:pt x="497" y="100"/>
                    </a:lnTo>
                    <a:lnTo>
                      <a:pt x="493" y="110"/>
                    </a:lnTo>
                    <a:lnTo>
                      <a:pt x="484" y="121"/>
                    </a:lnTo>
                    <a:lnTo>
                      <a:pt x="470" y="137"/>
                    </a:lnTo>
                    <a:lnTo>
                      <a:pt x="462" y="149"/>
                    </a:lnTo>
                    <a:lnTo>
                      <a:pt x="448" y="157"/>
                    </a:lnTo>
                    <a:lnTo>
                      <a:pt x="431" y="168"/>
                    </a:lnTo>
                    <a:lnTo>
                      <a:pt x="410" y="181"/>
                    </a:lnTo>
                    <a:lnTo>
                      <a:pt x="391" y="194"/>
                    </a:lnTo>
                    <a:lnTo>
                      <a:pt x="370" y="207"/>
                    </a:lnTo>
                    <a:lnTo>
                      <a:pt x="356" y="218"/>
                    </a:lnTo>
                    <a:lnTo>
                      <a:pt x="340" y="230"/>
                    </a:lnTo>
                    <a:lnTo>
                      <a:pt x="322" y="238"/>
                    </a:lnTo>
                    <a:lnTo>
                      <a:pt x="304" y="247"/>
                    </a:lnTo>
                    <a:lnTo>
                      <a:pt x="285" y="256"/>
                    </a:lnTo>
                    <a:lnTo>
                      <a:pt x="267" y="264"/>
                    </a:lnTo>
                    <a:lnTo>
                      <a:pt x="252" y="271"/>
                    </a:lnTo>
                    <a:lnTo>
                      <a:pt x="232" y="279"/>
                    </a:lnTo>
                    <a:lnTo>
                      <a:pt x="219" y="284"/>
                    </a:lnTo>
                    <a:lnTo>
                      <a:pt x="213" y="287"/>
                    </a:lnTo>
                    <a:lnTo>
                      <a:pt x="219" y="295"/>
                    </a:lnTo>
                    <a:lnTo>
                      <a:pt x="226" y="303"/>
                    </a:lnTo>
                    <a:lnTo>
                      <a:pt x="236" y="314"/>
                    </a:lnTo>
                    <a:lnTo>
                      <a:pt x="254" y="317"/>
                    </a:lnTo>
                    <a:lnTo>
                      <a:pt x="267" y="318"/>
                    </a:lnTo>
                    <a:lnTo>
                      <a:pt x="288" y="321"/>
                    </a:lnTo>
                    <a:lnTo>
                      <a:pt x="308" y="322"/>
                    </a:lnTo>
                    <a:lnTo>
                      <a:pt x="331" y="322"/>
                    </a:lnTo>
                    <a:lnTo>
                      <a:pt x="352" y="324"/>
                    </a:lnTo>
                    <a:lnTo>
                      <a:pt x="374" y="325"/>
                    </a:lnTo>
                    <a:lnTo>
                      <a:pt x="394" y="328"/>
                    </a:lnTo>
                    <a:lnTo>
                      <a:pt x="411" y="330"/>
                    </a:lnTo>
                    <a:lnTo>
                      <a:pt x="430" y="334"/>
                    </a:lnTo>
                    <a:lnTo>
                      <a:pt x="444" y="338"/>
                    </a:lnTo>
                    <a:lnTo>
                      <a:pt x="459" y="344"/>
                    </a:lnTo>
                    <a:lnTo>
                      <a:pt x="471" y="350"/>
                    </a:lnTo>
                    <a:lnTo>
                      <a:pt x="489" y="356"/>
                    </a:lnTo>
                    <a:lnTo>
                      <a:pt x="509" y="364"/>
                    </a:lnTo>
                    <a:lnTo>
                      <a:pt x="530" y="371"/>
                    </a:lnTo>
                    <a:lnTo>
                      <a:pt x="546" y="376"/>
                    </a:lnTo>
                    <a:lnTo>
                      <a:pt x="564" y="381"/>
                    </a:lnTo>
                    <a:lnTo>
                      <a:pt x="550" y="384"/>
                    </a:lnTo>
                    <a:lnTo>
                      <a:pt x="536" y="383"/>
                    </a:lnTo>
                    <a:lnTo>
                      <a:pt x="520" y="380"/>
                    </a:lnTo>
                    <a:lnTo>
                      <a:pt x="504" y="376"/>
                    </a:lnTo>
                    <a:lnTo>
                      <a:pt x="481" y="370"/>
                    </a:lnTo>
                    <a:lnTo>
                      <a:pt x="468" y="367"/>
                    </a:lnTo>
                    <a:lnTo>
                      <a:pt x="454" y="364"/>
                    </a:lnTo>
                    <a:lnTo>
                      <a:pt x="436" y="361"/>
                    </a:lnTo>
                    <a:lnTo>
                      <a:pt x="416" y="359"/>
                    </a:lnTo>
                    <a:lnTo>
                      <a:pt x="393" y="357"/>
                    </a:lnTo>
                    <a:lnTo>
                      <a:pt x="370" y="355"/>
                    </a:lnTo>
                    <a:lnTo>
                      <a:pt x="345" y="354"/>
                    </a:lnTo>
                    <a:lnTo>
                      <a:pt x="325" y="354"/>
                    </a:lnTo>
                    <a:lnTo>
                      <a:pt x="303" y="353"/>
                    </a:lnTo>
                    <a:lnTo>
                      <a:pt x="286" y="352"/>
                    </a:lnTo>
                    <a:lnTo>
                      <a:pt x="266" y="351"/>
                    </a:lnTo>
                    <a:lnTo>
                      <a:pt x="244" y="347"/>
                    </a:lnTo>
                    <a:lnTo>
                      <a:pt x="219" y="343"/>
                    </a:lnTo>
                    <a:lnTo>
                      <a:pt x="197" y="338"/>
                    </a:lnTo>
                    <a:lnTo>
                      <a:pt x="171" y="335"/>
                    </a:lnTo>
                    <a:lnTo>
                      <a:pt x="179" y="347"/>
                    </a:lnTo>
                    <a:lnTo>
                      <a:pt x="189" y="363"/>
                    </a:lnTo>
                    <a:lnTo>
                      <a:pt x="199" y="383"/>
                    </a:lnTo>
                    <a:lnTo>
                      <a:pt x="202" y="398"/>
                    </a:lnTo>
                    <a:lnTo>
                      <a:pt x="203" y="416"/>
                    </a:lnTo>
                    <a:lnTo>
                      <a:pt x="202" y="429"/>
                    </a:lnTo>
                    <a:lnTo>
                      <a:pt x="200" y="443"/>
                    </a:lnTo>
                    <a:lnTo>
                      <a:pt x="198" y="462"/>
                    </a:lnTo>
                    <a:lnTo>
                      <a:pt x="196" y="487"/>
                    </a:lnTo>
                    <a:lnTo>
                      <a:pt x="197" y="508"/>
                    </a:lnTo>
                    <a:lnTo>
                      <a:pt x="198" y="530"/>
                    </a:lnTo>
                    <a:lnTo>
                      <a:pt x="198" y="547"/>
                    </a:lnTo>
                    <a:lnTo>
                      <a:pt x="196" y="564"/>
                    </a:lnTo>
                    <a:lnTo>
                      <a:pt x="190" y="581"/>
                    </a:lnTo>
                    <a:lnTo>
                      <a:pt x="182" y="602"/>
                    </a:lnTo>
                    <a:lnTo>
                      <a:pt x="175" y="617"/>
                    </a:lnTo>
                    <a:lnTo>
                      <a:pt x="166" y="630"/>
                    </a:lnTo>
                    <a:lnTo>
                      <a:pt x="156" y="647"/>
                    </a:lnTo>
                    <a:lnTo>
                      <a:pt x="148" y="657"/>
                    </a:lnTo>
                    <a:lnTo>
                      <a:pt x="133" y="670"/>
                    </a:lnTo>
                    <a:lnTo>
                      <a:pt x="114" y="681"/>
                    </a:lnTo>
                    <a:lnTo>
                      <a:pt x="98" y="694"/>
                    </a:lnTo>
                    <a:lnTo>
                      <a:pt x="96" y="680"/>
                    </a:lnTo>
                    <a:lnTo>
                      <a:pt x="98" y="663"/>
                    </a:lnTo>
                    <a:lnTo>
                      <a:pt x="101" y="645"/>
                    </a:lnTo>
                    <a:lnTo>
                      <a:pt x="103" y="629"/>
                    </a:lnTo>
                    <a:lnTo>
                      <a:pt x="108" y="617"/>
                    </a:lnTo>
                    <a:lnTo>
                      <a:pt x="113" y="601"/>
                    </a:lnTo>
                    <a:lnTo>
                      <a:pt x="121" y="584"/>
                    </a:lnTo>
                    <a:lnTo>
                      <a:pt x="125" y="570"/>
                    </a:lnTo>
                    <a:lnTo>
                      <a:pt x="126" y="557"/>
                    </a:lnTo>
                    <a:lnTo>
                      <a:pt x="130" y="533"/>
                    </a:lnTo>
                    <a:lnTo>
                      <a:pt x="133" y="508"/>
                    </a:lnTo>
                    <a:lnTo>
                      <a:pt x="136" y="486"/>
                    </a:lnTo>
                    <a:lnTo>
                      <a:pt x="139" y="464"/>
                    </a:lnTo>
                    <a:lnTo>
                      <a:pt x="143" y="441"/>
                    </a:lnTo>
                    <a:lnTo>
                      <a:pt x="144" y="425"/>
                    </a:lnTo>
                    <a:lnTo>
                      <a:pt x="144" y="412"/>
                    </a:lnTo>
                    <a:lnTo>
                      <a:pt x="145" y="396"/>
                    </a:lnTo>
                    <a:lnTo>
                      <a:pt x="144" y="378"/>
                    </a:lnTo>
                    <a:lnTo>
                      <a:pt x="142" y="368"/>
                    </a:lnTo>
                    <a:lnTo>
                      <a:pt x="137" y="353"/>
                    </a:lnTo>
                    <a:lnTo>
                      <a:pt x="133" y="334"/>
                    </a:lnTo>
                    <a:lnTo>
                      <a:pt x="125" y="348"/>
                    </a:lnTo>
                    <a:lnTo>
                      <a:pt x="116" y="363"/>
                    </a:lnTo>
                    <a:lnTo>
                      <a:pt x="108" y="378"/>
                    </a:lnTo>
                    <a:lnTo>
                      <a:pt x="103" y="395"/>
                    </a:lnTo>
                    <a:lnTo>
                      <a:pt x="98" y="413"/>
                    </a:lnTo>
                    <a:lnTo>
                      <a:pt x="94" y="427"/>
                    </a:lnTo>
                    <a:lnTo>
                      <a:pt x="92" y="444"/>
                    </a:lnTo>
                    <a:lnTo>
                      <a:pt x="88" y="464"/>
                    </a:lnTo>
                    <a:lnTo>
                      <a:pt x="85" y="486"/>
                    </a:lnTo>
                    <a:lnTo>
                      <a:pt x="82" y="504"/>
                    </a:lnTo>
                    <a:lnTo>
                      <a:pt x="79" y="526"/>
                    </a:lnTo>
                    <a:lnTo>
                      <a:pt x="77" y="543"/>
                    </a:lnTo>
                    <a:lnTo>
                      <a:pt x="72" y="562"/>
                    </a:lnTo>
                    <a:lnTo>
                      <a:pt x="69" y="580"/>
                    </a:lnTo>
                    <a:lnTo>
                      <a:pt x="65" y="593"/>
                    </a:lnTo>
                    <a:lnTo>
                      <a:pt x="56" y="606"/>
                    </a:lnTo>
                    <a:lnTo>
                      <a:pt x="46" y="621"/>
                    </a:lnTo>
                    <a:lnTo>
                      <a:pt x="34" y="635"/>
                    </a:lnTo>
                    <a:lnTo>
                      <a:pt x="22" y="649"/>
                    </a:lnTo>
                    <a:lnTo>
                      <a:pt x="12" y="656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649"/>
                    </a:lnTo>
                    <a:lnTo>
                      <a:pt x="5" y="613"/>
                    </a:lnTo>
                    <a:lnTo>
                      <a:pt x="5" y="578"/>
                    </a:lnTo>
                    <a:lnTo>
                      <a:pt x="11" y="564"/>
                    </a:lnTo>
                    <a:lnTo>
                      <a:pt x="21" y="546"/>
                    </a:lnTo>
                    <a:lnTo>
                      <a:pt x="29" y="530"/>
                    </a:lnTo>
                    <a:lnTo>
                      <a:pt x="37" y="512"/>
                    </a:lnTo>
                    <a:lnTo>
                      <a:pt x="45" y="496"/>
                    </a:lnTo>
                    <a:lnTo>
                      <a:pt x="54" y="478"/>
                    </a:lnTo>
                    <a:lnTo>
                      <a:pt x="60" y="461"/>
                    </a:lnTo>
                    <a:lnTo>
                      <a:pt x="67" y="444"/>
                    </a:lnTo>
                    <a:lnTo>
                      <a:pt x="74" y="427"/>
                    </a:lnTo>
                    <a:lnTo>
                      <a:pt x="77" y="415"/>
                    </a:lnTo>
                    <a:lnTo>
                      <a:pt x="83" y="402"/>
                    </a:lnTo>
                    <a:lnTo>
                      <a:pt x="88" y="386"/>
                    </a:lnTo>
                    <a:lnTo>
                      <a:pt x="94" y="374"/>
                    </a:lnTo>
                    <a:lnTo>
                      <a:pt x="91" y="364"/>
                    </a:lnTo>
                    <a:lnTo>
                      <a:pt x="89" y="352"/>
                    </a:lnTo>
                    <a:lnTo>
                      <a:pt x="90" y="342"/>
                    </a:lnTo>
                    <a:lnTo>
                      <a:pt x="93" y="330"/>
                    </a:lnTo>
                    <a:lnTo>
                      <a:pt x="77" y="328"/>
                    </a:lnTo>
                    <a:lnTo>
                      <a:pt x="57" y="324"/>
                    </a:lnTo>
                    <a:lnTo>
                      <a:pt x="40" y="333"/>
                    </a:lnTo>
                    <a:lnTo>
                      <a:pt x="24" y="340"/>
                    </a:lnTo>
                    <a:lnTo>
                      <a:pt x="7" y="347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5" y="329"/>
                    </a:lnTo>
                    <a:lnTo>
                      <a:pt x="5" y="293"/>
                    </a:lnTo>
                    <a:lnTo>
                      <a:pt x="11" y="293"/>
                    </a:lnTo>
                    <a:lnTo>
                      <a:pt x="29" y="287"/>
                    </a:lnTo>
                    <a:lnTo>
                      <a:pt x="33" y="278"/>
                    </a:lnTo>
                    <a:lnTo>
                      <a:pt x="37" y="270"/>
                    </a:lnTo>
                    <a:lnTo>
                      <a:pt x="41" y="261"/>
                    </a:lnTo>
                    <a:lnTo>
                      <a:pt x="40" y="258"/>
                    </a:lnTo>
                    <a:lnTo>
                      <a:pt x="29" y="247"/>
                    </a:lnTo>
                    <a:lnTo>
                      <a:pt x="13" y="235"/>
                    </a:lnTo>
                    <a:lnTo>
                      <a:pt x="0" y="223"/>
                    </a:lnTo>
                    <a:lnTo>
                      <a:pt x="5" y="222"/>
                    </a:lnTo>
                    <a:lnTo>
                      <a:pt x="5" y="187"/>
                    </a:lnTo>
                    <a:lnTo>
                      <a:pt x="3" y="184"/>
                    </a:lnTo>
                    <a:lnTo>
                      <a:pt x="24" y="197"/>
                    </a:lnTo>
                    <a:lnTo>
                      <a:pt x="41" y="209"/>
                    </a:lnTo>
                    <a:lnTo>
                      <a:pt x="52" y="218"/>
                    </a:lnTo>
                    <a:lnTo>
                      <a:pt x="61" y="229"/>
                    </a:lnTo>
                    <a:lnTo>
                      <a:pt x="75" y="244"/>
                    </a:lnTo>
                    <a:lnTo>
                      <a:pt x="87" y="256"/>
                    </a:lnTo>
                    <a:lnTo>
                      <a:pt x="98" y="267"/>
                    </a:lnTo>
                    <a:lnTo>
                      <a:pt x="113" y="281"/>
                    </a:lnTo>
                    <a:lnTo>
                      <a:pt x="119" y="276"/>
                    </a:lnTo>
                    <a:lnTo>
                      <a:pt x="126" y="265"/>
                    </a:lnTo>
                    <a:lnTo>
                      <a:pt x="133" y="256"/>
                    </a:lnTo>
                    <a:lnTo>
                      <a:pt x="129" y="247"/>
                    </a:lnTo>
                    <a:lnTo>
                      <a:pt x="119" y="233"/>
                    </a:lnTo>
                    <a:lnTo>
                      <a:pt x="109" y="219"/>
                    </a:lnTo>
                    <a:lnTo>
                      <a:pt x="98" y="206"/>
                    </a:lnTo>
                    <a:lnTo>
                      <a:pt x="87" y="194"/>
                    </a:lnTo>
                    <a:lnTo>
                      <a:pt x="68" y="178"/>
                    </a:lnTo>
                    <a:lnTo>
                      <a:pt x="52" y="162"/>
                    </a:lnTo>
                    <a:lnTo>
                      <a:pt x="38" y="150"/>
                    </a:lnTo>
                    <a:lnTo>
                      <a:pt x="26" y="139"/>
                    </a:lnTo>
                    <a:lnTo>
                      <a:pt x="13" y="126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116"/>
                    </a:lnTo>
                    <a:lnTo>
                      <a:pt x="5" y="80"/>
                    </a:lnTo>
                    <a:lnTo>
                      <a:pt x="5" y="96"/>
                    </a:lnTo>
                    <a:lnTo>
                      <a:pt x="5" y="86"/>
                    </a:lnTo>
                    <a:lnTo>
                      <a:pt x="10" y="99"/>
                    </a:lnTo>
                    <a:lnTo>
                      <a:pt x="25" y="113"/>
                    </a:lnTo>
                    <a:lnTo>
                      <a:pt x="37" y="126"/>
                    </a:lnTo>
                    <a:lnTo>
                      <a:pt x="54" y="144"/>
                    </a:lnTo>
                    <a:lnTo>
                      <a:pt x="65" y="155"/>
                    </a:lnTo>
                    <a:lnTo>
                      <a:pt x="79" y="170"/>
                    </a:lnTo>
                    <a:lnTo>
                      <a:pt x="92" y="190"/>
                    </a:lnTo>
                    <a:lnTo>
                      <a:pt x="104" y="205"/>
                    </a:lnTo>
                    <a:lnTo>
                      <a:pt x="115" y="221"/>
                    </a:lnTo>
                    <a:lnTo>
                      <a:pt x="131" y="247"/>
                    </a:lnTo>
                    <a:lnTo>
                      <a:pt x="137" y="261"/>
                    </a:lnTo>
                    <a:lnTo>
                      <a:pt x="141" y="270"/>
                    </a:lnTo>
                    <a:lnTo>
                      <a:pt x="149" y="256"/>
                    </a:lnTo>
                    <a:lnTo>
                      <a:pt x="160" y="241"/>
                    </a:lnTo>
                    <a:lnTo>
                      <a:pt x="172" y="226"/>
                    </a:lnTo>
                    <a:lnTo>
                      <a:pt x="182" y="211"/>
                    </a:lnTo>
                    <a:lnTo>
                      <a:pt x="192" y="197"/>
                    </a:lnTo>
                    <a:lnTo>
                      <a:pt x="202" y="184"/>
                    </a:lnTo>
                    <a:lnTo>
                      <a:pt x="213" y="172"/>
                    </a:lnTo>
                    <a:lnTo>
                      <a:pt x="227" y="156"/>
                    </a:lnTo>
                    <a:lnTo>
                      <a:pt x="242" y="140"/>
                    </a:lnTo>
                    <a:lnTo>
                      <a:pt x="256" y="122"/>
                    </a:lnTo>
                    <a:lnTo>
                      <a:pt x="271" y="104"/>
                    </a:lnTo>
                    <a:lnTo>
                      <a:pt x="282" y="89"/>
                    </a:lnTo>
                    <a:lnTo>
                      <a:pt x="296" y="71"/>
                    </a:lnTo>
                    <a:lnTo>
                      <a:pt x="307" y="59"/>
                    </a:lnTo>
                    <a:lnTo>
                      <a:pt x="321" y="47"/>
                    </a:lnTo>
                    <a:lnTo>
                      <a:pt x="333" y="38"/>
                    </a:lnTo>
                    <a:lnTo>
                      <a:pt x="343" y="27"/>
                    </a:lnTo>
                    <a:lnTo>
                      <a:pt x="353" y="12"/>
                    </a:lnTo>
                    <a:lnTo>
                      <a:pt x="362" y="0"/>
                    </a:lnTo>
                    <a:lnTo>
                      <a:pt x="360" y="10"/>
                    </a:lnTo>
                    <a:lnTo>
                      <a:pt x="358" y="24"/>
                    </a:lnTo>
                    <a:lnTo>
                      <a:pt x="355" y="39"/>
                    </a:lnTo>
                    <a:lnTo>
                      <a:pt x="348" y="53"/>
                    </a:lnTo>
                    <a:lnTo>
                      <a:pt x="340" y="66"/>
                    </a:lnTo>
                    <a:lnTo>
                      <a:pt x="327" y="85"/>
                    </a:lnTo>
                    <a:lnTo>
                      <a:pt x="317" y="101"/>
                    </a:lnTo>
                    <a:lnTo>
                      <a:pt x="305" y="121"/>
                    </a:lnTo>
                    <a:lnTo>
                      <a:pt x="292" y="137"/>
                    </a:lnTo>
                    <a:lnTo>
                      <a:pt x="278" y="156"/>
                    </a:lnTo>
                    <a:lnTo>
                      <a:pt x="266" y="170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  <p:grpSp>
            <p:nvGrpSpPr>
              <p:cNvPr id="26" name="Group 38"/>
              <p:cNvGrpSpPr>
                <a:grpSpLocks/>
              </p:cNvGrpSpPr>
              <p:nvPr/>
            </p:nvGrpSpPr>
            <p:grpSpPr bwMode="auto">
              <a:xfrm>
                <a:off x="48" y="3440"/>
                <a:ext cx="1027" cy="657"/>
                <a:chOff x="48" y="3440"/>
                <a:chExt cx="1027" cy="657"/>
              </a:xfrm>
            </p:grpSpPr>
            <p:sp>
              <p:nvSpPr>
                <p:cNvPr id="28" name="Freeform 39"/>
                <p:cNvSpPr>
                  <a:spLocks/>
                </p:cNvSpPr>
                <p:nvPr/>
              </p:nvSpPr>
              <p:spPr bwMode="ltGray">
                <a:xfrm>
                  <a:off x="145" y="3440"/>
                  <a:ext cx="930" cy="612"/>
                </a:xfrm>
                <a:custGeom>
                  <a:avLst/>
                  <a:gdLst>
                    <a:gd name="T0" fmla="*/ 354 w 930"/>
                    <a:gd name="T1" fmla="*/ 77 h 612"/>
                    <a:gd name="T2" fmla="*/ 429 w 930"/>
                    <a:gd name="T3" fmla="*/ 26 h 612"/>
                    <a:gd name="T4" fmla="*/ 519 w 930"/>
                    <a:gd name="T5" fmla="*/ 6 h 612"/>
                    <a:gd name="T6" fmla="*/ 619 w 930"/>
                    <a:gd name="T7" fmla="*/ 5 h 612"/>
                    <a:gd name="T8" fmla="*/ 644 w 930"/>
                    <a:gd name="T9" fmla="*/ 13 h 612"/>
                    <a:gd name="T10" fmla="*/ 577 w 930"/>
                    <a:gd name="T11" fmla="*/ 27 h 612"/>
                    <a:gd name="T12" fmla="*/ 500 w 930"/>
                    <a:gd name="T13" fmla="*/ 47 h 612"/>
                    <a:gd name="T14" fmla="*/ 413 w 930"/>
                    <a:gd name="T15" fmla="*/ 99 h 612"/>
                    <a:gd name="T16" fmla="*/ 406 w 930"/>
                    <a:gd name="T17" fmla="*/ 169 h 612"/>
                    <a:gd name="T18" fmla="*/ 534 w 930"/>
                    <a:gd name="T19" fmla="*/ 126 h 612"/>
                    <a:gd name="T20" fmla="*/ 639 w 930"/>
                    <a:gd name="T21" fmla="*/ 121 h 612"/>
                    <a:gd name="T22" fmla="*/ 750 w 930"/>
                    <a:gd name="T23" fmla="*/ 130 h 612"/>
                    <a:gd name="T24" fmla="*/ 882 w 930"/>
                    <a:gd name="T25" fmla="*/ 143 h 612"/>
                    <a:gd name="T26" fmla="*/ 884 w 930"/>
                    <a:gd name="T27" fmla="*/ 144 h 612"/>
                    <a:gd name="T28" fmla="*/ 757 w 930"/>
                    <a:gd name="T29" fmla="*/ 149 h 612"/>
                    <a:gd name="T30" fmla="*/ 640 w 930"/>
                    <a:gd name="T31" fmla="*/ 151 h 612"/>
                    <a:gd name="T32" fmla="*/ 539 w 930"/>
                    <a:gd name="T33" fmla="*/ 162 h 612"/>
                    <a:gd name="T34" fmla="*/ 425 w 930"/>
                    <a:gd name="T35" fmla="*/ 186 h 612"/>
                    <a:gd name="T36" fmla="*/ 471 w 930"/>
                    <a:gd name="T37" fmla="*/ 222 h 612"/>
                    <a:gd name="T38" fmla="*/ 504 w 930"/>
                    <a:gd name="T39" fmla="*/ 256 h 612"/>
                    <a:gd name="T40" fmla="*/ 390 w 930"/>
                    <a:gd name="T41" fmla="*/ 224 h 612"/>
                    <a:gd name="T42" fmla="*/ 367 w 930"/>
                    <a:gd name="T43" fmla="*/ 244 h 612"/>
                    <a:gd name="T44" fmla="*/ 491 w 930"/>
                    <a:gd name="T45" fmla="*/ 261 h 612"/>
                    <a:gd name="T46" fmla="*/ 597 w 930"/>
                    <a:gd name="T47" fmla="*/ 283 h 612"/>
                    <a:gd name="T48" fmla="*/ 680 w 930"/>
                    <a:gd name="T49" fmla="*/ 341 h 612"/>
                    <a:gd name="T50" fmla="*/ 743 w 930"/>
                    <a:gd name="T51" fmla="*/ 421 h 612"/>
                    <a:gd name="T52" fmla="*/ 730 w 930"/>
                    <a:gd name="T53" fmla="*/ 434 h 612"/>
                    <a:gd name="T54" fmla="*/ 644 w 930"/>
                    <a:gd name="T55" fmla="*/ 384 h 612"/>
                    <a:gd name="T56" fmla="*/ 550 w 930"/>
                    <a:gd name="T57" fmla="*/ 329 h 612"/>
                    <a:gd name="T58" fmla="*/ 448 w 930"/>
                    <a:gd name="T59" fmla="*/ 291 h 612"/>
                    <a:gd name="T60" fmla="*/ 383 w 930"/>
                    <a:gd name="T61" fmla="*/ 279 h 612"/>
                    <a:gd name="T62" fmla="*/ 437 w 930"/>
                    <a:gd name="T63" fmla="*/ 340 h 612"/>
                    <a:gd name="T64" fmla="*/ 505 w 930"/>
                    <a:gd name="T65" fmla="*/ 421 h 612"/>
                    <a:gd name="T66" fmla="*/ 542 w 930"/>
                    <a:gd name="T67" fmla="*/ 494 h 612"/>
                    <a:gd name="T68" fmla="*/ 540 w 930"/>
                    <a:gd name="T69" fmla="*/ 562 h 612"/>
                    <a:gd name="T70" fmla="*/ 492 w 930"/>
                    <a:gd name="T71" fmla="*/ 487 h 612"/>
                    <a:gd name="T72" fmla="*/ 441 w 930"/>
                    <a:gd name="T73" fmla="*/ 405 h 612"/>
                    <a:gd name="T74" fmla="*/ 384 w 930"/>
                    <a:gd name="T75" fmla="*/ 333 h 612"/>
                    <a:gd name="T76" fmla="*/ 333 w 930"/>
                    <a:gd name="T77" fmla="*/ 268 h 612"/>
                    <a:gd name="T78" fmla="*/ 244 w 930"/>
                    <a:gd name="T79" fmla="*/ 305 h 612"/>
                    <a:gd name="T80" fmla="*/ 171 w 930"/>
                    <a:gd name="T81" fmla="*/ 397 h 612"/>
                    <a:gd name="T82" fmla="*/ 109 w 930"/>
                    <a:gd name="T83" fmla="*/ 490 h 612"/>
                    <a:gd name="T84" fmla="*/ 40 w 930"/>
                    <a:gd name="T85" fmla="*/ 576 h 612"/>
                    <a:gd name="T86" fmla="*/ 19 w 930"/>
                    <a:gd name="T87" fmla="*/ 566 h 612"/>
                    <a:gd name="T88" fmla="*/ 101 w 930"/>
                    <a:gd name="T89" fmla="*/ 458 h 612"/>
                    <a:gd name="T90" fmla="*/ 174 w 930"/>
                    <a:gd name="T91" fmla="*/ 373 h 612"/>
                    <a:gd name="T92" fmla="*/ 238 w 930"/>
                    <a:gd name="T93" fmla="*/ 291 h 612"/>
                    <a:gd name="T94" fmla="*/ 295 w 930"/>
                    <a:gd name="T95" fmla="*/ 226 h 612"/>
                    <a:gd name="T96" fmla="*/ 211 w 930"/>
                    <a:gd name="T97" fmla="*/ 150 h 612"/>
                    <a:gd name="T98" fmla="*/ 93 w 930"/>
                    <a:gd name="T99" fmla="*/ 108 h 612"/>
                    <a:gd name="T100" fmla="*/ 44 w 930"/>
                    <a:gd name="T101" fmla="*/ 86 h 612"/>
                    <a:gd name="T102" fmla="*/ 134 w 930"/>
                    <a:gd name="T103" fmla="*/ 110 h 612"/>
                    <a:gd name="T104" fmla="*/ 259 w 930"/>
                    <a:gd name="T105" fmla="*/ 163 h 612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930"/>
                    <a:gd name="T160" fmla="*/ 0 h 612"/>
                    <a:gd name="T161" fmla="*/ 930 w 930"/>
                    <a:gd name="T162" fmla="*/ 612 h 612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930" h="612">
                      <a:moveTo>
                        <a:pt x="293" y="156"/>
                      </a:moveTo>
                      <a:lnTo>
                        <a:pt x="300" y="141"/>
                      </a:lnTo>
                      <a:lnTo>
                        <a:pt x="311" y="124"/>
                      </a:lnTo>
                      <a:lnTo>
                        <a:pt x="324" y="107"/>
                      </a:lnTo>
                      <a:lnTo>
                        <a:pt x="339" y="92"/>
                      </a:lnTo>
                      <a:lnTo>
                        <a:pt x="354" y="77"/>
                      </a:lnTo>
                      <a:lnTo>
                        <a:pt x="365" y="66"/>
                      </a:lnTo>
                      <a:lnTo>
                        <a:pt x="377" y="56"/>
                      </a:lnTo>
                      <a:lnTo>
                        <a:pt x="391" y="47"/>
                      </a:lnTo>
                      <a:lnTo>
                        <a:pt x="403" y="39"/>
                      </a:lnTo>
                      <a:lnTo>
                        <a:pt x="415" y="32"/>
                      </a:lnTo>
                      <a:lnTo>
                        <a:pt x="429" y="26"/>
                      </a:lnTo>
                      <a:lnTo>
                        <a:pt x="442" y="20"/>
                      </a:lnTo>
                      <a:lnTo>
                        <a:pt x="455" y="16"/>
                      </a:lnTo>
                      <a:lnTo>
                        <a:pt x="471" y="13"/>
                      </a:lnTo>
                      <a:lnTo>
                        <a:pt x="488" y="10"/>
                      </a:lnTo>
                      <a:lnTo>
                        <a:pt x="503" y="7"/>
                      </a:lnTo>
                      <a:lnTo>
                        <a:pt x="519" y="6"/>
                      </a:lnTo>
                      <a:lnTo>
                        <a:pt x="535" y="5"/>
                      </a:lnTo>
                      <a:lnTo>
                        <a:pt x="552" y="4"/>
                      </a:lnTo>
                      <a:lnTo>
                        <a:pt x="573" y="2"/>
                      </a:lnTo>
                      <a:lnTo>
                        <a:pt x="589" y="4"/>
                      </a:lnTo>
                      <a:lnTo>
                        <a:pt x="604" y="5"/>
                      </a:lnTo>
                      <a:lnTo>
                        <a:pt x="619" y="5"/>
                      </a:lnTo>
                      <a:lnTo>
                        <a:pt x="633" y="4"/>
                      </a:lnTo>
                      <a:lnTo>
                        <a:pt x="650" y="2"/>
                      </a:lnTo>
                      <a:lnTo>
                        <a:pt x="666" y="0"/>
                      </a:lnTo>
                      <a:lnTo>
                        <a:pt x="658" y="4"/>
                      </a:lnTo>
                      <a:lnTo>
                        <a:pt x="650" y="8"/>
                      </a:lnTo>
                      <a:lnTo>
                        <a:pt x="644" y="13"/>
                      </a:lnTo>
                      <a:lnTo>
                        <a:pt x="637" y="19"/>
                      </a:lnTo>
                      <a:lnTo>
                        <a:pt x="625" y="19"/>
                      </a:lnTo>
                      <a:lnTo>
                        <a:pt x="611" y="20"/>
                      </a:lnTo>
                      <a:lnTo>
                        <a:pt x="601" y="22"/>
                      </a:lnTo>
                      <a:lnTo>
                        <a:pt x="589" y="25"/>
                      </a:lnTo>
                      <a:lnTo>
                        <a:pt x="577" y="27"/>
                      </a:lnTo>
                      <a:lnTo>
                        <a:pt x="565" y="29"/>
                      </a:lnTo>
                      <a:lnTo>
                        <a:pt x="552" y="32"/>
                      </a:lnTo>
                      <a:lnTo>
                        <a:pt x="539" y="35"/>
                      </a:lnTo>
                      <a:lnTo>
                        <a:pt x="525" y="39"/>
                      </a:lnTo>
                      <a:lnTo>
                        <a:pt x="512" y="43"/>
                      </a:lnTo>
                      <a:lnTo>
                        <a:pt x="500" y="47"/>
                      </a:lnTo>
                      <a:lnTo>
                        <a:pt x="485" y="53"/>
                      </a:lnTo>
                      <a:lnTo>
                        <a:pt x="471" y="59"/>
                      </a:lnTo>
                      <a:lnTo>
                        <a:pt x="456" y="66"/>
                      </a:lnTo>
                      <a:lnTo>
                        <a:pt x="442" y="74"/>
                      </a:lnTo>
                      <a:lnTo>
                        <a:pt x="426" y="86"/>
                      </a:lnTo>
                      <a:lnTo>
                        <a:pt x="413" y="99"/>
                      </a:lnTo>
                      <a:lnTo>
                        <a:pt x="400" y="116"/>
                      </a:lnTo>
                      <a:lnTo>
                        <a:pt x="385" y="138"/>
                      </a:lnTo>
                      <a:lnTo>
                        <a:pt x="371" y="162"/>
                      </a:lnTo>
                      <a:lnTo>
                        <a:pt x="354" y="191"/>
                      </a:lnTo>
                      <a:lnTo>
                        <a:pt x="382" y="179"/>
                      </a:lnTo>
                      <a:lnTo>
                        <a:pt x="406" y="169"/>
                      </a:lnTo>
                      <a:lnTo>
                        <a:pt x="438" y="155"/>
                      </a:lnTo>
                      <a:lnTo>
                        <a:pt x="471" y="141"/>
                      </a:lnTo>
                      <a:lnTo>
                        <a:pt x="485" y="138"/>
                      </a:lnTo>
                      <a:lnTo>
                        <a:pt x="500" y="133"/>
                      </a:lnTo>
                      <a:lnTo>
                        <a:pt x="516" y="130"/>
                      </a:lnTo>
                      <a:lnTo>
                        <a:pt x="534" y="126"/>
                      </a:lnTo>
                      <a:lnTo>
                        <a:pt x="553" y="123"/>
                      </a:lnTo>
                      <a:lnTo>
                        <a:pt x="570" y="122"/>
                      </a:lnTo>
                      <a:lnTo>
                        <a:pt x="584" y="121"/>
                      </a:lnTo>
                      <a:lnTo>
                        <a:pt x="605" y="119"/>
                      </a:lnTo>
                      <a:lnTo>
                        <a:pt x="624" y="120"/>
                      </a:lnTo>
                      <a:lnTo>
                        <a:pt x="639" y="121"/>
                      </a:lnTo>
                      <a:lnTo>
                        <a:pt x="659" y="123"/>
                      </a:lnTo>
                      <a:lnTo>
                        <a:pt x="677" y="124"/>
                      </a:lnTo>
                      <a:lnTo>
                        <a:pt x="695" y="125"/>
                      </a:lnTo>
                      <a:lnTo>
                        <a:pt x="713" y="127"/>
                      </a:lnTo>
                      <a:lnTo>
                        <a:pt x="731" y="128"/>
                      </a:lnTo>
                      <a:lnTo>
                        <a:pt x="750" y="130"/>
                      </a:lnTo>
                      <a:lnTo>
                        <a:pt x="769" y="131"/>
                      </a:lnTo>
                      <a:lnTo>
                        <a:pt x="787" y="133"/>
                      </a:lnTo>
                      <a:lnTo>
                        <a:pt x="808" y="135"/>
                      </a:lnTo>
                      <a:lnTo>
                        <a:pt x="830" y="137"/>
                      </a:lnTo>
                      <a:lnTo>
                        <a:pt x="850" y="139"/>
                      </a:lnTo>
                      <a:lnTo>
                        <a:pt x="882" y="143"/>
                      </a:lnTo>
                      <a:lnTo>
                        <a:pt x="893" y="142"/>
                      </a:lnTo>
                      <a:lnTo>
                        <a:pt x="901" y="143"/>
                      </a:lnTo>
                      <a:lnTo>
                        <a:pt x="911" y="146"/>
                      </a:lnTo>
                      <a:lnTo>
                        <a:pt x="929" y="151"/>
                      </a:lnTo>
                      <a:lnTo>
                        <a:pt x="898" y="146"/>
                      </a:lnTo>
                      <a:lnTo>
                        <a:pt x="884" y="144"/>
                      </a:lnTo>
                      <a:lnTo>
                        <a:pt x="870" y="144"/>
                      </a:lnTo>
                      <a:lnTo>
                        <a:pt x="842" y="146"/>
                      </a:lnTo>
                      <a:lnTo>
                        <a:pt x="823" y="147"/>
                      </a:lnTo>
                      <a:lnTo>
                        <a:pt x="798" y="148"/>
                      </a:lnTo>
                      <a:lnTo>
                        <a:pt x="777" y="148"/>
                      </a:lnTo>
                      <a:lnTo>
                        <a:pt x="757" y="149"/>
                      </a:lnTo>
                      <a:lnTo>
                        <a:pt x="738" y="150"/>
                      </a:lnTo>
                      <a:lnTo>
                        <a:pt x="720" y="148"/>
                      </a:lnTo>
                      <a:lnTo>
                        <a:pt x="699" y="147"/>
                      </a:lnTo>
                      <a:lnTo>
                        <a:pt x="677" y="148"/>
                      </a:lnTo>
                      <a:lnTo>
                        <a:pt x="658" y="150"/>
                      </a:lnTo>
                      <a:lnTo>
                        <a:pt x="640" y="151"/>
                      </a:lnTo>
                      <a:lnTo>
                        <a:pt x="620" y="152"/>
                      </a:lnTo>
                      <a:lnTo>
                        <a:pt x="605" y="152"/>
                      </a:lnTo>
                      <a:lnTo>
                        <a:pt x="586" y="153"/>
                      </a:lnTo>
                      <a:lnTo>
                        <a:pt x="570" y="156"/>
                      </a:lnTo>
                      <a:lnTo>
                        <a:pt x="554" y="159"/>
                      </a:lnTo>
                      <a:lnTo>
                        <a:pt x="539" y="162"/>
                      </a:lnTo>
                      <a:lnTo>
                        <a:pt x="522" y="165"/>
                      </a:lnTo>
                      <a:lnTo>
                        <a:pt x="505" y="169"/>
                      </a:lnTo>
                      <a:lnTo>
                        <a:pt x="486" y="173"/>
                      </a:lnTo>
                      <a:lnTo>
                        <a:pt x="471" y="176"/>
                      </a:lnTo>
                      <a:lnTo>
                        <a:pt x="442" y="183"/>
                      </a:lnTo>
                      <a:lnTo>
                        <a:pt x="425" y="186"/>
                      </a:lnTo>
                      <a:lnTo>
                        <a:pt x="400" y="195"/>
                      </a:lnTo>
                      <a:lnTo>
                        <a:pt x="365" y="207"/>
                      </a:lnTo>
                      <a:lnTo>
                        <a:pt x="402" y="210"/>
                      </a:lnTo>
                      <a:lnTo>
                        <a:pt x="443" y="212"/>
                      </a:lnTo>
                      <a:lnTo>
                        <a:pt x="451" y="213"/>
                      </a:lnTo>
                      <a:lnTo>
                        <a:pt x="471" y="222"/>
                      </a:lnTo>
                      <a:lnTo>
                        <a:pt x="484" y="227"/>
                      </a:lnTo>
                      <a:lnTo>
                        <a:pt x="496" y="232"/>
                      </a:lnTo>
                      <a:lnTo>
                        <a:pt x="498" y="235"/>
                      </a:lnTo>
                      <a:lnTo>
                        <a:pt x="505" y="246"/>
                      </a:lnTo>
                      <a:lnTo>
                        <a:pt x="519" y="263"/>
                      </a:lnTo>
                      <a:lnTo>
                        <a:pt x="504" y="256"/>
                      </a:lnTo>
                      <a:lnTo>
                        <a:pt x="486" y="247"/>
                      </a:lnTo>
                      <a:lnTo>
                        <a:pt x="471" y="243"/>
                      </a:lnTo>
                      <a:lnTo>
                        <a:pt x="443" y="237"/>
                      </a:lnTo>
                      <a:lnTo>
                        <a:pt x="422" y="232"/>
                      </a:lnTo>
                      <a:lnTo>
                        <a:pt x="402" y="227"/>
                      </a:lnTo>
                      <a:lnTo>
                        <a:pt x="390" y="224"/>
                      </a:lnTo>
                      <a:lnTo>
                        <a:pt x="366" y="227"/>
                      </a:lnTo>
                      <a:lnTo>
                        <a:pt x="350" y="229"/>
                      </a:lnTo>
                      <a:lnTo>
                        <a:pt x="330" y="232"/>
                      </a:lnTo>
                      <a:lnTo>
                        <a:pt x="340" y="235"/>
                      </a:lnTo>
                      <a:lnTo>
                        <a:pt x="352" y="238"/>
                      </a:lnTo>
                      <a:lnTo>
                        <a:pt x="367" y="244"/>
                      </a:lnTo>
                      <a:lnTo>
                        <a:pt x="385" y="243"/>
                      </a:lnTo>
                      <a:lnTo>
                        <a:pt x="414" y="244"/>
                      </a:lnTo>
                      <a:lnTo>
                        <a:pt x="431" y="247"/>
                      </a:lnTo>
                      <a:lnTo>
                        <a:pt x="455" y="252"/>
                      </a:lnTo>
                      <a:lnTo>
                        <a:pt x="471" y="257"/>
                      </a:lnTo>
                      <a:lnTo>
                        <a:pt x="491" y="261"/>
                      </a:lnTo>
                      <a:lnTo>
                        <a:pt x="513" y="266"/>
                      </a:lnTo>
                      <a:lnTo>
                        <a:pt x="533" y="271"/>
                      </a:lnTo>
                      <a:lnTo>
                        <a:pt x="550" y="273"/>
                      </a:lnTo>
                      <a:lnTo>
                        <a:pt x="565" y="275"/>
                      </a:lnTo>
                      <a:lnTo>
                        <a:pt x="579" y="279"/>
                      </a:lnTo>
                      <a:lnTo>
                        <a:pt x="597" y="283"/>
                      </a:lnTo>
                      <a:lnTo>
                        <a:pt x="616" y="290"/>
                      </a:lnTo>
                      <a:lnTo>
                        <a:pt x="634" y="297"/>
                      </a:lnTo>
                      <a:lnTo>
                        <a:pt x="642" y="303"/>
                      </a:lnTo>
                      <a:lnTo>
                        <a:pt x="654" y="315"/>
                      </a:lnTo>
                      <a:lnTo>
                        <a:pt x="670" y="329"/>
                      </a:lnTo>
                      <a:lnTo>
                        <a:pt x="680" y="341"/>
                      </a:lnTo>
                      <a:lnTo>
                        <a:pt x="691" y="354"/>
                      </a:lnTo>
                      <a:lnTo>
                        <a:pt x="701" y="367"/>
                      </a:lnTo>
                      <a:lnTo>
                        <a:pt x="711" y="380"/>
                      </a:lnTo>
                      <a:lnTo>
                        <a:pt x="720" y="392"/>
                      </a:lnTo>
                      <a:lnTo>
                        <a:pt x="731" y="405"/>
                      </a:lnTo>
                      <a:lnTo>
                        <a:pt x="743" y="421"/>
                      </a:lnTo>
                      <a:lnTo>
                        <a:pt x="754" y="436"/>
                      </a:lnTo>
                      <a:lnTo>
                        <a:pt x="765" y="449"/>
                      </a:lnTo>
                      <a:lnTo>
                        <a:pt x="780" y="463"/>
                      </a:lnTo>
                      <a:lnTo>
                        <a:pt x="761" y="451"/>
                      </a:lnTo>
                      <a:lnTo>
                        <a:pt x="748" y="444"/>
                      </a:lnTo>
                      <a:lnTo>
                        <a:pt x="730" y="434"/>
                      </a:lnTo>
                      <a:lnTo>
                        <a:pt x="713" y="424"/>
                      </a:lnTo>
                      <a:lnTo>
                        <a:pt x="699" y="414"/>
                      </a:lnTo>
                      <a:lnTo>
                        <a:pt x="685" y="406"/>
                      </a:lnTo>
                      <a:lnTo>
                        <a:pt x="672" y="399"/>
                      </a:lnTo>
                      <a:lnTo>
                        <a:pt x="659" y="392"/>
                      </a:lnTo>
                      <a:lnTo>
                        <a:pt x="644" y="384"/>
                      </a:lnTo>
                      <a:lnTo>
                        <a:pt x="630" y="377"/>
                      </a:lnTo>
                      <a:lnTo>
                        <a:pt x="617" y="369"/>
                      </a:lnTo>
                      <a:lnTo>
                        <a:pt x="601" y="360"/>
                      </a:lnTo>
                      <a:lnTo>
                        <a:pt x="584" y="350"/>
                      </a:lnTo>
                      <a:lnTo>
                        <a:pt x="567" y="339"/>
                      </a:lnTo>
                      <a:lnTo>
                        <a:pt x="550" y="329"/>
                      </a:lnTo>
                      <a:lnTo>
                        <a:pt x="535" y="321"/>
                      </a:lnTo>
                      <a:lnTo>
                        <a:pt x="520" y="313"/>
                      </a:lnTo>
                      <a:lnTo>
                        <a:pt x="502" y="306"/>
                      </a:lnTo>
                      <a:lnTo>
                        <a:pt x="486" y="301"/>
                      </a:lnTo>
                      <a:lnTo>
                        <a:pt x="471" y="296"/>
                      </a:lnTo>
                      <a:lnTo>
                        <a:pt x="448" y="291"/>
                      </a:lnTo>
                      <a:lnTo>
                        <a:pt x="427" y="286"/>
                      </a:lnTo>
                      <a:lnTo>
                        <a:pt x="412" y="282"/>
                      </a:lnTo>
                      <a:lnTo>
                        <a:pt x="395" y="278"/>
                      </a:lnTo>
                      <a:lnTo>
                        <a:pt x="371" y="268"/>
                      </a:lnTo>
                      <a:lnTo>
                        <a:pt x="347" y="259"/>
                      </a:lnTo>
                      <a:lnTo>
                        <a:pt x="383" y="279"/>
                      </a:lnTo>
                      <a:lnTo>
                        <a:pt x="387" y="283"/>
                      </a:lnTo>
                      <a:lnTo>
                        <a:pt x="395" y="292"/>
                      </a:lnTo>
                      <a:lnTo>
                        <a:pt x="404" y="302"/>
                      </a:lnTo>
                      <a:lnTo>
                        <a:pt x="414" y="315"/>
                      </a:lnTo>
                      <a:lnTo>
                        <a:pt x="426" y="327"/>
                      </a:lnTo>
                      <a:lnTo>
                        <a:pt x="437" y="340"/>
                      </a:lnTo>
                      <a:lnTo>
                        <a:pt x="450" y="354"/>
                      </a:lnTo>
                      <a:lnTo>
                        <a:pt x="460" y="366"/>
                      </a:lnTo>
                      <a:lnTo>
                        <a:pt x="471" y="377"/>
                      </a:lnTo>
                      <a:lnTo>
                        <a:pt x="481" y="390"/>
                      </a:lnTo>
                      <a:lnTo>
                        <a:pt x="494" y="407"/>
                      </a:lnTo>
                      <a:lnTo>
                        <a:pt x="505" y="421"/>
                      </a:lnTo>
                      <a:lnTo>
                        <a:pt x="514" y="432"/>
                      </a:lnTo>
                      <a:lnTo>
                        <a:pt x="522" y="445"/>
                      </a:lnTo>
                      <a:lnTo>
                        <a:pt x="530" y="458"/>
                      </a:lnTo>
                      <a:lnTo>
                        <a:pt x="535" y="471"/>
                      </a:lnTo>
                      <a:lnTo>
                        <a:pt x="539" y="480"/>
                      </a:lnTo>
                      <a:lnTo>
                        <a:pt x="542" y="494"/>
                      </a:lnTo>
                      <a:lnTo>
                        <a:pt x="544" y="511"/>
                      </a:lnTo>
                      <a:lnTo>
                        <a:pt x="546" y="528"/>
                      </a:lnTo>
                      <a:lnTo>
                        <a:pt x="550" y="546"/>
                      </a:lnTo>
                      <a:lnTo>
                        <a:pt x="553" y="562"/>
                      </a:lnTo>
                      <a:lnTo>
                        <a:pt x="555" y="580"/>
                      </a:lnTo>
                      <a:lnTo>
                        <a:pt x="540" y="562"/>
                      </a:lnTo>
                      <a:lnTo>
                        <a:pt x="529" y="551"/>
                      </a:lnTo>
                      <a:lnTo>
                        <a:pt x="519" y="539"/>
                      </a:lnTo>
                      <a:lnTo>
                        <a:pt x="512" y="529"/>
                      </a:lnTo>
                      <a:lnTo>
                        <a:pt x="505" y="517"/>
                      </a:lnTo>
                      <a:lnTo>
                        <a:pt x="500" y="503"/>
                      </a:lnTo>
                      <a:lnTo>
                        <a:pt x="492" y="487"/>
                      </a:lnTo>
                      <a:lnTo>
                        <a:pt x="484" y="472"/>
                      </a:lnTo>
                      <a:lnTo>
                        <a:pt x="476" y="456"/>
                      </a:lnTo>
                      <a:lnTo>
                        <a:pt x="469" y="442"/>
                      </a:lnTo>
                      <a:lnTo>
                        <a:pt x="460" y="428"/>
                      </a:lnTo>
                      <a:lnTo>
                        <a:pt x="450" y="416"/>
                      </a:lnTo>
                      <a:lnTo>
                        <a:pt x="441" y="405"/>
                      </a:lnTo>
                      <a:lnTo>
                        <a:pt x="429" y="392"/>
                      </a:lnTo>
                      <a:lnTo>
                        <a:pt x="415" y="379"/>
                      </a:lnTo>
                      <a:lnTo>
                        <a:pt x="405" y="369"/>
                      </a:lnTo>
                      <a:lnTo>
                        <a:pt x="394" y="358"/>
                      </a:lnTo>
                      <a:lnTo>
                        <a:pt x="392" y="348"/>
                      </a:lnTo>
                      <a:lnTo>
                        <a:pt x="384" y="333"/>
                      </a:lnTo>
                      <a:lnTo>
                        <a:pt x="376" y="321"/>
                      </a:lnTo>
                      <a:lnTo>
                        <a:pt x="370" y="308"/>
                      </a:lnTo>
                      <a:lnTo>
                        <a:pt x="365" y="303"/>
                      </a:lnTo>
                      <a:lnTo>
                        <a:pt x="351" y="291"/>
                      </a:lnTo>
                      <a:lnTo>
                        <a:pt x="342" y="279"/>
                      </a:lnTo>
                      <a:lnTo>
                        <a:pt x="333" y="268"/>
                      </a:lnTo>
                      <a:lnTo>
                        <a:pt x="324" y="257"/>
                      </a:lnTo>
                      <a:lnTo>
                        <a:pt x="307" y="263"/>
                      </a:lnTo>
                      <a:lnTo>
                        <a:pt x="291" y="272"/>
                      </a:lnTo>
                      <a:lnTo>
                        <a:pt x="274" y="284"/>
                      </a:lnTo>
                      <a:lnTo>
                        <a:pt x="257" y="295"/>
                      </a:lnTo>
                      <a:lnTo>
                        <a:pt x="244" y="305"/>
                      </a:lnTo>
                      <a:lnTo>
                        <a:pt x="233" y="317"/>
                      </a:lnTo>
                      <a:lnTo>
                        <a:pt x="221" y="332"/>
                      </a:lnTo>
                      <a:lnTo>
                        <a:pt x="207" y="350"/>
                      </a:lnTo>
                      <a:lnTo>
                        <a:pt x="195" y="364"/>
                      </a:lnTo>
                      <a:lnTo>
                        <a:pt x="181" y="381"/>
                      </a:lnTo>
                      <a:lnTo>
                        <a:pt x="171" y="397"/>
                      </a:lnTo>
                      <a:lnTo>
                        <a:pt x="161" y="411"/>
                      </a:lnTo>
                      <a:lnTo>
                        <a:pt x="151" y="425"/>
                      </a:lnTo>
                      <a:lnTo>
                        <a:pt x="142" y="440"/>
                      </a:lnTo>
                      <a:lnTo>
                        <a:pt x="132" y="456"/>
                      </a:lnTo>
                      <a:lnTo>
                        <a:pt x="123" y="472"/>
                      </a:lnTo>
                      <a:lnTo>
                        <a:pt x="109" y="490"/>
                      </a:lnTo>
                      <a:lnTo>
                        <a:pt x="97" y="508"/>
                      </a:lnTo>
                      <a:lnTo>
                        <a:pt x="82" y="527"/>
                      </a:lnTo>
                      <a:lnTo>
                        <a:pt x="70" y="544"/>
                      </a:lnTo>
                      <a:lnTo>
                        <a:pt x="61" y="554"/>
                      </a:lnTo>
                      <a:lnTo>
                        <a:pt x="51" y="565"/>
                      </a:lnTo>
                      <a:lnTo>
                        <a:pt x="40" y="576"/>
                      </a:lnTo>
                      <a:lnTo>
                        <a:pt x="28" y="587"/>
                      </a:lnTo>
                      <a:lnTo>
                        <a:pt x="16" y="597"/>
                      </a:lnTo>
                      <a:lnTo>
                        <a:pt x="0" y="611"/>
                      </a:lnTo>
                      <a:lnTo>
                        <a:pt x="6" y="594"/>
                      </a:lnTo>
                      <a:lnTo>
                        <a:pt x="11" y="581"/>
                      </a:lnTo>
                      <a:lnTo>
                        <a:pt x="19" y="566"/>
                      </a:lnTo>
                      <a:lnTo>
                        <a:pt x="28" y="554"/>
                      </a:lnTo>
                      <a:lnTo>
                        <a:pt x="43" y="535"/>
                      </a:lnTo>
                      <a:lnTo>
                        <a:pt x="58" y="516"/>
                      </a:lnTo>
                      <a:lnTo>
                        <a:pt x="75" y="494"/>
                      </a:lnTo>
                      <a:lnTo>
                        <a:pt x="88" y="475"/>
                      </a:lnTo>
                      <a:lnTo>
                        <a:pt x="101" y="458"/>
                      </a:lnTo>
                      <a:lnTo>
                        <a:pt x="115" y="442"/>
                      </a:lnTo>
                      <a:lnTo>
                        <a:pt x="125" y="428"/>
                      </a:lnTo>
                      <a:lnTo>
                        <a:pt x="137" y="414"/>
                      </a:lnTo>
                      <a:lnTo>
                        <a:pt x="147" y="403"/>
                      </a:lnTo>
                      <a:lnTo>
                        <a:pt x="161" y="388"/>
                      </a:lnTo>
                      <a:lnTo>
                        <a:pt x="174" y="373"/>
                      </a:lnTo>
                      <a:lnTo>
                        <a:pt x="187" y="358"/>
                      </a:lnTo>
                      <a:lnTo>
                        <a:pt x="202" y="342"/>
                      </a:lnTo>
                      <a:lnTo>
                        <a:pt x="213" y="328"/>
                      </a:lnTo>
                      <a:lnTo>
                        <a:pt x="223" y="314"/>
                      </a:lnTo>
                      <a:lnTo>
                        <a:pt x="233" y="301"/>
                      </a:lnTo>
                      <a:lnTo>
                        <a:pt x="238" y="291"/>
                      </a:lnTo>
                      <a:lnTo>
                        <a:pt x="243" y="281"/>
                      </a:lnTo>
                      <a:lnTo>
                        <a:pt x="250" y="271"/>
                      </a:lnTo>
                      <a:lnTo>
                        <a:pt x="259" y="261"/>
                      </a:lnTo>
                      <a:lnTo>
                        <a:pt x="273" y="248"/>
                      </a:lnTo>
                      <a:lnTo>
                        <a:pt x="284" y="235"/>
                      </a:lnTo>
                      <a:lnTo>
                        <a:pt x="295" y="226"/>
                      </a:lnTo>
                      <a:lnTo>
                        <a:pt x="304" y="215"/>
                      </a:lnTo>
                      <a:lnTo>
                        <a:pt x="300" y="205"/>
                      </a:lnTo>
                      <a:lnTo>
                        <a:pt x="295" y="190"/>
                      </a:lnTo>
                      <a:lnTo>
                        <a:pt x="269" y="183"/>
                      </a:lnTo>
                      <a:lnTo>
                        <a:pt x="241" y="166"/>
                      </a:lnTo>
                      <a:lnTo>
                        <a:pt x="211" y="150"/>
                      </a:lnTo>
                      <a:lnTo>
                        <a:pt x="195" y="141"/>
                      </a:lnTo>
                      <a:lnTo>
                        <a:pt x="182" y="134"/>
                      </a:lnTo>
                      <a:lnTo>
                        <a:pt x="159" y="126"/>
                      </a:lnTo>
                      <a:lnTo>
                        <a:pt x="136" y="119"/>
                      </a:lnTo>
                      <a:lnTo>
                        <a:pt x="111" y="113"/>
                      </a:lnTo>
                      <a:lnTo>
                        <a:pt x="93" y="108"/>
                      </a:lnTo>
                      <a:lnTo>
                        <a:pt x="71" y="101"/>
                      </a:lnTo>
                      <a:lnTo>
                        <a:pt x="52" y="96"/>
                      </a:lnTo>
                      <a:lnTo>
                        <a:pt x="33" y="93"/>
                      </a:lnTo>
                      <a:lnTo>
                        <a:pt x="17" y="89"/>
                      </a:lnTo>
                      <a:lnTo>
                        <a:pt x="32" y="88"/>
                      </a:lnTo>
                      <a:lnTo>
                        <a:pt x="44" y="86"/>
                      </a:lnTo>
                      <a:lnTo>
                        <a:pt x="53" y="85"/>
                      </a:lnTo>
                      <a:lnTo>
                        <a:pt x="63" y="84"/>
                      </a:lnTo>
                      <a:lnTo>
                        <a:pt x="73" y="85"/>
                      </a:lnTo>
                      <a:lnTo>
                        <a:pt x="96" y="93"/>
                      </a:lnTo>
                      <a:lnTo>
                        <a:pt x="114" y="101"/>
                      </a:lnTo>
                      <a:lnTo>
                        <a:pt x="134" y="110"/>
                      </a:lnTo>
                      <a:lnTo>
                        <a:pt x="154" y="119"/>
                      </a:lnTo>
                      <a:lnTo>
                        <a:pt x="178" y="129"/>
                      </a:lnTo>
                      <a:lnTo>
                        <a:pt x="198" y="139"/>
                      </a:lnTo>
                      <a:lnTo>
                        <a:pt x="215" y="146"/>
                      </a:lnTo>
                      <a:lnTo>
                        <a:pt x="244" y="158"/>
                      </a:lnTo>
                      <a:lnTo>
                        <a:pt x="259" y="163"/>
                      </a:lnTo>
                      <a:lnTo>
                        <a:pt x="271" y="161"/>
                      </a:lnTo>
                      <a:lnTo>
                        <a:pt x="282" y="159"/>
                      </a:lnTo>
                      <a:lnTo>
                        <a:pt x="293" y="1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29" name="Freeform 40"/>
                <p:cNvSpPr>
                  <a:spLocks/>
                </p:cNvSpPr>
                <p:nvPr/>
              </p:nvSpPr>
              <p:spPr bwMode="ltGray">
                <a:xfrm>
                  <a:off x="462" y="3753"/>
                  <a:ext cx="83" cy="344"/>
                </a:xfrm>
                <a:custGeom>
                  <a:avLst/>
                  <a:gdLst>
                    <a:gd name="T0" fmla="*/ 45 w 83"/>
                    <a:gd name="T1" fmla="*/ 0 h 344"/>
                    <a:gd name="T2" fmla="*/ 54 w 83"/>
                    <a:gd name="T3" fmla="*/ 17 h 344"/>
                    <a:gd name="T4" fmla="*/ 61 w 83"/>
                    <a:gd name="T5" fmla="*/ 28 h 344"/>
                    <a:gd name="T6" fmla="*/ 74 w 83"/>
                    <a:gd name="T7" fmla="*/ 44 h 344"/>
                    <a:gd name="T8" fmla="*/ 78 w 83"/>
                    <a:gd name="T9" fmla="*/ 59 h 344"/>
                    <a:gd name="T10" fmla="*/ 81 w 83"/>
                    <a:gd name="T11" fmla="*/ 78 h 344"/>
                    <a:gd name="T12" fmla="*/ 81 w 83"/>
                    <a:gd name="T13" fmla="*/ 101 h 344"/>
                    <a:gd name="T14" fmla="*/ 82 w 83"/>
                    <a:gd name="T15" fmla="*/ 116 h 344"/>
                    <a:gd name="T16" fmla="*/ 81 w 83"/>
                    <a:gd name="T17" fmla="*/ 134 h 344"/>
                    <a:gd name="T18" fmla="*/ 78 w 83"/>
                    <a:gd name="T19" fmla="*/ 155 h 344"/>
                    <a:gd name="T20" fmla="*/ 75 w 83"/>
                    <a:gd name="T21" fmla="*/ 174 h 344"/>
                    <a:gd name="T22" fmla="*/ 69 w 83"/>
                    <a:gd name="T23" fmla="*/ 203 h 344"/>
                    <a:gd name="T24" fmla="*/ 63 w 83"/>
                    <a:gd name="T25" fmla="*/ 218 h 344"/>
                    <a:gd name="T26" fmla="*/ 53 w 83"/>
                    <a:gd name="T27" fmla="*/ 237 h 344"/>
                    <a:gd name="T28" fmla="*/ 39 w 83"/>
                    <a:gd name="T29" fmla="*/ 258 h 344"/>
                    <a:gd name="T30" fmla="*/ 28 w 83"/>
                    <a:gd name="T31" fmla="*/ 278 h 344"/>
                    <a:gd name="T32" fmla="*/ 17 w 83"/>
                    <a:gd name="T33" fmla="*/ 296 h 344"/>
                    <a:gd name="T34" fmla="*/ 8 w 83"/>
                    <a:gd name="T35" fmla="*/ 312 h 344"/>
                    <a:gd name="T36" fmla="*/ 0 w 83"/>
                    <a:gd name="T37" fmla="*/ 343 h 344"/>
                    <a:gd name="T38" fmla="*/ 4 w 83"/>
                    <a:gd name="T39" fmla="*/ 312 h 344"/>
                    <a:gd name="T40" fmla="*/ 7 w 83"/>
                    <a:gd name="T41" fmla="*/ 290 h 344"/>
                    <a:gd name="T42" fmla="*/ 9 w 83"/>
                    <a:gd name="T43" fmla="*/ 270 h 344"/>
                    <a:gd name="T44" fmla="*/ 11 w 83"/>
                    <a:gd name="T45" fmla="*/ 249 h 344"/>
                    <a:gd name="T46" fmla="*/ 16 w 83"/>
                    <a:gd name="T47" fmla="*/ 223 h 344"/>
                    <a:gd name="T48" fmla="*/ 22 w 83"/>
                    <a:gd name="T49" fmla="*/ 203 h 344"/>
                    <a:gd name="T50" fmla="*/ 28 w 83"/>
                    <a:gd name="T51" fmla="*/ 184 h 344"/>
                    <a:gd name="T52" fmla="*/ 34 w 83"/>
                    <a:gd name="T53" fmla="*/ 167 h 344"/>
                    <a:gd name="T54" fmla="*/ 39 w 83"/>
                    <a:gd name="T55" fmla="*/ 148 h 344"/>
                    <a:gd name="T56" fmla="*/ 45 w 83"/>
                    <a:gd name="T57" fmla="*/ 129 h 344"/>
                    <a:gd name="T58" fmla="*/ 48 w 83"/>
                    <a:gd name="T59" fmla="*/ 110 h 344"/>
                    <a:gd name="T60" fmla="*/ 50 w 83"/>
                    <a:gd name="T61" fmla="*/ 94 h 344"/>
                    <a:gd name="T62" fmla="*/ 52 w 83"/>
                    <a:gd name="T63" fmla="*/ 75 h 344"/>
                    <a:gd name="T64" fmla="*/ 52 w 83"/>
                    <a:gd name="T65" fmla="*/ 54 h 344"/>
                    <a:gd name="T66" fmla="*/ 52 w 83"/>
                    <a:gd name="T67" fmla="*/ 28 h 344"/>
                    <a:gd name="T68" fmla="*/ 49 w 83"/>
                    <a:gd name="T69" fmla="*/ 16 h 344"/>
                    <a:gd name="T70" fmla="*/ 45 w 83"/>
                    <a:gd name="T71" fmla="*/ 0 h 344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w 83"/>
                    <a:gd name="T109" fmla="*/ 0 h 344"/>
                    <a:gd name="T110" fmla="*/ 83 w 83"/>
                    <a:gd name="T111" fmla="*/ 344 h 344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T108" t="T109" r="T110" b="T111"/>
                  <a:pathLst>
                    <a:path w="83" h="344">
                      <a:moveTo>
                        <a:pt x="45" y="0"/>
                      </a:moveTo>
                      <a:lnTo>
                        <a:pt x="54" y="17"/>
                      </a:lnTo>
                      <a:lnTo>
                        <a:pt x="61" y="28"/>
                      </a:lnTo>
                      <a:lnTo>
                        <a:pt x="74" y="44"/>
                      </a:lnTo>
                      <a:lnTo>
                        <a:pt x="78" y="59"/>
                      </a:lnTo>
                      <a:lnTo>
                        <a:pt x="81" y="78"/>
                      </a:lnTo>
                      <a:lnTo>
                        <a:pt x="81" y="101"/>
                      </a:lnTo>
                      <a:lnTo>
                        <a:pt x="82" y="116"/>
                      </a:lnTo>
                      <a:lnTo>
                        <a:pt x="81" y="134"/>
                      </a:lnTo>
                      <a:lnTo>
                        <a:pt x="78" y="155"/>
                      </a:lnTo>
                      <a:lnTo>
                        <a:pt x="75" y="174"/>
                      </a:lnTo>
                      <a:lnTo>
                        <a:pt x="69" y="203"/>
                      </a:lnTo>
                      <a:lnTo>
                        <a:pt x="63" y="218"/>
                      </a:lnTo>
                      <a:lnTo>
                        <a:pt x="53" y="237"/>
                      </a:lnTo>
                      <a:lnTo>
                        <a:pt x="39" y="258"/>
                      </a:lnTo>
                      <a:lnTo>
                        <a:pt x="28" y="278"/>
                      </a:lnTo>
                      <a:lnTo>
                        <a:pt x="17" y="296"/>
                      </a:lnTo>
                      <a:lnTo>
                        <a:pt x="8" y="312"/>
                      </a:lnTo>
                      <a:lnTo>
                        <a:pt x="0" y="343"/>
                      </a:lnTo>
                      <a:lnTo>
                        <a:pt x="4" y="312"/>
                      </a:lnTo>
                      <a:lnTo>
                        <a:pt x="7" y="290"/>
                      </a:lnTo>
                      <a:lnTo>
                        <a:pt x="9" y="270"/>
                      </a:lnTo>
                      <a:lnTo>
                        <a:pt x="11" y="249"/>
                      </a:lnTo>
                      <a:lnTo>
                        <a:pt x="16" y="223"/>
                      </a:lnTo>
                      <a:lnTo>
                        <a:pt x="22" y="203"/>
                      </a:lnTo>
                      <a:lnTo>
                        <a:pt x="28" y="184"/>
                      </a:lnTo>
                      <a:lnTo>
                        <a:pt x="34" y="167"/>
                      </a:lnTo>
                      <a:lnTo>
                        <a:pt x="39" y="148"/>
                      </a:lnTo>
                      <a:lnTo>
                        <a:pt x="45" y="129"/>
                      </a:lnTo>
                      <a:lnTo>
                        <a:pt x="48" y="110"/>
                      </a:lnTo>
                      <a:lnTo>
                        <a:pt x="50" y="94"/>
                      </a:lnTo>
                      <a:lnTo>
                        <a:pt x="52" y="75"/>
                      </a:lnTo>
                      <a:lnTo>
                        <a:pt x="52" y="54"/>
                      </a:lnTo>
                      <a:lnTo>
                        <a:pt x="52" y="28"/>
                      </a:lnTo>
                      <a:lnTo>
                        <a:pt x="49" y="16"/>
                      </a:lnTo>
                      <a:lnTo>
                        <a:pt x="45" y="0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0" name="Freeform 41"/>
                <p:cNvSpPr>
                  <a:spLocks/>
                </p:cNvSpPr>
                <p:nvPr/>
              </p:nvSpPr>
              <p:spPr bwMode="ltGray">
                <a:xfrm>
                  <a:off x="65" y="3564"/>
                  <a:ext cx="365" cy="88"/>
                </a:xfrm>
                <a:custGeom>
                  <a:avLst/>
                  <a:gdLst>
                    <a:gd name="T0" fmla="*/ 364 w 365"/>
                    <a:gd name="T1" fmla="*/ 87 h 88"/>
                    <a:gd name="T2" fmla="*/ 358 w 365"/>
                    <a:gd name="T3" fmla="*/ 72 h 88"/>
                    <a:gd name="T4" fmla="*/ 350 w 365"/>
                    <a:gd name="T5" fmla="*/ 59 h 88"/>
                    <a:gd name="T6" fmla="*/ 343 w 365"/>
                    <a:gd name="T7" fmla="*/ 56 h 88"/>
                    <a:gd name="T8" fmla="*/ 329 w 365"/>
                    <a:gd name="T9" fmla="*/ 52 h 88"/>
                    <a:gd name="T10" fmla="*/ 315 w 365"/>
                    <a:gd name="T11" fmla="*/ 49 h 88"/>
                    <a:gd name="T12" fmla="*/ 301 w 365"/>
                    <a:gd name="T13" fmla="*/ 52 h 88"/>
                    <a:gd name="T14" fmla="*/ 284 w 365"/>
                    <a:gd name="T15" fmla="*/ 54 h 88"/>
                    <a:gd name="T16" fmla="*/ 265 w 365"/>
                    <a:gd name="T17" fmla="*/ 48 h 88"/>
                    <a:gd name="T18" fmla="*/ 239 w 365"/>
                    <a:gd name="T19" fmla="*/ 40 h 88"/>
                    <a:gd name="T20" fmla="*/ 216 w 365"/>
                    <a:gd name="T21" fmla="*/ 33 h 88"/>
                    <a:gd name="T22" fmla="*/ 199 w 365"/>
                    <a:gd name="T23" fmla="*/ 29 h 88"/>
                    <a:gd name="T24" fmla="*/ 172 w 365"/>
                    <a:gd name="T25" fmla="*/ 22 h 88"/>
                    <a:gd name="T26" fmla="*/ 145 w 365"/>
                    <a:gd name="T27" fmla="*/ 15 h 88"/>
                    <a:gd name="T28" fmla="*/ 118 w 365"/>
                    <a:gd name="T29" fmla="*/ 9 h 88"/>
                    <a:gd name="T30" fmla="*/ 92 w 365"/>
                    <a:gd name="T31" fmla="*/ 3 h 88"/>
                    <a:gd name="T32" fmla="*/ 61 w 365"/>
                    <a:gd name="T33" fmla="*/ 2 h 88"/>
                    <a:gd name="T34" fmla="*/ 34 w 365"/>
                    <a:gd name="T35" fmla="*/ 0 h 88"/>
                    <a:gd name="T36" fmla="*/ 27 w 365"/>
                    <a:gd name="T37" fmla="*/ 3 h 88"/>
                    <a:gd name="T38" fmla="*/ 16 w 365"/>
                    <a:gd name="T39" fmla="*/ 8 h 88"/>
                    <a:gd name="T40" fmla="*/ 7 w 365"/>
                    <a:gd name="T41" fmla="*/ 14 h 88"/>
                    <a:gd name="T42" fmla="*/ 0 w 365"/>
                    <a:gd name="T43" fmla="*/ 20 h 88"/>
                    <a:gd name="T44" fmla="*/ 12 w 365"/>
                    <a:gd name="T45" fmla="*/ 21 h 88"/>
                    <a:gd name="T46" fmla="*/ 27 w 365"/>
                    <a:gd name="T47" fmla="*/ 22 h 88"/>
                    <a:gd name="T48" fmla="*/ 41 w 365"/>
                    <a:gd name="T49" fmla="*/ 22 h 88"/>
                    <a:gd name="T50" fmla="*/ 51 w 365"/>
                    <a:gd name="T51" fmla="*/ 21 h 88"/>
                    <a:gd name="T52" fmla="*/ 65 w 365"/>
                    <a:gd name="T53" fmla="*/ 21 h 88"/>
                    <a:gd name="T54" fmla="*/ 84 w 365"/>
                    <a:gd name="T55" fmla="*/ 20 h 88"/>
                    <a:gd name="T56" fmla="*/ 110 w 365"/>
                    <a:gd name="T57" fmla="*/ 21 h 88"/>
                    <a:gd name="T58" fmla="*/ 132 w 365"/>
                    <a:gd name="T59" fmla="*/ 22 h 88"/>
                    <a:gd name="T60" fmla="*/ 153 w 365"/>
                    <a:gd name="T61" fmla="*/ 26 h 88"/>
                    <a:gd name="T62" fmla="*/ 175 w 365"/>
                    <a:gd name="T63" fmla="*/ 28 h 88"/>
                    <a:gd name="T64" fmla="*/ 196 w 365"/>
                    <a:gd name="T65" fmla="*/ 30 h 88"/>
                    <a:gd name="T66" fmla="*/ 214 w 365"/>
                    <a:gd name="T67" fmla="*/ 35 h 88"/>
                    <a:gd name="T68" fmla="*/ 232 w 365"/>
                    <a:gd name="T69" fmla="*/ 42 h 88"/>
                    <a:gd name="T70" fmla="*/ 249 w 365"/>
                    <a:gd name="T71" fmla="*/ 49 h 88"/>
                    <a:gd name="T72" fmla="*/ 268 w 365"/>
                    <a:gd name="T73" fmla="*/ 56 h 88"/>
                    <a:gd name="T74" fmla="*/ 277 w 365"/>
                    <a:gd name="T75" fmla="*/ 57 h 88"/>
                    <a:gd name="T76" fmla="*/ 287 w 365"/>
                    <a:gd name="T77" fmla="*/ 56 h 88"/>
                    <a:gd name="T78" fmla="*/ 300 w 365"/>
                    <a:gd name="T79" fmla="*/ 61 h 88"/>
                    <a:gd name="T80" fmla="*/ 314 w 365"/>
                    <a:gd name="T81" fmla="*/ 66 h 88"/>
                    <a:gd name="T82" fmla="*/ 327 w 365"/>
                    <a:gd name="T83" fmla="*/ 72 h 88"/>
                    <a:gd name="T84" fmla="*/ 346 w 365"/>
                    <a:gd name="T85" fmla="*/ 79 h 88"/>
                    <a:gd name="T86" fmla="*/ 358 w 365"/>
                    <a:gd name="T87" fmla="*/ 83 h 88"/>
                    <a:gd name="T88" fmla="*/ 364 w 365"/>
                    <a:gd name="T89" fmla="*/ 87 h 88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w 365"/>
                    <a:gd name="T136" fmla="*/ 0 h 88"/>
                    <a:gd name="T137" fmla="*/ 365 w 365"/>
                    <a:gd name="T138" fmla="*/ 88 h 88"/>
                  </a:gdLst>
                  <a:ahLst/>
                  <a:cxnLst>
                    <a:cxn ang="T90">
                      <a:pos x="T0" y="T1"/>
                    </a:cxn>
                    <a:cxn ang="T91">
                      <a:pos x="T2" y="T3"/>
                    </a:cxn>
                    <a:cxn ang="T92">
                      <a:pos x="T4" y="T5"/>
                    </a:cxn>
                    <a:cxn ang="T93">
                      <a:pos x="T6" y="T7"/>
                    </a:cxn>
                    <a:cxn ang="T94">
                      <a:pos x="T8" y="T9"/>
                    </a:cxn>
                    <a:cxn ang="T95">
                      <a:pos x="T10" y="T11"/>
                    </a:cxn>
                    <a:cxn ang="T96">
                      <a:pos x="T12" y="T13"/>
                    </a:cxn>
                    <a:cxn ang="T97">
                      <a:pos x="T14" y="T15"/>
                    </a:cxn>
                    <a:cxn ang="T98">
                      <a:pos x="T16" y="T17"/>
                    </a:cxn>
                    <a:cxn ang="T99">
                      <a:pos x="T18" y="T19"/>
                    </a:cxn>
                    <a:cxn ang="T100">
                      <a:pos x="T20" y="T21"/>
                    </a:cxn>
                    <a:cxn ang="T101">
                      <a:pos x="T22" y="T23"/>
                    </a:cxn>
                    <a:cxn ang="T102">
                      <a:pos x="T24" y="T25"/>
                    </a:cxn>
                    <a:cxn ang="T103">
                      <a:pos x="T26" y="T27"/>
                    </a:cxn>
                    <a:cxn ang="T104">
                      <a:pos x="T28" y="T29"/>
                    </a:cxn>
                    <a:cxn ang="T105">
                      <a:pos x="T30" y="T31"/>
                    </a:cxn>
                    <a:cxn ang="T106">
                      <a:pos x="T32" y="T33"/>
                    </a:cxn>
                    <a:cxn ang="T107">
                      <a:pos x="T34" y="T35"/>
                    </a:cxn>
                    <a:cxn ang="T108">
                      <a:pos x="T36" y="T37"/>
                    </a:cxn>
                    <a:cxn ang="T109">
                      <a:pos x="T38" y="T39"/>
                    </a:cxn>
                    <a:cxn ang="T110">
                      <a:pos x="T40" y="T41"/>
                    </a:cxn>
                    <a:cxn ang="T111">
                      <a:pos x="T42" y="T43"/>
                    </a:cxn>
                    <a:cxn ang="T112">
                      <a:pos x="T44" y="T45"/>
                    </a:cxn>
                    <a:cxn ang="T113">
                      <a:pos x="T46" y="T47"/>
                    </a:cxn>
                    <a:cxn ang="T114">
                      <a:pos x="T48" y="T49"/>
                    </a:cxn>
                    <a:cxn ang="T115">
                      <a:pos x="T50" y="T51"/>
                    </a:cxn>
                    <a:cxn ang="T116">
                      <a:pos x="T52" y="T53"/>
                    </a:cxn>
                    <a:cxn ang="T117">
                      <a:pos x="T54" y="T55"/>
                    </a:cxn>
                    <a:cxn ang="T118">
                      <a:pos x="T56" y="T57"/>
                    </a:cxn>
                    <a:cxn ang="T119">
                      <a:pos x="T58" y="T59"/>
                    </a:cxn>
                    <a:cxn ang="T120">
                      <a:pos x="T60" y="T61"/>
                    </a:cxn>
                    <a:cxn ang="T121">
                      <a:pos x="T62" y="T63"/>
                    </a:cxn>
                    <a:cxn ang="T122">
                      <a:pos x="T64" y="T65"/>
                    </a:cxn>
                    <a:cxn ang="T123">
                      <a:pos x="T66" y="T67"/>
                    </a:cxn>
                    <a:cxn ang="T124">
                      <a:pos x="T68" y="T69"/>
                    </a:cxn>
                    <a:cxn ang="T125">
                      <a:pos x="T70" y="T71"/>
                    </a:cxn>
                    <a:cxn ang="T126">
                      <a:pos x="T72" y="T73"/>
                    </a:cxn>
                    <a:cxn ang="T127">
                      <a:pos x="T74" y="T75"/>
                    </a:cxn>
                    <a:cxn ang="T128">
                      <a:pos x="T76" y="T77"/>
                    </a:cxn>
                    <a:cxn ang="T129">
                      <a:pos x="T78" y="T79"/>
                    </a:cxn>
                    <a:cxn ang="T130">
                      <a:pos x="T80" y="T81"/>
                    </a:cxn>
                    <a:cxn ang="T131">
                      <a:pos x="T82" y="T83"/>
                    </a:cxn>
                    <a:cxn ang="T132">
                      <a:pos x="T84" y="T85"/>
                    </a:cxn>
                    <a:cxn ang="T133">
                      <a:pos x="T86" y="T87"/>
                    </a:cxn>
                    <a:cxn ang="T134">
                      <a:pos x="T88" y="T89"/>
                    </a:cxn>
                  </a:cxnLst>
                  <a:rect l="T135" t="T136" r="T137" b="T138"/>
                  <a:pathLst>
                    <a:path w="365" h="88">
                      <a:moveTo>
                        <a:pt x="364" y="87"/>
                      </a:moveTo>
                      <a:lnTo>
                        <a:pt x="358" y="72"/>
                      </a:lnTo>
                      <a:lnTo>
                        <a:pt x="350" y="59"/>
                      </a:lnTo>
                      <a:lnTo>
                        <a:pt x="343" y="56"/>
                      </a:lnTo>
                      <a:lnTo>
                        <a:pt x="329" y="52"/>
                      </a:lnTo>
                      <a:lnTo>
                        <a:pt x="315" y="49"/>
                      </a:lnTo>
                      <a:lnTo>
                        <a:pt x="301" y="52"/>
                      </a:lnTo>
                      <a:lnTo>
                        <a:pt x="284" y="54"/>
                      </a:lnTo>
                      <a:lnTo>
                        <a:pt x="265" y="48"/>
                      </a:lnTo>
                      <a:lnTo>
                        <a:pt x="239" y="40"/>
                      </a:lnTo>
                      <a:lnTo>
                        <a:pt x="216" y="33"/>
                      </a:lnTo>
                      <a:lnTo>
                        <a:pt x="199" y="29"/>
                      </a:lnTo>
                      <a:lnTo>
                        <a:pt x="172" y="22"/>
                      </a:lnTo>
                      <a:lnTo>
                        <a:pt x="145" y="15"/>
                      </a:lnTo>
                      <a:lnTo>
                        <a:pt x="118" y="9"/>
                      </a:lnTo>
                      <a:lnTo>
                        <a:pt x="92" y="3"/>
                      </a:lnTo>
                      <a:lnTo>
                        <a:pt x="61" y="2"/>
                      </a:lnTo>
                      <a:lnTo>
                        <a:pt x="34" y="0"/>
                      </a:lnTo>
                      <a:lnTo>
                        <a:pt x="27" y="3"/>
                      </a:lnTo>
                      <a:lnTo>
                        <a:pt x="16" y="8"/>
                      </a:lnTo>
                      <a:lnTo>
                        <a:pt x="7" y="14"/>
                      </a:lnTo>
                      <a:lnTo>
                        <a:pt x="0" y="20"/>
                      </a:lnTo>
                      <a:lnTo>
                        <a:pt x="12" y="21"/>
                      </a:lnTo>
                      <a:lnTo>
                        <a:pt x="27" y="22"/>
                      </a:lnTo>
                      <a:lnTo>
                        <a:pt x="41" y="22"/>
                      </a:lnTo>
                      <a:lnTo>
                        <a:pt x="51" y="21"/>
                      </a:lnTo>
                      <a:lnTo>
                        <a:pt x="65" y="21"/>
                      </a:lnTo>
                      <a:lnTo>
                        <a:pt x="84" y="20"/>
                      </a:lnTo>
                      <a:lnTo>
                        <a:pt x="110" y="21"/>
                      </a:lnTo>
                      <a:lnTo>
                        <a:pt x="132" y="22"/>
                      </a:lnTo>
                      <a:lnTo>
                        <a:pt x="153" y="26"/>
                      </a:lnTo>
                      <a:lnTo>
                        <a:pt x="175" y="28"/>
                      </a:lnTo>
                      <a:lnTo>
                        <a:pt x="196" y="30"/>
                      </a:lnTo>
                      <a:lnTo>
                        <a:pt x="214" y="35"/>
                      </a:lnTo>
                      <a:lnTo>
                        <a:pt x="232" y="42"/>
                      </a:lnTo>
                      <a:lnTo>
                        <a:pt x="249" y="49"/>
                      </a:lnTo>
                      <a:lnTo>
                        <a:pt x="268" y="56"/>
                      </a:lnTo>
                      <a:lnTo>
                        <a:pt x="277" y="57"/>
                      </a:lnTo>
                      <a:lnTo>
                        <a:pt x="287" y="56"/>
                      </a:lnTo>
                      <a:lnTo>
                        <a:pt x="300" y="61"/>
                      </a:lnTo>
                      <a:lnTo>
                        <a:pt x="314" y="66"/>
                      </a:lnTo>
                      <a:lnTo>
                        <a:pt x="327" y="72"/>
                      </a:lnTo>
                      <a:lnTo>
                        <a:pt x="346" y="79"/>
                      </a:lnTo>
                      <a:lnTo>
                        <a:pt x="358" y="83"/>
                      </a:lnTo>
                      <a:lnTo>
                        <a:pt x="364" y="87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31" name="Freeform 42"/>
                <p:cNvSpPr>
                  <a:spLocks/>
                </p:cNvSpPr>
                <p:nvPr/>
              </p:nvSpPr>
              <p:spPr bwMode="ltGray">
                <a:xfrm>
                  <a:off x="48" y="3616"/>
                  <a:ext cx="378" cy="37"/>
                </a:xfrm>
                <a:custGeom>
                  <a:avLst/>
                  <a:gdLst>
                    <a:gd name="T0" fmla="*/ 377 w 378"/>
                    <a:gd name="T1" fmla="*/ 36 h 37"/>
                    <a:gd name="T2" fmla="*/ 368 w 378"/>
                    <a:gd name="T3" fmla="*/ 33 h 37"/>
                    <a:gd name="T4" fmla="*/ 357 w 378"/>
                    <a:gd name="T5" fmla="*/ 29 h 37"/>
                    <a:gd name="T6" fmla="*/ 345 w 378"/>
                    <a:gd name="T7" fmla="*/ 25 h 37"/>
                    <a:gd name="T8" fmla="*/ 334 w 378"/>
                    <a:gd name="T9" fmla="*/ 22 h 37"/>
                    <a:gd name="T10" fmla="*/ 320 w 378"/>
                    <a:gd name="T11" fmla="*/ 18 h 37"/>
                    <a:gd name="T12" fmla="*/ 303 w 378"/>
                    <a:gd name="T13" fmla="*/ 11 h 37"/>
                    <a:gd name="T14" fmla="*/ 289 w 378"/>
                    <a:gd name="T15" fmla="*/ 6 h 37"/>
                    <a:gd name="T16" fmla="*/ 275 w 378"/>
                    <a:gd name="T17" fmla="*/ 5 h 37"/>
                    <a:gd name="T18" fmla="*/ 259 w 378"/>
                    <a:gd name="T19" fmla="*/ 7 h 37"/>
                    <a:gd name="T20" fmla="*/ 237 w 378"/>
                    <a:gd name="T21" fmla="*/ 10 h 37"/>
                    <a:gd name="T22" fmla="*/ 228 w 378"/>
                    <a:gd name="T23" fmla="*/ 9 h 37"/>
                    <a:gd name="T24" fmla="*/ 200 w 378"/>
                    <a:gd name="T25" fmla="*/ 6 h 37"/>
                    <a:gd name="T26" fmla="*/ 169 w 378"/>
                    <a:gd name="T27" fmla="*/ 3 h 37"/>
                    <a:gd name="T28" fmla="*/ 149 w 378"/>
                    <a:gd name="T29" fmla="*/ 1 h 37"/>
                    <a:gd name="T30" fmla="*/ 123 w 378"/>
                    <a:gd name="T31" fmla="*/ 0 h 37"/>
                    <a:gd name="T32" fmla="*/ 95 w 378"/>
                    <a:gd name="T33" fmla="*/ 1 h 37"/>
                    <a:gd name="T34" fmla="*/ 78 w 378"/>
                    <a:gd name="T35" fmla="*/ 3 h 37"/>
                    <a:gd name="T36" fmla="*/ 58 w 378"/>
                    <a:gd name="T37" fmla="*/ 5 h 37"/>
                    <a:gd name="T38" fmla="*/ 40 w 378"/>
                    <a:gd name="T39" fmla="*/ 6 h 37"/>
                    <a:gd name="T40" fmla="*/ 21 w 378"/>
                    <a:gd name="T41" fmla="*/ 8 h 37"/>
                    <a:gd name="T42" fmla="*/ 19 w 378"/>
                    <a:gd name="T43" fmla="*/ 16 h 37"/>
                    <a:gd name="T44" fmla="*/ 15 w 378"/>
                    <a:gd name="T45" fmla="*/ 21 h 37"/>
                    <a:gd name="T46" fmla="*/ 9 w 378"/>
                    <a:gd name="T47" fmla="*/ 27 h 37"/>
                    <a:gd name="T48" fmla="*/ 0 w 378"/>
                    <a:gd name="T49" fmla="*/ 32 h 37"/>
                    <a:gd name="T50" fmla="*/ 15 w 378"/>
                    <a:gd name="T51" fmla="*/ 29 h 37"/>
                    <a:gd name="T52" fmla="*/ 33 w 378"/>
                    <a:gd name="T53" fmla="*/ 26 h 37"/>
                    <a:gd name="T54" fmla="*/ 48 w 378"/>
                    <a:gd name="T55" fmla="*/ 23 h 37"/>
                    <a:gd name="T56" fmla="*/ 64 w 378"/>
                    <a:gd name="T57" fmla="*/ 21 h 37"/>
                    <a:gd name="T58" fmla="*/ 81 w 378"/>
                    <a:gd name="T59" fmla="*/ 19 h 37"/>
                    <a:gd name="T60" fmla="*/ 108 w 378"/>
                    <a:gd name="T61" fmla="*/ 18 h 37"/>
                    <a:gd name="T62" fmla="*/ 137 w 378"/>
                    <a:gd name="T63" fmla="*/ 16 h 37"/>
                    <a:gd name="T64" fmla="*/ 170 w 378"/>
                    <a:gd name="T65" fmla="*/ 15 h 37"/>
                    <a:gd name="T66" fmla="*/ 203 w 378"/>
                    <a:gd name="T67" fmla="*/ 13 h 37"/>
                    <a:gd name="T68" fmla="*/ 233 w 378"/>
                    <a:gd name="T69" fmla="*/ 11 h 37"/>
                    <a:gd name="T70" fmla="*/ 259 w 378"/>
                    <a:gd name="T71" fmla="*/ 14 h 37"/>
                    <a:gd name="T72" fmla="*/ 277 w 378"/>
                    <a:gd name="T73" fmla="*/ 18 h 37"/>
                    <a:gd name="T74" fmla="*/ 297 w 378"/>
                    <a:gd name="T75" fmla="*/ 22 h 37"/>
                    <a:gd name="T76" fmla="*/ 318 w 378"/>
                    <a:gd name="T77" fmla="*/ 26 h 37"/>
                    <a:gd name="T78" fmla="*/ 341 w 378"/>
                    <a:gd name="T79" fmla="*/ 31 h 37"/>
                    <a:gd name="T80" fmla="*/ 358 w 378"/>
                    <a:gd name="T81" fmla="*/ 34 h 37"/>
                    <a:gd name="T82" fmla="*/ 377 w 378"/>
                    <a:gd name="T83" fmla="*/ 36 h 3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w 378"/>
                    <a:gd name="T127" fmla="*/ 0 h 37"/>
                    <a:gd name="T128" fmla="*/ 378 w 378"/>
                    <a:gd name="T129" fmla="*/ 37 h 37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T126" t="T127" r="T128" b="T129"/>
                  <a:pathLst>
                    <a:path w="378" h="37">
                      <a:moveTo>
                        <a:pt x="377" y="36"/>
                      </a:moveTo>
                      <a:lnTo>
                        <a:pt x="368" y="33"/>
                      </a:lnTo>
                      <a:lnTo>
                        <a:pt x="357" y="29"/>
                      </a:lnTo>
                      <a:lnTo>
                        <a:pt x="345" y="25"/>
                      </a:lnTo>
                      <a:lnTo>
                        <a:pt x="334" y="22"/>
                      </a:lnTo>
                      <a:lnTo>
                        <a:pt x="320" y="18"/>
                      </a:lnTo>
                      <a:lnTo>
                        <a:pt x="303" y="11"/>
                      </a:lnTo>
                      <a:lnTo>
                        <a:pt x="289" y="6"/>
                      </a:lnTo>
                      <a:lnTo>
                        <a:pt x="275" y="5"/>
                      </a:lnTo>
                      <a:lnTo>
                        <a:pt x="259" y="7"/>
                      </a:lnTo>
                      <a:lnTo>
                        <a:pt x="237" y="10"/>
                      </a:lnTo>
                      <a:lnTo>
                        <a:pt x="228" y="9"/>
                      </a:lnTo>
                      <a:lnTo>
                        <a:pt x="200" y="6"/>
                      </a:lnTo>
                      <a:lnTo>
                        <a:pt x="169" y="3"/>
                      </a:lnTo>
                      <a:lnTo>
                        <a:pt x="149" y="1"/>
                      </a:lnTo>
                      <a:lnTo>
                        <a:pt x="123" y="0"/>
                      </a:lnTo>
                      <a:lnTo>
                        <a:pt x="95" y="1"/>
                      </a:lnTo>
                      <a:lnTo>
                        <a:pt x="78" y="3"/>
                      </a:lnTo>
                      <a:lnTo>
                        <a:pt x="58" y="5"/>
                      </a:lnTo>
                      <a:lnTo>
                        <a:pt x="40" y="6"/>
                      </a:lnTo>
                      <a:lnTo>
                        <a:pt x="21" y="8"/>
                      </a:lnTo>
                      <a:lnTo>
                        <a:pt x="19" y="16"/>
                      </a:lnTo>
                      <a:lnTo>
                        <a:pt x="15" y="21"/>
                      </a:lnTo>
                      <a:lnTo>
                        <a:pt x="9" y="27"/>
                      </a:lnTo>
                      <a:lnTo>
                        <a:pt x="0" y="32"/>
                      </a:lnTo>
                      <a:lnTo>
                        <a:pt x="15" y="29"/>
                      </a:lnTo>
                      <a:lnTo>
                        <a:pt x="33" y="26"/>
                      </a:lnTo>
                      <a:lnTo>
                        <a:pt x="48" y="23"/>
                      </a:lnTo>
                      <a:lnTo>
                        <a:pt x="64" y="21"/>
                      </a:lnTo>
                      <a:lnTo>
                        <a:pt x="81" y="19"/>
                      </a:lnTo>
                      <a:lnTo>
                        <a:pt x="108" y="18"/>
                      </a:lnTo>
                      <a:lnTo>
                        <a:pt x="137" y="16"/>
                      </a:lnTo>
                      <a:lnTo>
                        <a:pt x="170" y="15"/>
                      </a:lnTo>
                      <a:lnTo>
                        <a:pt x="203" y="13"/>
                      </a:lnTo>
                      <a:lnTo>
                        <a:pt x="233" y="11"/>
                      </a:lnTo>
                      <a:lnTo>
                        <a:pt x="259" y="14"/>
                      </a:lnTo>
                      <a:lnTo>
                        <a:pt x="277" y="18"/>
                      </a:lnTo>
                      <a:lnTo>
                        <a:pt x="297" y="22"/>
                      </a:lnTo>
                      <a:lnTo>
                        <a:pt x="318" y="26"/>
                      </a:lnTo>
                      <a:lnTo>
                        <a:pt x="341" y="31"/>
                      </a:lnTo>
                      <a:lnTo>
                        <a:pt x="358" y="34"/>
                      </a:lnTo>
                      <a:lnTo>
                        <a:pt x="377" y="3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sp>
            <p:nvSpPr>
              <p:cNvPr id="27" name="Freeform 43"/>
              <p:cNvSpPr>
                <a:spLocks/>
              </p:cNvSpPr>
              <p:nvPr/>
            </p:nvSpPr>
            <p:spPr bwMode="ltGray">
              <a:xfrm>
                <a:off x="12" y="2650"/>
                <a:ext cx="557" cy="667"/>
              </a:xfrm>
              <a:custGeom>
                <a:avLst/>
                <a:gdLst>
                  <a:gd name="T0" fmla="*/ 176 w 557"/>
                  <a:gd name="T1" fmla="*/ 290 h 667"/>
                  <a:gd name="T2" fmla="*/ 194 w 557"/>
                  <a:gd name="T3" fmla="*/ 275 h 667"/>
                  <a:gd name="T4" fmla="*/ 163 w 557"/>
                  <a:gd name="T5" fmla="*/ 187 h 667"/>
                  <a:gd name="T6" fmla="*/ 117 w 557"/>
                  <a:gd name="T7" fmla="*/ 100 h 667"/>
                  <a:gd name="T8" fmla="*/ 67 w 557"/>
                  <a:gd name="T9" fmla="*/ 60 h 667"/>
                  <a:gd name="T10" fmla="*/ 110 w 557"/>
                  <a:gd name="T11" fmla="*/ 81 h 667"/>
                  <a:gd name="T12" fmla="*/ 156 w 557"/>
                  <a:gd name="T13" fmla="*/ 150 h 667"/>
                  <a:gd name="T14" fmla="*/ 198 w 557"/>
                  <a:gd name="T15" fmla="*/ 225 h 667"/>
                  <a:gd name="T16" fmla="*/ 228 w 557"/>
                  <a:gd name="T17" fmla="*/ 300 h 667"/>
                  <a:gd name="T18" fmla="*/ 254 w 557"/>
                  <a:gd name="T19" fmla="*/ 269 h 667"/>
                  <a:gd name="T20" fmla="*/ 259 w 557"/>
                  <a:gd name="T21" fmla="*/ 204 h 667"/>
                  <a:gd name="T22" fmla="*/ 268 w 557"/>
                  <a:gd name="T23" fmla="*/ 117 h 667"/>
                  <a:gd name="T24" fmla="*/ 292 w 557"/>
                  <a:gd name="T25" fmla="*/ 47 h 667"/>
                  <a:gd name="T26" fmla="*/ 307 w 557"/>
                  <a:gd name="T27" fmla="*/ 23 h 667"/>
                  <a:gd name="T28" fmla="*/ 292 w 557"/>
                  <a:gd name="T29" fmla="*/ 96 h 667"/>
                  <a:gd name="T30" fmla="*/ 284 w 557"/>
                  <a:gd name="T31" fmla="*/ 191 h 667"/>
                  <a:gd name="T32" fmla="*/ 279 w 557"/>
                  <a:gd name="T33" fmla="*/ 277 h 667"/>
                  <a:gd name="T34" fmla="*/ 291 w 557"/>
                  <a:gd name="T35" fmla="*/ 327 h 667"/>
                  <a:gd name="T36" fmla="*/ 355 w 557"/>
                  <a:gd name="T37" fmla="*/ 317 h 667"/>
                  <a:gd name="T38" fmla="*/ 439 w 557"/>
                  <a:gd name="T39" fmla="*/ 319 h 667"/>
                  <a:gd name="T40" fmla="*/ 505 w 557"/>
                  <a:gd name="T41" fmla="*/ 346 h 667"/>
                  <a:gd name="T42" fmla="*/ 556 w 557"/>
                  <a:gd name="T43" fmla="*/ 406 h 667"/>
                  <a:gd name="T44" fmla="*/ 494 w 557"/>
                  <a:gd name="T45" fmla="*/ 397 h 667"/>
                  <a:gd name="T46" fmla="*/ 428 w 557"/>
                  <a:gd name="T47" fmla="*/ 377 h 667"/>
                  <a:gd name="T48" fmla="*/ 341 w 557"/>
                  <a:gd name="T49" fmla="*/ 366 h 667"/>
                  <a:gd name="T50" fmla="*/ 283 w 557"/>
                  <a:gd name="T51" fmla="*/ 372 h 667"/>
                  <a:gd name="T52" fmla="*/ 316 w 557"/>
                  <a:gd name="T53" fmla="*/ 401 h 667"/>
                  <a:gd name="T54" fmla="*/ 390 w 557"/>
                  <a:gd name="T55" fmla="*/ 417 h 667"/>
                  <a:gd name="T56" fmla="*/ 465 w 557"/>
                  <a:gd name="T57" fmla="*/ 430 h 667"/>
                  <a:gd name="T58" fmla="*/ 520 w 557"/>
                  <a:gd name="T59" fmla="*/ 472 h 667"/>
                  <a:gd name="T60" fmla="*/ 548 w 557"/>
                  <a:gd name="T61" fmla="*/ 531 h 667"/>
                  <a:gd name="T62" fmla="*/ 480 w 557"/>
                  <a:gd name="T63" fmla="*/ 495 h 667"/>
                  <a:gd name="T64" fmla="*/ 410 w 557"/>
                  <a:gd name="T65" fmla="*/ 458 h 667"/>
                  <a:gd name="T66" fmla="*/ 343 w 557"/>
                  <a:gd name="T67" fmla="*/ 426 h 667"/>
                  <a:gd name="T68" fmla="*/ 292 w 557"/>
                  <a:gd name="T69" fmla="*/ 411 h 667"/>
                  <a:gd name="T70" fmla="*/ 260 w 557"/>
                  <a:gd name="T71" fmla="*/ 441 h 667"/>
                  <a:gd name="T72" fmla="*/ 289 w 557"/>
                  <a:gd name="T73" fmla="*/ 518 h 667"/>
                  <a:gd name="T74" fmla="*/ 312 w 557"/>
                  <a:gd name="T75" fmla="*/ 611 h 667"/>
                  <a:gd name="T76" fmla="*/ 272 w 557"/>
                  <a:gd name="T77" fmla="*/ 619 h 667"/>
                  <a:gd name="T78" fmla="*/ 249 w 557"/>
                  <a:gd name="T79" fmla="*/ 518 h 667"/>
                  <a:gd name="T80" fmla="*/ 216 w 557"/>
                  <a:gd name="T81" fmla="*/ 458 h 667"/>
                  <a:gd name="T82" fmla="*/ 179 w 557"/>
                  <a:gd name="T83" fmla="*/ 491 h 667"/>
                  <a:gd name="T84" fmla="*/ 138 w 557"/>
                  <a:gd name="T85" fmla="*/ 553 h 667"/>
                  <a:gd name="T86" fmla="*/ 95 w 557"/>
                  <a:gd name="T87" fmla="*/ 643 h 667"/>
                  <a:gd name="T88" fmla="*/ 110 w 557"/>
                  <a:gd name="T89" fmla="*/ 561 h 667"/>
                  <a:gd name="T90" fmla="*/ 148 w 557"/>
                  <a:gd name="T91" fmla="*/ 487 h 667"/>
                  <a:gd name="T92" fmla="*/ 195 w 557"/>
                  <a:gd name="T93" fmla="*/ 426 h 667"/>
                  <a:gd name="T94" fmla="*/ 213 w 557"/>
                  <a:gd name="T95" fmla="*/ 380 h 667"/>
                  <a:gd name="T96" fmla="*/ 166 w 557"/>
                  <a:gd name="T97" fmla="*/ 405 h 667"/>
                  <a:gd name="T98" fmla="*/ 112 w 557"/>
                  <a:gd name="T99" fmla="*/ 467 h 667"/>
                  <a:gd name="T100" fmla="*/ 61 w 557"/>
                  <a:gd name="T101" fmla="*/ 538 h 667"/>
                  <a:gd name="T102" fmla="*/ 53 w 557"/>
                  <a:gd name="T103" fmla="*/ 516 h 667"/>
                  <a:gd name="T104" fmla="*/ 91 w 557"/>
                  <a:gd name="T105" fmla="*/ 469 h 667"/>
                  <a:gd name="T106" fmla="*/ 153 w 557"/>
                  <a:gd name="T107" fmla="*/ 410 h 667"/>
                  <a:gd name="T108" fmla="*/ 216 w 557"/>
                  <a:gd name="T109" fmla="*/ 368 h 667"/>
                  <a:gd name="T110" fmla="*/ 158 w 557"/>
                  <a:gd name="T111" fmla="*/ 323 h 667"/>
                  <a:gd name="T112" fmla="*/ 99 w 557"/>
                  <a:gd name="T113" fmla="*/ 266 h 667"/>
                  <a:gd name="T114" fmla="*/ 38 w 557"/>
                  <a:gd name="T115" fmla="*/ 211 h 667"/>
                  <a:gd name="T116" fmla="*/ 8 w 557"/>
                  <a:gd name="T117" fmla="*/ 176 h 667"/>
                  <a:gd name="T118" fmla="*/ 69 w 557"/>
                  <a:gd name="T119" fmla="*/ 206 h 667"/>
                  <a:gd name="T120" fmla="*/ 137 w 557"/>
                  <a:gd name="T121" fmla="*/ 259 h 667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557"/>
                  <a:gd name="T184" fmla="*/ 0 h 667"/>
                  <a:gd name="T185" fmla="*/ 557 w 557"/>
                  <a:gd name="T186" fmla="*/ 667 h 667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557" h="667">
                    <a:moveTo>
                      <a:pt x="137" y="259"/>
                    </a:moveTo>
                    <a:lnTo>
                      <a:pt x="147" y="269"/>
                    </a:lnTo>
                    <a:lnTo>
                      <a:pt x="156" y="276"/>
                    </a:lnTo>
                    <a:lnTo>
                      <a:pt x="165" y="282"/>
                    </a:lnTo>
                    <a:lnTo>
                      <a:pt x="176" y="290"/>
                    </a:lnTo>
                    <a:lnTo>
                      <a:pt x="186" y="296"/>
                    </a:lnTo>
                    <a:lnTo>
                      <a:pt x="195" y="300"/>
                    </a:lnTo>
                    <a:lnTo>
                      <a:pt x="203" y="305"/>
                    </a:lnTo>
                    <a:lnTo>
                      <a:pt x="198" y="290"/>
                    </a:lnTo>
                    <a:lnTo>
                      <a:pt x="194" y="275"/>
                    </a:lnTo>
                    <a:lnTo>
                      <a:pt x="188" y="257"/>
                    </a:lnTo>
                    <a:lnTo>
                      <a:pt x="182" y="240"/>
                    </a:lnTo>
                    <a:lnTo>
                      <a:pt x="177" y="223"/>
                    </a:lnTo>
                    <a:lnTo>
                      <a:pt x="172" y="205"/>
                    </a:lnTo>
                    <a:lnTo>
                      <a:pt x="163" y="187"/>
                    </a:lnTo>
                    <a:lnTo>
                      <a:pt x="154" y="167"/>
                    </a:lnTo>
                    <a:lnTo>
                      <a:pt x="146" y="150"/>
                    </a:lnTo>
                    <a:lnTo>
                      <a:pt x="135" y="128"/>
                    </a:lnTo>
                    <a:lnTo>
                      <a:pt x="128" y="113"/>
                    </a:lnTo>
                    <a:lnTo>
                      <a:pt x="117" y="100"/>
                    </a:lnTo>
                    <a:lnTo>
                      <a:pt x="108" y="87"/>
                    </a:lnTo>
                    <a:lnTo>
                      <a:pt x="95" y="76"/>
                    </a:lnTo>
                    <a:lnTo>
                      <a:pt x="85" y="68"/>
                    </a:lnTo>
                    <a:lnTo>
                      <a:pt x="74" y="63"/>
                    </a:lnTo>
                    <a:lnTo>
                      <a:pt x="67" y="60"/>
                    </a:lnTo>
                    <a:lnTo>
                      <a:pt x="75" y="58"/>
                    </a:lnTo>
                    <a:lnTo>
                      <a:pt x="80" y="59"/>
                    </a:lnTo>
                    <a:lnTo>
                      <a:pt x="89" y="61"/>
                    </a:lnTo>
                    <a:lnTo>
                      <a:pt x="98" y="70"/>
                    </a:lnTo>
                    <a:lnTo>
                      <a:pt x="110" y="81"/>
                    </a:lnTo>
                    <a:lnTo>
                      <a:pt x="119" y="90"/>
                    </a:lnTo>
                    <a:lnTo>
                      <a:pt x="126" y="101"/>
                    </a:lnTo>
                    <a:lnTo>
                      <a:pt x="136" y="116"/>
                    </a:lnTo>
                    <a:lnTo>
                      <a:pt x="147" y="134"/>
                    </a:lnTo>
                    <a:lnTo>
                      <a:pt x="156" y="150"/>
                    </a:lnTo>
                    <a:lnTo>
                      <a:pt x="166" y="168"/>
                    </a:lnTo>
                    <a:lnTo>
                      <a:pt x="175" y="181"/>
                    </a:lnTo>
                    <a:lnTo>
                      <a:pt x="185" y="195"/>
                    </a:lnTo>
                    <a:lnTo>
                      <a:pt x="192" y="210"/>
                    </a:lnTo>
                    <a:lnTo>
                      <a:pt x="198" y="225"/>
                    </a:lnTo>
                    <a:lnTo>
                      <a:pt x="205" y="242"/>
                    </a:lnTo>
                    <a:lnTo>
                      <a:pt x="212" y="257"/>
                    </a:lnTo>
                    <a:lnTo>
                      <a:pt x="218" y="271"/>
                    </a:lnTo>
                    <a:lnTo>
                      <a:pt x="224" y="288"/>
                    </a:lnTo>
                    <a:lnTo>
                      <a:pt x="228" y="300"/>
                    </a:lnTo>
                    <a:lnTo>
                      <a:pt x="230" y="306"/>
                    </a:lnTo>
                    <a:lnTo>
                      <a:pt x="236" y="300"/>
                    </a:lnTo>
                    <a:lnTo>
                      <a:pt x="243" y="293"/>
                    </a:lnTo>
                    <a:lnTo>
                      <a:pt x="252" y="284"/>
                    </a:lnTo>
                    <a:lnTo>
                      <a:pt x="254" y="269"/>
                    </a:lnTo>
                    <a:lnTo>
                      <a:pt x="255" y="257"/>
                    </a:lnTo>
                    <a:lnTo>
                      <a:pt x="258" y="239"/>
                    </a:lnTo>
                    <a:lnTo>
                      <a:pt x="259" y="223"/>
                    </a:lnTo>
                    <a:lnTo>
                      <a:pt x="258" y="223"/>
                    </a:lnTo>
                    <a:lnTo>
                      <a:pt x="259" y="204"/>
                    </a:lnTo>
                    <a:lnTo>
                      <a:pt x="260" y="184"/>
                    </a:lnTo>
                    <a:lnTo>
                      <a:pt x="261" y="165"/>
                    </a:lnTo>
                    <a:lnTo>
                      <a:pt x="263" y="148"/>
                    </a:lnTo>
                    <a:lnTo>
                      <a:pt x="265" y="134"/>
                    </a:lnTo>
                    <a:lnTo>
                      <a:pt x="268" y="117"/>
                    </a:lnTo>
                    <a:lnTo>
                      <a:pt x="272" y="105"/>
                    </a:lnTo>
                    <a:lnTo>
                      <a:pt x="275" y="91"/>
                    </a:lnTo>
                    <a:lnTo>
                      <a:pt x="281" y="80"/>
                    </a:lnTo>
                    <a:lnTo>
                      <a:pt x="286" y="66"/>
                    </a:lnTo>
                    <a:lnTo>
                      <a:pt x="292" y="47"/>
                    </a:lnTo>
                    <a:lnTo>
                      <a:pt x="298" y="30"/>
                    </a:lnTo>
                    <a:lnTo>
                      <a:pt x="301" y="14"/>
                    </a:lnTo>
                    <a:lnTo>
                      <a:pt x="306" y="0"/>
                    </a:lnTo>
                    <a:lnTo>
                      <a:pt x="308" y="11"/>
                    </a:lnTo>
                    <a:lnTo>
                      <a:pt x="307" y="23"/>
                    </a:lnTo>
                    <a:lnTo>
                      <a:pt x="305" y="38"/>
                    </a:lnTo>
                    <a:lnTo>
                      <a:pt x="301" y="51"/>
                    </a:lnTo>
                    <a:lnTo>
                      <a:pt x="297" y="72"/>
                    </a:lnTo>
                    <a:lnTo>
                      <a:pt x="294" y="84"/>
                    </a:lnTo>
                    <a:lnTo>
                      <a:pt x="292" y="96"/>
                    </a:lnTo>
                    <a:lnTo>
                      <a:pt x="289" y="111"/>
                    </a:lnTo>
                    <a:lnTo>
                      <a:pt x="288" y="129"/>
                    </a:lnTo>
                    <a:lnTo>
                      <a:pt x="287" y="149"/>
                    </a:lnTo>
                    <a:lnTo>
                      <a:pt x="285" y="169"/>
                    </a:lnTo>
                    <a:lnTo>
                      <a:pt x="284" y="191"/>
                    </a:lnTo>
                    <a:lnTo>
                      <a:pt x="284" y="208"/>
                    </a:lnTo>
                    <a:lnTo>
                      <a:pt x="283" y="226"/>
                    </a:lnTo>
                    <a:lnTo>
                      <a:pt x="282" y="241"/>
                    </a:lnTo>
                    <a:lnTo>
                      <a:pt x="282" y="259"/>
                    </a:lnTo>
                    <a:lnTo>
                      <a:pt x="279" y="277"/>
                    </a:lnTo>
                    <a:lnTo>
                      <a:pt x="275" y="300"/>
                    </a:lnTo>
                    <a:lnTo>
                      <a:pt x="272" y="319"/>
                    </a:lnTo>
                    <a:lnTo>
                      <a:pt x="268" y="341"/>
                    </a:lnTo>
                    <a:lnTo>
                      <a:pt x="279" y="334"/>
                    </a:lnTo>
                    <a:lnTo>
                      <a:pt x="291" y="327"/>
                    </a:lnTo>
                    <a:lnTo>
                      <a:pt x="307" y="318"/>
                    </a:lnTo>
                    <a:lnTo>
                      <a:pt x="320" y="315"/>
                    </a:lnTo>
                    <a:lnTo>
                      <a:pt x="334" y="315"/>
                    </a:lnTo>
                    <a:lnTo>
                      <a:pt x="344" y="315"/>
                    </a:lnTo>
                    <a:lnTo>
                      <a:pt x="355" y="317"/>
                    </a:lnTo>
                    <a:lnTo>
                      <a:pt x="371" y="319"/>
                    </a:lnTo>
                    <a:lnTo>
                      <a:pt x="391" y="320"/>
                    </a:lnTo>
                    <a:lnTo>
                      <a:pt x="408" y="319"/>
                    </a:lnTo>
                    <a:lnTo>
                      <a:pt x="425" y="319"/>
                    </a:lnTo>
                    <a:lnTo>
                      <a:pt x="439" y="319"/>
                    </a:lnTo>
                    <a:lnTo>
                      <a:pt x="453" y="320"/>
                    </a:lnTo>
                    <a:lnTo>
                      <a:pt x="466" y="326"/>
                    </a:lnTo>
                    <a:lnTo>
                      <a:pt x="482" y="332"/>
                    </a:lnTo>
                    <a:lnTo>
                      <a:pt x="494" y="339"/>
                    </a:lnTo>
                    <a:lnTo>
                      <a:pt x="505" y="346"/>
                    </a:lnTo>
                    <a:lnTo>
                      <a:pt x="519" y="356"/>
                    </a:lnTo>
                    <a:lnTo>
                      <a:pt x="526" y="362"/>
                    </a:lnTo>
                    <a:lnTo>
                      <a:pt x="537" y="376"/>
                    </a:lnTo>
                    <a:lnTo>
                      <a:pt x="546" y="391"/>
                    </a:lnTo>
                    <a:lnTo>
                      <a:pt x="556" y="406"/>
                    </a:lnTo>
                    <a:lnTo>
                      <a:pt x="545" y="407"/>
                    </a:lnTo>
                    <a:lnTo>
                      <a:pt x="531" y="405"/>
                    </a:lnTo>
                    <a:lnTo>
                      <a:pt x="517" y="401"/>
                    </a:lnTo>
                    <a:lnTo>
                      <a:pt x="504" y="401"/>
                    </a:lnTo>
                    <a:lnTo>
                      <a:pt x="494" y="397"/>
                    </a:lnTo>
                    <a:lnTo>
                      <a:pt x="481" y="391"/>
                    </a:lnTo>
                    <a:lnTo>
                      <a:pt x="468" y="386"/>
                    </a:lnTo>
                    <a:lnTo>
                      <a:pt x="457" y="381"/>
                    </a:lnTo>
                    <a:lnTo>
                      <a:pt x="447" y="380"/>
                    </a:lnTo>
                    <a:lnTo>
                      <a:pt x="428" y="377"/>
                    </a:lnTo>
                    <a:lnTo>
                      <a:pt x="408" y="376"/>
                    </a:lnTo>
                    <a:lnTo>
                      <a:pt x="390" y="372"/>
                    </a:lnTo>
                    <a:lnTo>
                      <a:pt x="371" y="369"/>
                    </a:lnTo>
                    <a:lnTo>
                      <a:pt x="354" y="367"/>
                    </a:lnTo>
                    <a:lnTo>
                      <a:pt x="341" y="366"/>
                    </a:lnTo>
                    <a:lnTo>
                      <a:pt x="331" y="365"/>
                    </a:lnTo>
                    <a:lnTo>
                      <a:pt x="317" y="364"/>
                    </a:lnTo>
                    <a:lnTo>
                      <a:pt x="304" y="366"/>
                    </a:lnTo>
                    <a:lnTo>
                      <a:pt x="295" y="367"/>
                    </a:lnTo>
                    <a:lnTo>
                      <a:pt x="283" y="372"/>
                    </a:lnTo>
                    <a:lnTo>
                      <a:pt x="268" y="375"/>
                    </a:lnTo>
                    <a:lnTo>
                      <a:pt x="279" y="381"/>
                    </a:lnTo>
                    <a:lnTo>
                      <a:pt x="292" y="389"/>
                    </a:lnTo>
                    <a:lnTo>
                      <a:pt x="303" y="397"/>
                    </a:lnTo>
                    <a:lnTo>
                      <a:pt x="316" y="401"/>
                    </a:lnTo>
                    <a:lnTo>
                      <a:pt x="331" y="406"/>
                    </a:lnTo>
                    <a:lnTo>
                      <a:pt x="343" y="409"/>
                    </a:lnTo>
                    <a:lnTo>
                      <a:pt x="356" y="410"/>
                    </a:lnTo>
                    <a:lnTo>
                      <a:pt x="372" y="414"/>
                    </a:lnTo>
                    <a:lnTo>
                      <a:pt x="390" y="417"/>
                    </a:lnTo>
                    <a:lnTo>
                      <a:pt x="405" y="420"/>
                    </a:lnTo>
                    <a:lnTo>
                      <a:pt x="422" y="421"/>
                    </a:lnTo>
                    <a:lnTo>
                      <a:pt x="436" y="424"/>
                    </a:lnTo>
                    <a:lnTo>
                      <a:pt x="451" y="427"/>
                    </a:lnTo>
                    <a:lnTo>
                      <a:pt x="465" y="430"/>
                    </a:lnTo>
                    <a:lnTo>
                      <a:pt x="475" y="434"/>
                    </a:lnTo>
                    <a:lnTo>
                      <a:pt x="486" y="442"/>
                    </a:lnTo>
                    <a:lnTo>
                      <a:pt x="497" y="450"/>
                    </a:lnTo>
                    <a:lnTo>
                      <a:pt x="509" y="460"/>
                    </a:lnTo>
                    <a:lnTo>
                      <a:pt x="520" y="472"/>
                    </a:lnTo>
                    <a:lnTo>
                      <a:pt x="526" y="480"/>
                    </a:lnTo>
                    <a:lnTo>
                      <a:pt x="531" y="492"/>
                    </a:lnTo>
                    <a:lnTo>
                      <a:pt x="536" y="506"/>
                    </a:lnTo>
                    <a:lnTo>
                      <a:pt x="543" y="520"/>
                    </a:lnTo>
                    <a:lnTo>
                      <a:pt x="548" y="531"/>
                    </a:lnTo>
                    <a:lnTo>
                      <a:pt x="536" y="524"/>
                    </a:lnTo>
                    <a:lnTo>
                      <a:pt x="521" y="517"/>
                    </a:lnTo>
                    <a:lnTo>
                      <a:pt x="509" y="511"/>
                    </a:lnTo>
                    <a:lnTo>
                      <a:pt x="495" y="503"/>
                    </a:lnTo>
                    <a:lnTo>
                      <a:pt x="480" y="495"/>
                    </a:lnTo>
                    <a:lnTo>
                      <a:pt x="467" y="489"/>
                    </a:lnTo>
                    <a:lnTo>
                      <a:pt x="452" y="481"/>
                    </a:lnTo>
                    <a:lnTo>
                      <a:pt x="438" y="472"/>
                    </a:lnTo>
                    <a:lnTo>
                      <a:pt x="425" y="466"/>
                    </a:lnTo>
                    <a:lnTo>
                      <a:pt x="410" y="458"/>
                    </a:lnTo>
                    <a:lnTo>
                      <a:pt x="398" y="451"/>
                    </a:lnTo>
                    <a:lnTo>
                      <a:pt x="384" y="444"/>
                    </a:lnTo>
                    <a:lnTo>
                      <a:pt x="370" y="438"/>
                    </a:lnTo>
                    <a:lnTo>
                      <a:pt x="356" y="432"/>
                    </a:lnTo>
                    <a:lnTo>
                      <a:pt x="343" y="426"/>
                    </a:lnTo>
                    <a:lnTo>
                      <a:pt x="333" y="424"/>
                    </a:lnTo>
                    <a:lnTo>
                      <a:pt x="322" y="419"/>
                    </a:lnTo>
                    <a:lnTo>
                      <a:pt x="310" y="414"/>
                    </a:lnTo>
                    <a:lnTo>
                      <a:pt x="300" y="409"/>
                    </a:lnTo>
                    <a:lnTo>
                      <a:pt x="292" y="411"/>
                    </a:lnTo>
                    <a:lnTo>
                      <a:pt x="282" y="413"/>
                    </a:lnTo>
                    <a:lnTo>
                      <a:pt x="274" y="413"/>
                    </a:lnTo>
                    <a:lnTo>
                      <a:pt x="265" y="410"/>
                    </a:lnTo>
                    <a:lnTo>
                      <a:pt x="264" y="424"/>
                    </a:lnTo>
                    <a:lnTo>
                      <a:pt x="260" y="441"/>
                    </a:lnTo>
                    <a:lnTo>
                      <a:pt x="267" y="455"/>
                    </a:lnTo>
                    <a:lnTo>
                      <a:pt x="273" y="470"/>
                    </a:lnTo>
                    <a:lnTo>
                      <a:pt x="279" y="484"/>
                    </a:lnTo>
                    <a:lnTo>
                      <a:pt x="284" y="501"/>
                    </a:lnTo>
                    <a:lnTo>
                      <a:pt x="289" y="518"/>
                    </a:lnTo>
                    <a:lnTo>
                      <a:pt x="297" y="540"/>
                    </a:lnTo>
                    <a:lnTo>
                      <a:pt x="299" y="557"/>
                    </a:lnTo>
                    <a:lnTo>
                      <a:pt x="304" y="574"/>
                    </a:lnTo>
                    <a:lnTo>
                      <a:pt x="307" y="590"/>
                    </a:lnTo>
                    <a:lnTo>
                      <a:pt x="312" y="611"/>
                    </a:lnTo>
                    <a:lnTo>
                      <a:pt x="317" y="634"/>
                    </a:lnTo>
                    <a:lnTo>
                      <a:pt x="321" y="666"/>
                    </a:lnTo>
                    <a:lnTo>
                      <a:pt x="280" y="666"/>
                    </a:lnTo>
                    <a:lnTo>
                      <a:pt x="275" y="639"/>
                    </a:lnTo>
                    <a:lnTo>
                      <a:pt x="272" y="619"/>
                    </a:lnTo>
                    <a:lnTo>
                      <a:pt x="266" y="594"/>
                    </a:lnTo>
                    <a:lnTo>
                      <a:pt x="262" y="570"/>
                    </a:lnTo>
                    <a:lnTo>
                      <a:pt x="257" y="551"/>
                    </a:lnTo>
                    <a:lnTo>
                      <a:pt x="254" y="533"/>
                    </a:lnTo>
                    <a:lnTo>
                      <a:pt x="249" y="518"/>
                    </a:lnTo>
                    <a:lnTo>
                      <a:pt x="242" y="499"/>
                    </a:lnTo>
                    <a:lnTo>
                      <a:pt x="235" y="481"/>
                    </a:lnTo>
                    <a:lnTo>
                      <a:pt x="230" y="466"/>
                    </a:lnTo>
                    <a:lnTo>
                      <a:pt x="224" y="461"/>
                    </a:lnTo>
                    <a:lnTo>
                      <a:pt x="216" y="458"/>
                    </a:lnTo>
                    <a:lnTo>
                      <a:pt x="210" y="454"/>
                    </a:lnTo>
                    <a:lnTo>
                      <a:pt x="207" y="456"/>
                    </a:lnTo>
                    <a:lnTo>
                      <a:pt x="199" y="466"/>
                    </a:lnTo>
                    <a:lnTo>
                      <a:pt x="188" y="479"/>
                    </a:lnTo>
                    <a:lnTo>
                      <a:pt x="179" y="491"/>
                    </a:lnTo>
                    <a:lnTo>
                      <a:pt x="171" y="501"/>
                    </a:lnTo>
                    <a:lnTo>
                      <a:pt x="163" y="515"/>
                    </a:lnTo>
                    <a:lnTo>
                      <a:pt x="156" y="524"/>
                    </a:lnTo>
                    <a:lnTo>
                      <a:pt x="147" y="538"/>
                    </a:lnTo>
                    <a:lnTo>
                      <a:pt x="138" y="553"/>
                    </a:lnTo>
                    <a:lnTo>
                      <a:pt x="131" y="568"/>
                    </a:lnTo>
                    <a:lnTo>
                      <a:pt x="123" y="584"/>
                    </a:lnTo>
                    <a:lnTo>
                      <a:pt x="114" y="602"/>
                    </a:lnTo>
                    <a:lnTo>
                      <a:pt x="106" y="623"/>
                    </a:lnTo>
                    <a:lnTo>
                      <a:pt x="95" y="643"/>
                    </a:lnTo>
                    <a:lnTo>
                      <a:pt x="99" y="618"/>
                    </a:lnTo>
                    <a:lnTo>
                      <a:pt x="101" y="601"/>
                    </a:lnTo>
                    <a:lnTo>
                      <a:pt x="104" y="582"/>
                    </a:lnTo>
                    <a:lnTo>
                      <a:pt x="107" y="570"/>
                    </a:lnTo>
                    <a:lnTo>
                      <a:pt x="110" y="561"/>
                    </a:lnTo>
                    <a:lnTo>
                      <a:pt x="117" y="545"/>
                    </a:lnTo>
                    <a:lnTo>
                      <a:pt x="123" y="528"/>
                    </a:lnTo>
                    <a:lnTo>
                      <a:pt x="127" y="516"/>
                    </a:lnTo>
                    <a:lnTo>
                      <a:pt x="138" y="501"/>
                    </a:lnTo>
                    <a:lnTo>
                      <a:pt x="148" y="487"/>
                    </a:lnTo>
                    <a:lnTo>
                      <a:pt x="158" y="470"/>
                    </a:lnTo>
                    <a:lnTo>
                      <a:pt x="167" y="454"/>
                    </a:lnTo>
                    <a:lnTo>
                      <a:pt x="175" y="445"/>
                    </a:lnTo>
                    <a:lnTo>
                      <a:pt x="184" y="437"/>
                    </a:lnTo>
                    <a:lnTo>
                      <a:pt x="195" y="426"/>
                    </a:lnTo>
                    <a:lnTo>
                      <a:pt x="205" y="415"/>
                    </a:lnTo>
                    <a:lnTo>
                      <a:pt x="215" y="405"/>
                    </a:lnTo>
                    <a:lnTo>
                      <a:pt x="225" y="391"/>
                    </a:lnTo>
                    <a:lnTo>
                      <a:pt x="221" y="387"/>
                    </a:lnTo>
                    <a:lnTo>
                      <a:pt x="213" y="380"/>
                    </a:lnTo>
                    <a:lnTo>
                      <a:pt x="206" y="376"/>
                    </a:lnTo>
                    <a:lnTo>
                      <a:pt x="199" y="378"/>
                    </a:lnTo>
                    <a:lnTo>
                      <a:pt x="187" y="387"/>
                    </a:lnTo>
                    <a:lnTo>
                      <a:pt x="176" y="396"/>
                    </a:lnTo>
                    <a:lnTo>
                      <a:pt x="166" y="405"/>
                    </a:lnTo>
                    <a:lnTo>
                      <a:pt x="156" y="415"/>
                    </a:lnTo>
                    <a:lnTo>
                      <a:pt x="144" y="431"/>
                    </a:lnTo>
                    <a:lnTo>
                      <a:pt x="131" y="446"/>
                    </a:lnTo>
                    <a:lnTo>
                      <a:pt x="120" y="457"/>
                    </a:lnTo>
                    <a:lnTo>
                      <a:pt x="112" y="467"/>
                    </a:lnTo>
                    <a:lnTo>
                      <a:pt x="101" y="479"/>
                    </a:lnTo>
                    <a:lnTo>
                      <a:pt x="90" y="494"/>
                    </a:lnTo>
                    <a:lnTo>
                      <a:pt x="82" y="508"/>
                    </a:lnTo>
                    <a:lnTo>
                      <a:pt x="71" y="524"/>
                    </a:lnTo>
                    <a:lnTo>
                      <a:pt x="61" y="538"/>
                    </a:lnTo>
                    <a:lnTo>
                      <a:pt x="52" y="555"/>
                    </a:lnTo>
                    <a:lnTo>
                      <a:pt x="39" y="574"/>
                    </a:lnTo>
                    <a:lnTo>
                      <a:pt x="45" y="549"/>
                    </a:lnTo>
                    <a:lnTo>
                      <a:pt x="49" y="531"/>
                    </a:lnTo>
                    <a:lnTo>
                      <a:pt x="53" y="516"/>
                    </a:lnTo>
                    <a:lnTo>
                      <a:pt x="55" y="511"/>
                    </a:lnTo>
                    <a:lnTo>
                      <a:pt x="61" y="503"/>
                    </a:lnTo>
                    <a:lnTo>
                      <a:pt x="70" y="492"/>
                    </a:lnTo>
                    <a:lnTo>
                      <a:pt x="80" y="482"/>
                    </a:lnTo>
                    <a:lnTo>
                      <a:pt x="91" y="469"/>
                    </a:lnTo>
                    <a:lnTo>
                      <a:pt x="101" y="458"/>
                    </a:lnTo>
                    <a:lnTo>
                      <a:pt x="116" y="444"/>
                    </a:lnTo>
                    <a:lnTo>
                      <a:pt x="125" y="434"/>
                    </a:lnTo>
                    <a:lnTo>
                      <a:pt x="138" y="422"/>
                    </a:lnTo>
                    <a:lnTo>
                      <a:pt x="153" y="410"/>
                    </a:lnTo>
                    <a:lnTo>
                      <a:pt x="165" y="400"/>
                    </a:lnTo>
                    <a:lnTo>
                      <a:pt x="178" y="390"/>
                    </a:lnTo>
                    <a:lnTo>
                      <a:pt x="199" y="376"/>
                    </a:lnTo>
                    <a:lnTo>
                      <a:pt x="210" y="372"/>
                    </a:lnTo>
                    <a:lnTo>
                      <a:pt x="216" y="368"/>
                    </a:lnTo>
                    <a:lnTo>
                      <a:pt x="205" y="361"/>
                    </a:lnTo>
                    <a:lnTo>
                      <a:pt x="194" y="351"/>
                    </a:lnTo>
                    <a:lnTo>
                      <a:pt x="181" y="340"/>
                    </a:lnTo>
                    <a:lnTo>
                      <a:pt x="170" y="331"/>
                    </a:lnTo>
                    <a:lnTo>
                      <a:pt x="158" y="323"/>
                    </a:lnTo>
                    <a:lnTo>
                      <a:pt x="148" y="315"/>
                    </a:lnTo>
                    <a:lnTo>
                      <a:pt x="139" y="305"/>
                    </a:lnTo>
                    <a:lnTo>
                      <a:pt x="125" y="292"/>
                    </a:lnTo>
                    <a:lnTo>
                      <a:pt x="113" y="280"/>
                    </a:lnTo>
                    <a:lnTo>
                      <a:pt x="99" y="266"/>
                    </a:lnTo>
                    <a:lnTo>
                      <a:pt x="84" y="253"/>
                    </a:lnTo>
                    <a:lnTo>
                      <a:pt x="72" y="244"/>
                    </a:lnTo>
                    <a:lnTo>
                      <a:pt x="57" y="232"/>
                    </a:lnTo>
                    <a:lnTo>
                      <a:pt x="48" y="224"/>
                    </a:lnTo>
                    <a:lnTo>
                      <a:pt x="38" y="211"/>
                    </a:lnTo>
                    <a:lnTo>
                      <a:pt x="31" y="201"/>
                    </a:lnTo>
                    <a:lnTo>
                      <a:pt x="22" y="193"/>
                    </a:lnTo>
                    <a:lnTo>
                      <a:pt x="10" y="183"/>
                    </a:lnTo>
                    <a:lnTo>
                      <a:pt x="0" y="175"/>
                    </a:lnTo>
                    <a:lnTo>
                      <a:pt x="8" y="176"/>
                    </a:lnTo>
                    <a:lnTo>
                      <a:pt x="20" y="179"/>
                    </a:lnTo>
                    <a:lnTo>
                      <a:pt x="32" y="182"/>
                    </a:lnTo>
                    <a:lnTo>
                      <a:pt x="43" y="187"/>
                    </a:lnTo>
                    <a:lnTo>
                      <a:pt x="54" y="195"/>
                    </a:lnTo>
                    <a:lnTo>
                      <a:pt x="69" y="206"/>
                    </a:lnTo>
                    <a:lnTo>
                      <a:pt x="82" y="215"/>
                    </a:lnTo>
                    <a:lnTo>
                      <a:pt x="97" y="224"/>
                    </a:lnTo>
                    <a:lnTo>
                      <a:pt x="110" y="236"/>
                    </a:lnTo>
                    <a:lnTo>
                      <a:pt x="125" y="249"/>
                    </a:lnTo>
                    <a:lnTo>
                      <a:pt x="137" y="259"/>
                    </a:lnTo>
                  </a:path>
                </a:pathLst>
              </a:custGeom>
              <a:solidFill>
                <a:srgbClr val="037C03"/>
              </a:solidFill>
              <a:ln w="9525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id-ID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>
              <a:off x="4653" y="2849"/>
              <a:ext cx="1084" cy="1464"/>
              <a:chOff x="4653" y="2849"/>
              <a:chExt cx="1084" cy="1464"/>
            </a:xfrm>
          </p:grpSpPr>
          <p:grpSp>
            <p:nvGrpSpPr>
              <p:cNvPr id="12" name="Group 45"/>
              <p:cNvGrpSpPr>
                <a:grpSpLocks/>
              </p:cNvGrpSpPr>
              <p:nvPr/>
            </p:nvGrpSpPr>
            <p:grpSpPr bwMode="auto">
              <a:xfrm>
                <a:off x="5207" y="2849"/>
                <a:ext cx="530" cy="1443"/>
                <a:chOff x="5207" y="2849"/>
                <a:chExt cx="530" cy="1443"/>
              </a:xfrm>
            </p:grpSpPr>
            <p:sp>
              <p:nvSpPr>
                <p:cNvPr id="21" name="Freeform 46"/>
                <p:cNvSpPr>
                  <a:spLocks/>
                </p:cNvSpPr>
                <p:nvPr/>
              </p:nvSpPr>
              <p:spPr bwMode="ltGray">
                <a:xfrm>
                  <a:off x="5524" y="3154"/>
                  <a:ext cx="191" cy="1138"/>
                </a:xfrm>
                <a:custGeom>
                  <a:avLst/>
                  <a:gdLst>
                    <a:gd name="T0" fmla="*/ 190 w 191"/>
                    <a:gd name="T1" fmla="*/ 529 h 1138"/>
                    <a:gd name="T2" fmla="*/ 174 w 191"/>
                    <a:gd name="T3" fmla="*/ 760 h 1138"/>
                    <a:gd name="T4" fmla="*/ 158 w 191"/>
                    <a:gd name="T5" fmla="*/ 946 h 1138"/>
                    <a:gd name="T6" fmla="*/ 147 w 191"/>
                    <a:gd name="T7" fmla="*/ 1083 h 1138"/>
                    <a:gd name="T8" fmla="*/ 150 w 191"/>
                    <a:gd name="T9" fmla="*/ 1137 h 1138"/>
                    <a:gd name="T10" fmla="*/ 127 w 191"/>
                    <a:gd name="T11" fmla="*/ 1137 h 1138"/>
                    <a:gd name="T12" fmla="*/ 120 w 191"/>
                    <a:gd name="T13" fmla="*/ 1058 h 1138"/>
                    <a:gd name="T14" fmla="*/ 116 w 191"/>
                    <a:gd name="T15" fmla="*/ 937 h 1138"/>
                    <a:gd name="T16" fmla="*/ 108 w 191"/>
                    <a:gd name="T17" fmla="*/ 824 h 1138"/>
                    <a:gd name="T18" fmla="*/ 104 w 191"/>
                    <a:gd name="T19" fmla="*/ 740 h 1138"/>
                    <a:gd name="T20" fmla="*/ 95 w 191"/>
                    <a:gd name="T21" fmla="*/ 617 h 1138"/>
                    <a:gd name="T22" fmla="*/ 84 w 191"/>
                    <a:gd name="T23" fmla="*/ 510 h 1138"/>
                    <a:gd name="T24" fmla="*/ 75 w 191"/>
                    <a:gd name="T25" fmla="*/ 417 h 1138"/>
                    <a:gd name="T26" fmla="*/ 66 w 191"/>
                    <a:gd name="T27" fmla="*/ 316 h 1138"/>
                    <a:gd name="T28" fmla="*/ 52 w 191"/>
                    <a:gd name="T29" fmla="*/ 217 h 1138"/>
                    <a:gd name="T30" fmla="*/ 36 w 191"/>
                    <a:gd name="T31" fmla="*/ 133 h 1138"/>
                    <a:gd name="T32" fmla="*/ 9 w 191"/>
                    <a:gd name="T33" fmla="*/ 51 h 1138"/>
                    <a:gd name="T34" fmla="*/ 0 w 191"/>
                    <a:gd name="T35" fmla="*/ 19 h 1138"/>
                    <a:gd name="T36" fmla="*/ 11 w 191"/>
                    <a:gd name="T37" fmla="*/ 0 h 1138"/>
                    <a:gd name="T38" fmla="*/ 28 w 191"/>
                    <a:gd name="T39" fmla="*/ 33 h 1138"/>
                    <a:gd name="T40" fmla="*/ 52 w 191"/>
                    <a:gd name="T41" fmla="*/ 109 h 1138"/>
                    <a:gd name="T42" fmla="*/ 70 w 191"/>
                    <a:gd name="T43" fmla="*/ 187 h 1138"/>
                    <a:gd name="T44" fmla="*/ 84 w 191"/>
                    <a:gd name="T45" fmla="*/ 268 h 1138"/>
                    <a:gd name="T46" fmla="*/ 93 w 191"/>
                    <a:gd name="T47" fmla="*/ 372 h 1138"/>
                    <a:gd name="T48" fmla="*/ 102 w 191"/>
                    <a:gd name="T49" fmla="*/ 470 h 1138"/>
                    <a:gd name="T50" fmla="*/ 115 w 191"/>
                    <a:gd name="T51" fmla="*/ 603 h 1138"/>
                    <a:gd name="T52" fmla="*/ 125 w 191"/>
                    <a:gd name="T53" fmla="*/ 712 h 1138"/>
                    <a:gd name="T54" fmla="*/ 129 w 191"/>
                    <a:gd name="T55" fmla="*/ 799 h 1138"/>
                    <a:gd name="T56" fmla="*/ 133 w 191"/>
                    <a:gd name="T57" fmla="*/ 889 h 1138"/>
                    <a:gd name="T58" fmla="*/ 142 w 191"/>
                    <a:gd name="T59" fmla="*/ 982 h 1138"/>
                    <a:gd name="T60" fmla="*/ 154 w 191"/>
                    <a:gd name="T61" fmla="*/ 822 h 1138"/>
                    <a:gd name="T62" fmla="*/ 169 w 191"/>
                    <a:gd name="T63" fmla="*/ 672 h 1138"/>
                    <a:gd name="T64" fmla="*/ 190 w 191"/>
                    <a:gd name="T65" fmla="*/ 529 h 1138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191"/>
                    <a:gd name="T100" fmla="*/ 0 h 1138"/>
                    <a:gd name="T101" fmla="*/ 191 w 191"/>
                    <a:gd name="T102" fmla="*/ 1138 h 1138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191" h="1138">
                      <a:moveTo>
                        <a:pt x="190" y="529"/>
                      </a:moveTo>
                      <a:lnTo>
                        <a:pt x="174" y="760"/>
                      </a:lnTo>
                      <a:lnTo>
                        <a:pt x="158" y="946"/>
                      </a:lnTo>
                      <a:lnTo>
                        <a:pt x="147" y="1083"/>
                      </a:lnTo>
                      <a:lnTo>
                        <a:pt x="150" y="1137"/>
                      </a:lnTo>
                      <a:lnTo>
                        <a:pt x="127" y="1137"/>
                      </a:lnTo>
                      <a:lnTo>
                        <a:pt x="120" y="1058"/>
                      </a:lnTo>
                      <a:lnTo>
                        <a:pt x="116" y="937"/>
                      </a:lnTo>
                      <a:lnTo>
                        <a:pt x="108" y="824"/>
                      </a:lnTo>
                      <a:lnTo>
                        <a:pt x="104" y="740"/>
                      </a:lnTo>
                      <a:lnTo>
                        <a:pt x="95" y="617"/>
                      </a:lnTo>
                      <a:lnTo>
                        <a:pt x="84" y="510"/>
                      </a:lnTo>
                      <a:lnTo>
                        <a:pt x="75" y="417"/>
                      </a:lnTo>
                      <a:lnTo>
                        <a:pt x="66" y="316"/>
                      </a:lnTo>
                      <a:lnTo>
                        <a:pt x="52" y="217"/>
                      </a:lnTo>
                      <a:lnTo>
                        <a:pt x="36" y="133"/>
                      </a:lnTo>
                      <a:lnTo>
                        <a:pt x="9" y="51"/>
                      </a:lnTo>
                      <a:lnTo>
                        <a:pt x="0" y="19"/>
                      </a:lnTo>
                      <a:lnTo>
                        <a:pt x="11" y="0"/>
                      </a:lnTo>
                      <a:lnTo>
                        <a:pt x="28" y="33"/>
                      </a:lnTo>
                      <a:lnTo>
                        <a:pt x="52" y="109"/>
                      </a:lnTo>
                      <a:lnTo>
                        <a:pt x="70" y="187"/>
                      </a:lnTo>
                      <a:lnTo>
                        <a:pt x="84" y="268"/>
                      </a:lnTo>
                      <a:lnTo>
                        <a:pt x="93" y="372"/>
                      </a:lnTo>
                      <a:lnTo>
                        <a:pt x="102" y="470"/>
                      </a:lnTo>
                      <a:lnTo>
                        <a:pt x="115" y="603"/>
                      </a:lnTo>
                      <a:lnTo>
                        <a:pt x="125" y="712"/>
                      </a:lnTo>
                      <a:lnTo>
                        <a:pt x="129" y="799"/>
                      </a:lnTo>
                      <a:lnTo>
                        <a:pt x="133" y="889"/>
                      </a:lnTo>
                      <a:lnTo>
                        <a:pt x="142" y="982"/>
                      </a:lnTo>
                      <a:lnTo>
                        <a:pt x="154" y="822"/>
                      </a:lnTo>
                      <a:lnTo>
                        <a:pt x="169" y="672"/>
                      </a:lnTo>
                      <a:lnTo>
                        <a:pt x="190" y="529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22" name="Freeform 47"/>
                <p:cNvSpPr>
                  <a:spLocks/>
                </p:cNvSpPr>
                <p:nvPr/>
              </p:nvSpPr>
              <p:spPr bwMode="ltGray">
                <a:xfrm>
                  <a:off x="5207" y="2849"/>
                  <a:ext cx="530" cy="830"/>
                </a:xfrm>
                <a:custGeom>
                  <a:avLst/>
                  <a:gdLst>
                    <a:gd name="T0" fmla="*/ 294 w 530"/>
                    <a:gd name="T1" fmla="*/ 121 h 830"/>
                    <a:gd name="T2" fmla="*/ 228 w 530"/>
                    <a:gd name="T3" fmla="*/ 23 h 830"/>
                    <a:gd name="T4" fmla="*/ 119 w 530"/>
                    <a:gd name="T5" fmla="*/ 2 h 830"/>
                    <a:gd name="T6" fmla="*/ 126 w 530"/>
                    <a:gd name="T7" fmla="*/ 23 h 830"/>
                    <a:gd name="T8" fmla="*/ 209 w 530"/>
                    <a:gd name="T9" fmla="*/ 70 h 830"/>
                    <a:gd name="T10" fmla="*/ 282 w 530"/>
                    <a:gd name="T11" fmla="*/ 239 h 830"/>
                    <a:gd name="T12" fmla="*/ 158 w 530"/>
                    <a:gd name="T13" fmla="*/ 152 h 830"/>
                    <a:gd name="T14" fmla="*/ 71 w 530"/>
                    <a:gd name="T15" fmla="*/ 135 h 830"/>
                    <a:gd name="T16" fmla="*/ 16 w 530"/>
                    <a:gd name="T17" fmla="*/ 185 h 830"/>
                    <a:gd name="T18" fmla="*/ 83 w 530"/>
                    <a:gd name="T19" fmla="*/ 185 h 830"/>
                    <a:gd name="T20" fmla="*/ 235 w 530"/>
                    <a:gd name="T21" fmla="*/ 231 h 830"/>
                    <a:gd name="T22" fmla="*/ 225 w 530"/>
                    <a:gd name="T23" fmla="*/ 262 h 830"/>
                    <a:gd name="T24" fmla="*/ 200 w 530"/>
                    <a:gd name="T25" fmla="*/ 305 h 830"/>
                    <a:gd name="T26" fmla="*/ 273 w 530"/>
                    <a:gd name="T27" fmla="*/ 304 h 830"/>
                    <a:gd name="T28" fmla="*/ 149 w 530"/>
                    <a:gd name="T29" fmla="*/ 345 h 830"/>
                    <a:gd name="T30" fmla="*/ 82 w 530"/>
                    <a:gd name="T31" fmla="*/ 417 h 830"/>
                    <a:gd name="T32" fmla="*/ 15 w 530"/>
                    <a:gd name="T33" fmla="*/ 581 h 830"/>
                    <a:gd name="T34" fmla="*/ 157 w 530"/>
                    <a:gd name="T35" fmla="*/ 413 h 830"/>
                    <a:gd name="T36" fmla="*/ 256 w 530"/>
                    <a:gd name="T37" fmla="*/ 346 h 830"/>
                    <a:gd name="T38" fmla="*/ 205 w 530"/>
                    <a:gd name="T39" fmla="*/ 481 h 830"/>
                    <a:gd name="T40" fmla="*/ 166 w 530"/>
                    <a:gd name="T41" fmla="*/ 604 h 830"/>
                    <a:gd name="T42" fmla="*/ 155 w 530"/>
                    <a:gd name="T43" fmla="*/ 728 h 830"/>
                    <a:gd name="T44" fmla="*/ 213 w 530"/>
                    <a:gd name="T45" fmla="*/ 541 h 830"/>
                    <a:gd name="T46" fmla="*/ 268 w 530"/>
                    <a:gd name="T47" fmla="*/ 422 h 830"/>
                    <a:gd name="T48" fmla="*/ 272 w 530"/>
                    <a:gd name="T49" fmla="*/ 383 h 830"/>
                    <a:gd name="T50" fmla="*/ 255 w 530"/>
                    <a:gd name="T51" fmla="*/ 577 h 830"/>
                    <a:gd name="T52" fmla="*/ 300 w 530"/>
                    <a:gd name="T53" fmla="*/ 784 h 830"/>
                    <a:gd name="T54" fmla="*/ 277 w 530"/>
                    <a:gd name="T55" fmla="*/ 559 h 830"/>
                    <a:gd name="T56" fmla="*/ 275 w 530"/>
                    <a:gd name="T57" fmla="*/ 398 h 830"/>
                    <a:gd name="T58" fmla="*/ 319 w 530"/>
                    <a:gd name="T59" fmla="*/ 338 h 830"/>
                    <a:gd name="T60" fmla="*/ 407 w 530"/>
                    <a:gd name="T61" fmla="*/ 532 h 830"/>
                    <a:gd name="T62" fmla="*/ 483 w 530"/>
                    <a:gd name="T63" fmla="*/ 734 h 830"/>
                    <a:gd name="T64" fmla="*/ 418 w 530"/>
                    <a:gd name="T65" fmla="*/ 521 h 830"/>
                    <a:gd name="T66" fmla="*/ 347 w 530"/>
                    <a:gd name="T67" fmla="*/ 339 h 830"/>
                    <a:gd name="T68" fmla="*/ 355 w 530"/>
                    <a:gd name="T69" fmla="*/ 217 h 830"/>
                    <a:gd name="T70" fmla="*/ 420 w 530"/>
                    <a:gd name="T71" fmla="*/ 233 h 830"/>
                    <a:gd name="T72" fmla="*/ 519 w 530"/>
                    <a:gd name="T73" fmla="*/ 223 h 830"/>
                    <a:gd name="T74" fmla="*/ 468 w 530"/>
                    <a:gd name="T75" fmla="*/ 219 h 830"/>
                    <a:gd name="T76" fmla="*/ 354 w 530"/>
                    <a:gd name="T77" fmla="*/ 257 h 830"/>
                    <a:gd name="T78" fmla="*/ 419 w 530"/>
                    <a:gd name="T79" fmla="*/ 195 h 830"/>
                    <a:gd name="T80" fmla="*/ 528 w 530"/>
                    <a:gd name="T81" fmla="*/ 181 h 830"/>
                    <a:gd name="T82" fmla="*/ 496 w 530"/>
                    <a:gd name="T83" fmla="*/ 157 h 830"/>
                    <a:gd name="T84" fmla="*/ 353 w 530"/>
                    <a:gd name="T85" fmla="*/ 247 h 830"/>
                    <a:gd name="T86" fmla="*/ 373 w 530"/>
                    <a:gd name="T87" fmla="*/ 178 h 830"/>
                    <a:gd name="T88" fmla="*/ 490 w 530"/>
                    <a:gd name="T89" fmla="*/ 110 h 830"/>
                    <a:gd name="T90" fmla="*/ 407 w 530"/>
                    <a:gd name="T91" fmla="*/ 147 h 830"/>
                    <a:gd name="T92" fmla="*/ 319 w 530"/>
                    <a:gd name="T93" fmla="*/ 195 h 830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w 530"/>
                    <a:gd name="T142" fmla="*/ 0 h 830"/>
                    <a:gd name="T143" fmla="*/ 530 w 530"/>
                    <a:gd name="T144" fmla="*/ 830 h 830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T141" t="T142" r="T143" b="T144"/>
                  <a:pathLst>
                    <a:path w="530" h="830">
                      <a:moveTo>
                        <a:pt x="319" y="195"/>
                      </a:moveTo>
                      <a:lnTo>
                        <a:pt x="309" y="157"/>
                      </a:lnTo>
                      <a:lnTo>
                        <a:pt x="294" y="121"/>
                      </a:lnTo>
                      <a:lnTo>
                        <a:pt x="275" y="80"/>
                      </a:lnTo>
                      <a:lnTo>
                        <a:pt x="253" y="49"/>
                      </a:lnTo>
                      <a:lnTo>
                        <a:pt x="228" y="23"/>
                      </a:lnTo>
                      <a:lnTo>
                        <a:pt x="194" y="9"/>
                      </a:lnTo>
                      <a:lnTo>
                        <a:pt x="149" y="1"/>
                      </a:lnTo>
                      <a:lnTo>
                        <a:pt x="119" y="2"/>
                      </a:lnTo>
                      <a:lnTo>
                        <a:pt x="85" y="0"/>
                      </a:lnTo>
                      <a:lnTo>
                        <a:pt x="107" y="20"/>
                      </a:lnTo>
                      <a:lnTo>
                        <a:pt x="126" y="23"/>
                      </a:lnTo>
                      <a:lnTo>
                        <a:pt x="151" y="34"/>
                      </a:lnTo>
                      <a:lnTo>
                        <a:pt x="174" y="45"/>
                      </a:lnTo>
                      <a:lnTo>
                        <a:pt x="209" y="70"/>
                      </a:lnTo>
                      <a:lnTo>
                        <a:pt x="237" y="104"/>
                      </a:lnTo>
                      <a:lnTo>
                        <a:pt x="255" y="147"/>
                      </a:lnTo>
                      <a:lnTo>
                        <a:pt x="282" y="239"/>
                      </a:lnTo>
                      <a:lnTo>
                        <a:pt x="209" y="178"/>
                      </a:lnTo>
                      <a:lnTo>
                        <a:pt x="185" y="163"/>
                      </a:lnTo>
                      <a:lnTo>
                        <a:pt x="158" y="152"/>
                      </a:lnTo>
                      <a:lnTo>
                        <a:pt x="133" y="148"/>
                      </a:lnTo>
                      <a:lnTo>
                        <a:pt x="118" y="143"/>
                      </a:lnTo>
                      <a:lnTo>
                        <a:pt x="71" y="135"/>
                      </a:lnTo>
                      <a:lnTo>
                        <a:pt x="0" y="129"/>
                      </a:lnTo>
                      <a:lnTo>
                        <a:pt x="0" y="185"/>
                      </a:lnTo>
                      <a:lnTo>
                        <a:pt x="16" y="185"/>
                      </a:lnTo>
                      <a:lnTo>
                        <a:pt x="38" y="187"/>
                      </a:lnTo>
                      <a:lnTo>
                        <a:pt x="64" y="184"/>
                      </a:lnTo>
                      <a:lnTo>
                        <a:pt x="83" y="185"/>
                      </a:lnTo>
                      <a:lnTo>
                        <a:pt x="136" y="191"/>
                      </a:lnTo>
                      <a:lnTo>
                        <a:pt x="157" y="198"/>
                      </a:lnTo>
                      <a:lnTo>
                        <a:pt x="235" y="231"/>
                      </a:lnTo>
                      <a:lnTo>
                        <a:pt x="275" y="257"/>
                      </a:lnTo>
                      <a:lnTo>
                        <a:pt x="246" y="261"/>
                      </a:lnTo>
                      <a:lnTo>
                        <a:pt x="225" y="262"/>
                      </a:lnTo>
                      <a:lnTo>
                        <a:pt x="194" y="288"/>
                      </a:lnTo>
                      <a:lnTo>
                        <a:pt x="179" y="328"/>
                      </a:lnTo>
                      <a:lnTo>
                        <a:pt x="200" y="305"/>
                      </a:lnTo>
                      <a:lnTo>
                        <a:pt x="260" y="278"/>
                      </a:lnTo>
                      <a:lnTo>
                        <a:pt x="297" y="290"/>
                      </a:lnTo>
                      <a:lnTo>
                        <a:pt x="273" y="304"/>
                      </a:lnTo>
                      <a:lnTo>
                        <a:pt x="244" y="305"/>
                      </a:lnTo>
                      <a:lnTo>
                        <a:pt x="171" y="337"/>
                      </a:lnTo>
                      <a:lnTo>
                        <a:pt x="149" y="345"/>
                      </a:lnTo>
                      <a:lnTo>
                        <a:pt x="125" y="356"/>
                      </a:lnTo>
                      <a:lnTo>
                        <a:pt x="104" y="374"/>
                      </a:lnTo>
                      <a:lnTo>
                        <a:pt x="82" y="417"/>
                      </a:lnTo>
                      <a:lnTo>
                        <a:pt x="69" y="449"/>
                      </a:lnTo>
                      <a:lnTo>
                        <a:pt x="29" y="553"/>
                      </a:lnTo>
                      <a:lnTo>
                        <a:pt x="15" y="581"/>
                      </a:lnTo>
                      <a:lnTo>
                        <a:pt x="79" y="502"/>
                      </a:lnTo>
                      <a:lnTo>
                        <a:pt x="109" y="473"/>
                      </a:lnTo>
                      <a:lnTo>
                        <a:pt x="157" y="413"/>
                      </a:lnTo>
                      <a:lnTo>
                        <a:pt x="180" y="390"/>
                      </a:lnTo>
                      <a:lnTo>
                        <a:pt x="200" y="374"/>
                      </a:lnTo>
                      <a:lnTo>
                        <a:pt x="256" y="346"/>
                      </a:lnTo>
                      <a:lnTo>
                        <a:pt x="287" y="323"/>
                      </a:lnTo>
                      <a:lnTo>
                        <a:pt x="263" y="348"/>
                      </a:lnTo>
                      <a:lnTo>
                        <a:pt x="205" y="481"/>
                      </a:lnTo>
                      <a:lnTo>
                        <a:pt x="182" y="539"/>
                      </a:lnTo>
                      <a:lnTo>
                        <a:pt x="172" y="572"/>
                      </a:lnTo>
                      <a:lnTo>
                        <a:pt x="166" y="604"/>
                      </a:lnTo>
                      <a:lnTo>
                        <a:pt x="162" y="641"/>
                      </a:lnTo>
                      <a:lnTo>
                        <a:pt x="161" y="670"/>
                      </a:lnTo>
                      <a:lnTo>
                        <a:pt x="155" y="728"/>
                      </a:lnTo>
                      <a:lnTo>
                        <a:pt x="182" y="670"/>
                      </a:lnTo>
                      <a:lnTo>
                        <a:pt x="200" y="590"/>
                      </a:lnTo>
                      <a:lnTo>
                        <a:pt x="213" y="541"/>
                      </a:lnTo>
                      <a:lnTo>
                        <a:pt x="225" y="510"/>
                      </a:lnTo>
                      <a:lnTo>
                        <a:pt x="255" y="451"/>
                      </a:lnTo>
                      <a:lnTo>
                        <a:pt x="268" y="422"/>
                      </a:lnTo>
                      <a:lnTo>
                        <a:pt x="278" y="386"/>
                      </a:lnTo>
                      <a:lnTo>
                        <a:pt x="297" y="336"/>
                      </a:lnTo>
                      <a:lnTo>
                        <a:pt x="272" y="383"/>
                      </a:lnTo>
                      <a:lnTo>
                        <a:pt x="258" y="435"/>
                      </a:lnTo>
                      <a:lnTo>
                        <a:pt x="253" y="539"/>
                      </a:lnTo>
                      <a:lnTo>
                        <a:pt x="255" y="577"/>
                      </a:lnTo>
                      <a:lnTo>
                        <a:pt x="261" y="646"/>
                      </a:lnTo>
                      <a:lnTo>
                        <a:pt x="267" y="673"/>
                      </a:lnTo>
                      <a:lnTo>
                        <a:pt x="300" y="784"/>
                      </a:lnTo>
                      <a:lnTo>
                        <a:pt x="305" y="829"/>
                      </a:lnTo>
                      <a:lnTo>
                        <a:pt x="296" y="676"/>
                      </a:lnTo>
                      <a:lnTo>
                        <a:pt x="277" y="559"/>
                      </a:lnTo>
                      <a:lnTo>
                        <a:pt x="274" y="519"/>
                      </a:lnTo>
                      <a:lnTo>
                        <a:pt x="272" y="426"/>
                      </a:lnTo>
                      <a:lnTo>
                        <a:pt x="275" y="398"/>
                      </a:lnTo>
                      <a:lnTo>
                        <a:pt x="288" y="351"/>
                      </a:lnTo>
                      <a:lnTo>
                        <a:pt x="300" y="320"/>
                      </a:lnTo>
                      <a:lnTo>
                        <a:pt x="319" y="338"/>
                      </a:lnTo>
                      <a:lnTo>
                        <a:pt x="349" y="379"/>
                      </a:lnTo>
                      <a:lnTo>
                        <a:pt x="384" y="463"/>
                      </a:lnTo>
                      <a:lnTo>
                        <a:pt x="407" y="532"/>
                      </a:lnTo>
                      <a:lnTo>
                        <a:pt x="426" y="594"/>
                      </a:lnTo>
                      <a:lnTo>
                        <a:pt x="460" y="686"/>
                      </a:lnTo>
                      <a:lnTo>
                        <a:pt x="483" y="734"/>
                      </a:lnTo>
                      <a:lnTo>
                        <a:pt x="502" y="765"/>
                      </a:lnTo>
                      <a:lnTo>
                        <a:pt x="494" y="720"/>
                      </a:lnTo>
                      <a:lnTo>
                        <a:pt x="418" y="521"/>
                      </a:lnTo>
                      <a:lnTo>
                        <a:pt x="371" y="415"/>
                      </a:lnTo>
                      <a:lnTo>
                        <a:pt x="357" y="375"/>
                      </a:lnTo>
                      <a:lnTo>
                        <a:pt x="347" y="339"/>
                      </a:lnTo>
                      <a:lnTo>
                        <a:pt x="312" y="268"/>
                      </a:lnTo>
                      <a:lnTo>
                        <a:pt x="318" y="236"/>
                      </a:lnTo>
                      <a:lnTo>
                        <a:pt x="355" y="217"/>
                      </a:lnTo>
                      <a:lnTo>
                        <a:pt x="373" y="224"/>
                      </a:lnTo>
                      <a:lnTo>
                        <a:pt x="396" y="226"/>
                      </a:lnTo>
                      <a:lnTo>
                        <a:pt x="420" y="233"/>
                      </a:lnTo>
                      <a:lnTo>
                        <a:pt x="517" y="244"/>
                      </a:lnTo>
                      <a:lnTo>
                        <a:pt x="511" y="243"/>
                      </a:lnTo>
                      <a:lnTo>
                        <a:pt x="519" y="223"/>
                      </a:lnTo>
                      <a:lnTo>
                        <a:pt x="523" y="223"/>
                      </a:lnTo>
                      <a:lnTo>
                        <a:pt x="498" y="219"/>
                      </a:lnTo>
                      <a:lnTo>
                        <a:pt x="468" y="219"/>
                      </a:lnTo>
                      <a:lnTo>
                        <a:pt x="430" y="227"/>
                      </a:lnTo>
                      <a:lnTo>
                        <a:pt x="389" y="241"/>
                      </a:lnTo>
                      <a:lnTo>
                        <a:pt x="354" y="257"/>
                      </a:lnTo>
                      <a:lnTo>
                        <a:pt x="326" y="267"/>
                      </a:lnTo>
                      <a:lnTo>
                        <a:pt x="364" y="230"/>
                      </a:lnTo>
                      <a:lnTo>
                        <a:pt x="419" y="195"/>
                      </a:lnTo>
                      <a:lnTo>
                        <a:pt x="477" y="180"/>
                      </a:lnTo>
                      <a:lnTo>
                        <a:pt x="503" y="179"/>
                      </a:lnTo>
                      <a:lnTo>
                        <a:pt x="528" y="181"/>
                      </a:lnTo>
                      <a:lnTo>
                        <a:pt x="518" y="181"/>
                      </a:lnTo>
                      <a:lnTo>
                        <a:pt x="529" y="153"/>
                      </a:lnTo>
                      <a:lnTo>
                        <a:pt x="496" y="157"/>
                      </a:lnTo>
                      <a:lnTo>
                        <a:pt x="458" y="174"/>
                      </a:lnTo>
                      <a:lnTo>
                        <a:pt x="417" y="198"/>
                      </a:lnTo>
                      <a:lnTo>
                        <a:pt x="353" y="247"/>
                      </a:lnTo>
                      <a:lnTo>
                        <a:pt x="324" y="266"/>
                      </a:lnTo>
                      <a:lnTo>
                        <a:pt x="340" y="204"/>
                      </a:lnTo>
                      <a:lnTo>
                        <a:pt x="373" y="178"/>
                      </a:lnTo>
                      <a:lnTo>
                        <a:pt x="411" y="152"/>
                      </a:lnTo>
                      <a:lnTo>
                        <a:pt x="464" y="121"/>
                      </a:lnTo>
                      <a:lnTo>
                        <a:pt x="490" y="110"/>
                      </a:lnTo>
                      <a:lnTo>
                        <a:pt x="458" y="102"/>
                      </a:lnTo>
                      <a:lnTo>
                        <a:pt x="433" y="121"/>
                      </a:lnTo>
                      <a:lnTo>
                        <a:pt x="407" y="147"/>
                      </a:lnTo>
                      <a:lnTo>
                        <a:pt x="386" y="166"/>
                      </a:lnTo>
                      <a:lnTo>
                        <a:pt x="352" y="206"/>
                      </a:lnTo>
                      <a:lnTo>
                        <a:pt x="319" y="195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</p:grpSp>
          <p:grpSp>
            <p:nvGrpSpPr>
              <p:cNvPr id="13" name="Group 48"/>
              <p:cNvGrpSpPr>
                <a:grpSpLocks/>
              </p:cNvGrpSpPr>
              <p:nvPr/>
            </p:nvGrpSpPr>
            <p:grpSpPr bwMode="auto">
              <a:xfrm>
                <a:off x="4653" y="3240"/>
                <a:ext cx="991" cy="1073"/>
                <a:chOff x="4653" y="3240"/>
                <a:chExt cx="991" cy="1073"/>
              </a:xfrm>
            </p:grpSpPr>
            <p:sp>
              <p:nvSpPr>
                <p:cNvPr id="14" name="Freeform 49"/>
                <p:cNvSpPr>
                  <a:spLocks/>
                </p:cNvSpPr>
                <p:nvPr/>
              </p:nvSpPr>
              <p:spPr bwMode="ltGray">
                <a:xfrm>
                  <a:off x="5033" y="3428"/>
                  <a:ext cx="273" cy="885"/>
                </a:xfrm>
                <a:custGeom>
                  <a:avLst/>
                  <a:gdLst>
                    <a:gd name="T0" fmla="*/ 272 w 273"/>
                    <a:gd name="T1" fmla="*/ 411 h 885"/>
                    <a:gd name="T2" fmla="*/ 249 w 273"/>
                    <a:gd name="T3" fmla="*/ 591 h 885"/>
                    <a:gd name="T4" fmla="*/ 226 w 273"/>
                    <a:gd name="T5" fmla="*/ 735 h 885"/>
                    <a:gd name="T6" fmla="*/ 211 w 273"/>
                    <a:gd name="T7" fmla="*/ 842 h 885"/>
                    <a:gd name="T8" fmla="*/ 215 w 273"/>
                    <a:gd name="T9" fmla="*/ 884 h 885"/>
                    <a:gd name="T10" fmla="*/ 182 w 273"/>
                    <a:gd name="T11" fmla="*/ 884 h 885"/>
                    <a:gd name="T12" fmla="*/ 171 w 273"/>
                    <a:gd name="T13" fmla="*/ 822 h 885"/>
                    <a:gd name="T14" fmla="*/ 167 w 273"/>
                    <a:gd name="T15" fmla="*/ 729 h 885"/>
                    <a:gd name="T16" fmla="*/ 154 w 273"/>
                    <a:gd name="T17" fmla="*/ 641 h 885"/>
                    <a:gd name="T18" fmla="*/ 148 w 273"/>
                    <a:gd name="T19" fmla="*/ 575 h 885"/>
                    <a:gd name="T20" fmla="*/ 136 w 273"/>
                    <a:gd name="T21" fmla="*/ 479 h 885"/>
                    <a:gd name="T22" fmla="*/ 120 w 273"/>
                    <a:gd name="T23" fmla="*/ 397 h 885"/>
                    <a:gd name="T24" fmla="*/ 108 w 273"/>
                    <a:gd name="T25" fmla="*/ 324 h 885"/>
                    <a:gd name="T26" fmla="*/ 95 w 273"/>
                    <a:gd name="T27" fmla="*/ 246 h 885"/>
                    <a:gd name="T28" fmla="*/ 74 w 273"/>
                    <a:gd name="T29" fmla="*/ 168 h 885"/>
                    <a:gd name="T30" fmla="*/ 51 w 273"/>
                    <a:gd name="T31" fmla="*/ 103 h 885"/>
                    <a:gd name="T32" fmla="*/ 13 w 273"/>
                    <a:gd name="T33" fmla="*/ 39 h 885"/>
                    <a:gd name="T34" fmla="*/ 0 w 273"/>
                    <a:gd name="T35" fmla="*/ 15 h 885"/>
                    <a:gd name="T36" fmla="*/ 16 w 273"/>
                    <a:gd name="T37" fmla="*/ 0 h 885"/>
                    <a:gd name="T38" fmla="*/ 41 w 273"/>
                    <a:gd name="T39" fmla="*/ 26 h 885"/>
                    <a:gd name="T40" fmla="*/ 74 w 273"/>
                    <a:gd name="T41" fmla="*/ 85 h 885"/>
                    <a:gd name="T42" fmla="*/ 100 w 273"/>
                    <a:gd name="T43" fmla="*/ 145 h 885"/>
                    <a:gd name="T44" fmla="*/ 120 w 273"/>
                    <a:gd name="T45" fmla="*/ 208 h 885"/>
                    <a:gd name="T46" fmla="*/ 133 w 273"/>
                    <a:gd name="T47" fmla="*/ 289 h 885"/>
                    <a:gd name="T48" fmla="*/ 146 w 273"/>
                    <a:gd name="T49" fmla="*/ 365 h 885"/>
                    <a:gd name="T50" fmla="*/ 164 w 273"/>
                    <a:gd name="T51" fmla="*/ 468 h 885"/>
                    <a:gd name="T52" fmla="*/ 179 w 273"/>
                    <a:gd name="T53" fmla="*/ 553 h 885"/>
                    <a:gd name="T54" fmla="*/ 185 w 273"/>
                    <a:gd name="T55" fmla="*/ 621 h 885"/>
                    <a:gd name="T56" fmla="*/ 190 w 273"/>
                    <a:gd name="T57" fmla="*/ 691 h 885"/>
                    <a:gd name="T58" fmla="*/ 203 w 273"/>
                    <a:gd name="T59" fmla="*/ 763 h 885"/>
                    <a:gd name="T60" fmla="*/ 221 w 273"/>
                    <a:gd name="T61" fmla="*/ 639 h 885"/>
                    <a:gd name="T62" fmla="*/ 242 w 273"/>
                    <a:gd name="T63" fmla="*/ 523 h 885"/>
                    <a:gd name="T64" fmla="*/ 272 w 273"/>
                    <a:gd name="T65" fmla="*/ 411 h 885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w 273"/>
                    <a:gd name="T100" fmla="*/ 0 h 885"/>
                    <a:gd name="T101" fmla="*/ 273 w 273"/>
                    <a:gd name="T102" fmla="*/ 885 h 885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T99" t="T100" r="T101" b="T102"/>
                  <a:pathLst>
                    <a:path w="273" h="885">
                      <a:moveTo>
                        <a:pt x="272" y="411"/>
                      </a:moveTo>
                      <a:lnTo>
                        <a:pt x="249" y="591"/>
                      </a:lnTo>
                      <a:lnTo>
                        <a:pt x="226" y="735"/>
                      </a:lnTo>
                      <a:lnTo>
                        <a:pt x="211" y="842"/>
                      </a:lnTo>
                      <a:lnTo>
                        <a:pt x="215" y="884"/>
                      </a:lnTo>
                      <a:lnTo>
                        <a:pt x="182" y="884"/>
                      </a:lnTo>
                      <a:lnTo>
                        <a:pt x="171" y="822"/>
                      </a:lnTo>
                      <a:lnTo>
                        <a:pt x="167" y="729"/>
                      </a:lnTo>
                      <a:lnTo>
                        <a:pt x="154" y="641"/>
                      </a:lnTo>
                      <a:lnTo>
                        <a:pt x="148" y="575"/>
                      </a:lnTo>
                      <a:lnTo>
                        <a:pt x="136" y="479"/>
                      </a:lnTo>
                      <a:lnTo>
                        <a:pt x="120" y="397"/>
                      </a:lnTo>
                      <a:lnTo>
                        <a:pt x="108" y="324"/>
                      </a:lnTo>
                      <a:lnTo>
                        <a:pt x="95" y="246"/>
                      </a:lnTo>
                      <a:lnTo>
                        <a:pt x="74" y="168"/>
                      </a:lnTo>
                      <a:lnTo>
                        <a:pt x="51" y="103"/>
                      </a:lnTo>
                      <a:lnTo>
                        <a:pt x="13" y="39"/>
                      </a:lnTo>
                      <a:lnTo>
                        <a:pt x="0" y="15"/>
                      </a:lnTo>
                      <a:lnTo>
                        <a:pt x="16" y="0"/>
                      </a:lnTo>
                      <a:lnTo>
                        <a:pt x="41" y="26"/>
                      </a:lnTo>
                      <a:lnTo>
                        <a:pt x="74" y="85"/>
                      </a:lnTo>
                      <a:lnTo>
                        <a:pt x="100" y="145"/>
                      </a:lnTo>
                      <a:lnTo>
                        <a:pt x="120" y="208"/>
                      </a:lnTo>
                      <a:lnTo>
                        <a:pt x="133" y="289"/>
                      </a:lnTo>
                      <a:lnTo>
                        <a:pt x="146" y="365"/>
                      </a:lnTo>
                      <a:lnTo>
                        <a:pt x="164" y="468"/>
                      </a:lnTo>
                      <a:lnTo>
                        <a:pt x="179" y="553"/>
                      </a:lnTo>
                      <a:lnTo>
                        <a:pt x="185" y="621"/>
                      </a:lnTo>
                      <a:lnTo>
                        <a:pt x="190" y="691"/>
                      </a:lnTo>
                      <a:lnTo>
                        <a:pt x="203" y="763"/>
                      </a:lnTo>
                      <a:lnTo>
                        <a:pt x="221" y="639"/>
                      </a:lnTo>
                      <a:lnTo>
                        <a:pt x="242" y="523"/>
                      </a:lnTo>
                      <a:lnTo>
                        <a:pt x="272" y="411"/>
                      </a:lnTo>
                    </a:path>
                  </a:pathLst>
                </a:custGeom>
                <a:solidFill>
                  <a:srgbClr val="3C002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sp>
              <p:nvSpPr>
                <p:cNvPr id="15" name="Freeform 50"/>
                <p:cNvSpPr>
                  <a:spLocks/>
                </p:cNvSpPr>
                <p:nvPr/>
              </p:nvSpPr>
              <p:spPr bwMode="ltGray">
                <a:xfrm>
                  <a:off x="5116" y="3571"/>
                  <a:ext cx="488" cy="637"/>
                </a:xfrm>
                <a:custGeom>
                  <a:avLst/>
                  <a:gdLst>
                    <a:gd name="T0" fmla="*/ 129 w 488"/>
                    <a:gd name="T1" fmla="*/ 104 h 637"/>
                    <a:gd name="T2" fmla="*/ 145 w 488"/>
                    <a:gd name="T3" fmla="*/ 80 h 637"/>
                    <a:gd name="T4" fmla="*/ 138 w 488"/>
                    <a:gd name="T5" fmla="*/ 9 h 637"/>
                    <a:gd name="T6" fmla="*/ 138 w 488"/>
                    <a:gd name="T7" fmla="*/ 9 h 637"/>
                    <a:gd name="T8" fmla="*/ 138 w 488"/>
                    <a:gd name="T9" fmla="*/ 9 h 637"/>
                    <a:gd name="T10" fmla="*/ 138 w 488"/>
                    <a:gd name="T11" fmla="*/ 9 h 637"/>
                    <a:gd name="T12" fmla="*/ 138 w 488"/>
                    <a:gd name="T13" fmla="*/ 9 h 637"/>
                    <a:gd name="T14" fmla="*/ 150 w 488"/>
                    <a:gd name="T15" fmla="*/ 4 h 637"/>
                    <a:gd name="T16" fmla="*/ 177 w 488"/>
                    <a:gd name="T17" fmla="*/ 118 h 637"/>
                    <a:gd name="T18" fmla="*/ 202 w 488"/>
                    <a:gd name="T19" fmla="*/ 71 h 637"/>
                    <a:gd name="T20" fmla="*/ 217 w 488"/>
                    <a:gd name="T21" fmla="*/ 9 h 637"/>
                    <a:gd name="T22" fmla="*/ 224 w 488"/>
                    <a:gd name="T23" fmla="*/ 9 h 637"/>
                    <a:gd name="T24" fmla="*/ 221 w 488"/>
                    <a:gd name="T25" fmla="*/ 9 h 637"/>
                    <a:gd name="T26" fmla="*/ 224 w 488"/>
                    <a:gd name="T27" fmla="*/ 9 h 637"/>
                    <a:gd name="T28" fmla="*/ 220 w 488"/>
                    <a:gd name="T29" fmla="*/ 9 h 637"/>
                    <a:gd name="T30" fmla="*/ 221 w 488"/>
                    <a:gd name="T31" fmla="*/ 9 h 637"/>
                    <a:gd name="T32" fmla="*/ 226 w 488"/>
                    <a:gd name="T33" fmla="*/ 84 h 637"/>
                    <a:gd name="T34" fmla="*/ 238 w 488"/>
                    <a:gd name="T35" fmla="*/ 158 h 637"/>
                    <a:gd name="T36" fmla="*/ 297 w 488"/>
                    <a:gd name="T37" fmla="*/ 142 h 637"/>
                    <a:gd name="T38" fmla="*/ 376 w 488"/>
                    <a:gd name="T39" fmla="*/ 146 h 637"/>
                    <a:gd name="T40" fmla="*/ 439 w 488"/>
                    <a:gd name="T41" fmla="*/ 187 h 637"/>
                    <a:gd name="T42" fmla="*/ 487 w 488"/>
                    <a:gd name="T43" fmla="*/ 277 h 637"/>
                    <a:gd name="T44" fmla="*/ 429 w 488"/>
                    <a:gd name="T45" fmla="*/ 263 h 637"/>
                    <a:gd name="T46" fmla="*/ 366 w 488"/>
                    <a:gd name="T47" fmla="*/ 234 h 637"/>
                    <a:gd name="T48" fmla="*/ 284 w 488"/>
                    <a:gd name="T49" fmla="*/ 216 h 637"/>
                    <a:gd name="T50" fmla="*/ 230 w 488"/>
                    <a:gd name="T51" fmla="*/ 224 h 637"/>
                    <a:gd name="T52" fmla="*/ 262 w 488"/>
                    <a:gd name="T53" fmla="*/ 268 h 637"/>
                    <a:gd name="T54" fmla="*/ 330 w 488"/>
                    <a:gd name="T55" fmla="*/ 294 h 637"/>
                    <a:gd name="T56" fmla="*/ 401 w 488"/>
                    <a:gd name="T57" fmla="*/ 313 h 637"/>
                    <a:gd name="T58" fmla="*/ 453 w 488"/>
                    <a:gd name="T59" fmla="*/ 378 h 637"/>
                    <a:gd name="T60" fmla="*/ 479 w 488"/>
                    <a:gd name="T61" fmla="*/ 468 h 637"/>
                    <a:gd name="T62" fmla="*/ 415 w 488"/>
                    <a:gd name="T63" fmla="*/ 412 h 637"/>
                    <a:gd name="T64" fmla="*/ 350 w 488"/>
                    <a:gd name="T65" fmla="*/ 355 h 637"/>
                    <a:gd name="T66" fmla="*/ 286 w 488"/>
                    <a:gd name="T67" fmla="*/ 308 h 637"/>
                    <a:gd name="T68" fmla="*/ 239 w 488"/>
                    <a:gd name="T69" fmla="*/ 285 h 637"/>
                    <a:gd name="T70" fmla="*/ 209 w 488"/>
                    <a:gd name="T71" fmla="*/ 330 h 637"/>
                    <a:gd name="T72" fmla="*/ 247 w 488"/>
                    <a:gd name="T73" fmla="*/ 437 h 637"/>
                    <a:gd name="T74" fmla="*/ 283 w 488"/>
                    <a:gd name="T75" fmla="*/ 557 h 637"/>
                    <a:gd name="T76" fmla="*/ 245 w 488"/>
                    <a:gd name="T77" fmla="*/ 585 h 637"/>
                    <a:gd name="T78" fmla="*/ 205 w 488"/>
                    <a:gd name="T79" fmla="*/ 422 h 637"/>
                    <a:gd name="T80" fmla="*/ 167 w 488"/>
                    <a:gd name="T81" fmla="*/ 320 h 637"/>
                    <a:gd name="T82" fmla="*/ 158 w 488"/>
                    <a:gd name="T83" fmla="*/ 351 h 637"/>
                    <a:gd name="T84" fmla="*/ 160 w 488"/>
                    <a:gd name="T85" fmla="*/ 333 h 637"/>
                    <a:gd name="T86" fmla="*/ 150 w 488"/>
                    <a:gd name="T87" fmla="*/ 368 h 637"/>
                    <a:gd name="T88" fmla="*/ 109 w 488"/>
                    <a:gd name="T89" fmla="*/ 459 h 637"/>
                    <a:gd name="T90" fmla="*/ 70 w 488"/>
                    <a:gd name="T91" fmla="*/ 575 h 637"/>
                    <a:gd name="T92" fmla="*/ 61 w 488"/>
                    <a:gd name="T93" fmla="*/ 543 h 637"/>
                    <a:gd name="T94" fmla="*/ 83 w 488"/>
                    <a:gd name="T95" fmla="*/ 444 h 637"/>
                    <a:gd name="T96" fmla="*/ 128 w 488"/>
                    <a:gd name="T97" fmla="*/ 337 h 637"/>
                    <a:gd name="T98" fmla="*/ 176 w 488"/>
                    <a:gd name="T99" fmla="*/ 255 h 637"/>
                    <a:gd name="T100" fmla="*/ 139 w 488"/>
                    <a:gd name="T101" fmla="*/ 249 h 637"/>
                    <a:gd name="T102" fmla="*/ 86 w 488"/>
                    <a:gd name="T103" fmla="*/ 338 h 637"/>
                    <a:gd name="T104" fmla="*/ 40 w 488"/>
                    <a:gd name="T105" fmla="*/ 433 h 637"/>
                    <a:gd name="T106" fmla="*/ 6 w 488"/>
                    <a:gd name="T107" fmla="*/ 496 h 637"/>
                    <a:gd name="T108" fmla="*/ 28 w 488"/>
                    <a:gd name="T109" fmla="*/ 408 h 637"/>
                    <a:gd name="T110" fmla="*/ 81 w 488"/>
                    <a:gd name="T111" fmla="*/ 320 h 637"/>
                    <a:gd name="T112" fmla="*/ 150 w 488"/>
                    <a:gd name="T113" fmla="*/ 233 h 637"/>
                    <a:gd name="T114" fmla="*/ 134 w 488"/>
                    <a:gd name="T115" fmla="*/ 177 h 637"/>
                    <a:gd name="T116" fmla="*/ 81 w 488"/>
                    <a:gd name="T117" fmla="*/ 106 h 637"/>
                    <a:gd name="T118" fmla="*/ 25 w 488"/>
                    <a:gd name="T119" fmla="*/ 22 h 637"/>
                    <a:gd name="T120" fmla="*/ 31 w 488"/>
                    <a:gd name="T121" fmla="*/ 9 h 637"/>
                    <a:gd name="T122" fmla="*/ 58 w 488"/>
                    <a:gd name="T123" fmla="*/ 9 h 637"/>
                    <a:gd name="T124" fmla="*/ 67 w 488"/>
                    <a:gd name="T125" fmla="*/ 19 h 637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  <a:gd name="T183" fmla="*/ 0 60000 65536"/>
                    <a:gd name="T184" fmla="*/ 0 60000 65536"/>
                    <a:gd name="T185" fmla="*/ 0 60000 65536"/>
                    <a:gd name="T186" fmla="*/ 0 60000 65536"/>
                    <a:gd name="T187" fmla="*/ 0 60000 65536"/>
                    <a:gd name="T188" fmla="*/ 0 60000 65536"/>
                    <a:gd name="T189" fmla="*/ 0 w 488"/>
                    <a:gd name="T190" fmla="*/ 0 h 637"/>
                    <a:gd name="T191" fmla="*/ 488 w 488"/>
                    <a:gd name="T192" fmla="*/ 637 h 637"/>
                  </a:gdLst>
                  <a:ahLst/>
                  <a:cxnLst>
                    <a:cxn ang="T126">
                      <a:pos x="T0" y="T1"/>
                    </a:cxn>
                    <a:cxn ang="T127">
                      <a:pos x="T2" y="T3"/>
                    </a:cxn>
                    <a:cxn ang="T128">
                      <a:pos x="T4" y="T5"/>
                    </a:cxn>
                    <a:cxn ang="T129">
                      <a:pos x="T6" y="T7"/>
                    </a:cxn>
                    <a:cxn ang="T130">
                      <a:pos x="T8" y="T9"/>
                    </a:cxn>
                    <a:cxn ang="T131">
                      <a:pos x="T10" y="T11"/>
                    </a:cxn>
                    <a:cxn ang="T132">
                      <a:pos x="T12" y="T13"/>
                    </a:cxn>
                    <a:cxn ang="T133">
                      <a:pos x="T14" y="T15"/>
                    </a:cxn>
                    <a:cxn ang="T134">
                      <a:pos x="T16" y="T17"/>
                    </a:cxn>
                    <a:cxn ang="T135">
                      <a:pos x="T18" y="T19"/>
                    </a:cxn>
                    <a:cxn ang="T136">
                      <a:pos x="T20" y="T21"/>
                    </a:cxn>
                    <a:cxn ang="T137">
                      <a:pos x="T22" y="T23"/>
                    </a:cxn>
                    <a:cxn ang="T138">
                      <a:pos x="T24" y="T25"/>
                    </a:cxn>
                    <a:cxn ang="T139">
                      <a:pos x="T26" y="T27"/>
                    </a:cxn>
                    <a:cxn ang="T140">
                      <a:pos x="T28" y="T29"/>
                    </a:cxn>
                    <a:cxn ang="T141">
                      <a:pos x="T30" y="T31"/>
                    </a:cxn>
                    <a:cxn ang="T142">
                      <a:pos x="T32" y="T33"/>
                    </a:cxn>
                    <a:cxn ang="T143">
                      <a:pos x="T34" y="T35"/>
                    </a:cxn>
                    <a:cxn ang="T144">
                      <a:pos x="T36" y="T37"/>
                    </a:cxn>
                    <a:cxn ang="T145">
                      <a:pos x="T38" y="T39"/>
                    </a:cxn>
                    <a:cxn ang="T146">
                      <a:pos x="T40" y="T41"/>
                    </a:cxn>
                    <a:cxn ang="T147">
                      <a:pos x="T42" y="T43"/>
                    </a:cxn>
                    <a:cxn ang="T148">
                      <a:pos x="T44" y="T45"/>
                    </a:cxn>
                    <a:cxn ang="T149">
                      <a:pos x="T46" y="T47"/>
                    </a:cxn>
                    <a:cxn ang="T150">
                      <a:pos x="T48" y="T49"/>
                    </a:cxn>
                    <a:cxn ang="T151">
                      <a:pos x="T50" y="T51"/>
                    </a:cxn>
                    <a:cxn ang="T152">
                      <a:pos x="T52" y="T53"/>
                    </a:cxn>
                    <a:cxn ang="T153">
                      <a:pos x="T54" y="T55"/>
                    </a:cxn>
                    <a:cxn ang="T154">
                      <a:pos x="T56" y="T57"/>
                    </a:cxn>
                    <a:cxn ang="T155">
                      <a:pos x="T58" y="T59"/>
                    </a:cxn>
                    <a:cxn ang="T156">
                      <a:pos x="T60" y="T61"/>
                    </a:cxn>
                    <a:cxn ang="T157">
                      <a:pos x="T62" y="T63"/>
                    </a:cxn>
                    <a:cxn ang="T158">
                      <a:pos x="T64" y="T65"/>
                    </a:cxn>
                    <a:cxn ang="T159">
                      <a:pos x="T66" y="T67"/>
                    </a:cxn>
                    <a:cxn ang="T160">
                      <a:pos x="T68" y="T69"/>
                    </a:cxn>
                    <a:cxn ang="T161">
                      <a:pos x="T70" y="T71"/>
                    </a:cxn>
                    <a:cxn ang="T162">
                      <a:pos x="T72" y="T73"/>
                    </a:cxn>
                    <a:cxn ang="T163">
                      <a:pos x="T74" y="T75"/>
                    </a:cxn>
                    <a:cxn ang="T164">
                      <a:pos x="T76" y="T77"/>
                    </a:cxn>
                    <a:cxn ang="T165">
                      <a:pos x="T78" y="T79"/>
                    </a:cxn>
                    <a:cxn ang="T166">
                      <a:pos x="T80" y="T81"/>
                    </a:cxn>
                    <a:cxn ang="T167">
                      <a:pos x="T82" y="T83"/>
                    </a:cxn>
                    <a:cxn ang="T168">
                      <a:pos x="T84" y="T85"/>
                    </a:cxn>
                    <a:cxn ang="T169">
                      <a:pos x="T86" y="T87"/>
                    </a:cxn>
                    <a:cxn ang="T170">
                      <a:pos x="T88" y="T89"/>
                    </a:cxn>
                    <a:cxn ang="T171">
                      <a:pos x="T90" y="T91"/>
                    </a:cxn>
                    <a:cxn ang="T172">
                      <a:pos x="T92" y="T93"/>
                    </a:cxn>
                    <a:cxn ang="T173">
                      <a:pos x="T94" y="T95"/>
                    </a:cxn>
                    <a:cxn ang="T174">
                      <a:pos x="T96" y="T97"/>
                    </a:cxn>
                    <a:cxn ang="T175">
                      <a:pos x="T98" y="T99"/>
                    </a:cxn>
                    <a:cxn ang="T176">
                      <a:pos x="T100" y="T101"/>
                    </a:cxn>
                    <a:cxn ang="T177">
                      <a:pos x="T102" y="T103"/>
                    </a:cxn>
                    <a:cxn ang="T178">
                      <a:pos x="T104" y="T105"/>
                    </a:cxn>
                    <a:cxn ang="T179">
                      <a:pos x="T106" y="T107"/>
                    </a:cxn>
                    <a:cxn ang="T180">
                      <a:pos x="T108" y="T109"/>
                    </a:cxn>
                    <a:cxn ang="T181">
                      <a:pos x="T110" y="T111"/>
                    </a:cxn>
                    <a:cxn ang="T182">
                      <a:pos x="T112" y="T113"/>
                    </a:cxn>
                    <a:cxn ang="T183">
                      <a:pos x="T114" y="T115"/>
                    </a:cxn>
                    <a:cxn ang="T184">
                      <a:pos x="T116" y="T117"/>
                    </a:cxn>
                    <a:cxn ang="T185">
                      <a:pos x="T118" y="T119"/>
                    </a:cxn>
                    <a:cxn ang="T186">
                      <a:pos x="T120" y="T121"/>
                    </a:cxn>
                    <a:cxn ang="T187">
                      <a:pos x="T122" y="T123"/>
                    </a:cxn>
                    <a:cxn ang="T188">
                      <a:pos x="T124" y="T125"/>
                    </a:cxn>
                  </a:cxnLst>
                  <a:rect l="T189" t="T190" r="T191" b="T192"/>
                  <a:pathLst>
                    <a:path w="488" h="637">
                      <a:moveTo>
                        <a:pt x="92" y="56"/>
                      </a:moveTo>
                      <a:lnTo>
                        <a:pt x="101" y="70"/>
                      </a:lnTo>
                      <a:lnTo>
                        <a:pt x="109" y="80"/>
                      </a:lnTo>
                      <a:lnTo>
                        <a:pt x="119" y="91"/>
                      </a:lnTo>
                      <a:lnTo>
                        <a:pt x="129" y="104"/>
                      </a:lnTo>
                      <a:lnTo>
                        <a:pt x="138" y="113"/>
                      </a:lnTo>
                      <a:lnTo>
                        <a:pt x="146" y="119"/>
                      </a:lnTo>
                      <a:lnTo>
                        <a:pt x="155" y="124"/>
                      </a:lnTo>
                      <a:lnTo>
                        <a:pt x="150" y="105"/>
                      </a:lnTo>
                      <a:lnTo>
                        <a:pt x="145" y="80"/>
                      </a:lnTo>
                      <a:lnTo>
                        <a:pt x="140" y="54"/>
                      </a:lnTo>
                      <a:lnTo>
                        <a:pt x="135" y="27"/>
                      </a:lnTo>
                      <a:lnTo>
                        <a:pt x="138" y="9"/>
                      </a:lnTo>
                      <a:lnTo>
                        <a:pt x="149" y="9"/>
                      </a:lnTo>
                      <a:lnTo>
                        <a:pt x="150" y="9"/>
                      </a:lnTo>
                      <a:lnTo>
                        <a:pt x="150" y="4"/>
                      </a:lnTo>
                      <a:lnTo>
                        <a:pt x="157" y="30"/>
                      </a:lnTo>
                      <a:lnTo>
                        <a:pt x="163" y="54"/>
                      </a:lnTo>
                      <a:lnTo>
                        <a:pt x="168" y="74"/>
                      </a:lnTo>
                      <a:lnTo>
                        <a:pt x="174" y="101"/>
                      </a:lnTo>
                      <a:lnTo>
                        <a:pt x="177" y="118"/>
                      </a:lnTo>
                      <a:lnTo>
                        <a:pt x="181" y="127"/>
                      </a:lnTo>
                      <a:lnTo>
                        <a:pt x="186" y="118"/>
                      </a:lnTo>
                      <a:lnTo>
                        <a:pt x="192" y="106"/>
                      </a:lnTo>
                      <a:lnTo>
                        <a:pt x="200" y="93"/>
                      </a:lnTo>
                      <a:lnTo>
                        <a:pt x="202" y="71"/>
                      </a:lnTo>
                      <a:lnTo>
                        <a:pt x="204" y="54"/>
                      </a:lnTo>
                      <a:lnTo>
                        <a:pt x="206" y="26"/>
                      </a:lnTo>
                      <a:lnTo>
                        <a:pt x="207" y="0"/>
                      </a:lnTo>
                      <a:lnTo>
                        <a:pt x="206" y="0"/>
                      </a:lnTo>
                      <a:lnTo>
                        <a:pt x="217" y="9"/>
                      </a:lnTo>
                      <a:lnTo>
                        <a:pt x="220" y="9"/>
                      </a:lnTo>
                      <a:lnTo>
                        <a:pt x="222" y="9"/>
                      </a:lnTo>
                      <a:lnTo>
                        <a:pt x="223" y="9"/>
                      </a:lnTo>
                      <a:lnTo>
                        <a:pt x="225" y="9"/>
                      </a:lnTo>
                      <a:lnTo>
                        <a:pt x="224" y="9"/>
                      </a:lnTo>
                      <a:lnTo>
                        <a:pt x="220" y="9"/>
                      </a:lnTo>
                      <a:lnTo>
                        <a:pt x="221" y="9"/>
                      </a:lnTo>
                      <a:lnTo>
                        <a:pt x="226" y="9"/>
                      </a:lnTo>
                      <a:lnTo>
                        <a:pt x="221" y="9"/>
                      </a:lnTo>
                      <a:lnTo>
                        <a:pt x="217" y="9"/>
                      </a:lnTo>
                      <a:lnTo>
                        <a:pt x="219" y="9"/>
                      </a:lnTo>
                      <a:lnTo>
                        <a:pt x="220" y="9"/>
                      </a:lnTo>
                      <a:lnTo>
                        <a:pt x="216" y="9"/>
                      </a:lnTo>
                      <a:lnTo>
                        <a:pt x="224" y="9"/>
                      </a:lnTo>
                      <a:lnTo>
                        <a:pt x="221" y="9"/>
                      </a:lnTo>
                      <a:lnTo>
                        <a:pt x="215" y="9"/>
                      </a:lnTo>
                      <a:lnTo>
                        <a:pt x="216" y="9"/>
                      </a:lnTo>
                      <a:lnTo>
                        <a:pt x="221" y="9"/>
                      </a:lnTo>
                      <a:lnTo>
                        <a:pt x="220" y="9"/>
                      </a:lnTo>
                      <a:lnTo>
                        <a:pt x="224" y="9"/>
                      </a:lnTo>
                      <a:lnTo>
                        <a:pt x="218" y="9"/>
                      </a:lnTo>
                      <a:lnTo>
                        <a:pt x="230" y="9"/>
                      </a:lnTo>
                      <a:lnTo>
                        <a:pt x="221" y="9"/>
                      </a:lnTo>
                      <a:lnTo>
                        <a:pt x="223" y="9"/>
                      </a:lnTo>
                      <a:lnTo>
                        <a:pt x="230" y="5"/>
                      </a:lnTo>
                      <a:lnTo>
                        <a:pt x="229" y="28"/>
                      </a:lnTo>
                      <a:lnTo>
                        <a:pt x="228" y="56"/>
                      </a:lnTo>
                      <a:lnTo>
                        <a:pt x="226" y="84"/>
                      </a:lnTo>
                      <a:lnTo>
                        <a:pt x="222" y="118"/>
                      </a:lnTo>
                      <a:lnTo>
                        <a:pt x="219" y="148"/>
                      </a:lnTo>
                      <a:lnTo>
                        <a:pt x="216" y="179"/>
                      </a:lnTo>
                      <a:lnTo>
                        <a:pt x="226" y="170"/>
                      </a:lnTo>
                      <a:lnTo>
                        <a:pt x="238" y="158"/>
                      </a:lnTo>
                      <a:lnTo>
                        <a:pt x="253" y="144"/>
                      </a:lnTo>
                      <a:lnTo>
                        <a:pt x="264" y="139"/>
                      </a:lnTo>
                      <a:lnTo>
                        <a:pt x="277" y="137"/>
                      </a:lnTo>
                      <a:lnTo>
                        <a:pt x="287" y="141"/>
                      </a:lnTo>
                      <a:lnTo>
                        <a:pt x="297" y="142"/>
                      </a:lnTo>
                      <a:lnTo>
                        <a:pt x="312" y="145"/>
                      </a:lnTo>
                      <a:lnTo>
                        <a:pt x="331" y="148"/>
                      </a:lnTo>
                      <a:lnTo>
                        <a:pt x="347" y="148"/>
                      </a:lnTo>
                      <a:lnTo>
                        <a:pt x="363" y="145"/>
                      </a:lnTo>
                      <a:lnTo>
                        <a:pt x="376" y="146"/>
                      </a:lnTo>
                      <a:lnTo>
                        <a:pt x="390" y="148"/>
                      </a:lnTo>
                      <a:lnTo>
                        <a:pt x="402" y="157"/>
                      </a:lnTo>
                      <a:lnTo>
                        <a:pt x="418" y="166"/>
                      </a:lnTo>
                      <a:lnTo>
                        <a:pt x="429" y="175"/>
                      </a:lnTo>
                      <a:lnTo>
                        <a:pt x="439" y="187"/>
                      </a:lnTo>
                      <a:lnTo>
                        <a:pt x="452" y="201"/>
                      </a:lnTo>
                      <a:lnTo>
                        <a:pt x="459" y="210"/>
                      </a:lnTo>
                      <a:lnTo>
                        <a:pt x="470" y="231"/>
                      </a:lnTo>
                      <a:lnTo>
                        <a:pt x="478" y="254"/>
                      </a:lnTo>
                      <a:lnTo>
                        <a:pt x="487" y="277"/>
                      </a:lnTo>
                      <a:lnTo>
                        <a:pt x="477" y="278"/>
                      </a:lnTo>
                      <a:lnTo>
                        <a:pt x="464" y="276"/>
                      </a:lnTo>
                      <a:lnTo>
                        <a:pt x="450" y="272"/>
                      </a:lnTo>
                      <a:lnTo>
                        <a:pt x="439" y="268"/>
                      </a:lnTo>
                      <a:lnTo>
                        <a:pt x="429" y="263"/>
                      </a:lnTo>
                      <a:lnTo>
                        <a:pt x="417" y="255"/>
                      </a:lnTo>
                      <a:lnTo>
                        <a:pt x="404" y="246"/>
                      </a:lnTo>
                      <a:lnTo>
                        <a:pt x="394" y="241"/>
                      </a:lnTo>
                      <a:lnTo>
                        <a:pt x="384" y="238"/>
                      </a:lnTo>
                      <a:lnTo>
                        <a:pt x="366" y="234"/>
                      </a:lnTo>
                      <a:lnTo>
                        <a:pt x="347" y="231"/>
                      </a:lnTo>
                      <a:lnTo>
                        <a:pt x="330" y="225"/>
                      </a:lnTo>
                      <a:lnTo>
                        <a:pt x="313" y="221"/>
                      </a:lnTo>
                      <a:lnTo>
                        <a:pt x="296" y="218"/>
                      </a:lnTo>
                      <a:lnTo>
                        <a:pt x="284" y="216"/>
                      </a:lnTo>
                      <a:lnTo>
                        <a:pt x="275" y="215"/>
                      </a:lnTo>
                      <a:lnTo>
                        <a:pt x="262" y="215"/>
                      </a:lnTo>
                      <a:lnTo>
                        <a:pt x="249" y="216"/>
                      </a:lnTo>
                      <a:lnTo>
                        <a:pt x="241" y="219"/>
                      </a:lnTo>
                      <a:lnTo>
                        <a:pt x="230" y="224"/>
                      </a:lnTo>
                      <a:lnTo>
                        <a:pt x="215" y="231"/>
                      </a:lnTo>
                      <a:lnTo>
                        <a:pt x="226" y="241"/>
                      </a:lnTo>
                      <a:lnTo>
                        <a:pt x="238" y="251"/>
                      </a:lnTo>
                      <a:lnTo>
                        <a:pt x="249" y="263"/>
                      </a:lnTo>
                      <a:lnTo>
                        <a:pt x="262" y="268"/>
                      </a:lnTo>
                      <a:lnTo>
                        <a:pt x="276" y="277"/>
                      </a:lnTo>
                      <a:lnTo>
                        <a:pt x="286" y="282"/>
                      </a:lnTo>
                      <a:lnTo>
                        <a:pt x="299" y="284"/>
                      </a:lnTo>
                      <a:lnTo>
                        <a:pt x="314" y="290"/>
                      </a:lnTo>
                      <a:lnTo>
                        <a:pt x="330" y="294"/>
                      </a:lnTo>
                      <a:lnTo>
                        <a:pt x="345" y="298"/>
                      </a:lnTo>
                      <a:lnTo>
                        <a:pt x="360" y="302"/>
                      </a:lnTo>
                      <a:lnTo>
                        <a:pt x="373" y="304"/>
                      </a:lnTo>
                      <a:lnTo>
                        <a:pt x="387" y="310"/>
                      </a:lnTo>
                      <a:lnTo>
                        <a:pt x="401" y="313"/>
                      </a:lnTo>
                      <a:lnTo>
                        <a:pt x="410" y="320"/>
                      </a:lnTo>
                      <a:lnTo>
                        <a:pt x="421" y="332"/>
                      </a:lnTo>
                      <a:lnTo>
                        <a:pt x="432" y="345"/>
                      </a:lnTo>
                      <a:lnTo>
                        <a:pt x="442" y="360"/>
                      </a:lnTo>
                      <a:lnTo>
                        <a:pt x="453" y="378"/>
                      </a:lnTo>
                      <a:lnTo>
                        <a:pt x="459" y="390"/>
                      </a:lnTo>
                      <a:lnTo>
                        <a:pt x="464" y="408"/>
                      </a:lnTo>
                      <a:lnTo>
                        <a:pt x="469" y="429"/>
                      </a:lnTo>
                      <a:lnTo>
                        <a:pt x="474" y="451"/>
                      </a:lnTo>
                      <a:lnTo>
                        <a:pt x="479" y="468"/>
                      </a:lnTo>
                      <a:lnTo>
                        <a:pt x="469" y="459"/>
                      </a:lnTo>
                      <a:lnTo>
                        <a:pt x="454" y="446"/>
                      </a:lnTo>
                      <a:lnTo>
                        <a:pt x="442" y="437"/>
                      </a:lnTo>
                      <a:lnTo>
                        <a:pt x="429" y="424"/>
                      </a:lnTo>
                      <a:lnTo>
                        <a:pt x="415" y="412"/>
                      </a:lnTo>
                      <a:lnTo>
                        <a:pt x="403" y="403"/>
                      </a:lnTo>
                      <a:lnTo>
                        <a:pt x="389" y="391"/>
                      </a:lnTo>
                      <a:lnTo>
                        <a:pt x="376" y="380"/>
                      </a:lnTo>
                      <a:lnTo>
                        <a:pt x="363" y="368"/>
                      </a:lnTo>
                      <a:lnTo>
                        <a:pt x="350" y="355"/>
                      </a:lnTo>
                      <a:lnTo>
                        <a:pt x="338" y="346"/>
                      </a:lnTo>
                      <a:lnTo>
                        <a:pt x="324" y="334"/>
                      </a:lnTo>
                      <a:lnTo>
                        <a:pt x="311" y="325"/>
                      </a:lnTo>
                      <a:lnTo>
                        <a:pt x="298" y="317"/>
                      </a:lnTo>
                      <a:lnTo>
                        <a:pt x="286" y="308"/>
                      </a:lnTo>
                      <a:lnTo>
                        <a:pt x="277" y="304"/>
                      </a:lnTo>
                      <a:lnTo>
                        <a:pt x="267" y="297"/>
                      </a:lnTo>
                      <a:lnTo>
                        <a:pt x="256" y="290"/>
                      </a:lnTo>
                      <a:lnTo>
                        <a:pt x="246" y="282"/>
                      </a:lnTo>
                      <a:lnTo>
                        <a:pt x="239" y="285"/>
                      </a:lnTo>
                      <a:lnTo>
                        <a:pt x="229" y="289"/>
                      </a:lnTo>
                      <a:lnTo>
                        <a:pt x="221" y="288"/>
                      </a:lnTo>
                      <a:lnTo>
                        <a:pt x="213" y="282"/>
                      </a:lnTo>
                      <a:lnTo>
                        <a:pt x="211" y="304"/>
                      </a:lnTo>
                      <a:lnTo>
                        <a:pt x="209" y="330"/>
                      </a:lnTo>
                      <a:lnTo>
                        <a:pt x="215" y="352"/>
                      </a:lnTo>
                      <a:lnTo>
                        <a:pt x="220" y="376"/>
                      </a:lnTo>
                      <a:lnTo>
                        <a:pt x="229" y="392"/>
                      </a:lnTo>
                      <a:lnTo>
                        <a:pt x="238" y="413"/>
                      </a:lnTo>
                      <a:lnTo>
                        <a:pt x="247" y="437"/>
                      </a:lnTo>
                      <a:lnTo>
                        <a:pt x="256" y="462"/>
                      </a:lnTo>
                      <a:lnTo>
                        <a:pt x="264" y="479"/>
                      </a:lnTo>
                      <a:lnTo>
                        <a:pt x="273" y="496"/>
                      </a:lnTo>
                      <a:lnTo>
                        <a:pt x="280" y="530"/>
                      </a:lnTo>
                      <a:lnTo>
                        <a:pt x="283" y="557"/>
                      </a:lnTo>
                      <a:lnTo>
                        <a:pt x="290" y="591"/>
                      </a:lnTo>
                      <a:lnTo>
                        <a:pt x="296" y="622"/>
                      </a:lnTo>
                      <a:lnTo>
                        <a:pt x="267" y="622"/>
                      </a:lnTo>
                      <a:lnTo>
                        <a:pt x="262" y="622"/>
                      </a:lnTo>
                      <a:lnTo>
                        <a:pt x="245" y="585"/>
                      </a:lnTo>
                      <a:lnTo>
                        <a:pt x="231" y="548"/>
                      </a:lnTo>
                      <a:lnTo>
                        <a:pt x="221" y="518"/>
                      </a:lnTo>
                      <a:lnTo>
                        <a:pt x="214" y="487"/>
                      </a:lnTo>
                      <a:lnTo>
                        <a:pt x="210" y="455"/>
                      </a:lnTo>
                      <a:lnTo>
                        <a:pt x="205" y="422"/>
                      </a:lnTo>
                      <a:lnTo>
                        <a:pt x="194" y="373"/>
                      </a:lnTo>
                      <a:lnTo>
                        <a:pt x="186" y="358"/>
                      </a:lnTo>
                      <a:lnTo>
                        <a:pt x="181" y="328"/>
                      </a:lnTo>
                      <a:lnTo>
                        <a:pt x="174" y="316"/>
                      </a:lnTo>
                      <a:lnTo>
                        <a:pt x="167" y="320"/>
                      </a:lnTo>
                      <a:lnTo>
                        <a:pt x="162" y="323"/>
                      </a:lnTo>
                      <a:lnTo>
                        <a:pt x="159" y="342"/>
                      </a:lnTo>
                      <a:lnTo>
                        <a:pt x="160" y="333"/>
                      </a:lnTo>
                      <a:lnTo>
                        <a:pt x="159" y="343"/>
                      </a:lnTo>
                      <a:lnTo>
                        <a:pt x="158" y="351"/>
                      </a:lnTo>
                      <a:lnTo>
                        <a:pt x="155" y="354"/>
                      </a:lnTo>
                      <a:lnTo>
                        <a:pt x="159" y="351"/>
                      </a:lnTo>
                      <a:lnTo>
                        <a:pt x="157" y="347"/>
                      </a:lnTo>
                      <a:lnTo>
                        <a:pt x="159" y="337"/>
                      </a:lnTo>
                      <a:lnTo>
                        <a:pt x="160" y="333"/>
                      </a:lnTo>
                      <a:lnTo>
                        <a:pt x="160" y="334"/>
                      </a:lnTo>
                      <a:lnTo>
                        <a:pt x="160" y="343"/>
                      </a:lnTo>
                      <a:lnTo>
                        <a:pt x="162" y="351"/>
                      </a:lnTo>
                      <a:lnTo>
                        <a:pt x="158" y="354"/>
                      </a:lnTo>
                      <a:lnTo>
                        <a:pt x="150" y="368"/>
                      </a:lnTo>
                      <a:lnTo>
                        <a:pt x="140" y="389"/>
                      </a:lnTo>
                      <a:lnTo>
                        <a:pt x="132" y="405"/>
                      </a:lnTo>
                      <a:lnTo>
                        <a:pt x="124" y="422"/>
                      </a:lnTo>
                      <a:lnTo>
                        <a:pt x="117" y="442"/>
                      </a:lnTo>
                      <a:lnTo>
                        <a:pt x="109" y="459"/>
                      </a:lnTo>
                      <a:lnTo>
                        <a:pt x="101" y="479"/>
                      </a:lnTo>
                      <a:lnTo>
                        <a:pt x="93" y="500"/>
                      </a:lnTo>
                      <a:lnTo>
                        <a:pt x="86" y="522"/>
                      </a:lnTo>
                      <a:lnTo>
                        <a:pt x="78" y="547"/>
                      </a:lnTo>
                      <a:lnTo>
                        <a:pt x="70" y="575"/>
                      </a:lnTo>
                      <a:lnTo>
                        <a:pt x="62" y="604"/>
                      </a:lnTo>
                      <a:lnTo>
                        <a:pt x="53" y="636"/>
                      </a:lnTo>
                      <a:lnTo>
                        <a:pt x="56" y="598"/>
                      </a:lnTo>
                      <a:lnTo>
                        <a:pt x="59" y="573"/>
                      </a:lnTo>
                      <a:lnTo>
                        <a:pt x="61" y="543"/>
                      </a:lnTo>
                      <a:lnTo>
                        <a:pt x="63" y="526"/>
                      </a:lnTo>
                      <a:lnTo>
                        <a:pt x="67" y="513"/>
                      </a:lnTo>
                      <a:lnTo>
                        <a:pt x="72" y="488"/>
                      </a:lnTo>
                      <a:lnTo>
                        <a:pt x="78" y="464"/>
                      </a:lnTo>
                      <a:lnTo>
                        <a:pt x="83" y="444"/>
                      </a:lnTo>
                      <a:lnTo>
                        <a:pt x="92" y="422"/>
                      </a:lnTo>
                      <a:lnTo>
                        <a:pt x="101" y="400"/>
                      </a:lnTo>
                      <a:lnTo>
                        <a:pt x="112" y="376"/>
                      </a:lnTo>
                      <a:lnTo>
                        <a:pt x="121" y="351"/>
                      </a:lnTo>
                      <a:lnTo>
                        <a:pt x="128" y="337"/>
                      </a:lnTo>
                      <a:lnTo>
                        <a:pt x="136" y="324"/>
                      </a:lnTo>
                      <a:lnTo>
                        <a:pt x="147" y="308"/>
                      </a:lnTo>
                      <a:lnTo>
                        <a:pt x="157" y="293"/>
                      </a:lnTo>
                      <a:lnTo>
                        <a:pt x="166" y="276"/>
                      </a:lnTo>
                      <a:lnTo>
                        <a:pt x="176" y="255"/>
                      </a:lnTo>
                      <a:lnTo>
                        <a:pt x="172" y="249"/>
                      </a:lnTo>
                      <a:lnTo>
                        <a:pt x="164" y="238"/>
                      </a:lnTo>
                      <a:lnTo>
                        <a:pt x="157" y="231"/>
                      </a:lnTo>
                      <a:lnTo>
                        <a:pt x="150" y="236"/>
                      </a:lnTo>
                      <a:lnTo>
                        <a:pt x="139" y="249"/>
                      </a:lnTo>
                      <a:lnTo>
                        <a:pt x="129" y="262"/>
                      </a:lnTo>
                      <a:lnTo>
                        <a:pt x="119" y="276"/>
                      </a:lnTo>
                      <a:lnTo>
                        <a:pt x="110" y="293"/>
                      </a:lnTo>
                      <a:lnTo>
                        <a:pt x="98" y="316"/>
                      </a:lnTo>
                      <a:lnTo>
                        <a:pt x="86" y="338"/>
                      </a:lnTo>
                      <a:lnTo>
                        <a:pt x="77" y="355"/>
                      </a:lnTo>
                      <a:lnTo>
                        <a:pt x="68" y="370"/>
                      </a:lnTo>
                      <a:lnTo>
                        <a:pt x="58" y="389"/>
                      </a:lnTo>
                      <a:lnTo>
                        <a:pt x="48" y="411"/>
                      </a:lnTo>
                      <a:lnTo>
                        <a:pt x="40" y="433"/>
                      </a:lnTo>
                      <a:lnTo>
                        <a:pt x="30" y="456"/>
                      </a:lnTo>
                      <a:lnTo>
                        <a:pt x="21" y="479"/>
                      </a:lnTo>
                      <a:lnTo>
                        <a:pt x="12" y="504"/>
                      </a:lnTo>
                      <a:lnTo>
                        <a:pt x="0" y="532"/>
                      </a:lnTo>
                      <a:lnTo>
                        <a:pt x="6" y="496"/>
                      </a:lnTo>
                      <a:lnTo>
                        <a:pt x="9" y="468"/>
                      </a:lnTo>
                      <a:lnTo>
                        <a:pt x="12" y="443"/>
                      </a:lnTo>
                      <a:lnTo>
                        <a:pt x="14" y="435"/>
                      </a:lnTo>
                      <a:lnTo>
                        <a:pt x="20" y="424"/>
                      </a:lnTo>
                      <a:lnTo>
                        <a:pt x="28" y="408"/>
                      </a:lnTo>
                      <a:lnTo>
                        <a:pt x="38" y="391"/>
                      </a:lnTo>
                      <a:lnTo>
                        <a:pt x="49" y="373"/>
                      </a:lnTo>
                      <a:lnTo>
                        <a:pt x="59" y="355"/>
                      </a:lnTo>
                      <a:lnTo>
                        <a:pt x="72" y="334"/>
                      </a:lnTo>
                      <a:lnTo>
                        <a:pt x="81" y="320"/>
                      </a:lnTo>
                      <a:lnTo>
                        <a:pt x="92" y="303"/>
                      </a:lnTo>
                      <a:lnTo>
                        <a:pt x="106" y="284"/>
                      </a:lnTo>
                      <a:lnTo>
                        <a:pt x="119" y="267"/>
                      </a:lnTo>
                      <a:lnTo>
                        <a:pt x="130" y="253"/>
                      </a:lnTo>
                      <a:lnTo>
                        <a:pt x="150" y="233"/>
                      </a:lnTo>
                      <a:lnTo>
                        <a:pt x="161" y="224"/>
                      </a:lnTo>
                      <a:lnTo>
                        <a:pt x="167" y="220"/>
                      </a:lnTo>
                      <a:lnTo>
                        <a:pt x="157" y="209"/>
                      </a:lnTo>
                      <a:lnTo>
                        <a:pt x="145" y="193"/>
                      </a:lnTo>
                      <a:lnTo>
                        <a:pt x="134" y="177"/>
                      </a:lnTo>
                      <a:lnTo>
                        <a:pt x="123" y="165"/>
                      </a:lnTo>
                      <a:lnTo>
                        <a:pt x="112" y="153"/>
                      </a:lnTo>
                      <a:lnTo>
                        <a:pt x="102" y="139"/>
                      </a:lnTo>
                      <a:lnTo>
                        <a:pt x="93" y="127"/>
                      </a:lnTo>
                      <a:lnTo>
                        <a:pt x="81" y="106"/>
                      </a:lnTo>
                      <a:lnTo>
                        <a:pt x="69" y="87"/>
                      </a:lnTo>
                      <a:lnTo>
                        <a:pt x="56" y="69"/>
                      </a:lnTo>
                      <a:lnTo>
                        <a:pt x="42" y="48"/>
                      </a:lnTo>
                      <a:lnTo>
                        <a:pt x="31" y="34"/>
                      </a:lnTo>
                      <a:lnTo>
                        <a:pt x="25" y="22"/>
                      </a:lnTo>
                      <a:lnTo>
                        <a:pt x="17" y="8"/>
                      </a:lnTo>
                      <a:lnTo>
                        <a:pt x="31" y="9"/>
                      </a:lnTo>
                      <a:lnTo>
                        <a:pt x="58" y="9"/>
                      </a:lnTo>
                      <a:lnTo>
                        <a:pt x="67" y="19"/>
                      </a:lnTo>
                      <a:lnTo>
                        <a:pt x="81" y="40"/>
                      </a:lnTo>
                      <a:lnTo>
                        <a:pt x="92" y="56"/>
                      </a:lnTo>
                    </a:path>
                  </a:pathLst>
                </a:custGeom>
                <a:solidFill>
                  <a:srgbClr val="037C03"/>
                </a:solidFill>
                <a:ln w="9525" cap="rnd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id-ID"/>
                </a:p>
              </p:txBody>
            </p:sp>
            <p:grpSp>
              <p:nvGrpSpPr>
                <p:cNvPr id="16" name="Group 51"/>
                <p:cNvGrpSpPr>
                  <a:grpSpLocks/>
                </p:cNvGrpSpPr>
                <p:nvPr/>
              </p:nvGrpSpPr>
              <p:grpSpPr bwMode="auto">
                <a:xfrm>
                  <a:off x="4653" y="3240"/>
                  <a:ext cx="991" cy="621"/>
                  <a:chOff x="4653" y="3240"/>
                  <a:chExt cx="991" cy="621"/>
                </a:xfrm>
              </p:grpSpPr>
              <p:sp>
                <p:nvSpPr>
                  <p:cNvPr id="17" name="Freeform 52"/>
                  <p:cNvSpPr>
                    <a:spLocks/>
                  </p:cNvSpPr>
                  <p:nvPr/>
                </p:nvSpPr>
                <p:spPr bwMode="ltGray">
                  <a:xfrm>
                    <a:off x="4747" y="3240"/>
                    <a:ext cx="897" cy="579"/>
                  </a:xfrm>
                  <a:custGeom>
                    <a:avLst/>
                    <a:gdLst>
                      <a:gd name="T0" fmla="*/ 341 w 897"/>
                      <a:gd name="T1" fmla="*/ 73 h 579"/>
                      <a:gd name="T2" fmla="*/ 414 w 897"/>
                      <a:gd name="T3" fmla="*/ 24 h 579"/>
                      <a:gd name="T4" fmla="*/ 500 w 897"/>
                      <a:gd name="T5" fmla="*/ 5 h 579"/>
                      <a:gd name="T6" fmla="*/ 597 w 897"/>
                      <a:gd name="T7" fmla="*/ 5 h 579"/>
                      <a:gd name="T8" fmla="*/ 621 w 897"/>
                      <a:gd name="T9" fmla="*/ 12 h 579"/>
                      <a:gd name="T10" fmla="*/ 557 w 897"/>
                      <a:gd name="T11" fmla="*/ 25 h 579"/>
                      <a:gd name="T12" fmla="*/ 483 w 897"/>
                      <a:gd name="T13" fmla="*/ 45 h 579"/>
                      <a:gd name="T14" fmla="*/ 398 w 897"/>
                      <a:gd name="T15" fmla="*/ 94 h 579"/>
                      <a:gd name="T16" fmla="*/ 392 w 897"/>
                      <a:gd name="T17" fmla="*/ 159 h 579"/>
                      <a:gd name="T18" fmla="*/ 515 w 897"/>
                      <a:gd name="T19" fmla="*/ 119 h 579"/>
                      <a:gd name="T20" fmla="*/ 617 w 897"/>
                      <a:gd name="T21" fmla="*/ 115 h 579"/>
                      <a:gd name="T22" fmla="*/ 723 w 897"/>
                      <a:gd name="T23" fmla="*/ 123 h 579"/>
                      <a:gd name="T24" fmla="*/ 851 w 897"/>
                      <a:gd name="T25" fmla="*/ 135 h 579"/>
                      <a:gd name="T26" fmla="*/ 852 w 897"/>
                      <a:gd name="T27" fmla="*/ 136 h 579"/>
                      <a:gd name="T28" fmla="*/ 730 w 897"/>
                      <a:gd name="T29" fmla="*/ 141 h 579"/>
                      <a:gd name="T30" fmla="*/ 617 w 897"/>
                      <a:gd name="T31" fmla="*/ 143 h 579"/>
                      <a:gd name="T32" fmla="*/ 519 w 897"/>
                      <a:gd name="T33" fmla="*/ 153 h 579"/>
                      <a:gd name="T34" fmla="*/ 410 w 897"/>
                      <a:gd name="T35" fmla="*/ 176 h 579"/>
                      <a:gd name="T36" fmla="*/ 454 w 897"/>
                      <a:gd name="T37" fmla="*/ 210 h 579"/>
                      <a:gd name="T38" fmla="*/ 486 w 897"/>
                      <a:gd name="T39" fmla="*/ 242 h 579"/>
                      <a:gd name="T40" fmla="*/ 376 w 897"/>
                      <a:gd name="T41" fmla="*/ 212 h 579"/>
                      <a:gd name="T42" fmla="*/ 354 w 897"/>
                      <a:gd name="T43" fmla="*/ 231 h 579"/>
                      <a:gd name="T44" fmla="*/ 473 w 897"/>
                      <a:gd name="T45" fmla="*/ 247 h 579"/>
                      <a:gd name="T46" fmla="*/ 576 w 897"/>
                      <a:gd name="T47" fmla="*/ 268 h 579"/>
                      <a:gd name="T48" fmla="*/ 656 w 897"/>
                      <a:gd name="T49" fmla="*/ 322 h 579"/>
                      <a:gd name="T50" fmla="*/ 717 w 897"/>
                      <a:gd name="T51" fmla="*/ 398 h 579"/>
                      <a:gd name="T52" fmla="*/ 704 w 897"/>
                      <a:gd name="T53" fmla="*/ 411 h 579"/>
                      <a:gd name="T54" fmla="*/ 621 w 897"/>
                      <a:gd name="T55" fmla="*/ 363 h 579"/>
                      <a:gd name="T56" fmla="*/ 531 w 897"/>
                      <a:gd name="T57" fmla="*/ 311 h 579"/>
                      <a:gd name="T58" fmla="*/ 432 w 897"/>
                      <a:gd name="T59" fmla="*/ 275 h 579"/>
                      <a:gd name="T60" fmla="*/ 370 w 897"/>
                      <a:gd name="T61" fmla="*/ 264 h 579"/>
                      <a:gd name="T62" fmla="*/ 421 w 897"/>
                      <a:gd name="T63" fmla="*/ 322 h 579"/>
                      <a:gd name="T64" fmla="*/ 487 w 897"/>
                      <a:gd name="T65" fmla="*/ 398 h 579"/>
                      <a:gd name="T66" fmla="*/ 523 w 897"/>
                      <a:gd name="T67" fmla="*/ 467 h 579"/>
                      <a:gd name="T68" fmla="*/ 521 w 897"/>
                      <a:gd name="T69" fmla="*/ 532 h 579"/>
                      <a:gd name="T70" fmla="*/ 475 w 897"/>
                      <a:gd name="T71" fmla="*/ 461 h 579"/>
                      <a:gd name="T72" fmla="*/ 426 w 897"/>
                      <a:gd name="T73" fmla="*/ 383 h 579"/>
                      <a:gd name="T74" fmla="*/ 371 w 897"/>
                      <a:gd name="T75" fmla="*/ 315 h 579"/>
                      <a:gd name="T76" fmla="*/ 321 w 897"/>
                      <a:gd name="T77" fmla="*/ 253 h 579"/>
                      <a:gd name="T78" fmla="*/ 235 w 897"/>
                      <a:gd name="T79" fmla="*/ 289 h 579"/>
                      <a:gd name="T80" fmla="*/ 165 w 897"/>
                      <a:gd name="T81" fmla="*/ 375 h 579"/>
                      <a:gd name="T82" fmla="*/ 105 w 897"/>
                      <a:gd name="T83" fmla="*/ 463 h 579"/>
                      <a:gd name="T84" fmla="*/ 39 w 897"/>
                      <a:gd name="T85" fmla="*/ 545 h 579"/>
                      <a:gd name="T86" fmla="*/ 18 w 897"/>
                      <a:gd name="T87" fmla="*/ 536 h 579"/>
                      <a:gd name="T88" fmla="*/ 98 w 897"/>
                      <a:gd name="T89" fmla="*/ 433 h 579"/>
                      <a:gd name="T90" fmla="*/ 168 w 897"/>
                      <a:gd name="T91" fmla="*/ 353 h 579"/>
                      <a:gd name="T92" fmla="*/ 229 w 897"/>
                      <a:gd name="T93" fmla="*/ 275 h 579"/>
                      <a:gd name="T94" fmla="*/ 284 w 897"/>
                      <a:gd name="T95" fmla="*/ 214 h 579"/>
                      <a:gd name="T96" fmla="*/ 204 w 897"/>
                      <a:gd name="T97" fmla="*/ 142 h 579"/>
                      <a:gd name="T98" fmla="*/ 90 w 897"/>
                      <a:gd name="T99" fmla="*/ 102 h 579"/>
                      <a:gd name="T100" fmla="*/ 42 w 897"/>
                      <a:gd name="T101" fmla="*/ 81 h 579"/>
                      <a:gd name="T102" fmla="*/ 129 w 897"/>
                      <a:gd name="T103" fmla="*/ 104 h 579"/>
                      <a:gd name="T104" fmla="*/ 250 w 897"/>
                      <a:gd name="T105" fmla="*/ 154 h 579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w 897"/>
                      <a:gd name="T160" fmla="*/ 0 h 579"/>
                      <a:gd name="T161" fmla="*/ 897 w 897"/>
                      <a:gd name="T162" fmla="*/ 579 h 579"/>
                    </a:gdLst>
                    <a:ahLst/>
                    <a:cxnLst>
                      <a:cxn ang="T106">
                        <a:pos x="T0" y="T1"/>
                      </a:cxn>
                      <a:cxn ang="T107">
                        <a:pos x="T2" y="T3"/>
                      </a:cxn>
                      <a:cxn ang="T108">
                        <a:pos x="T4" y="T5"/>
                      </a:cxn>
                      <a:cxn ang="T109">
                        <a:pos x="T6" y="T7"/>
                      </a:cxn>
                      <a:cxn ang="T110">
                        <a:pos x="T8" y="T9"/>
                      </a:cxn>
                      <a:cxn ang="T111">
                        <a:pos x="T10" y="T11"/>
                      </a:cxn>
                      <a:cxn ang="T112">
                        <a:pos x="T12" y="T13"/>
                      </a:cxn>
                      <a:cxn ang="T113">
                        <a:pos x="T14" y="T15"/>
                      </a:cxn>
                      <a:cxn ang="T114">
                        <a:pos x="T16" y="T17"/>
                      </a:cxn>
                      <a:cxn ang="T115">
                        <a:pos x="T18" y="T19"/>
                      </a:cxn>
                      <a:cxn ang="T116">
                        <a:pos x="T20" y="T21"/>
                      </a:cxn>
                      <a:cxn ang="T117">
                        <a:pos x="T22" y="T23"/>
                      </a:cxn>
                      <a:cxn ang="T118">
                        <a:pos x="T24" y="T25"/>
                      </a:cxn>
                      <a:cxn ang="T119">
                        <a:pos x="T26" y="T27"/>
                      </a:cxn>
                      <a:cxn ang="T120">
                        <a:pos x="T28" y="T29"/>
                      </a:cxn>
                      <a:cxn ang="T121">
                        <a:pos x="T30" y="T31"/>
                      </a:cxn>
                      <a:cxn ang="T122">
                        <a:pos x="T32" y="T33"/>
                      </a:cxn>
                      <a:cxn ang="T123">
                        <a:pos x="T34" y="T35"/>
                      </a:cxn>
                      <a:cxn ang="T124">
                        <a:pos x="T36" y="T37"/>
                      </a:cxn>
                      <a:cxn ang="T125">
                        <a:pos x="T38" y="T39"/>
                      </a:cxn>
                      <a:cxn ang="T126">
                        <a:pos x="T40" y="T41"/>
                      </a:cxn>
                      <a:cxn ang="T127">
                        <a:pos x="T42" y="T43"/>
                      </a:cxn>
                      <a:cxn ang="T128">
                        <a:pos x="T44" y="T45"/>
                      </a:cxn>
                      <a:cxn ang="T129">
                        <a:pos x="T46" y="T47"/>
                      </a:cxn>
                      <a:cxn ang="T130">
                        <a:pos x="T48" y="T49"/>
                      </a:cxn>
                      <a:cxn ang="T131">
                        <a:pos x="T50" y="T51"/>
                      </a:cxn>
                      <a:cxn ang="T132">
                        <a:pos x="T52" y="T53"/>
                      </a:cxn>
                      <a:cxn ang="T133">
                        <a:pos x="T54" y="T55"/>
                      </a:cxn>
                      <a:cxn ang="T134">
                        <a:pos x="T56" y="T57"/>
                      </a:cxn>
                      <a:cxn ang="T135">
                        <a:pos x="T58" y="T59"/>
                      </a:cxn>
                      <a:cxn ang="T136">
                        <a:pos x="T60" y="T61"/>
                      </a:cxn>
                      <a:cxn ang="T137">
                        <a:pos x="T62" y="T63"/>
                      </a:cxn>
                      <a:cxn ang="T138">
                        <a:pos x="T64" y="T65"/>
                      </a:cxn>
                      <a:cxn ang="T139">
                        <a:pos x="T66" y="T67"/>
                      </a:cxn>
                      <a:cxn ang="T140">
                        <a:pos x="T68" y="T69"/>
                      </a:cxn>
                      <a:cxn ang="T141">
                        <a:pos x="T70" y="T71"/>
                      </a:cxn>
                      <a:cxn ang="T142">
                        <a:pos x="T72" y="T73"/>
                      </a:cxn>
                      <a:cxn ang="T143">
                        <a:pos x="T74" y="T75"/>
                      </a:cxn>
                      <a:cxn ang="T144">
                        <a:pos x="T76" y="T77"/>
                      </a:cxn>
                      <a:cxn ang="T145">
                        <a:pos x="T78" y="T79"/>
                      </a:cxn>
                      <a:cxn ang="T146">
                        <a:pos x="T80" y="T81"/>
                      </a:cxn>
                      <a:cxn ang="T147">
                        <a:pos x="T82" y="T83"/>
                      </a:cxn>
                      <a:cxn ang="T148">
                        <a:pos x="T84" y="T85"/>
                      </a:cxn>
                      <a:cxn ang="T149">
                        <a:pos x="T86" y="T87"/>
                      </a:cxn>
                      <a:cxn ang="T150">
                        <a:pos x="T88" y="T89"/>
                      </a:cxn>
                      <a:cxn ang="T151">
                        <a:pos x="T90" y="T91"/>
                      </a:cxn>
                      <a:cxn ang="T152">
                        <a:pos x="T92" y="T93"/>
                      </a:cxn>
                      <a:cxn ang="T153">
                        <a:pos x="T94" y="T95"/>
                      </a:cxn>
                      <a:cxn ang="T154">
                        <a:pos x="T96" y="T97"/>
                      </a:cxn>
                      <a:cxn ang="T155">
                        <a:pos x="T98" y="T99"/>
                      </a:cxn>
                      <a:cxn ang="T156">
                        <a:pos x="T100" y="T101"/>
                      </a:cxn>
                      <a:cxn ang="T157">
                        <a:pos x="T102" y="T103"/>
                      </a:cxn>
                      <a:cxn ang="T158">
                        <a:pos x="T104" y="T105"/>
                      </a:cxn>
                    </a:cxnLst>
                    <a:rect l="T159" t="T160" r="T161" b="T162"/>
                    <a:pathLst>
                      <a:path w="897" h="579">
                        <a:moveTo>
                          <a:pt x="283" y="148"/>
                        </a:moveTo>
                        <a:lnTo>
                          <a:pt x="290" y="133"/>
                        </a:lnTo>
                        <a:lnTo>
                          <a:pt x="300" y="117"/>
                        </a:lnTo>
                        <a:lnTo>
                          <a:pt x="313" y="102"/>
                        </a:lnTo>
                        <a:lnTo>
                          <a:pt x="327" y="87"/>
                        </a:lnTo>
                        <a:lnTo>
                          <a:pt x="341" y="73"/>
                        </a:lnTo>
                        <a:lnTo>
                          <a:pt x="352" y="62"/>
                        </a:lnTo>
                        <a:lnTo>
                          <a:pt x="364" y="53"/>
                        </a:lnTo>
                        <a:lnTo>
                          <a:pt x="377" y="45"/>
                        </a:lnTo>
                        <a:lnTo>
                          <a:pt x="389" y="37"/>
                        </a:lnTo>
                        <a:lnTo>
                          <a:pt x="400" y="31"/>
                        </a:lnTo>
                        <a:lnTo>
                          <a:pt x="414" y="24"/>
                        </a:lnTo>
                        <a:lnTo>
                          <a:pt x="426" y="19"/>
                        </a:lnTo>
                        <a:lnTo>
                          <a:pt x="438" y="15"/>
                        </a:lnTo>
                        <a:lnTo>
                          <a:pt x="454" y="12"/>
                        </a:lnTo>
                        <a:lnTo>
                          <a:pt x="471" y="9"/>
                        </a:lnTo>
                        <a:lnTo>
                          <a:pt x="485" y="7"/>
                        </a:lnTo>
                        <a:lnTo>
                          <a:pt x="500" y="5"/>
                        </a:lnTo>
                        <a:lnTo>
                          <a:pt x="516" y="4"/>
                        </a:lnTo>
                        <a:lnTo>
                          <a:pt x="532" y="3"/>
                        </a:lnTo>
                        <a:lnTo>
                          <a:pt x="553" y="2"/>
                        </a:lnTo>
                        <a:lnTo>
                          <a:pt x="568" y="3"/>
                        </a:lnTo>
                        <a:lnTo>
                          <a:pt x="583" y="4"/>
                        </a:lnTo>
                        <a:lnTo>
                          <a:pt x="597" y="5"/>
                        </a:lnTo>
                        <a:lnTo>
                          <a:pt x="610" y="3"/>
                        </a:lnTo>
                        <a:lnTo>
                          <a:pt x="627" y="2"/>
                        </a:lnTo>
                        <a:lnTo>
                          <a:pt x="642" y="0"/>
                        </a:lnTo>
                        <a:lnTo>
                          <a:pt x="635" y="4"/>
                        </a:lnTo>
                        <a:lnTo>
                          <a:pt x="627" y="7"/>
                        </a:lnTo>
                        <a:lnTo>
                          <a:pt x="621" y="12"/>
                        </a:lnTo>
                        <a:lnTo>
                          <a:pt x="615" y="18"/>
                        </a:lnTo>
                        <a:lnTo>
                          <a:pt x="602" y="18"/>
                        </a:lnTo>
                        <a:lnTo>
                          <a:pt x="589" y="19"/>
                        </a:lnTo>
                        <a:lnTo>
                          <a:pt x="579" y="21"/>
                        </a:lnTo>
                        <a:lnTo>
                          <a:pt x="568" y="23"/>
                        </a:lnTo>
                        <a:lnTo>
                          <a:pt x="557" y="25"/>
                        </a:lnTo>
                        <a:lnTo>
                          <a:pt x="545" y="28"/>
                        </a:lnTo>
                        <a:lnTo>
                          <a:pt x="532" y="31"/>
                        </a:lnTo>
                        <a:lnTo>
                          <a:pt x="519" y="34"/>
                        </a:lnTo>
                        <a:lnTo>
                          <a:pt x="506" y="37"/>
                        </a:lnTo>
                        <a:lnTo>
                          <a:pt x="494" y="40"/>
                        </a:lnTo>
                        <a:lnTo>
                          <a:pt x="483" y="45"/>
                        </a:lnTo>
                        <a:lnTo>
                          <a:pt x="468" y="50"/>
                        </a:lnTo>
                        <a:lnTo>
                          <a:pt x="454" y="56"/>
                        </a:lnTo>
                        <a:lnTo>
                          <a:pt x="440" y="63"/>
                        </a:lnTo>
                        <a:lnTo>
                          <a:pt x="426" y="70"/>
                        </a:lnTo>
                        <a:lnTo>
                          <a:pt x="411" y="81"/>
                        </a:lnTo>
                        <a:lnTo>
                          <a:pt x="398" y="94"/>
                        </a:lnTo>
                        <a:lnTo>
                          <a:pt x="385" y="110"/>
                        </a:lnTo>
                        <a:lnTo>
                          <a:pt x="371" y="130"/>
                        </a:lnTo>
                        <a:lnTo>
                          <a:pt x="358" y="154"/>
                        </a:lnTo>
                        <a:lnTo>
                          <a:pt x="341" y="181"/>
                        </a:lnTo>
                        <a:lnTo>
                          <a:pt x="368" y="170"/>
                        </a:lnTo>
                        <a:lnTo>
                          <a:pt x="392" y="159"/>
                        </a:lnTo>
                        <a:lnTo>
                          <a:pt x="423" y="147"/>
                        </a:lnTo>
                        <a:lnTo>
                          <a:pt x="454" y="134"/>
                        </a:lnTo>
                        <a:lnTo>
                          <a:pt x="468" y="130"/>
                        </a:lnTo>
                        <a:lnTo>
                          <a:pt x="482" y="126"/>
                        </a:lnTo>
                        <a:lnTo>
                          <a:pt x="498" y="123"/>
                        </a:lnTo>
                        <a:lnTo>
                          <a:pt x="515" y="119"/>
                        </a:lnTo>
                        <a:lnTo>
                          <a:pt x="533" y="116"/>
                        </a:lnTo>
                        <a:lnTo>
                          <a:pt x="549" y="115"/>
                        </a:lnTo>
                        <a:lnTo>
                          <a:pt x="563" y="114"/>
                        </a:lnTo>
                        <a:lnTo>
                          <a:pt x="583" y="113"/>
                        </a:lnTo>
                        <a:lnTo>
                          <a:pt x="602" y="114"/>
                        </a:lnTo>
                        <a:lnTo>
                          <a:pt x="617" y="115"/>
                        </a:lnTo>
                        <a:lnTo>
                          <a:pt x="636" y="116"/>
                        </a:lnTo>
                        <a:lnTo>
                          <a:pt x="653" y="117"/>
                        </a:lnTo>
                        <a:lnTo>
                          <a:pt x="670" y="118"/>
                        </a:lnTo>
                        <a:lnTo>
                          <a:pt x="688" y="120"/>
                        </a:lnTo>
                        <a:lnTo>
                          <a:pt x="705" y="121"/>
                        </a:lnTo>
                        <a:lnTo>
                          <a:pt x="723" y="123"/>
                        </a:lnTo>
                        <a:lnTo>
                          <a:pt x="742" y="124"/>
                        </a:lnTo>
                        <a:lnTo>
                          <a:pt x="759" y="126"/>
                        </a:lnTo>
                        <a:lnTo>
                          <a:pt x="780" y="128"/>
                        </a:lnTo>
                        <a:lnTo>
                          <a:pt x="800" y="129"/>
                        </a:lnTo>
                        <a:lnTo>
                          <a:pt x="820" y="132"/>
                        </a:lnTo>
                        <a:lnTo>
                          <a:pt x="851" y="135"/>
                        </a:lnTo>
                        <a:lnTo>
                          <a:pt x="861" y="135"/>
                        </a:lnTo>
                        <a:lnTo>
                          <a:pt x="869" y="135"/>
                        </a:lnTo>
                        <a:lnTo>
                          <a:pt x="879" y="138"/>
                        </a:lnTo>
                        <a:lnTo>
                          <a:pt x="896" y="143"/>
                        </a:lnTo>
                        <a:lnTo>
                          <a:pt x="866" y="138"/>
                        </a:lnTo>
                        <a:lnTo>
                          <a:pt x="852" y="136"/>
                        </a:lnTo>
                        <a:lnTo>
                          <a:pt x="840" y="136"/>
                        </a:lnTo>
                        <a:lnTo>
                          <a:pt x="812" y="138"/>
                        </a:lnTo>
                        <a:lnTo>
                          <a:pt x="793" y="139"/>
                        </a:lnTo>
                        <a:lnTo>
                          <a:pt x="770" y="140"/>
                        </a:lnTo>
                        <a:lnTo>
                          <a:pt x="750" y="140"/>
                        </a:lnTo>
                        <a:lnTo>
                          <a:pt x="730" y="141"/>
                        </a:lnTo>
                        <a:lnTo>
                          <a:pt x="712" y="142"/>
                        </a:lnTo>
                        <a:lnTo>
                          <a:pt x="695" y="140"/>
                        </a:lnTo>
                        <a:lnTo>
                          <a:pt x="674" y="139"/>
                        </a:lnTo>
                        <a:lnTo>
                          <a:pt x="653" y="140"/>
                        </a:lnTo>
                        <a:lnTo>
                          <a:pt x="634" y="142"/>
                        </a:lnTo>
                        <a:lnTo>
                          <a:pt x="617" y="143"/>
                        </a:lnTo>
                        <a:lnTo>
                          <a:pt x="598" y="144"/>
                        </a:lnTo>
                        <a:lnTo>
                          <a:pt x="583" y="144"/>
                        </a:lnTo>
                        <a:lnTo>
                          <a:pt x="565" y="145"/>
                        </a:lnTo>
                        <a:lnTo>
                          <a:pt x="549" y="148"/>
                        </a:lnTo>
                        <a:lnTo>
                          <a:pt x="534" y="150"/>
                        </a:lnTo>
                        <a:lnTo>
                          <a:pt x="519" y="153"/>
                        </a:lnTo>
                        <a:lnTo>
                          <a:pt x="503" y="156"/>
                        </a:lnTo>
                        <a:lnTo>
                          <a:pt x="487" y="160"/>
                        </a:lnTo>
                        <a:lnTo>
                          <a:pt x="469" y="164"/>
                        </a:lnTo>
                        <a:lnTo>
                          <a:pt x="454" y="167"/>
                        </a:lnTo>
                        <a:lnTo>
                          <a:pt x="426" y="173"/>
                        </a:lnTo>
                        <a:lnTo>
                          <a:pt x="410" y="176"/>
                        </a:lnTo>
                        <a:lnTo>
                          <a:pt x="385" y="185"/>
                        </a:lnTo>
                        <a:lnTo>
                          <a:pt x="352" y="195"/>
                        </a:lnTo>
                        <a:lnTo>
                          <a:pt x="387" y="198"/>
                        </a:lnTo>
                        <a:lnTo>
                          <a:pt x="427" y="200"/>
                        </a:lnTo>
                        <a:lnTo>
                          <a:pt x="435" y="202"/>
                        </a:lnTo>
                        <a:lnTo>
                          <a:pt x="454" y="210"/>
                        </a:lnTo>
                        <a:lnTo>
                          <a:pt x="466" y="215"/>
                        </a:lnTo>
                        <a:lnTo>
                          <a:pt x="478" y="220"/>
                        </a:lnTo>
                        <a:lnTo>
                          <a:pt x="481" y="223"/>
                        </a:lnTo>
                        <a:lnTo>
                          <a:pt x="487" y="232"/>
                        </a:lnTo>
                        <a:lnTo>
                          <a:pt x="500" y="249"/>
                        </a:lnTo>
                        <a:lnTo>
                          <a:pt x="486" y="242"/>
                        </a:lnTo>
                        <a:lnTo>
                          <a:pt x="469" y="233"/>
                        </a:lnTo>
                        <a:lnTo>
                          <a:pt x="454" y="230"/>
                        </a:lnTo>
                        <a:lnTo>
                          <a:pt x="427" y="224"/>
                        </a:lnTo>
                        <a:lnTo>
                          <a:pt x="407" y="220"/>
                        </a:lnTo>
                        <a:lnTo>
                          <a:pt x="387" y="215"/>
                        </a:lnTo>
                        <a:lnTo>
                          <a:pt x="376" y="212"/>
                        </a:lnTo>
                        <a:lnTo>
                          <a:pt x="353" y="215"/>
                        </a:lnTo>
                        <a:lnTo>
                          <a:pt x="338" y="217"/>
                        </a:lnTo>
                        <a:lnTo>
                          <a:pt x="318" y="220"/>
                        </a:lnTo>
                        <a:lnTo>
                          <a:pt x="328" y="223"/>
                        </a:lnTo>
                        <a:lnTo>
                          <a:pt x="339" y="226"/>
                        </a:lnTo>
                        <a:lnTo>
                          <a:pt x="354" y="231"/>
                        </a:lnTo>
                        <a:lnTo>
                          <a:pt x="371" y="230"/>
                        </a:lnTo>
                        <a:lnTo>
                          <a:pt x="399" y="231"/>
                        </a:lnTo>
                        <a:lnTo>
                          <a:pt x="416" y="234"/>
                        </a:lnTo>
                        <a:lnTo>
                          <a:pt x="438" y="238"/>
                        </a:lnTo>
                        <a:lnTo>
                          <a:pt x="454" y="243"/>
                        </a:lnTo>
                        <a:lnTo>
                          <a:pt x="473" y="247"/>
                        </a:lnTo>
                        <a:lnTo>
                          <a:pt x="495" y="252"/>
                        </a:lnTo>
                        <a:lnTo>
                          <a:pt x="514" y="256"/>
                        </a:lnTo>
                        <a:lnTo>
                          <a:pt x="531" y="258"/>
                        </a:lnTo>
                        <a:lnTo>
                          <a:pt x="545" y="261"/>
                        </a:lnTo>
                        <a:lnTo>
                          <a:pt x="559" y="264"/>
                        </a:lnTo>
                        <a:lnTo>
                          <a:pt x="576" y="268"/>
                        </a:lnTo>
                        <a:lnTo>
                          <a:pt x="594" y="274"/>
                        </a:lnTo>
                        <a:lnTo>
                          <a:pt x="611" y="281"/>
                        </a:lnTo>
                        <a:lnTo>
                          <a:pt x="619" y="286"/>
                        </a:lnTo>
                        <a:lnTo>
                          <a:pt x="631" y="298"/>
                        </a:lnTo>
                        <a:lnTo>
                          <a:pt x="646" y="311"/>
                        </a:lnTo>
                        <a:lnTo>
                          <a:pt x="656" y="322"/>
                        </a:lnTo>
                        <a:lnTo>
                          <a:pt x="666" y="335"/>
                        </a:lnTo>
                        <a:lnTo>
                          <a:pt x="676" y="347"/>
                        </a:lnTo>
                        <a:lnTo>
                          <a:pt x="686" y="360"/>
                        </a:lnTo>
                        <a:lnTo>
                          <a:pt x="695" y="371"/>
                        </a:lnTo>
                        <a:lnTo>
                          <a:pt x="705" y="384"/>
                        </a:lnTo>
                        <a:lnTo>
                          <a:pt x="717" y="398"/>
                        </a:lnTo>
                        <a:lnTo>
                          <a:pt x="727" y="413"/>
                        </a:lnTo>
                        <a:lnTo>
                          <a:pt x="738" y="424"/>
                        </a:lnTo>
                        <a:lnTo>
                          <a:pt x="752" y="438"/>
                        </a:lnTo>
                        <a:lnTo>
                          <a:pt x="734" y="427"/>
                        </a:lnTo>
                        <a:lnTo>
                          <a:pt x="721" y="420"/>
                        </a:lnTo>
                        <a:lnTo>
                          <a:pt x="704" y="411"/>
                        </a:lnTo>
                        <a:lnTo>
                          <a:pt x="688" y="401"/>
                        </a:lnTo>
                        <a:lnTo>
                          <a:pt x="674" y="392"/>
                        </a:lnTo>
                        <a:lnTo>
                          <a:pt x="661" y="384"/>
                        </a:lnTo>
                        <a:lnTo>
                          <a:pt x="649" y="378"/>
                        </a:lnTo>
                        <a:lnTo>
                          <a:pt x="636" y="371"/>
                        </a:lnTo>
                        <a:lnTo>
                          <a:pt x="621" y="363"/>
                        </a:lnTo>
                        <a:lnTo>
                          <a:pt x="608" y="356"/>
                        </a:lnTo>
                        <a:lnTo>
                          <a:pt x="596" y="349"/>
                        </a:lnTo>
                        <a:lnTo>
                          <a:pt x="580" y="340"/>
                        </a:lnTo>
                        <a:lnTo>
                          <a:pt x="563" y="331"/>
                        </a:lnTo>
                        <a:lnTo>
                          <a:pt x="547" y="320"/>
                        </a:lnTo>
                        <a:lnTo>
                          <a:pt x="531" y="311"/>
                        </a:lnTo>
                        <a:lnTo>
                          <a:pt x="516" y="304"/>
                        </a:lnTo>
                        <a:lnTo>
                          <a:pt x="502" y="296"/>
                        </a:lnTo>
                        <a:lnTo>
                          <a:pt x="484" y="289"/>
                        </a:lnTo>
                        <a:lnTo>
                          <a:pt x="469" y="284"/>
                        </a:lnTo>
                        <a:lnTo>
                          <a:pt x="454" y="280"/>
                        </a:lnTo>
                        <a:lnTo>
                          <a:pt x="432" y="275"/>
                        </a:lnTo>
                        <a:lnTo>
                          <a:pt x="412" y="270"/>
                        </a:lnTo>
                        <a:lnTo>
                          <a:pt x="397" y="267"/>
                        </a:lnTo>
                        <a:lnTo>
                          <a:pt x="381" y="263"/>
                        </a:lnTo>
                        <a:lnTo>
                          <a:pt x="358" y="254"/>
                        </a:lnTo>
                        <a:lnTo>
                          <a:pt x="334" y="245"/>
                        </a:lnTo>
                        <a:lnTo>
                          <a:pt x="370" y="264"/>
                        </a:lnTo>
                        <a:lnTo>
                          <a:pt x="373" y="268"/>
                        </a:lnTo>
                        <a:lnTo>
                          <a:pt x="381" y="276"/>
                        </a:lnTo>
                        <a:lnTo>
                          <a:pt x="390" y="286"/>
                        </a:lnTo>
                        <a:lnTo>
                          <a:pt x="400" y="298"/>
                        </a:lnTo>
                        <a:lnTo>
                          <a:pt x="411" y="309"/>
                        </a:lnTo>
                        <a:lnTo>
                          <a:pt x="421" y="322"/>
                        </a:lnTo>
                        <a:lnTo>
                          <a:pt x="434" y="335"/>
                        </a:lnTo>
                        <a:lnTo>
                          <a:pt x="444" y="346"/>
                        </a:lnTo>
                        <a:lnTo>
                          <a:pt x="454" y="357"/>
                        </a:lnTo>
                        <a:lnTo>
                          <a:pt x="464" y="369"/>
                        </a:lnTo>
                        <a:lnTo>
                          <a:pt x="477" y="385"/>
                        </a:lnTo>
                        <a:lnTo>
                          <a:pt x="487" y="398"/>
                        </a:lnTo>
                        <a:lnTo>
                          <a:pt x="496" y="408"/>
                        </a:lnTo>
                        <a:lnTo>
                          <a:pt x="503" y="421"/>
                        </a:lnTo>
                        <a:lnTo>
                          <a:pt x="511" y="433"/>
                        </a:lnTo>
                        <a:lnTo>
                          <a:pt x="516" y="445"/>
                        </a:lnTo>
                        <a:lnTo>
                          <a:pt x="520" y="454"/>
                        </a:lnTo>
                        <a:lnTo>
                          <a:pt x="523" y="467"/>
                        </a:lnTo>
                        <a:lnTo>
                          <a:pt x="525" y="484"/>
                        </a:lnTo>
                        <a:lnTo>
                          <a:pt x="527" y="500"/>
                        </a:lnTo>
                        <a:lnTo>
                          <a:pt x="530" y="517"/>
                        </a:lnTo>
                        <a:lnTo>
                          <a:pt x="533" y="532"/>
                        </a:lnTo>
                        <a:lnTo>
                          <a:pt x="535" y="548"/>
                        </a:lnTo>
                        <a:lnTo>
                          <a:pt x="521" y="532"/>
                        </a:lnTo>
                        <a:lnTo>
                          <a:pt x="511" y="521"/>
                        </a:lnTo>
                        <a:lnTo>
                          <a:pt x="500" y="510"/>
                        </a:lnTo>
                        <a:lnTo>
                          <a:pt x="494" y="501"/>
                        </a:lnTo>
                        <a:lnTo>
                          <a:pt x="487" y="489"/>
                        </a:lnTo>
                        <a:lnTo>
                          <a:pt x="482" y="476"/>
                        </a:lnTo>
                        <a:lnTo>
                          <a:pt x="475" y="461"/>
                        </a:lnTo>
                        <a:lnTo>
                          <a:pt x="467" y="447"/>
                        </a:lnTo>
                        <a:lnTo>
                          <a:pt x="459" y="431"/>
                        </a:lnTo>
                        <a:lnTo>
                          <a:pt x="452" y="418"/>
                        </a:lnTo>
                        <a:lnTo>
                          <a:pt x="444" y="405"/>
                        </a:lnTo>
                        <a:lnTo>
                          <a:pt x="434" y="393"/>
                        </a:lnTo>
                        <a:lnTo>
                          <a:pt x="426" y="383"/>
                        </a:lnTo>
                        <a:lnTo>
                          <a:pt x="414" y="371"/>
                        </a:lnTo>
                        <a:lnTo>
                          <a:pt x="400" y="359"/>
                        </a:lnTo>
                        <a:lnTo>
                          <a:pt x="391" y="349"/>
                        </a:lnTo>
                        <a:lnTo>
                          <a:pt x="380" y="339"/>
                        </a:lnTo>
                        <a:lnTo>
                          <a:pt x="378" y="329"/>
                        </a:lnTo>
                        <a:lnTo>
                          <a:pt x="371" y="315"/>
                        </a:lnTo>
                        <a:lnTo>
                          <a:pt x="363" y="304"/>
                        </a:lnTo>
                        <a:lnTo>
                          <a:pt x="357" y="291"/>
                        </a:lnTo>
                        <a:lnTo>
                          <a:pt x="352" y="287"/>
                        </a:lnTo>
                        <a:lnTo>
                          <a:pt x="339" y="275"/>
                        </a:lnTo>
                        <a:lnTo>
                          <a:pt x="330" y="264"/>
                        </a:lnTo>
                        <a:lnTo>
                          <a:pt x="321" y="253"/>
                        </a:lnTo>
                        <a:lnTo>
                          <a:pt x="312" y="243"/>
                        </a:lnTo>
                        <a:lnTo>
                          <a:pt x="296" y="249"/>
                        </a:lnTo>
                        <a:lnTo>
                          <a:pt x="281" y="257"/>
                        </a:lnTo>
                        <a:lnTo>
                          <a:pt x="264" y="269"/>
                        </a:lnTo>
                        <a:lnTo>
                          <a:pt x="247" y="279"/>
                        </a:lnTo>
                        <a:lnTo>
                          <a:pt x="235" y="289"/>
                        </a:lnTo>
                        <a:lnTo>
                          <a:pt x="225" y="300"/>
                        </a:lnTo>
                        <a:lnTo>
                          <a:pt x="213" y="314"/>
                        </a:lnTo>
                        <a:lnTo>
                          <a:pt x="199" y="331"/>
                        </a:lnTo>
                        <a:lnTo>
                          <a:pt x="188" y="344"/>
                        </a:lnTo>
                        <a:lnTo>
                          <a:pt x="175" y="361"/>
                        </a:lnTo>
                        <a:lnTo>
                          <a:pt x="165" y="375"/>
                        </a:lnTo>
                        <a:lnTo>
                          <a:pt x="155" y="388"/>
                        </a:lnTo>
                        <a:lnTo>
                          <a:pt x="145" y="402"/>
                        </a:lnTo>
                        <a:lnTo>
                          <a:pt x="137" y="416"/>
                        </a:lnTo>
                        <a:lnTo>
                          <a:pt x="127" y="431"/>
                        </a:lnTo>
                        <a:lnTo>
                          <a:pt x="118" y="446"/>
                        </a:lnTo>
                        <a:lnTo>
                          <a:pt x="105" y="463"/>
                        </a:lnTo>
                        <a:lnTo>
                          <a:pt x="93" y="480"/>
                        </a:lnTo>
                        <a:lnTo>
                          <a:pt x="80" y="499"/>
                        </a:lnTo>
                        <a:lnTo>
                          <a:pt x="68" y="514"/>
                        </a:lnTo>
                        <a:lnTo>
                          <a:pt x="59" y="524"/>
                        </a:lnTo>
                        <a:lnTo>
                          <a:pt x="49" y="535"/>
                        </a:lnTo>
                        <a:lnTo>
                          <a:pt x="39" y="545"/>
                        </a:lnTo>
                        <a:lnTo>
                          <a:pt x="27" y="555"/>
                        </a:lnTo>
                        <a:lnTo>
                          <a:pt x="15" y="565"/>
                        </a:lnTo>
                        <a:lnTo>
                          <a:pt x="0" y="578"/>
                        </a:lnTo>
                        <a:lnTo>
                          <a:pt x="5" y="562"/>
                        </a:lnTo>
                        <a:lnTo>
                          <a:pt x="10" y="550"/>
                        </a:lnTo>
                        <a:lnTo>
                          <a:pt x="18" y="536"/>
                        </a:lnTo>
                        <a:lnTo>
                          <a:pt x="27" y="524"/>
                        </a:lnTo>
                        <a:lnTo>
                          <a:pt x="41" y="506"/>
                        </a:lnTo>
                        <a:lnTo>
                          <a:pt x="56" y="488"/>
                        </a:lnTo>
                        <a:lnTo>
                          <a:pt x="72" y="467"/>
                        </a:lnTo>
                        <a:lnTo>
                          <a:pt x="85" y="450"/>
                        </a:lnTo>
                        <a:lnTo>
                          <a:pt x="98" y="433"/>
                        </a:lnTo>
                        <a:lnTo>
                          <a:pt x="111" y="418"/>
                        </a:lnTo>
                        <a:lnTo>
                          <a:pt x="120" y="405"/>
                        </a:lnTo>
                        <a:lnTo>
                          <a:pt x="132" y="392"/>
                        </a:lnTo>
                        <a:lnTo>
                          <a:pt x="142" y="381"/>
                        </a:lnTo>
                        <a:lnTo>
                          <a:pt x="155" y="367"/>
                        </a:lnTo>
                        <a:lnTo>
                          <a:pt x="168" y="353"/>
                        </a:lnTo>
                        <a:lnTo>
                          <a:pt x="181" y="339"/>
                        </a:lnTo>
                        <a:lnTo>
                          <a:pt x="194" y="323"/>
                        </a:lnTo>
                        <a:lnTo>
                          <a:pt x="205" y="310"/>
                        </a:lnTo>
                        <a:lnTo>
                          <a:pt x="216" y="297"/>
                        </a:lnTo>
                        <a:lnTo>
                          <a:pt x="224" y="285"/>
                        </a:lnTo>
                        <a:lnTo>
                          <a:pt x="229" y="275"/>
                        </a:lnTo>
                        <a:lnTo>
                          <a:pt x="235" y="266"/>
                        </a:lnTo>
                        <a:lnTo>
                          <a:pt x="241" y="256"/>
                        </a:lnTo>
                        <a:lnTo>
                          <a:pt x="250" y="247"/>
                        </a:lnTo>
                        <a:lnTo>
                          <a:pt x="263" y="234"/>
                        </a:lnTo>
                        <a:lnTo>
                          <a:pt x="274" y="223"/>
                        </a:lnTo>
                        <a:lnTo>
                          <a:pt x="284" y="214"/>
                        </a:lnTo>
                        <a:lnTo>
                          <a:pt x="293" y="204"/>
                        </a:lnTo>
                        <a:lnTo>
                          <a:pt x="290" y="194"/>
                        </a:lnTo>
                        <a:lnTo>
                          <a:pt x="285" y="180"/>
                        </a:lnTo>
                        <a:lnTo>
                          <a:pt x="260" y="173"/>
                        </a:lnTo>
                        <a:lnTo>
                          <a:pt x="232" y="157"/>
                        </a:lnTo>
                        <a:lnTo>
                          <a:pt x="204" y="142"/>
                        </a:lnTo>
                        <a:lnTo>
                          <a:pt x="188" y="133"/>
                        </a:lnTo>
                        <a:lnTo>
                          <a:pt x="175" y="127"/>
                        </a:lnTo>
                        <a:lnTo>
                          <a:pt x="153" y="119"/>
                        </a:lnTo>
                        <a:lnTo>
                          <a:pt x="131" y="113"/>
                        </a:lnTo>
                        <a:lnTo>
                          <a:pt x="107" y="107"/>
                        </a:lnTo>
                        <a:lnTo>
                          <a:pt x="90" y="102"/>
                        </a:lnTo>
                        <a:lnTo>
                          <a:pt x="69" y="96"/>
                        </a:lnTo>
                        <a:lnTo>
                          <a:pt x="50" y="91"/>
                        </a:lnTo>
                        <a:lnTo>
                          <a:pt x="32" y="88"/>
                        </a:lnTo>
                        <a:lnTo>
                          <a:pt x="16" y="84"/>
                        </a:lnTo>
                        <a:lnTo>
                          <a:pt x="31" y="83"/>
                        </a:lnTo>
                        <a:lnTo>
                          <a:pt x="42" y="81"/>
                        </a:lnTo>
                        <a:lnTo>
                          <a:pt x="51" y="80"/>
                        </a:lnTo>
                        <a:lnTo>
                          <a:pt x="61" y="79"/>
                        </a:lnTo>
                        <a:lnTo>
                          <a:pt x="71" y="80"/>
                        </a:lnTo>
                        <a:lnTo>
                          <a:pt x="92" y="88"/>
                        </a:lnTo>
                        <a:lnTo>
                          <a:pt x="110" y="95"/>
                        </a:lnTo>
                        <a:lnTo>
                          <a:pt x="129" y="104"/>
                        </a:lnTo>
                        <a:lnTo>
                          <a:pt x="148" y="113"/>
                        </a:lnTo>
                        <a:lnTo>
                          <a:pt x="171" y="122"/>
                        </a:lnTo>
                        <a:lnTo>
                          <a:pt x="191" y="132"/>
                        </a:lnTo>
                        <a:lnTo>
                          <a:pt x="207" y="138"/>
                        </a:lnTo>
                        <a:lnTo>
                          <a:pt x="235" y="150"/>
                        </a:lnTo>
                        <a:lnTo>
                          <a:pt x="250" y="154"/>
                        </a:lnTo>
                        <a:lnTo>
                          <a:pt x="261" y="152"/>
                        </a:lnTo>
                        <a:lnTo>
                          <a:pt x="272" y="150"/>
                        </a:lnTo>
                        <a:lnTo>
                          <a:pt x="283" y="148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18" name="Freeform 53"/>
                  <p:cNvSpPr>
                    <a:spLocks/>
                  </p:cNvSpPr>
                  <p:nvPr/>
                </p:nvSpPr>
                <p:spPr bwMode="ltGray">
                  <a:xfrm>
                    <a:off x="5053" y="3536"/>
                    <a:ext cx="80" cy="325"/>
                  </a:xfrm>
                  <a:custGeom>
                    <a:avLst/>
                    <a:gdLst>
                      <a:gd name="T0" fmla="*/ 43 w 80"/>
                      <a:gd name="T1" fmla="*/ 0 h 325"/>
                      <a:gd name="T2" fmla="*/ 52 w 80"/>
                      <a:gd name="T3" fmla="*/ 16 h 325"/>
                      <a:gd name="T4" fmla="*/ 59 w 80"/>
                      <a:gd name="T5" fmla="*/ 26 h 325"/>
                      <a:gd name="T6" fmla="*/ 72 w 80"/>
                      <a:gd name="T7" fmla="*/ 41 h 325"/>
                      <a:gd name="T8" fmla="*/ 75 w 80"/>
                      <a:gd name="T9" fmla="*/ 55 h 325"/>
                      <a:gd name="T10" fmla="*/ 78 w 80"/>
                      <a:gd name="T11" fmla="*/ 74 h 325"/>
                      <a:gd name="T12" fmla="*/ 78 w 80"/>
                      <a:gd name="T13" fmla="*/ 96 h 325"/>
                      <a:gd name="T14" fmla="*/ 79 w 80"/>
                      <a:gd name="T15" fmla="*/ 110 h 325"/>
                      <a:gd name="T16" fmla="*/ 78 w 80"/>
                      <a:gd name="T17" fmla="*/ 126 h 325"/>
                      <a:gd name="T18" fmla="*/ 75 w 80"/>
                      <a:gd name="T19" fmla="*/ 147 h 325"/>
                      <a:gd name="T20" fmla="*/ 72 w 80"/>
                      <a:gd name="T21" fmla="*/ 164 h 325"/>
                      <a:gd name="T22" fmla="*/ 66 w 80"/>
                      <a:gd name="T23" fmla="*/ 192 h 325"/>
                      <a:gd name="T24" fmla="*/ 61 w 80"/>
                      <a:gd name="T25" fmla="*/ 206 h 325"/>
                      <a:gd name="T26" fmla="*/ 51 w 80"/>
                      <a:gd name="T27" fmla="*/ 224 h 325"/>
                      <a:gd name="T28" fmla="*/ 38 w 80"/>
                      <a:gd name="T29" fmla="*/ 244 h 325"/>
                      <a:gd name="T30" fmla="*/ 27 w 80"/>
                      <a:gd name="T31" fmla="*/ 262 h 325"/>
                      <a:gd name="T32" fmla="*/ 16 w 80"/>
                      <a:gd name="T33" fmla="*/ 280 h 325"/>
                      <a:gd name="T34" fmla="*/ 7 w 80"/>
                      <a:gd name="T35" fmla="*/ 295 h 325"/>
                      <a:gd name="T36" fmla="*/ 0 w 80"/>
                      <a:gd name="T37" fmla="*/ 324 h 325"/>
                      <a:gd name="T38" fmla="*/ 4 w 80"/>
                      <a:gd name="T39" fmla="*/ 295 h 325"/>
                      <a:gd name="T40" fmla="*/ 7 w 80"/>
                      <a:gd name="T41" fmla="*/ 274 h 325"/>
                      <a:gd name="T42" fmla="*/ 9 w 80"/>
                      <a:gd name="T43" fmla="*/ 255 h 325"/>
                      <a:gd name="T44" fmla="*/ 11 w 80"/>
                      <a:gd name="T45" fmla="*/ 235 h 325"/>
                      <a:gd name="T46" fmla="*/ 15 w 80"/>
                      <a:gd name="T47" fmla="*/ 210 h 325"/>
                      <a:gd name="T48" fmla="*/ 21 w 80"/>
                      <a:gd name="T49" fmla="*/ 192 h 325"/>
                      <a:gd name="T50" fmla="*/ 27 w 80"/>
                      <a:gd name="T51" fmla="*/ 174 h 325"/>
                      <a:gd name="T52" fmla="*/ 33 w 80"/>
                      <a:gd name="T53" fmla="*/ 157 h 325"/>
                      <a:gd name="T54" fmla="*/ 38 w 80"/>
                      <a:gd name="T55" fmla="*/ 140 h 325"/>
                      <a:gd name="T56" fmla="*/ 43 w 80"/>
                      <a:gd name="T57" fmla="*/ 122 h 325"/>
                      <a:gd name="T58" fmla="*/ 46 w 80"/>
                      <a:gd name="T59" fmla="*/ 104 h 325"/>
                      <a:gd name="T60" fmla="*/ 48 w 80"/>
                      <a:gd name="T61" fmla="*/ 89 h 325"/>
                      <a:gd name="T62" fmla="*/ 50 w 80"/>
                      <a:gd name="T63" fmla="*/ 71 h 325"/>
                      <a:gd name="T64" fmla="*/ 50 w 80"/>
                      <a:gd name="T65" fmla="*/ 51 h 325"/>
                      <a:gd name="T66" fmla="*/ 50 w 80"/>
                      <a:gd name="T67" fmla="*/ 26 h 325"/>
                      <a:gd name="T68" fmla="*/ 47 w 80"/>
                      <a:gd name="T69" fmla="*/ 15 h 325"/>
                      <a:gd name="T70" fmla="*/ 43 w 80"/>
                      <a:gd name="T71" fmla="*/ 0 h 325"/>
                      <a:gd name="T72" fmla="*/ 0 60000 65536"/>
                      <a:gd name="T73" fmla="*/ 0 60000 65536"/>
                      <a:gd name="T74" fmla="*/ 0 60000 65536"/>
                      <a:gd name="T75" fmla="*/ 0 60000 65536"/>
                      <a:gd name="T76" fmla="*/ 0 60000 65536"/>
                      <a:gd name="T77" fmla="*/ 0 60000 65536"/>
                      <a:gd name="T78" fmla="*/ 0 60000 65536"/>
                      <a:gd name="T79" fmla="*/ 0 60000 65536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w 80"/>
                      <a:gd name="T109" fmla="*/ 0 h 325"/>
                      <a:gd name="T110" fmla="*/ 80 w 80"/>
                      <a:gd name="T111" fmla="*/ 325 h 325"/>
                    </a:gdLst>
                    <a:ahLst/>
                    <a:cxnLst>
                      <a:cxn ang="T72">
                        <a:pos x="T0" y="T1"/>
                      </a:cxn>
                      <a:cxn ang="T73">
                        <a:pos x="T2" y="T3"/>
                      </a:cxn>
                      <a:cxn ang="T74">
                        <a:pos x="T4" y="T5"/>
                      </a:cxn>
                      <a:cxn ang="T75">
                        <a:pos x="T6" y="T7"/>
                      </a:cxn>
                      <a:cxn ang="T76">
                        <a:pos x="T8" y="T9"/>
                      </a:cxn>
                      <a:cxn ang="T77">
                        <a:pos x="T10" y="T11"/>
                      </a:cxn>
                      <a:cxn ang="T78">
                        <a:pos x="T12" y="T13"/>
                      </a:cxn>
                      <a:cxn ang="T79">
                        <a:pos x="T14" y="T15"/>
                      </a:cxn>
                      <a:cxn ang="T80">
                        <a:pos x="T16" y="T17"/>
                      </a:cxn>
                      <a:cxn ang="T81">
                        <a:pos x="T18" y="T19"/>
                      </a:cxn>
                      <a:cxn ang="T82">
                        <a:pos x="T20" y="T21"/>
                      </a:cxn>
                      <a:cxn ang="T83">
                        <a:pos x="T22" y="T23"/>
                      </a:cxn>
                      <a:cxn ang="T84">
                        <a:pos x="T24" y="T25"/>
                      </a:cxn>
                      <a:cxn ang="T85">
                        <a:pos x="T26" y="T27"/>
                      </a:cxn>
                      <a:cxn ang="T86">
                        <a:pos x="T28" y="T29"/>
                      </a:cxn>
                      <a:cxn ang="T87">
                        <a:pos x="T30" y="T31"/>
                      </a:cxn>
                      <a:cxn ang="T88">
                        <a:pos x="T32" y="T33"/>
                      </a:cxn>
                      <a:cxn ang="T89">
                        <a:pos x="T34" y="T35"/>
                      </a:cxn>
                      <a:cxn ang="T90">
                        <a:pos x="T36" y="T37"/>
                      </a:cxn>
                      <a:cxn ang="T91">
                        <a:pos x="T38" y="T39"/>
                      </a:cxn>
                      <a:cxn ang="T92">
                        <a:pos x="T40" y="T41"/>
                      </a:cxn>
                      <a:cxn ang="T93">
                        <a:pos x="T42" y="T43"/>
                      </a:cxn>
                      <a:cxn ang="T94">
                        <a:pos x="T44" y="T45"/>
                      </a:cxn>
                      <a:cxn ang="T95">
                        <a:pos x="T46" y="T47"/>
                      </a:cxn>
                      <a:cxn ang="T96">
                        <a:pos x="T48" y="T49"/>
                      </a:cxn>
                      <a:cxn ang="T97">
                        <a:pos x="T50" y="T51"/>
                      </a:cxn>
                      <a:cxn ang="T98">
                        <a:pos x="T52" y="T53"/>
                      </a:cxn>
                      <a:cxn ang="T99">
                        <a:pos x="T54" y="T55"/>
                      </a:cxn>
                      <a:cxn ang="T100">
                        <a:pos x="T56" y="T57"/>
                      </a:cxn>
                      <a:cxn ang="T101">
                        <a:pos x="T58" y="T59"/>
                      </a:cxn>
                      <a:cxn ang="T102">
                        <a:pos x="T60" y="T61"/>
                      </a:cxn>
                      <a:cxn ang="T103">
                        <a:pos x="T62" y="T63"/>
                      </a:cxn>
                      <a:cxn ang="T104">
                        <a:pos x="T64" y="T65"/>
                      </a:cxn>
                      <a:cxn ang="T105">
                        <a:pos x="T66" y="T67"/>
                      </a:cxn>
                      <a:cxn ang="T106">
                        <a:pos x="T68" y="T69"/>
                      </a:cxn>
                      <a:cxn ang="T107">
                        <a:pos x="T70" y="T71"/>
                      </a:cxn>
                    </a:cxnLst>
                    <a:rect l="T108" t="T109" r="T110" b="T111"/>
                    <a:pathLst>
                      <a:path w="80" h="325">
                        <a:moveTo>
                          <a:pt x="43" y="0"/>
                        </a:moveTo>
                        <a:lnTo>
                          <a:pt x="52" y="16"/>
                        </a:lnTo>
                        <a:lnTo>
                          <a:pt x="59" y="26"/>
                        </a:lnTo>
                        <a:lnTo>
                          <a:pt x="72" y="41"/>
                        </a:lnTo>
                        <a:lnTo>
                          <a:pt x="75" y="55"/>
                        </a:lnTo>
                        <a:lnTo>
                          <a:pt x="78" y="74"/>
                        </a:lnTo>
                        <a:lnTo>
                          <a:pt x="78" y="96"/>
                        </a:lnTo>
                        <a:lnTo>
                          <a:pt x="79" y="110"/>
                        </a:lnTo>
                        <a:lnTo>
                          <a:pt x="78" y="126"/>
                        </a:lnTo>
                        <a:lnTo>
                          <a:pt x="75" y="147"/>
                        </a:lnTo>
                        <a:lnTo>
                          <a:pt x="72" y="164"/>
                        </a:lnTo>
                        <a:lnTo>
                          <a:pt x="66" y="192"/>
                        </a:lnTo>
                        <a:lnTo>
                          <a:pt x="61" y="206"/>
                        </a:lnTo>
                        <a:lnTo>
                          <a:pt x="51" y="224"/>
                        </a:lnTo>
                        <a:lnTo>
                          <a:pt x="38" y="244"/>
                        </a:lnTo>
                        <a:lnTo>
                          <a:pt x="27" y="262"/>
                        </a:lnTo>
                        <a:lnTo>
                          <a:pt x="16" y="280"/>
                        </a:lnTo>
                        <a:lnTo>
                          <a:pt x="7" y="295"/>
                        </a:lnTo>
                        <a:lnTo>
                          <a:pt x="0" y="324"/>
                        </a:lnTo>
                        <a:lnTo>
                          <a:pt x="4" y="295"/>
                        </a:lnTo>
                        <a:lnTo>
                          <a:pt x="7" y="274"/>
                        </a:lnTo>
                        <a:lnTo>
                          <a:pt x="9" y="255"/>
                        </a:lnTo>
                        <a:lnTo>
                          <a:pt x="11" y="235"/>
                        </a:lnTo>
                        <a:lnTo>
                          <a:pt x="15" y="210"/>
                        </a:lnTo>
                        <a:lnTo>
                          <a:pt x="21" y="192"/>
                        </a:lnTo>
                        <a:lnTo>
                          <a:pt x="27" y="174"/>
                        </a:lnTo>
                        <a:lnTo>
                          <a:pt x="33" y="157"/>
                        </a:lnTo>
                        <a:lnTo>
                          <a:pt x="38" y="140"/>
                        </a:lnTo>
                        <a:lnTo>
                          <a:pt x="43" y="122"/>
                        </a:lnTo>
                        <a:lnTo>
                          <a:pt x="46" y="104"/>
                        </a:lnTo>
                        <a:lnTo>
                          <a:pt x="48" y="89"/>
                        </a:lnTo>
                        <a:lnTo>
                          <a:pt x="50" y="71"/>
                        </a:lnTo>
                        <a:lnTo>
                          <a:pt x="50" y="51"/>
                        </a:lnTo>
                        <a:lnTo>
                          <a:pt x="50" y="26"/>
                        </a:lnTo>
                        <a:lnTo>
                          <a:pt x="47" y="15"/>
                        </a:lnTo>
                        <a:lnTo>
                          <a:pt x="43" y="0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19" name="Freeform 54"/>
                  <p:cNvSpPr>
                    <a:spLocks/>
                  </p:cNvSpPr>
                  <p:nvPr/>
                </p:nvSpPr>
                <p:spPr bwMode="ltGray">
                  <a:xfrm>
                    <a:off x="4669" y="3357"/>
                    <a:ext cx="352" cy="83"/>
                  </a:xfrm>
                  <a:custGeom>
                    <a:avLst/>
                    <a:gdLst>
                      <a:gd name="T0" fmla="*/ 351 w 352"/>
                      <a:gd name="T1" fmla="*/ 82 h 83"/>
                      <a:gd name="T2" fmla="*/ 345 w 352"/>
                      <a:gd name="T3" fmla="*/ 68 h 83"/>
                      <a:gd name="T4" fmla="*/ 337 w 352"/>
                      <a:gd name="T5" fmla="*/ 55 h 83"/>
                      <a:gd name="T6" fmla="*/ 331 w 352"/>
                      <a:gd name="T7" fmla="*/ 53 h 83"/>
                      <a:gd name="T8" fmla="*/ 317 w 352"/>
                      <a:gd name="T9" fmla="*/ 49 h 83"/>
                      <a:gd name="T10" fmla="*/ 303 w 352"/>
                      <a:gd name="T11" fmla="*/ 46 h 83"/>
                      <a:gd name="T12" fmla="*/ 290 w 352"/>
                      <a:gd name="T13" fmla="*/ 49 h 83"/>
                      <a:gd name="T14" fmla="*/ 274 w 352"/>
                      <a:gd name="T15" fmla="*/ 51 h 83"/>
                      <a:gd name="T16" fmla="*/ 255 w 352"/>
                      <a:gd name="T17" fmla="*/ 45 h 83"/>
                      <a:gd name="T18" fmla="*/ 231 w 352"/>
                      <a:gd name="T19" fmla="*/ 38 h 83"/>
                      <a:gd name="T20" fmla="*/ 208 w 352"/>
                      <a:gd name="T21" fmla="*/ 31 h 83"/>
                      <a:gd name="T22" fmla="*/ 192 w 352"/>
                      <a:gd name="T23" fmla="*/ 27 h 83"/>
                      <a:gd name="T24" fmla="*/ 166 w 352"/>
                      <a:gd name="T25" fmla="*/ 21 h 83"/>
                      <a:gd name="T26" fmla="*/ 140 w 352"/>
                      <a:gd name="T27" fmla="*/ 14 h 83"/>
                      <a:gd name="T28" fmla="*/ 114 w 352"/>
                      <a:gd name="T29" fmla="*/ 8 h 83"/>
                      <a:gd name="T30" fmla="*/ 88 w 352"/>
                      <a:gd name="T31" fmla="*/ 3 h 83"/>
                      <a:gd name="T32" fmla="*/ 59 w 352"/>
                      <a:gd name="T33" fmla="*/ 1 h 83"/>
                      <a:gd name="T34" fmla="*/ 33 w 352"/>
                      <a:gd name="T35" fmla="*/ 0 h 83"/>
                      <a:gd name="T36" fmla="*/ 26 w 352"/>
                      <a:gd name="T37" fmla="*/ 2 h 83"/>
                      <a:gd name="T38" fmla="*/ 16 w 352"/>
                      <a:gd name="T39" fmla="*/ 7 h 83"/>
                      <a:gd name="T40" fmla="*/ 7 w 352"/>
                      <a:gd name="T41" fmla="*/ 13 h 83"/>
                      <a:gd name="T42" fmla="*/ 0 w 352"/>
                      <a:gd name="T43" fmla="*/ 18 h 83"/>
                      <a:gd name="T44" fmla="*/ 12 w 352"/>
                      <a:gd name="T45" fmla="*/ 19 h 83"/>
                      <a:gd name="T46" fmla="*/ 26 w 352"/>
                      <a:gd name="T47" fmla="*/ 20 h 83"/>
                      <a:gd name="T48" fmla="*/ 39 w 352"/>
                      <a:gd name="T49" fmla="*/ 21 h 83"/>
                      <a:gd name="T50" fmla="*/ 49 w 352"/>
                      <a:gd name="T51" fmla="*/ 20 h 83"/>
                      <a:gd name="T52" fmla="*/ 62 w 352"/>
                      <a:gd name="T53" fmla="*/ 19 h 83"/>
                      <a:gd name="T54" fmla="*/ 81 w 352"/>
                      <a:gd name="T55" fmla="*/ 18 h 83"/>
                      <a:gd name="T56" fmla="*/ 106 w 352"/>
                      <a:gd name="T57" fmla="*/ 19 h 83"/>
                      <a:gd name="T58" fmla="*/ 128 w 352"/>
                      <a:gd name="T59" fmla="*/ 21 h 83"/>
                      <a:gd name="T60" fmla="*/ 148 w 352"/>
                      <a:gd name="T61" fmla="*/ 24 h 83"/>
                      <a:gd name="T62" fmla="*/ 168 w 352"/>
                      <a:gd name="T63" fmla="*/ 27 h 83"/>
                      <a:gd name="T64" fmla="*/ 189 w 352"/>
                      <a:gd name="T65" fmla="*/ 28 h 83"/>
                      <a:gd name="T66" fmla="*/ 206 w 352"/>
                      <a:gd name="T67" fmla="*/ 33 h 83"/>
                      <a:gd name="T68" fmla="*/ 224 w 352"/>
                      <a:gd name="T69" fmla="*/ 39 h 83"/>
                      <a:gd name="T70" fmla="*/ 240 w 352"/>
                      <a:gd name="T71" fmla="*/ 46 h 83"/>
                      <a:gd name="T72" fmla="*/ 259 w 352"/>
                      <a:gd name="T73" fmla="*/ 53 h 83"/>
                      <a:gd name="T74" fmla="*/ 267 w 352"/>
                      <a:gd name="T75" fmla="*/ 54 h 83"/>
                      <a:gd name="T76" fmla="*/ 276 w 352"/>
                      <a:gd name="T77" fmla="*/ 53 h 83"/>
                      <a:gd name="T78" fmla="*/ 289 w 352"/>
                      <a:gd name="T79" fmla="*/ 58 h 83"/>
                      <a:gd name="T80" fmla="*/ 303 w 352"/>
                      <a:gd name="T81" fmla="*/ 63 h 83"/>
                      <a:gd name="T82" fmla="*/ 316 w 352"/>
                      <a:gd name="T83" fmla="*/ 68 h 83"/>
                      <a:gd name="T84" fmla="*/ 334 w 352"/>
                      <a:gd name="T85" fmla="*/ 75 h 83"/>
                      <a:gd name="T86" fmla="*/ 345 w 352"/>
                      <a:gd name="T87" fmla="*/ 79 h 83"/>
                      <a:gd name="T88" fmla="*/ 351 w 352"/>
                      <a:gd name="T89" fmla="*/ 82 h 83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w 352"/>
                      <a:gd name="T136" fmla="*/ 0 h 83"/>
                      <a:gd name="T137" fmla="*/ 352 w 352"/>
                      <a:gd name="T138" fmla="*/ 83 h 83"/>
                    </a:gdLst>
                    <a:ahLst/>
                    <a:cxnLst>
                      <a:cxn ang="T90">
                        <a:pos x="T0" y="T1"/>
                      </a:cxn>
                      <a:cxn ang="T91">
                        <a:pos x="T2" y="T3"/>
                      </a:cxn>
                      <a:cxn ang="T92">
                        <a:pos x="T4" y="T5"/>
                      </a:cxn>
                      <a:cxn ang="T93">
                        <a:pos x="T6" y="T7"/>
                      </a:cxn>
                      <a:cxn ang="T94">
                        <a:pos x="T8" y="T9"/>
                      </a:cxn>
                      <a:cxn ang="T95">
                        <a:pos x="T10" y="T11"/>
                      </a:cxn>
                      <a:cxn ang="T96">
                        <a:pos x="T12" y="T13"/>
                      </a:cxn>
                      <a:cxn ang="T97">
                        <a:pos x="T14" y="T15"/>
                      </a:cxn>
                      <a:cxn ang="T98">
                        <a:pos x="T16" y="T17"/>
                      </a:cxn>
                      <a:cxn ang="T99">
                        <a:pos x="T18" y="T19"/>
                      </a:cxn>
                      <a:cxn ang="T100">
                        <a:pos x="T20" y="T21"/>
                      </a:cxn>
                      <a:cxn ang="T101">
                        <a:pos x="T22" y="T23"/>
                      </a:cxn>
                      <a:cxn ang="T102">
                        <a:pos x="T24" y="T25"/>
                      </a:cxn>
                      <a:cxn ang="T103">
                        <a:pos x="T26" y="T27"/>
                      </a:cxn>
                      <a:cxn ang="T104">
                        <a:pos x="T28" y="T29"/>
                      </a:cxn>
                      <a:cxn ang="T105">
                        <a:pos x="T30" y="T31"/>
                      </a:cxn>
                      <a:cxn ang="T106">
                        <a:pos x="T32" y="T33"/>
                      </a:cxn>
                      <a:cxn ang="T107">
                        <a:pos x="T34" y="T35"/>
                      </a:cxn>
                      <a:cxn ang="T108">
                        <a:pos x="T36" y="T37"/>
                      </a:cxn>
                      <a:cxn ang="T109">
                        <a:pos x="T38" y="T39"/>
                      </a:cxn>
                      <a:cxn ang="T110">
                        <a:pos x="T40" y="T41"/>
                      </a:cxn>
                      <a:cxn ang="T111">
                        <a:pos x="T42" y="T43"/>
                      </a:cxn>
                      <a:cxn ang="T112">
                        <a:pos x="T44" y="T45"/>
                      </a:cxn>
                      <a:cxn ang="T113">
                        <a:pos x="T46" y="T47"/>
                      </a:cxn>
                      <a:cxn ang="T114">
                        <a:pos x="T48" y="T49"/>
                      </a:cxn>
                      <a:cxn ang="T115">
                        <a:pos x="T50" y="T51"/>
                      </a:cxn>
                      <a:cxn ang="T116">
                        <a:pos x="T52" y="T53"/>
                      </a:cxn>
                      <a:cxn ang="T117">
                        <a:pos x="T54" y="T55"/>
                      </a:cxn>
                      <a:cxn ang="T118">
                        <a:pos x="T56" y="T57"/>
                      </a:cxn>
                      <a:cxn ang="T119">
                        <a:pos x="T58" y="T59"/>
                      </a:cxn>
                      <a:cxn ang="T120">
                        <a:pos x="T60" y="T61"/>
                      </a:cxn>
                      <a:cxn ang="T121">
                        <a:pos x="T62" y="T63"/>
                      </a:cxn>
                      <a:cxn ang="T122">
                        <a:pos x="T64" y="T65"/>
                      </a:cxn>
                      <a:cxn ang="T123">
                        <a:pos x="T66" y="T67"/>
                      </a:cxn>
                      <a:cxn ang="T124">
                        <a:pos x="T68" y="T69"/>
                      </a:cxn>
                      <a:cxn ang="T125">
                        <a:pos x="T70" y="T71"/>
                      </a:cxn>
                      <a:cxn ang="T126">
                        <a:pos x="T72" y="T73"/>
                      </a:cxn>
                      <a:cxn ang="T127">
                        <a:pos x="T74" y="T75"/>
                      </a:cxn>
                      <a:cxn ang="T128">
                        <a:pos x="T76" y="T77"/>
                      </a:cxn>
                      <a:cxn ang="T129">
                        <a:pos x="T78" y="T79"/>
                      </a:cxn>
                      <a:cxn ang="T130">
                        <a:pos x="T80" y="T81"/>
                      </a:cxn>
                      <a:cxn ang="T131">
                        <a:pos x="T82" y="T83"/>
                      </a:cxn>
                      <a:cxn ang="T132">
                        <a:pos x="T84" y="T85"/>
                      </a:cxn>
                      <a:cxn ang="T133">
                        <a:pos x="T86" y="T87"/>
                      </a:cxn>
                      <a:cxn ang="T134">
                        <a:pos x="T88" y="T89"/>
                      </a:cxn>
                    </a:cxnLst>
                    <a:rect l="T135" t="T136" r="T137" b="T138"/>
                    <a:pathLst>
                      <a:path w="352" h="83">
                        <a:moveTo>
                          <a:pt x="351" y="82"/>
                        </a:moveTo>
                        <a:lnTo>
                          <a:pt x="345" y="68"/>
                        </a:lnTo>
                        <a:lnTo>
                          <a:pt x="337" y="55"/>
                        </a:lnTo>
                        <a:lnTo>
                          <a:pt x="331" y="53"/>
                        </a:lnTo>
                        <a:lnTo>
                          <a:pt x="317" y="49"/>
                        </a:lnTo>
                        <a:lnTo>
                          <a:pt x="303" y="46"/>
                        </a:lnTo>
                        <a:lnTo>
                          <a:pt x="290" y="49"/>
                        </a:lnTo>
                        <a:lnTo>
                          <a:pt x="274" y="51"/>
                        </a:lnTo>
                        <a:lnTo>
                          <a:pt x="255" y="45"/>
                        </a:lnTo>
                        <a:lnTo>
                          <a:pt x="231" y="38"/>
                        </a:lnTo>
                        <a:lnTo>
                          <a:pt x="208" y="31"/>
                        </a:lnTo>
                        <a:lnTo>
                          <a:pt x="192" y="27"/>
                        </a:lnTo>
                        <a:lnTo>
                          <a:pt x="166" y="21"/>
                        </a:lnTo>
                        <a:lnTo>
                          <a:pt x="140" y="14"/>
                        </a:lnTo>
                        <a:lnTo>
                          <a:pt x="114" y="8"/>
                        </a:lnTo>
                        <a:lnTo>
                          <a:pt x="88" y="3"/>
                        </a:lnTo>
                        <a:lnTo>
                          <a:pt x="59" y="1"/>
                        </a:lnTo>
                        <a:lnTo>
                          <a:pt x="33" y="0"/>
                        </a:lnTo>
                        <a:lnTo>
                          <a:pt x="26" y="2"/>
                        </a:lnTo>
                        <a:lnTo>
                          <a:pt x="16" y="7"/>
                        </a:lnTo>
                        <a:lnTo>
                          <a:pt x="7" y="13"/>
                        </a:lnTo>
                        <a:lnTo>
                          <a:pt x="0" y="18"/>
                        </a:lnTo>
                        <a:lnTo>
                          <a:pt x="12" y="19"/>
                        </a:lnTo>
                        <a:lnTo>
                          <a:pt x="26" y="20"/>
                        </a:lnTo>
                        <a:lnTo>
                          <a:pt x="39" y="21"/>
                        </a:lnTo>
                        <a:lnTo>
                          <a:pt x="49" y="20"/>
                        </a:lnTo>
                        <a:lnTo>
                          <a:pt x="62" y="19"/>
                        </a:lnTo>
                        <a:lnTo>
                          <a:pt x="81" y="18"/>
                        </a:lnTo>
                        <a:lnTo>
                          <a:pt x="106" y="19"/>
                        </a:lnTo>
                        <a:lnTo>
                          <a:pt x="128" y="21"/>
                        </a:lnTo>
                        <a:lnTo>
                          <a:pt x="148" y="24"/>
                        </a:lnTo>
                        <a:lnTo>
                          <a:pt x="168" y="27"/>
                        </a:lnTo>
                        <a:lnTo>
                          <a:pt x="189" y="28"/>
                        </a:lnTo>
                        <a:lnTo>
                          <a:pt x="206" y="33"/>
                        </a:lnTo>
                        <a:lnTo>
                          <a:pt x="224" y="39"/>
                        </a:lnTo>
                        <a:lnTo>
                          <a:pt x="240" y="46"/>
                        </a:lnTo>
                        <a:lnTo>
                          <a:pt x="259" y="53"/>
                        </a:lnTo>
                        <a:lnTo>
                          <a:pt x="267" y="54"/>
                        </a:lnTo>
                        <a:lnTo>
                          <a:pt x="276" y="53"/>
                        </a:lnTo>
                        <a:lnTo>
                          <a:pt x="289" y="58"/>
                        </a:lnTo>
                        <a:lnTo>
                          <a:pt x="303" y="63"/>
                        </a:lnTo>
                        <a:lnTo>
                          <a:pt x="316" y="68"/>
                        </a:lnTo>
                        <a:lnTo>
                          <a:pt x="334" y="75"/>
                        </a:lnTo>
                        <a:lnTo>
                          <a:pt x="345" y="79"/>
                        </a:lnTo>
                        <a:lnTo>
                          <a:pt x="351" y="82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  <p:sp>
                <p:nvSpPr>
                  <p:cNvPr id="20" name="Freeform 55"/>
                  <p:cNvSpPr>
                    <a:spLocks/>
                  </p:cNvSpPr>
                  <p:nvPr/>
                </p:nvSpPr>
                <p:spPr bwMode="ltGray">
                  <a:xfrm>
                    <a:off x="4653" y="3406"/>
                    <a:ext cx="365" cy="35"/>
                  </a:xfrm>
                  <a:custGeom>
                    <a:avLst/>
                    <a:gdLst>
                      <a:gd name="T0" fmla="*/ 364 w 365"/>
                      <a:gd name="T1" fmla="*/ 34 h 35"/>
                      <a:gd name="T2" fmla="*/ 355 w 365"/>
                      <a:gd name="T3" fmla="*/ 31 h 35"/>
                      <a:gd name="T4" fmla="*/ 345 w 365"/>
                      <a:gd name="T5" fmla="*/ 27 h 35"/>
                      <a:gd name="T6" fmla="*/ 333 w 365"/>
                      <a:gd name="T7" fmla="*/ 24 h 35"/>
                      <a:gd name="T8" fmla="*/ 323 w 365"/>
                      <a:gd name="T9" fmla="*/ 21 h 35"/>
                      <a:gd name="T10" fmla="*/ 309 w 365"/>
                      <a:gd name="T11" fmla="*/ 17 h 35"/>
                      <a:gd name="T12" fmla="*/ 293 w 365"/>
                      <a:gd name="T13" fmla="*/ 11 h 35"/>
                      <a:gd name="T14" fmla="*/ 279 w 365"/>
                      <a:gd name="T15" fmla="*/ 5 h 35"/>
                      <a:gd name="T16" fmla="*/ 265 w 365"/>
                      <a:gd name="T17" fmla="*/ 5 h 35"/>
                      <a:gd name="T18" fmla="*/ 250 w 365"/>
                      <a:gd name="T19" fmla="*/ 7 h 35"/>
                      <a:gd name="T20" fmla="*/ 229 w 365"/>
                      <a:gd name="T21" fmla="*/ 9 h 35"/>
                      <a:gd name="T22" fmla="*/ 220 w 365"/>
                      <a:gd name="T23" fmla="*/ 9 h 35"/>
                      <a:gd name="T24" fmla="*/ 193 w 365"/>
                      <a:gd name="T25" fmla="*/ 6 h 35"/>
                      <a:gd name="T26" fmla="*/ 163 w 365"/>
                      <a:gd name="T27" fmla="*/ 3 h 35"/>
                      <a:gd name="T28" fmla="*/ 143 w 365"/>
                      <a:gd name="T29" fmla="*/ 1 h 35"/>
                      <a:gd name="T30" fmla="*/ 118 w 365"/>
                      <a:gd name="T31" fmla="*/ 0 h 35"/>
                      <a:gd name="T32" fmla="*/ 91 w 365"/>
                      <a:gd name="T33" fmla="*/ 1 h 35"/>
                      <a:gd name="T34" fmla="*/ 76 w 365"/>
                      <a:gd name="T35" fmla="*/ 3 h 35"/>
                      <a:gd name="T36" fmla="*/ 56 w 365"/>
                      <a:gd name="T37" fmla="*/ 4 h 35"/>
                      <a:gd name="T38" fmla="*/ 39 w 365"/>
                      <a:gd name="T39" fmla="*/ 6 h 35"/>
                      <a:gd name="T40" fmla="*/ 20 w 365"/>
                      <a:gd name="T41" fmla="*/ 8 h 35"/>
                      <a:gd name="T42" fmla="*/ 18 w 365"/>
                      <a:gd name="T43" fmla="*/ 15 h 35"/>
                      <a:gd name="T44" fmla="*/ 14 w 365"/>
                      <a:gd name="T45" fmla="*/ 20 h 35"/>
                      <a:gd name="T46" fmla="*/ 9 w 365"/>
                      <a:gd name="T47" fmla="*/ 26 h 35"/>
                      <a:gd name="T48" fmla="*/ 0 w 365"/>
                      <a:gd name="T49" fmla="*/ 30 h 35"/>
                      <a:gd name="T50" fmla="*/ 15 w 365"/>
                      <a:gd name="T51" fmla="*/ 27 h 35"/>
                      <a:gd name="T52" fmla="*/ 32 w 365"/>
                      <a:gd name="T53" fmla="*/ 25 h 35"/>
                      <a:gd name="T54" fmla="*/ 46 w 365"/>
                      <a:gd name="T55" fmla="*/ 22 h 35"/>
                      <a:gd name="T56" fmla="*/ 62 w 365"/>
                      <a:gd name="T57" fmla="*/ 20 h 35"/>
                      <a:gd name="T58" fmla="*/ 78 w 365"/>
                      <a:gd name="T59" fmla="*/ 18 h 35"/>
                      <a:gd name="T60" fmla="*/ 104 w 365"/>
                      <a:gd name="T61" fmla="*/ 17 h 35"/>
                      <a:gd name="T62" fmla="*/ 133 w 365"/>
                      <a:gd name="T63" fmla="*/ 15 h 35"/>
                      <a:gd name="T64" fmla="*/ 164 w 365"/>
                      <a:gd name="T65" fmla="*/ 14 h 35"/>
                      <a:gd name="T66" fmla="*/ 196 w 365"/>
                      <a:gd name="T67" fmla="*/ 12 h 35"/>
                      <a:gd name="T68" fmla="*/ 225 w 365"/>
                      <a:gd name="T69" fmla="*/ 11 h 35"/>
                      <a:gd name="T70" fmla="*/ 250 w 365"/>
                      <a:gd name="T71" fmla="*/ 13 h 35"/>
                      <a:gd name="T72" fmla="*/ 268 w 365"/>
                      <a:gd name="T73" fmla="*/ 17 h 35"/>
                      <a:gd name="T74" fmla="*/ 287 w 365"/>
                      <a:gd name="T75" fmla="*/ 21 h 35"/>
                      <a:gd name="T76" fmla="*/ 307 w 365"/>
                      <a:gd name="T77" fmla="*/ 25 h 35"/>
                      <a:gd name="T78" fmla="*/ 329 w 365"/>
                      <a:gd name="T79" fmla="*/ 30 h 35"/>
                      <a:gd name="T80" fmla="*/ 346 w 365"/>
                      <a:gd name="T81" fmla="*/ 32 h 35"/>
                      <a:gd name="T82" fmla="*/ 364 w 365"/>
                      <a:gd name="T83" fmla="*/ 34 h 35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w 365"/>
                      <a:gd name="T127" fmla="*/ 0 h 35"/>
                      <a:gd name="T128" fmla="*/ 365 w 365"/>
                      <a:gd name="T129" fmla="*/ 35 h 35"/>
                    </a:gdLst>
                    <a:ahLst/>
                    <a:cxnLst>
                      <a:cxn ang="T84">
                        <a:pos x="T0" y="T1"/>
                      </a:cxn>
                      <a:cxn ang="T85">
                        <a:pos x="T2" y="T3"/>
                      </a:cxn>
                      <a:cxn ang="T86">
                        <a:pos x="T4" y="T5"/>
                      </a:cxn>
                      <a:cxn ang="T87">
                        <a:pos x="T6" y="T7"/>
                      </a:cxn>
                      <a:cxn ang="T88">
                        <a:pos x="T8" y="T9"/>
                      </a:cxn>
                      <a:cxn ang="T89">
                        <a:pos x="T10" y="T11"/>
                      </a:cxn>
                      <a:cxn ang="T90">
                        <a:pos x="T12" y="T13"/>
                      </a:cxn>
                      <a:cxn ang="T91">
                        <a:pos x="T14" y="T15"/>
                      </a:cxn>
                      <a:cxn ang="T92">
                        <a:pos x="T16" y="T17"/>
                      </a:cxn>
                      <a:cxn ang="T93">
                        <a:pos x="T18" y="T19"/>
                      </a:cxn>
                      <a:cxn ang="T94">
                        <a:pos x="T20" y="T21"/>
                      </a:cxn>
                      <a:cxn ang="T95">
                        <a:pos x="T22" y="T23"/>
                      </a:cxn>
                      <a:cxn ang="T96">
                        <a:pos x="T24" y="T25"/>
                      </a:cxn>
                      <a:cxn ang="T97">
                        <a:pos x="T26" y="T27"/>
                      </a:cxn>
                      <a:cxn ang="T98">
                        <a:pos x="T28" y="T29"/>
                      </a:cxn>
                      <a:cxn ang="T99">
                        <a:pos x="T30" y="T31"/>
                      </a:cxn>
                      <a:cxn ang="T100">
                        <a:pos x="T32" y="T33"/>
                      </a:cxn>
                      <a:cxn ang="T101">
                        <a:pos x="T34" y="T35"/>
                      </a:cxn>
                      <a:cxn ang="T102">
                        <a:pos x="T36" y="T37"/>
                      </a:cxn>
                      <a:cxn ang="T103">
                        <a:pos x="T38" y="T39"/>
                      </a:cxn>
                      <a:cxn ang="T104">
                        <a:pos x="T40" y="T41"/>
                      </a:cxn>
                      <a:cxn ang="T105">
                        <a:pos x="T42" y="T43"/>
                      </a:cxn>
                      <a:cxn ang="T106">
                        <a:pos x="T44" y="T45"/>
                      </a:cxn>
                      <a:cxn ang="T107">
                        <a:pos x="T46" y="T47"/>
                      </a:cxn>
                      <a:cxn ang="T108">
                        <a:pos x="T48" y="T49"/>
                      </a:cxn>
                      <a:cxn ang="T109">
                        <a:pos x="T50" y="T51"/>
                      </a:cxn>
                      <a:cxn ang="T110">
                        <a:pos x="T52" y="T53"/>
                      </a:cxn>
                      <a:cxn ang="T111">
                        <a:pos x="T54" y="T55"/>
                      </a:cxn>
                      <a:cxn ang="T112">
                        <a:pos x="T56" y="T57"/>
                      </a:cxn>
                      <a:cxn ang="T113">
                        <a:pos x="T58" y="T59"/>
                      </a:cxn>
                      <a:cxn ang="T114">
                        <a:pos x="T60" y="T61"/>
                      </a:cxn>
                      <a:cxn ang="T115">
                        <a:pos x="T62" y="T63"/>
                      </a:cxn>
                      <a:cxn ang="T116">
                        <a:pos x="T64" y="T65"/>
                      </a:cxn>
                      <a:cxn ang="T117">
                        <a:pos x="T66" y="T67"/>
                      </a:cxn>
                      <a:cxn ang="T118">
                        <a:pos x="T68" y="T69"/>
                      </a:cxn>
                      <a:cxn ang="T119">
                        <a:pos x="T70" y="T71"/>
                      </a:cxn>
                      <a:cxn ang="T120">
                        <a:pos x="T72" y="T73"/>
                      </a:cxn>
                      <a:cxn ang="T121">
                        <a:pos x="T74" y="T75"/>
                      </a:cxn>
                      <a:cxn ang="T122">
                        <a:pos x="T76" y="T77"/>
                      </a:cxn>
                      <a:cxn ang="T123">
                        <a:pos x="T78" y="T79"/>
                      </a:cxn>
                      <a:cxn ang="T124">
                        <a:pos x="T80" y="T81"/>
                      </a:cxn>
                      <a:cxn ang="T125">
                        <a:pos x="T82" y="T83"/>
                      </a:cxn>
                    </a:cxnLst>
                    <a:rect l="T126" t="T127" r="T128" b="T129"/>
                    <a:pathLst>
                      <a:path w="365" h="35">
                        <a:moveTo>
                          <a:pt x="364" y="34"/>
                        </a:moveTo>
                        <a:lnTo>
                          <a:pt x="355" y="31"/>
                        </a:lnTo>
                        <a:lnTo>
                          <a:pt x="345" y="27"/>
                        </a:lnTo>
                        <a:lnTo>
                          <a:pt x="333" y="24"/>
                        </a:lnTo>
                        <a:lnTo>
                          <a:pt x="323" y="21"/>
                        </a:lnTo>
                        <a:lnTo>
                          <a:pt x="309" y="17"/>
                        </a:lnTo>
                        <a:lnTo>
                          <a:pt x="293" y="11"/>
                        </a:lnTo>
                        <a:lnTo>
                          <a:pt x="279" y="5"/>
                        </a:lnTo>
                        <a:lnTo>
                          <a:pt x="265" y="5"/>
                        </a:lnTo>
                        <a:lnTo>
                          <a:pt x="250" y="7"/>
                        </a:lnTo>
                        <a:lnTo>
                          <a:pt x="229" y="9"/>
                        </a:lnTo>
                        <a:lnTo>
                          <a:pt x="220" y="9"/>
                        </a:lnTo>
                        <a:lnTo>
                          <a:pt x="193" y="6"/>
                        </a:lnTo>
                        <a:lnTo>
                          <a:pt x="163" y="3"/>
                        </a:lnTo>
                        <a:lnTo>
                          <a:pt x="143" y="1"/>
                        </a:lnTo>
                        <a:lnTo>
                          <a:pt x="118" y="0"/>
                        </a:lnTo>
                        <a:lnTo>
                          <a:pt x="91" y="1"/>
                        </a:lnTo>
                        <a:lnTo>
                          <a:pt x="76" y="3"/>
                        </a:lnTo>
                        <a:lnTo>
                          <a:pt x="56" y="4"/>
                        </a:lnTo>
                        <a:lnTo>
                          <a:pt x="39" y="6"/>
                        </a:lnTo>
                        <a:lnTo>
                          <a:pt x="20" y="8"/>
                        </a:lnTo>
                        <a:lnTo>
                          <a:pt x="18" y="15"/>
                        </a:lnTo>
                        <a:lnTo>
                          <a:pt x="14" y="20"/>
                        </a:lnTo>
                        <a:lnTo>
                          <a:pt x="9" y="26"/>
                        </a:lnTo>
                        <a:lnTo>
                          <a:pt x="0" y="30"/>
                        </a:lnTo>
                        <a:lnTo>
                          <a:pt x="15" y="27"/>
                        </a:lnTo>
                        <a:lnTo>
                          <a:pt x="32" y="25"/>
                        </a:lnTo>
                        <a:lnTo>
                          <a:pt x="46" y="22"/>
                        </a:lnTo>
                        <a:lnTo>
                          <a:pt x="62" y="20"/>
                        </a:lnTo>
                        <a:lnTo>
                          <a:pt x="78" y="18"/>
                        </a:lnTo>
                        <a:lnTo>
                          <a:pt x="104" y="17"/>
                        </a:lnTo>
                        <a:lnTo>
                          <a:pt x="133" y="15"/>
                        </a:lnTo>
                        <a:lnTo>
                          <a:pt x="164" y="14"/>
                        </a:lnTo>
                        <a:lnTo>
                          <a:pt x="196" y="12"/>
                        </a:lnTo>
                        <a:lnTo>
                          <a:pt x="225" y="11"/>
                        </a:lnTo>
                        <a:lnTo>
                          <a:pt x="250" y="13"/>
                        </a:lnTo>
                        <a:lnTo>
                          <a:pt x="268" y="17"/>
                        </a:lnTo>
                        <a:lnTo>
                          <a:pt x="287" y="21"/>
                        </a:lnTo>
                        <a:lnTo>
                          <a:pt x="307" y="25"/>
                        </a:lnTo>
                        <a:lnTo>
                          <a:pt x="329" y="30"/>
                        </a:lnTo>
                        <a:lnTo>
                          <a:pt x="346" y="32"/>
                        </a:lnTo>
                        <a:lnTo>
                          <a:pt x="364" y="34"/>
                        </a:lnTo>
                      </a:path>
                    </a:pathLst>
                  </a:custGeom>
                  <a:solidFill>
                    <a:srgbClr val="037C03"/>
                  </a:solidFill>
                  <a:ln w="9525" cap="rnd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id-ID"/>
                  </a:p>
                </p:txBody>
              </p:sp>
            </p:grpSp>
          </p:grpSp>
        </p:grpSp>
        <p:sp>
          <p:nvSpPr>
            <p:cNvPr id="8" name="Arc 56"/>
            <p:cNvSpPr>
              <a:spLocks/>
            </p:cNvSpPr>
            <p:nvPr/>
          </p:nvSpPr>
          <p:spPr bwMode="ltGray">
            <a:xfrm>
              <a:off x="1" y="4174"/>
              <a:ext cx="5753" cy="138"/>
            </a:xfrm>
            <a:custGeom>
              <a:avLst/>
              <a:gdLst>
                <a:gd name="T0" fmla="*/ 0 w 43200"/>
                <a:gd name="T1" fmla="*/ 1 h 21918"/>
                <a:gd name="T2" fmla="*/ 766 w 43200"/>
                <a:gd name="T3" fmla="*/ 1 h 21918"/>
                <a:gd name="T4" fmla="*/ 383 w 43200"/>
                <a:gd name="T5" fmla="*/ 1 h 21918"/>
                <a:gd name="T6" fmla="*/ 0 60000 65536"/>
                <a:gd name="T7" fmla="*/ 0 60000 65536"/>
                <a:gd name="T8" fmla="*/ 0 60000 65536"/>
                <a:gd name="T9" fmla="*/ 0 w 43200"/>
                <a:gd name="T10" fmla="*/ 0 h 21918"/>
                <a:gd name="T11" fmla="*/ 43200 w 43200"/>
                <a:gd name="T12" fmla="*/ 21918 h 219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1918" fill="none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</a:path>
                <a:path w="43200" h="21918" stroke="0" extrusionOk="0">
                  <a:moveTo>
                    <a:pt x="2" y="21917"/>
                  </a:moveTo>
                  <a:cubicBezTo>
                    <a:pt x="0" y="21812"/>
                    <a:pt x="0" y="21706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1706"/>
                    <a:pt x="43199" y="21812"/>
                    <a:pt x="43197" y="21917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731D06"/>
                </a:gs>
                <a:gs pos="100000">
                  <a:srgbClr val="501404"/>
                </a:gs>
              </a:gsLst>
              <a:lin ang="5400000" scaled="1"/>
            </a:gradFill>
            <a:ln w="9525" cap="rnd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9" name="Line 57"/>
            <p:cNvSpPr>
              <a:spLocks noChangeShapeType="1"/>
            </p:cNvSpPr>
            <p:nvPr/>
          </p:nvSpPr>
          <p:spPr bwMode="ltGray">
            <a:xfrm>
              <a:off x="0" y="4312"/>
              <a:ext cx="5752" cy="0"/>
            </a:xfrm>
            <a:prstGeom prst="line">
              <a:avLst/>
            </a:prstGeom>
            <a:noFill/>
            <a:ln w="50800">
              <a:solidFill>
                <a:srgbClr val="3C0023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" name="Oval 58"/>
            <p:cNvSpPr>
              <a:spLocks noChangeArrowheads="1"/>
            </p:cNvSpPr>
            <p:nvPr/>
          </p:nvSpPr>
          <p:spPr bwMode="ltGray">
            <a:xfrm>
              <a:off x="2631" y="3555"/>
              <a:ext cx="500" cy="437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tint val="70196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59" descr="Narrow horizontal"/>
            <p:cNvSpPr>
              <a:spLocks/>
            </p:cNvSpPr>
            <p:nvPr/>
          </p:nvSpPr>
          <p:spPr bwMode="ltGray">
            <a:xfrm>
              <a:off x="2581" y="3900"/>
              <a:ext cx="575" cy="256"/>
            </a:xfrm>
            <a:custGeom>
              <a:avLst/>
              <a:gdLst>
                <a:gd name="T0" fmla="*/ 520 w 575"/>
                <a:gd name="T1" fmla="*/ 0 h 256"/>
                <a:gd name="T2" fmla="*/ 491 w 575"/>
                <a:gd name="T3" fmla="*/ 22 h 256"/>
                <a:gd name="T4" fmla="*/ 520 w 575"/>
                <a:gd name="T5" fmla="*/ 35 h 256"/>
                <a:gd name="T6" fmla="*/ 513 w 575"/>
                <a:gd name="T7" fmla="*/ 65 h 256"/>
                <a:gd name="T8" fmla="*/ 477 w 575"/>
                <a:gd name="T9" fmla="*/ 78 h 256"/>
                <a:gd name="T10" fmla="*/ 527 w 575"/>
                <a:gd name="T11" fmla="*/ 91 h 256"/>
                <a:gd name="T12" fmla="*/ 574 w 575"/>
                <a:gd name="T13" fmla="*/ 104 h 256"/>
                <a:gd name="T14" fmla="*/ 527 w 575"/>
                <a:gd name="T15" fmla="*/ 117 h 256"/>
                <a:gd name="T16" fmla="*/ 477 w 575"/>
                <a:gd name="T17" fmla="*/ 112 h 256"/>
                <a:gd name="T18" fmla="*/ 498 w 575"/>
                <a:gd name="T19" fmla="*/ 147 h 256"/>
                <a:gd name="T20" fmla="*/ 542 w 575"/>
                <a:gd name="T21" fmla="*/ 151 h 256"/>
                <a:gd name="T22" fmla="*/ 498 w 575"/>
                <a:gd name="T23" fmla="*/ 169 h 256"/>
                <a:gd name="T24" fmla="*/ 444 w 575"/>
                <a:gd name="T25" fmla="*/ 169 h 256"/>
                <a:gd name="T26" fmla="*/ 466 w 575"/>
                <a:gd name="T27" fmla="*/ 194 h 256"/>
                <a:gd name="T28" fmla="*/ 448 w 575"/>
                <a:gd name="T29" fmla="*/ 212 h 256"/>
                <a:gd name="T30" fmla="*/ 412 w 575"/>
                <a:gd name="T31" fmla="*/ 225 h 256"/>
                <a:gd name="T32" fmla="*/ 386 w 575"/>
                <a:gd name="T33" fmla="*/ 238 h 256"/>
                <a:gd name="T34" fmla="*/ 343 w 575"/>
                <a:gd name="T35" fmla="*/ 238 h 256"/>
                <a:gd name="T36" fmla="*/ 318 w 575"/>
                <a:gd name="T37" fmla="*/ 255 h 256"/>
                <a:gd name="T38" fmla="*/ 253 w 575"/>
                <a:gd name="T39" fmla="*/ 255 h 256"/>
                <a:gd name="T40" fmla="*/ 227 w 575"/>
                <a:gd name="T41" fmla="*/ 255 h 256"/>
                <a:gd name="T42" fmla="*/ 238 w 575"/>
                <a:gd name="T43" fmla="*/ 242 h 256"/>
                <a:gd name="T44" fmla="*/ 181 w 575"/>
                <a:gd name="T45" fmla="*/ 238 h 256"/>
                <a:gd name="T46" fmla="*/ 206 w 575"/>
                <a:gd name="T47" fmla="*/ 233 h 256"/>
                <a:gd name="T48" fmla="*/ 245 w 575"/>
                <a:gd name="T49" fmla="*/ 220 h 256"/>
                <a:gd name="T50" fmla="*/ 191 w 575"/>
                <a:gd name="T51" fmla="*/ 216 h 256"/>
                <a:gd name="T52" fmla="*/ 137 w 575"/>
                <a:gd name="T53" fmla="*/ 212 h 256"/>
                <a:gd name="T54" fmla="*/ 108 w 575"/>
                <a:gd name="T55" fmla="*/ 194 h 256"/>
                <a:gd name="T56" fmla="*/ 162 w 575"/>
                <a:gd name="T57" fmla="*/ 194 h 256"/>
                <a:gd name="T58" fmla="*/ 137 w 575"/>
                <a:gd name="T59" fmla="*/ 182 h 256"/>
                <a:gd name="T60" fmla="*/ 83 w 575"/>
                <a:gd name="T61" fmla="*/ 182 h 256"/>
                <a:gd name="T62" fmla="*/ 25 w 575"/>
                <a:gd name="T63" fmla="*/ 177 h 256"/>
                <a:gd name="T64" fmla="*/ 51 w 575"/>
                <a:gd name="T65" fmla="*/ 173 h 256"/>
                <a:gd name="T66" fmla="*/ 108 w 575"/>
                <a:gd name="T67" fmla="*/ 173 h 256"/>
                <a:gd name="T68" fmla="*/ 123 w 575"/>
                <a:gd name="T69" fmla="*/ 151 h 256"/>
                <a:gd name="T70" fmla="*/ 65 w 575"/>
                <a:gd name="T71" fmla="*/ 147 h 256"/>
                <a:gd name="T72" fmla="*/ 18 w 575"/>
                <a:gd name="T73" fmla="*/ 147 h 256"/>
                <a:gd name="T74" fmla="*/ 43 w 575"/>
                <a:gd name="T75" fmla="*/ 134 h 256"/>
                <a:gd name="T76" fmla="*/ 101 w 575"/>
                <a:gd name="T77" fmla="*/ 134 h 256"/>
                <a:gd name="T78" fmla="*/ 83 w 575"/>
                <a:gd name="T79" fmla="*/ 121 h 256"/>
                <a:gd name="T80" fmla="*/ 32 w 575"/>
                <a:gd name="T81" fmla="*/ 112 h 256"/>
                <a:gd name="T82" fmla="*/ 69 w 575"/>
                <a:gd name="T83" fmla="*/ 95 h 256"/>
                <a:gd name="T84" fmla="*/ 116 w 575"/>
                <a:gd name="T85" fmla="*/ 95 h 256"/>
                <a:gd name="T86" fmla="*/ 108 w 575"/>
                <a:gd name="T87" fmla="*/ 78 h 256"/>
                <a:gd name="T88" fmla="*/ 54 w 575"/>
                <a:gd name="T89" fmla="*/ 78 h 256"/>
                <a:gd name="T90" fmla="*/ 79 w 575"/>
                <a:gd name="T91" fmla="*/ 69 h 256"/>
                <a:gd name="T92" fmla="*/ 65 w 575"/>
                <a:gd name="T93" fmla="*/ 52 h 256"/>
                <a:gd name="T94" fmla="*/ 22 w 575"/>
                <a:gd name="T95" fmla="*/ 52 h 256"/>
                <a:gd name="T96" fmla="*/ 22 w 575"/>
                <a:gd name="T97" fmla="*/ 30 h 256"/>
                <a:gd name="T98" fmla="*/ 76 w 575"/>
                <a:gd name="T99" fmla="*/ 30 h 256"/>
                <a:gd name="T100" fmla="*/ 54 w 575"/>
                <a:gd name="T101" fmla="*/ 17 h 25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575"/>
                <a:gd name="T154" fmla="*/ 0 h 256"/>
                <a:gd name="T155" fmla="*/ 575 w 575"/>
                <a:gd name="T156" fmla="*/ 256 h 25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575" h="256">
                  <a:moveTo>
                    <a:pt x="51" y="4"/>
                  </a:moveTo>
                  <a:lnTo>
                    <a:pt x="505" y="4"/>
                  </a:lnTo>
                  <a:lnTo>
                    <a:pt x="505" y="0"/>
                  </a:lnTo>
                  <a:lnTo>
                    <a:pt x="520" y="0"/>
                  </a:lnTo>
                  <a:lnTo>
                    <a:pt x="527" y="13"/>
                  </a:lnTo>
                  <a:lnTo>
                    <a:pt x="516" y="17"/>
                  </a:lnTo>
                  <a:lnTo>
                    <a:pt x="502" y="22"/>
                  </a:lnTo>
                  <a:lnTo>
                    <a:pt x="491" y="22"/>
                  </a:lnTo>
                  <a:lnTo>
                    <a:pt x="487" y="35"/>
                  </a:lnTo>
                  <a:lnTo>
                    <a:pt x="498" y="35"/>
                  </a:lnTo>
                  <a:lnTo>
                    <a:pt x="509" y="35"/>
                  </a:lnTo>
                  <a:lnTo>
                    <a:pt x="520" y="35"/>
                  </a:lnTo>
                  <a:lnTo>
                    <a:pt x="531" y="39"/>
                  </a:lnTo>
                  <a:lnTo>
                    <a:pt x="534" y="52"/>
                  </a:lnTo>
                  <a:lnTo>
                    <a:pt x="523" y="65"/>
                  </a:lnTo>
                  <a:lnTo>
                    <a:pt x="513" y="65"/>
                  </a:lnTo>
                  <a:lnTo>
                    <a:pt x="502" y="65"/>
                  </a:lnTo>
                  <a:lnTo>
                    <a:pt x="491" y="65"/>
                  </a:lnTo>
                  <a:lnTo>
                    <a:pt x="480" y="65"/>
                  </a:lnTo>
                  <a:lnTo>
                    <a:pt x="477" y="78"/>
                  </a:lnTo>
                  <a:lnTo>
                    <a:pt x="491" y="86"/>
                  </a:lnTo>
                  <a:lnTo>
                    <a:pt x="505" y="91"/>
                  </a:lnTo>
                  <a:lnTo>
                    <a:pt x="516" y="91"/>
                  </a:lnTo>
                  <a:lnTo>
                    <a:pt x="527" y="91"/>
                  </a:lnTo>
                  <a:lnTo>
                    <a:pt x="542" y="91"/>
                  </a:lnTo>
                  <a:lnTo>
                    <a:pt x="552" y="91"/>
                  </a:lnTo>
                  <a:lnTo>
                    <a:pt x="563" y="91"/>
                  </a:lnTo>
                  <a:lnTo>
                    <a:pt x="574" y="104"/>
                  </a:lnTo>
                  <a:lnTo>
                    <a:pt x="563" y="117"/>
                  </a:lnTo>
                  <a:lnTo>
                    <a:pt x="552" y="117"/>
                  </a:lnTo>
                  <a:lnTo>
                    <a:pt x="542" y="117"/>
                  </a:lnTo>
                  <a:lnTo>
                    <a:pt x="527" y="117"/>
                  </a:lnTo>
                  <a:lnTo>
                    <a:pt x="516" y="117"/>
                  </a:lnTo>
                  <a:lnTo>
                    <a:pt x="505" y="112"/>
                  </a:lnTo>
                  <a:lnTo>
                    <a:pt x="491" y="112"/>
                  </a:lnTo>
                  <a:lnTo>
                    <a:pt x="477" y="112"/>
                  </a:lnTo>
                  <a:lnTo>
                    <a:pt x="473" y="125"/>
                  </a:lnTo>
                  <a:lnTo>
                    <a:pt x="469" y="138"/>
                  </a:lnTo>
                  <a:lnTo>
                    <a:pt x="487" y="143"/>
                  </a:lnTo>
                  <a:lnTo>
                    <a:pt x="498" y="147"/>
                  </a:lnTo>
                  <a:lnTo>
                    <a:pt x="509" y="147"/>
                  </a:lnTo>
                  <a:lnTo>
                    <a:pt x="520" y="151"/>
                  </a:lnTo>
                  <a:lnTo>
                    <a:pt x="531" y="151"/>
                  </a:lnTo>
                  <a:lnTo>
                    <a:pt x="542" y="151"/>
                  </a:lnTo>
                  <a:lnTo>
                    <a:pt x="542" y="164"/>
                  </a:lnTo>
                  <a:lnTo>
                    <a:pt x="527" y="169"/>
                  </a:lnTo>
                  <a:lnTo>
                    <a:pt x="513" y="169"/>
                  </a:lnTo>
                  <a:lnTo>
                    <a:pt x="498" y="169"/>
                  </a:lnTo>
                  <a:lnTo>
                    <a:pt x="487" y="169"/>
                  </a:lnTo>
                  <a:lnTo>
                    <a:pt x="469" y="169"/>
                  </a:lnTo>
                  <a:lnTo>
                    <a:pt x="455" y="169"/>
                  </a:lnTo>
                  <a:lnTo>
                    <a:pt x="444" y="169"/>
                  </a:lnTo>
                  <a:lnTo>
                    <a:pt x="433" y="169"/>
                  </a:lnTo>
                  <a:lnTo>
                    <a:pt x="437" y="182"/>
                  </a:lnTo>
                  <a:lnTo>
                    <a:pt x="451" y="194"/>
                  </a:lnTo>
                  <a:lnTo>
                    <a:pt x="466" y="194"/>
                  </a:lnTo>
                  <a:lnTo>
                    <a:pt x="477" y="194"/>
                  </a:lnTo>
                  <a:lnTo>
                    <a:pt x="477" y="207"/>
                  </a:lnTo>
                  <a:lnTo>
                    <a:pt x="462" y="212"/>
                  </a:lnTo>
                  <a:lnTo>
                    <a:pt x="448" y="212"/>
                  </a:lnTo>
                  <a:lnTo>
                    <a:pt x="433" y="212"/>
                  </a:lnTo>
                  <a:lnTo>
                    <a:pt x="422" y="212"/>
                  </a:lnTo>
                  <a:lnTo>
                    <a:pt x="412" y="212"/>
                  </a:lnTo>
                  <a:lnTo>
                    <a:pt x="412" y="225"/>
                  </a:lnTo>
                  <a:lnTo>
                    <a:pt x="422" y="229"/>
                  </a:lnTo>
                  <a:lnTo>
                    <a:pt x="412" y="233"/>
                  </a:lnTo>
                  <a:lnTo>
                    <a:pt x="397" y="238"/>
                  </a:lnTo>
                  <a:lnTo>
                    <a:pt x="386" y="238"/>
                  </a:lnTo>
                  <a:lnTo>
                    <a:pt x="375" y="238"/>
                  </a:lnTo>
                  <a:lnTo>
                    <a:pt x="365" y="238"/>
                  </a:lnTo>
                  <a:lnTo>
                    <a:pt x="354" y="238"/>
                  </a:lnTo>
                  <a:lnTo>
                    <a:pt x="343" y="238"/>
                  </a:lnTo>
                  <a:lnTo>
                    <a:pt x="332" y="238"/>
                  </a:lnTo>
                  <a:lnTo>
                    <a:pt x="343" y="246"/>
                  </a:lnTo>
                  <a:lnTo>
                    <a:pt x="332" y="255"/>
                  </a:lnTo>
                  <a:lnTo>
                    <a:pt x="318" y="255"/>
                  </a:lnTo>
                  <a:lnTo>
                    <a:pt x="303" y="255"/>
                  </a:lnTo>
                  <a:lnTo>
                    <a:pt x="285" y="255"/>
                  </a:lnTo>
                  <a:lnTo>
                    <a:pt x="267" y="255"/>
                  </a:lnTo>
                  <a:lnTo>
                    <a:pt x="253" y="255"/>
                  </a:lnTo>
                  <a:lnTo>
                    <a:pt x="238" y="255"/>
                  </a:lnTo>
                  <a:lnTo>
                    <a:pt x="227" y="255"/>
                  </a:lnTo>
                  <a:lnTo>
                    <a:pt x="217" y="255"/>
                  </a:lnTo>
                  <a:lnTo>
                    <a:pt x="227" y="255"/>
                  </a:lnTo>
                  <a:lnTo>
                    <a:pt x="238" y="255"/>
                  </a:lnTo>
                  <a:lnTo>
                    <a:pt x="249" y="255"/>
                  </a:lnTo>
                  <a:lnTo>
                    <a:pt x="249" y="242"/>
                  </a:lnTo>
                  <a:lnTo>
                    <a:pt x="238" y="242"/>
                  </a:lnTo>
                  <a:lnTo>
                    <a:pt x="224" y="242"/>
                  </a:lnTo>
                  <a:lnTo>
                    <a:pt x="213" y="242"/>
                  </a:lnTo>
                  <a:lnTo>
                    <a:pt x="195" y="242"/>
                  </a:lnTo>
                  <a:lnTo>
                    <a:pt x="181" y="238"/>
                  </a:lnTo>
                  <a:lnTo>
                    <a:pt x="166" y="238"/>
                  </a:lnTo>
                  <a:lnTo>
                    <a:pt x="181" y="233"/>
                  </a:lnTo>
                  <a:lnTo>
                    <a:pt x="195" y="233"/>
                  </a:lnTo>
                  <a:lnTo>
                    <a:pt x="206" y="233"/>
                  </a:lnTo>
                  <a:lnTo>
                    <a:pt x="220" y="233"/>
                  </a:lnTo>
                  <a:lnTo>
                    <a:pt x="235" y="233"/>
                  </a:lnTo>
                  <a:lnTo>
                    <a:pt x="245" y="233"/>
                  </a:lnTo>
                  <a:lnTo>
                    <a:pt x="245" y="220"/>
                  </a:lnTo>
                  <a:lnTo>
                    <a:pt x="235" y="216"/>
                  </a:lnTo>
                  <a:lnTo>
                    <a:pt x="220" y="216"/>
                  </a:lnTo>
                  <a:lnTo>
                    <a:pt x="209" y="216"/>
                  </a:lnTo>
                  <a:lnTo>
                    <a:pt x="191" y="216"/>
                  </a:lnTo>
                  <a:lnTo>
                    <a:pt x="177" y="216"/>
                  </a:lnTo>
                  <a:lnTo>
                    <a:pt x="166" y="216"/>
                  </a:lnTo>
                  <a:lnTo>
                    <a:pt x="152" y="216"/>
                  </a:lnTo>
                  <a:lnTo>
                    <a:pt x="137" y="212"/>
                  </a:lnTo>
                  <a:lnTo>
                    <a:pt x="123" y="212"/>
                  </a:lnTo>
                  <a:lnTo>
                    <a:pt x="112" y="212"/>
                  </a:lnTo>
                  <a:lnTo>
                    <a:pt x="94" y="207"/>
                  </a:lnTo>
                  <a:lnTo>
                    <a:pt x="108" y="194"/>
                  </a:lnTo>
                  <a:lnTo>
                    <a:pt x="123" y="194"/>
                  </a:lnTo>
                  <a:lnTo>
                    <a:pt x="137" y="194"/>
                  </a:lnTo>
                  <a:lnTo>
                    <a:pt x="152" y="194"/>
                  </a:lnTo>
                  <a:lnTo>
                    <a:pt x="162" y="194"/>
                  </a:lnTo>
                  <a:lnTo>
                    <a:pt x="173" y="194"/>
                  </a:lnTo>
                  <a:lnTo>
                    <a:pt x="162" y="182"/>
                  </a:lnTo>
                  <a:lnTo>
                    <a:pt x="152" y="182"/>
                  </a:lnTo>
                  <a:lnTo>
                    <a:pt x="137" y="182"/>
                  </a:lnTo>
                  <a:lnTo>
                    <a:pt x="123" y="182"/>
                  </a:lnTo>
                  <a:lnTo>
                    <a:pt x="108" y="182"/>
                  </a:lnTo>
                  <a:lnTo>
                    <a:pt x="94" y="182"/>
                  </a:lnTo>
                  <a:lnTo>
                    <a:pt x="83" y="182"/>
                  </a:lnTo>
                  <a:lnTo>
                    <a:pt x="72" y="182"/>
                  </a:lnTo>
                  <a:lnTo>
                    <a:pt x="51" y="177"/>
                  </a:lnTo>
                  <a:lnTo>
                    <a:pt x="36" y="177"/>
                  </a:lnTo>
                  <a:lnTo>
                    <a:pt x="25" y="177"/>
                  </a:lnTo>
                  <a:lnTo>
                    <a:pt x="14" y="177"/>
                  </a:lnTo>
                  <a:lnTo>
                    <a:pt x="29" y="173"/>
                  </a:lnTo>
                  <a:lnTo>
                    <a:pt x="40" y="173"/>
                  </a:lnTo>
                  <a:lnTo>
                    <a:pt x="51" y="173"/>
                  </a:lnTo>
                  <a:lnTo>
                    <a:pt x="69" y="173"/>
                  </a:lnTo>
                  <a:lnTo>
                    <a:pt x="87" y="173"/>
                  </a:lnTo>
                  <a:lnTo>
                    <a:pt x="97" y="173"/>
                  </a:lnTo>
                  <a:lnTo>
                    <a:pt x="108" y="173"/>
                  </a:lnTo>
                  <a:lnTo>
                    <a:pt x="119" y="173"/>
                  </a:lnTo>
                  <a:lnTo>
                    <a:pt x="130" y="173"/>
                  </a:lnTo>
                  <a:lnTo>
                    <a:pt x="134" y="160"/>
                  </a:lnTo>
                  <a:lnTo>
                    <a:pt x="123" y="151"/>
                  </a:lnTo>
                  <a:lnTo>
                    <a:pt x="105" y="147"/>
                  </a:lnTo>
                  <a:lnTo>
                    <a:pt x="94" y="147"/>
                  </a:lnTo>
                  <a:lnTo>
                    <a:pt x="79" y="147"/>
                  </a:lnTo>
                  <a:lnTo>
                    <a:pt x="65" y="147"/>
                  </a:lnTo>
                  <a:lnTo>
                    <a:pt x="51" y="147"/>
                  </a:lnTo>
                  <a:lnTo>
                    <a:pt x="40" y="147"/>
                  </a:lnTo>
                  <a:lnTo>
                    <a:pt x="29" y="147"/>
                  </a:lnTo>
                  <a:lnTo>
                    <a:pt x="18" y="147"/>
                  </a:lnTo>
                  <a:lnTo>
                    <a:pt x="7" y="143"/>
                  </a:lnTo>
                  <a:lnTo>
                    <a:pt x="22" y="138"/>
                  </a:lnTo>
                  <a:lnTo>
                    <a:pt x="32" y="138"/>
                  </a:lnTo>
                  <a:lnTo>
                    <a:pt x="43" y="134"/>
                  </a:lnTo>
                  <a:lnTo>
                    <a:pt x="58" y="134"/>
                  </a:lnTo>
                  <a:lnTo>
                    <a:pt x="76" y="134"/>
                  </a:lnTo>
                  <a:lnTo>
                    <a:pt x="87" y="134"/>
                  </a:lnTo>
                  <a:lnTo>
                    <a:pt x="101" y="134"/>
                  </a:lnTo>
                  <a:lnTo>
                    <a:pt x="112" y="134"/>
                  </a:lnTo>
                  <a:lnTo>
                    <a:pt x="105" y="121"/>
                  </a:lnTo>
                  <a:lnTo>
                    <a:pt x="94" y="121"/>
                  </a:lnTo>
                  <a:lnTo>
                    <a:pt x="83" y="121"/>
                  </a:lnTo>
                  <a:lnTo>
                    <a:pt x="69" y="121"/>
                  </a:lnTo>
                  <a:lnTo>
                    <a:pt x="58" y="121"/>
                  </a:lnTo>
                  <a:lnTo>
                    <a:pt x="43" y="121"/>
                  </a:lnTo>
                  <a:lnTo>
                    <a:pt x="32" y="112"/>
                  </a:lnTo>
                  <a:lnTo>
                    <a:pt x="32" y="99"/>
                  </a:lnTo>
                  <a:lnTo>
                    <a:pt x="43" y="95"/>
                  </a:lnTo>
                  <a:lnTo>
                    <a:pt x="54" y="95"/>
                  </a:lnTo>
                  <a:lnTo>
                    <a:pt x="69" y="95"/>
                  </a:lnTo>
                  <a:lnTo>
                    <a:pt x="79" y="95"/>
                  </a:lnTo>
                  <a:lnTo>
                    <a:pt x="94" y="95"/>
                  </a:lnTo>
                  <a:lnTo>
                    <a:pt x="105" y="95"/>
                  </a:lnTo>
                  <a:lnTo>
                    <a:pt x="116" y="95"/>
                  </a:lnTo>
                  <a:lnTo>
                    <a:pt x="126" y="95"/>
                  </a:lnTo>
                  <a:lnTo>
                    <a:pt x="130" y="82"/>
                  </a:lnTo>
                  <a:lnTo>
                    <a:pt x="119" y="78"/>
                  </a:lnTo>
                  <a:lnTo>
                    <a:pt x="108" y="78"/>
                  </a:lnTo>
                  <a:lnTo>
                    <a:pt x="90" y="78"/>
                  </a:lnTo>
                  <a:lnTo>
                    <a:pt x="79" y="78"/>
                  </a:lnTo>
                  <a:lnTo>
                    <a:pt x="65" y="78"/>
                  </a:lnTo>
                  <a:lnTo>
                    <a:pt x="54" y="78"/>
                  </a:lnTo>
                  <a:lnTo>
                    <a:pt x="43" y="78"/>
                  </a:lnTo>
                  <a:lnTo>
                    <a:pt x="54" y="69"/>
                  </a:lnTo>
                  <a:lnTo>
                    <a:pt x="69" y="69"/>
                  </a:lnTo>
                  <a:lnTo>
                    <a:pt x="79" y="69"/>
                  </a:lnTo>
                  <a:lnTo>
                    <a:pt x="90" y="69"/>
                  </a:lnTo>
                  <a:lnTo>
                    <a:pt x="94" y="56"/>
                  </a:lnTo>
                  <a:lnTo>
                    <a:pt x="83" y="52"/>
                  </a:lnTo>
                  <a:lnTo>
                    <a:pt x="65" y="52"/>
                  </a:lnTo>
                  <a:lnTo>
                    <a:pt x="54" y="52"/>
                  </a:lnTo>
                  <a:lnTo>
                    <a:pt x="43" y="52"/>
                  </a:lnTo>
                  <a:lnTo>
                    <a:pt x="32" y="52"/>
                  </a:lnTo>
                  <a:lnTo>
                    <a:pt x="22" y="52"/>
                  </a:lnTo>
                  <a:lnTo>
                    <a:pt x="11" y="52"/>
                  </a:lnTo>
                  <a:lnTo>
                    <a:pt x="0" y="52"/>
                  </a:lnTo>
                  <a:lnTo>
                    <a:pt x="7" y="35"/>
                  </a:lnTo>
                  <a:lnTo>
                    <a:pt x="22" y="30"/>
                  </a:lnTo>
                  <a:lnTo>
                    <a:pt x="36" y="30"/>
                  </a:lnTo>
                  <a:lnTo>
                    <a:pt x="51" y="30"/>
                  </a:lnTo>
                  <a:lnTo>
                    <a:pt x="65" y="30"/>
                  </a:lnTo>
                  <a:lnTo>
                    <a:pt x="76" y="30"/>
                  </a:lnTo>
                  <a:lnTo>
                    <a:pt x="87" y="30"/>
                  </a:lnTo>
                  <a:lnTo>
                    <a:pt x="79" y="17"/>
                  </a:lnTo>
                  <a:lnTo>
                    <a:pt x="65" y="17"/>
                  </a:lnTo>
                  <a:lnTo>
                    <a:pt x="54" y="17"/>
                  </a:lnTo>
                  <a:lnTo>
                    <a:pt x="43" y="17"/>
                  </a:lnTo>
                  <a:lnTo>
                    <a:pt x="51" y="4"/>
                  </a:lnTo>
                </a:path>
              </a:pathLst>
            </a:custGeom>
            <a:pattFill prst="narHorz">
              <a:fgClr>
                <a:schemeClr val="hlink"/>
              </a:fgClr>
              <a:bgClr>
                <a:schemeClr val="folHlink"/>
              </a:bgClr>
            </a:patt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id-ID"/>
            </a:p>
          </p:txBody>
        </p:sp>
      </p:grpSp>
      <p:sp>
        <p:nvSpPr>
          <p:cNvPr id="32" name="Rectangle 60"/>
          <p:cNvSpPr>
            <a:spLocks noChangeArrowheads="1"/>
          </p:cNvSpPr>
          <p:nvPr/>
        </p:nvSpPr>
        <p:spPr bwMode="auto">
          <a:xfrm>
            <a:off x="685800" y="6515589"/>
            <a:ext cx="1905000" cy="328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eaLnBrk="0" hangingPunct="0"/>
            <a:endParaRPr lang="id-ID" sz="1400"/>
          </a:p>
        </p:txBody>
      </p:sp>
      <p:sp>
        <p:nvSpPr>
          <p:cNvPr id="33" name="Rectangle 61"/>
          <p:cNvSpPr>
            <a:spLocks noChangeArrowheads="1"/>
          </p:cNvSpPr>
          <p:nvPr/>
        </p:nvSpPr>
        <p:spPr bwMode="auto">
          <a:xfrm>
            <a:off x="7048500" y="6413989"/>
            <a:ext cx="1905000" cy="328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/>
          <a:lstStyle/>
          <a:p>
            <a:pPr algn="r" eaLnBrk="0" hangingPunct="0"/>
            <a:fld id="{9A5CB0EB-2DB5-4A7B-8826-7021F735B71D}" type="slidenum">
              <a:rPr lang="en-US" sz="1600"/>
              <a:pPr algn="r" eaLnBrk="0" hangingPunct="0"/>
              <a:t>3</a:t>
            </a:fld>
            <a:endParaRPr lang="en-US" sz="1600"/>
          </a:p>
        </p:txBody>
      </p:sp>
      <p:sp>
        <p:nvSpPr>
          <p:cNvPr id="34" name="Rectangle 62"/>
          <p:cNvSpPr>
            <a:spLocks noChangeArrowheads="1"/>
          </p:cNvSpPr>
          <p:nvPr/>
        </p:nvSpPr>
        <p:spPr bwMode="auto">
          <a:xfrm>
            <a:off x="1408113" y="6364776"/>
            <a:ext cx="1676400" cy="32812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/>
          <a:lstStyle/>
          <a:p>
            <a:pPr>
              <a:spcBef>
                <a:spcPct val="50000"/>
              </a:spcBef>
            </a:pPr>
            <a:endParaRPr lang="id-ID" sz="1400"/>
          </a:p>
        </p:txBody>
      </p:sp>
      <p:pic>
        <p:nvPicPr>
          <p:cNvPr id="35" name="Picture 78" descr="D:\Clipart_1\POPULAR\DOVE.WMF"/>
          <p:cNvPicPr>
            <a:picLocks noChangeAspect="1" noChangeArrowheads="1"/>
          </p:cNvPicPr>
          <p:nvPr/>
        </p:nvPicPr>
        <p:blipFill>
          <a:blip r:embed="rId2" cstate="print">
            <a:lum contrast="-78000"/>
          </a:blip>
          <a:srcRect/>
          <a:stretch>
            <a:fillRect/>
          </a:stretch>
        </p:blipFill>
        <p:spPr bwMode="auto">
          <a:xfrm>
            <a:off x="1219200" y="6017542"/>
            <a:ext cx="576263" cy="38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" name="Picture 79" descr="D:\Clipart_1\POPULAR\DOVE.WMF"/>
          <p:cNvPicPr>
            <a:picLocks noChangeAspect="1" noChangeArrowheads="1"/>
          </p:cNvPicPr>
          <p:nvPr/>
        </p:nvPicPr>
        <p:blipFill>
          <a:blip r:embed="rId2" cstate="print">
            <a:lum contrast="-78000"/>
          </a:blip>
          <a:srcRect/>
          <a:stretch>
            <a:fillRect/>
          </a:stretch>
        </p:blipFill>
        <p:spPr bwMode="auto">
          <a:xfrm>
            <a:off x="1905000" y="5933267"/>
            <a:ext cx="838200" cy="5548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Oval 36"/>
          <p:cNvSpPr/>
          <p:nvPr/>
        </p:nvSpPr>
        <p:spPr>
          <a:xfrm>
            <a:off x="4191000" y="6148876"/>
            <a:ext cx="762000" cy="3281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38" name="Picture 168" descr="t20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152400"/>
            <a:ext cx="107156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" name="Picture 77" descr="t207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5791200"/>
            <a:ext cx="1381125" cy="133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914400"/>
            <a:ext cx="7490910" cy="148693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Silahkan</a:t>
            </a:r>
            <a:r>
              <a:rPr lang="en-US" dirty="0" smtClean="0"/>
              <a:t> </a:t>
            </a:r>
            <a:r>
              <a:rPr lang="en-US" dirty="0" err="1" smtClean="0"/>
              <a:t>Ketua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mengkordinir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dengn</a:t>
            </a:r>
            <a:r>
              <a:rPr lang="en-US" dirty="0" smtClean="0"/>
              <a:t> format </a:t>
            </a:r>
            <a:r>
              <a:rPr lang="en-US" dirty="0" err="1" smtClean="0"/>
              <a:t>sbb</a:t>
            </a:r>
            <a:r>
              <a:rPr lang="en-US" smtClean="0"/>
              <a:t>: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125774"/>
              </p:ext>
            </p:extLst>
          </p:nvPr>
        </p:nvGraphicFramePr>
        <p:xfrm>
          <a:off x="914400" y="2834640"/>
          <a:ext cx="6777035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5407"/>
                <a:gridCol w="1355407"/>
                <a:gridCol w="1355407"/>
                <a:gridCol w="1355407"/>
                <a:gridCol w="13554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KELOMPOK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MAHASISWA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JUDUL JURNAL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NILAI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546789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SUSI SUSANTI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Sarjono</a:t>
                      </a:r>
                      <a:r>
                        <a:rPr lang="en-US" dirty="0" smtClean="0"/>
                        <a:t>, Y. (2013). Model </a:t>
                      </a:r>
                      <a:r>
                        <a:rPr lang="en-US" dirty="0" err="1" smtClean="0"/>
                        <a:t>Pendidikan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Anak-Anak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Miskin</a:t>
                      </a:r>
                      <a:r>
                        <a:rPr lang="en-US" dirty="0" smtClean="0"/>
                        <a:t> di Kota Surakarta.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83/A</a:t>
                      </a:r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715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CONTOH LAIN “APLIKATIF”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8580" indent="0">
              <a:buNone/>
            </a:pPr>
            <a:r>
              <a:rPr lang="en-US" dirty="0" smtClean="0"/>
              <a:t>Abdullah, </a:t>
            </a:r>
            <a:r>
              <a:rPr lang="en-US" dirty="0"/>
              <a:t>Z., Ismail, S. N., </a:t>
            </a:r>
            <a:r>
              <a:rPr lang="en-US" dirty="0" err="1"/>
              <a:t>Shafee</a:t>
            </a:r>
            <a:r>
              <a:rPr lang="en-US" dirty="0"/>
              <a:t>, S., </a:t>
            </a:r>
            <a:r>
              <a:rPr lang="en-US" dirty="0" err="1"/>
              <a:t>Shaharom</a:t>
            </a:r>
            <a:r>
              <a:rPr lang="en-US" dirty="0"/>
              <a:t>, M. S. N., &amp; </a:t>
            </a:r>
            <a:r>
              <a:rPr lang="en-US" dirty="0" err="1"/>
              <a:t>Ghani</a:t>
            </a:r>
            <a:r>
              <a:rPr lang="en-US" dirty="0"/>
              <a:t>, M. F. A. (2019). </a:t>
            </a:r>
            <a:r>
              <a:rPr lang="en-US" b="1" dirty="0" err="1"/>
              <a:t>Pengaruh</a:t>
            </a:r>
            <a:r>
              <a:rPr lang="en-US" b="1" dirty="0"/>
              <a:t> </a:t>
            </a:r>
            <a:r>
              <a:rPr lang="en-US" b="1" dirty="0" err="1"/>
              <a:t>pembelajaran</a:t>
            </a:r>
            <a:r>
              <a:rPr lang="en-US" b="1" dirty="0"/>
              <a:t> </a:t>
            </a:r>
            <a:r>
              <a:rPr lang="en-US" b="1" dirty="0" err="1"/>
              <a:t>akademik</a:t>
            </a:r>
            <a:r>
              <a:rPr lang="en-US" b="1" dirty="0"/>
              <a:t> </a:t>
            </a:r>
            <a:r>
              <a:rPr lang="en-US" b="1" dirty="0" err="1"/>
              <a:t>anak-anak</a:t>
            </a:r>
            <a:r>
              <a:rPr lang="en-US" b="1" dirty="0"/>
              <a:t> </a:t>
            </a:r>
            <a:r>
              <a:rPr lang="en-US" b="1" dirty="0" err="1"/>
              <a:t>keluarga</a:t>
            </a:r>
            <a:r>
              <a:rPr lang="en-US" b="1" dirty="0"/>
              <a:t> fakir </a:t>
            </a:r>
            <a:r>
              <a:rPr lang="en-US" b="1" dirty="0" err="1"/>
              <a:t>miskin</a:t>
            </a:r>
            <a:r>
              <a:rPr lang="en-US" b="1" dirty="0"/>
              <a:t> di </a:t>
            </a:r>
            <a:r>
              <a:rPr lang="en-US" b="1" dirty="0" err="1"/>
              <a:t>sekolah-sekolah</a:t>
            </a:r>
            <a:r>
              <a:rPr lang="en-US" b="1" dirty="0"/>
              <a:t> Selangor</a:t>
            </a:r>
            <a:r>
              <a:rPr lang="en-US" dirty="0"/>
              <a:t>. </a:t>
            </a:r>
            <a:r>
              <a:rPr lang="en-US" dirty="0" err="1"/>
              <a:t>JuPiDi</a:t>
            </a:r>
            <a:r>
              <a:rPr lang="en-US" dirty="0"/>
              <a:t>: </a:t>
            </a:r>
            <a:r>
              <a:rPr lang="en-US" dirty="0" err="1"/>
              <a:t>Jurnal</a:t>
            </a:r>
            <a:r>
              <a:rPr lang="en-US" dirty="0"/>
              <a:t> </a:t>
            </a:r>
            <a:r>
              <a:rPr lang="en-US" dirty="0" err="1"/>
              <a:t>Kepimpinan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, 6(2), 44-70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sv-SE" dirty="0"/>
              <a:t>Nadeak, T. F. S. (2014). </a:t>
            </a:r>
            <a:r>
              <a:rPr lang="sv-SE" b="1" dirty="0"/>
              <a:t>Fenomena” Anak Nakal</a:t>
            </a:r>
            <a:r>
              <a:rPr lang="sv-SE" dirty="0"/>
              <a:t>” Di Rungkut-Surabaya. Paradigma, 2(2</a:t>
            </a:r>
            <a:r>
              <a:rPr lang="sv-SE" dirty="0" smtClean="0"/>
              <a:t>).</a:t>
            </a:r>
          </a:p>
          <a:p>
            <a:pPr marL="68580" indent="0">
              <a:buNone/>
            </a:pPr>
            <a:endParaRPr lang="sv-SE" dirty="0"/>
          </a:p>
          <a:p>
            <a:pPr marL="68580" indent="0">
              <a:buNone/>
            </a:pPr>
            <a:r>
              <a:rPr lang="en-US" dirty="0" err="1"/>
              <a:t>Permatasari</a:t>
            </a:r>
            <a:r>
              <a:rPr lang="en-US" dirty="0"/>
              <a:t>, B. (2015). </a:t>
            </a: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Psikologi</a:t>
            </a:r>
            <a:r>
              <a:rPr lang="en-US" b="1" dirty="0"/>
              <a:t> </a:t>
            </a:r>
            <a:r>
              <a:rPr lang="en-US" b="1" dirty="0" err="1"/>
              <a:t>Anak</a:t>
            </a:r>
            <a:r>
              <a:rPr lang="en-US" b="1" dirty="0"/>
              <a:t> Yang </a:t>
            </a:r>
            <a:r>
              <a:rPr lang="en-US" b="1" dirty="0" err="1"/>
              <a:t>Ditinggal</a:t>
            </a:r>
            <a:r>
              <a:rPr lang="en-US" b="1" dirty="0"/>
              <a:t> Orang </a:t>
            </a:r>
            <a:r>
              <a:rPr lang="en-US" b="1" dirty="0" err="1"/>
              <a:t>Tuanya</a:t>
            </a:r>
            <a:r>
              <a:rPr lang="en-US" b="1" dirty="0"/>
              <a:t> </a:t>
            </a:r>
            <a:r>
              <a:rPr lang="en-US" b="1" dirty="0" err="1"/>
              <a:t>Merantau</a:t>
            </a:r>
            <a:r>
              <a:rPr lang="en-US" b="1" dirty="0"/>
              <a:t> (</a:t>
            </a:r>
            <a:r>
              <a:rPr lang="en-US" b="1" dirty="0" err="1"/>
              <a:t>Studi</a:t>
            </a:r>
            <a:r>
              <a:rPr lang="en-US" b="1" dirty="0"/>
              <a:t> </a:t>
            </a:r>
            <a:r>
              <a:rPr lang="en-US" b="1" dirty="0" err="1"/>
              <a:t>Kasus</a:t>
            </a:r>
            <a:r>
              <a:rPr lang="en-US" b="1" dirty="0"/>
              <a:t> di SD </a:t>
            </a:r>
            <a:r>
              <a:rPr lang="en-US" b="1" dirty="0" err="1"/>
              <a:t>Negeri</a:t>
            </a:r>
            <a:r>
              <a:rPr lang="en-US" b="1" dirty="0"/>
              <a:t> 02 </a:t>
            </a:r>
            <a:r>
              <a:rPr lang="en-US" b="1" dirty="0" err="1"/>
              <a:t>Nglegok</a:t>
            </a:r>
            <a:r>
              <a:rPr lang="en-US" b="1" dirty="0"/>
              <a:t> </a:t>
            </a:r>
            <a:r>
              <a:rPr lang="en-US" b="1" dirty="0" err="1"/>
              <a:t>Kecamatan</a:t>
            </a:r>
            <a:r>
              <a:rPr lang="en-US" b="1" dirty="0"/>
              <a:t> </a:t>
            </a:r>
            <a:r>
              <a:rPr lang="en-US" b="1" dirty="0" err="1"/>
              <a:t>Ngargoyoso</a:t>
            </a:r>
            <a:r>
              <a:rPr lang="en-US" b="1" dirty="0"/>
              <a:t> </a:t>
            </a:r>
            <a:r>
              <a:rPr lang="en-US" b="1" dirty="0" err="1"/>
              <a:t>Kabupaten</a:t>
            </a:r>
            <a:r>
              <a:rPr lang="en-US" b="1" dirty="0"/>
              <a:t> </a:t>
            </a:r>
            <a:r>
              <a:rPr lang="en-US" b="1" dirty="0" err="1"/>
              <a:t>Karanganyar</a:t>
            </a:r>
            <a:r>
              <a:rPr lang="en-US" dirty="0"/>
              <a:t>) (Doctoral dissertation, </a:t>
            </a:r>
            <a:r>
              <a:rPr lang="en-US" dirty="0" err="1"/>
              <a:t>Universitas</a:t>
            </a:r>
            <a:r>
              <a:rPr lang="en-US" dirty="0"/>
              <a:t> </a:t>
            </a:r>
            <a:r>
              <a:rPr lang="en-US" dirty="0" err="1"/>
              <a:t>Muhammadiyah</a:t>
            </a:r>
            <a:r>
              <a:rPr lang="en-US" dirty="0"/>
              <a:t> Surakarta).</a:t>
            </a:r>
          </a:p>
        </p:txBody>
      </p:sp>
    </p:spTree>
    <p:extLst>
      <p:ext uri="{BB962C8B-B14F-4D97-AF65-F5344CB8AC3E}">
        <p14:creationId xmlns:p14="http://schemas.microsoft.com/office/powerpoint/2010/main" val="2549894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1054</TotalTime>
  <Words>367</Words>
  <Application>Microsoft Office PowerPoint</Application>
  <PresentationFormat>On-screen Show (4:3)</PresentationFormat>
  <Paragraphs>84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Austin</vt:lpstr>
      <vt:lpstr>TUGAS (INDIVIDUAL &amp; PRESENTASI)</vt:lpstr>
      <vt:lpstr>TUGAS (INDIVIDUAL &amp; PRESENTASI)</vt:lpstr>
      <vt:lpstr>REVIEW JURNAL  “APLIKATIF” (BAHASA INGGRIS DIUTAMAKAN, TERBIT 2015 KE ATAS, SINTA 1-5/TERAKREDITASI)</vt:lpstr>
      <vt:lpstr>Silahkan Ketua kelas mengkordinir pembagian kelompok dengn format sbb:</vt:lpstr>
      <vt:lpstr>CONTOH LAIN “APLIKATIF”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SELAMAT DATANG KEMBALI  PADA SEMESTER GENAP 2018-2019</dc:title>
  <dc:creator>denny</dc:creator>
  <cp:lastModifiedBy>Sekretariat BP2M</cp:lastModifiedBy>
  <cp:revision>71</cp:revision>
  <dcterms:created xsi:type="dcterms:W3CDTF">2019-02-10T21:34:51Z</dcterms:created>
  <dcterms:modified xsi:type="dcterms:W3CDTF">2022-04-12T02:53:09Z</dcterms:modified>
</cp:coreProperties>
</file>