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MODEL-MODEL DALAM PENGAMBILAN KEPUTUSAN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DR. NOVITA TRESIANA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PERTEMUAN KE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02 MARET 2020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6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percontohan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penyederhanaan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ditiru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).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berurutan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model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PENGERTIAN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88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Rasional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Organisasional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Birokrasi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(classical </a:t>
            </a:r>
            <a:r>
              <a:rPr lang="en-US" dirty="0" err="1"/>
              <a:t>dision</a:t>
            </a:r>
            <a:r>
              <a:rPr lang="en-US" dirty="0"/>
              <a:t>)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endParaRPr lang="en-US" dirty="0"/>
          </a:p>
          <a:p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Model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individual,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tim</a:t>
            </a:r>
            <a:r>
              <a:rPr lang="en-US" dirty="0"/>
              <a:t>, </a:t>
            </a:r>
            <a:r>
              <a:rPr lang="en-US" dirty="0" err="1"/>
              <a:t>panitiaan</a:t>
            </a:r>
            <a:r>
              <a:rPr lang="en-US" dirty="0"/>
              <a:t>, </a:t>
            </a:r>
            <a:r>
              <a:rPr lang="en-US" dirty="0" err="1"/>
              <a:t>dewan</a:t>
            </a:r>
            <a:r>
              <a:rPr lang="en-US" dirty="0"/>
              <a:t>, </a:t>
            </a:r>
            <a:r>
              <a:rPr lang="en-US" dirty="0" err="1"/>
              <a:t>komisi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reverendum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. Cara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denga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mengolah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MODEL PENGAMBILAN KEPUTUSAN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1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</a:p>
          <a:p>
            <a:r>
              <a:rPr lang="en-US" dirty="0"/>
              <a:t>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r>
              <a:rPr lang="en-US" dirty="0"/>
              <a:t>: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Perasaan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Pengumpulan</a:t>
            </a:r>
            <a:r>
              <a:rPr lang="en-US" dirty="0"/>
              <a:t>, </a:t>
            </a:r>
            <a:r>
              <a:rPr lang="en-US" dirty="0" err="1"/>
              <a:t>pengolahan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Pengalaman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Kewibawaan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Kewenangan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61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Klarifikasi</a:t>
            </a:r>
            <a:r>
              <a:rPr lang="en-US" dirty="0"/>
              <a:t> model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</a:t>
            </a:r>
          </a:p>
          <a:p>
            <a:r>
              <a:rPr lang="en-US" dirty="0"/>
              <a:t></a:t>
            </a:r>
          </a:p>
          <a:p>
            <a:r>
              <a:rPr lang="en-US" dirty="0" err="1"/>
              <a:t>Quade</a:t>
            </a:r>
            <a:endParaRPr lang="en-US" dirty="0"/>
          </a:p>
          <a:p>
            <a:r>
              <a:rPr lang="en-US" dirty="0"/>
              <a:t> </a:t>
            </a:r>
            <a:r>
              <a:rPr lang="en-US" dirty="0" err="1"/>
              <a:t>membedakan</a:t>
            </a:r>
            <a:r>
              <a:rPr lang="en-US" dirty="0"/>
              <a:t> model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</a:p>
          <a:p>
            <a:r>
              <a:rPr lang="en-US" dirty="0"/>
              <a:t>1.Model </a:t>
            </a:r>
            <a:r>
              <a:rPr lang="en-US" dirty="0" err="1"/>
              <a:t>kuantitatif</a:t>
            </a:r>
            <a:r>
              <a:rPr lang="en-US" dirty="0"/>
              <a:t> 2.Model </a:t>
            </a:r>
            <a:r>
              <a:rPr lang="en-US" dirty="0" err="1"/>
              <a:t>kualitatif</a:t>
            </a:r>
            <a:r>
              <a:rPr lang="en-US" dirty="0"/>
              <a:t> </a:t>
            </a:r>
          </a:p>
          <a:p>
            <a:r>
              <a:rPr lang="en-US" dirty="0"/>
              <a:t>•</a:t>
            </a:r>
          </a:p>
          <a:p>
            <a:r>
              <a:rPr lang="en-US" dirty="0"/>
              <a:t>Gullet </a:t>
            </a:r>
            <a:r>
              <a:rPr lang="en-US" dirty="0" err="1"/>
              <a:t>dan</a:t>
            </a:r>
            <a:r>
              <a:rPr lang="en-US" dirty="0"/>
              <a:t> Hicks </a:t>
            </a:r>
            <a:r>
              <a:rPr lang="en-US" dirty="0" err="1"/>
              <a:t>klasifikasi</a:t>
            </a:r>
            <a:r>
              <a:rPr lang="en-US" dirty="0"/>
              <a:t> </a:t>
            </a:r>
          </a:p>
          <a:p>
            <a:r>
              <a:rPr lang="en-US" dirty="0"/>
              <a:t>model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</a:p>
          <a:p>
            <a:r>
              <a:rPr lang="en-US" dirty="0"/>
              <a:t>1.Model </a:t>
            </a:r>
            <a:r>
              <a:rPr lang="en-US" dirty="0" err="1"/>
              <a:t>Probabilitas</a:t>
            </a:r>
            <a:r>
              <a:rPr lang="en-US" dirty="0"/>
              <a:t> 2.Konsep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3.Model </a:t>
            </a:r>
            <a:r>
              <a:rPr lang="en-US" dirty="0" err="1"/>
              <a:t>Matriks</a:t>
            </a:r>
            <a:r>
              <a:rPr lang="en-US" dirty="0"/>
              <a:t> 4.Model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5.Model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Indiferen</a:t>
            </a:r>
            <a:r>
              <a:rPr lang="en-US" dirty="0"/>
              <a:t> 6.Model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5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Robert D.Spech</a:t>
            </a:r>
          </a:p>
          <a:p>
            <a:r>
              <a:rPr lang="sv-SE" dirty="0"/>
              <a:t> mengelompokkan model dalam rangka analisis kebijakan pengambilan keputusan ke dalam 5 kategori yakni sebagai berikut </a:t>
            </a:r>
          </a:p>
          <a:p>
            <a:r>
              <a:rPr lang="sv-SE"/>
              <a:t>1.Model Matematika 2.Model Simulasi Komputer 3.Model Permainan Operasional 4.Model verbal 5.Model fisik 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98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MODEL-MODEL DALAM PENGAMBILAN KEPUTUSAN</vt:lpstr>
      <vt:lpstr>PENGERTIAN MODEL</vt:lpstr>
      <vt:lpstr>MODEL PENGAMBILAN KEPUTUSAN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</cp:revision>
  <dcterms:created xsi:type="dcterms:W3CDTF">2006-08-16T00:00:00Z</dcterms:created>
  <dcterms:modified xsi:type="dcterms:W3CDTF">2020-02-18T04:25:41Z</dcterms:modified>
</cp:coreProperties>
</file>