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0" r:id="rId2"/>
    <p:sldId id="291" r:id="rId3"/>
    <p:sldId id="292" r:id="rId4"/>
    <p:sldId id="293" r:id="rId5"/>
    <p:sldId id="294" r:id="rId6"/>
    <p:sldId id="295" r:id="rId7"/>
    <p:sldId id="296" r:id="rId8"/>
    <p:sldId id="297" r:id="rId9"/>
    <p:sldId id="298" r:id="rId10"/>
    <p:sldId id="299" r:id="rId11"/>
    <p:sldId id="300" r:id="rId12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32"/>
  </p:normalViewPr>
  <p:slideViewPr>
    <p:cSldViewPr>
      <p:cViewPr varScale="1">
        <p:scale>
          <a:sx n="106" d="100"/>
          <a:sy n="106" d="100"/>
        </p:scale>
        <p:origin x="792" y="1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cerdika.com/hukum-tata-negara/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4113022" y="2609334"/>
            <a:ext cx="1815446" cy="5834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0"/>
              </a:lnSpc>
              <a:spcBef>
                <a:spcPts val="229"/>
              </a:spcBef>
            </a:pPr>
            <a:r>
              <a:rPr sz="4400" b="1" spc="9" dirty="0">
                <a:latin typeface="Times New Roman"/>
                <a:cs typeface="Times New Roman"/>
              </a:rPr>
              <a:t>“</a:t>
            </a:r>
            <a:r>
              <a:rPr sz="4400" b="1" spc="0" dirty="0">
                <a:latin typeface="Times New Roman"/>
                <a:cs typeface="Times New Roman"/>
              </a:rPr>
              <a:t>Dasar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948299" y="2609334"/>
            <a:ext cx="2217592" cy="5834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0"/>
              </a:lnSpc>
              <a:spcBef>
                <a:spcPts val="229"/>
              </a:spcBef>
            </a:pPr>
            <a:r>
              <a:rPr sz="4400" b="1" spc="0" dirty="0">
                <a:latin typeface="Times New Roman"/>
                <a:cs typeface="Times New Roman"/>
              </a:rPr>
              <a:t>Huku</a:t>
            </a:r>
            <a:r>
              <a:rPr sz="4400" b="1" spc="-4" dirty="0">
                <a:latin typeface="Times New Roman"/>
                <a:cs typeface="Times New Roman"/>
              </a:rPr>
              <a:t>m</a:t>
            </a:r>
            <a:r>
              <a:rPr sz="4400" b="1" spc="0" dirty="0">
                <a:latin typeface="Times New Roman"/>
                <a:cs typeface="Times New Roman"/>
              </a:rPr>
              <a:t>”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8919" y="6656305"/>
            <a:ext cx="823686" cy="1651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225"/>
              </a:lnSpc>
              <a:spcBef>
                <a:spcPts val="61"/>
              </a:spcBef>
            </a:pPr>
            <a:r>
              <a:rPr sz="1100" spc="0" dirty="0">
                <a:latin typeface="Arial"/>
                <a:cs typeface="Arial"/>
              </a:rPr>
              <a:t>tppf.corn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/>
          <p:nvPr/>
        </p:nvSpPr>
        <p:spPr>
          <a:xfrm>
            <a:off x="2060575" y="317500"/>
            <a:ext cx="3915117" cy="2296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35"/>
              </a:lnSpc>
              <a:spcBef>
                <a:spcPts val="86"/>
              </a:spcBef>
            </a:pPr>
            <a:r>
              <a:rPr sz="2400" b="1" i="1" spc="0" baseline="3413" dirty="0">
                <a:solidFill>
                  <a:srgbClr val="333333"/>
                </a:solidFill>
                <a:latin typeface="Calibri"/>
                <a:cs typeface="Calibri"/>
              </a:rPr>
              <a:t>5. </a:t>
            </a:r>
            <a:r>
              <a:rPr sz="2400" b="1" i="1" spc="-4" baseline="3413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2400" b="1" i="1" spc="-9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b="1" i="1" spc="-25" baseline="3413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400" b="1" i="1" spc="-9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b="1" i="1" spc="0" baseline="3413" dirty="0">
                <a:solidFill>
                  <a:srgbClr val="333333"/>
                </a:solidFill>
                <a:latin typeface="Calibri"/>
                <a:cs typeface="Calibri"/>
              </a:rPr>
              <a:t>m </a:t>
            </a:r>
            <a:r>
              <a:rPr sz="2400" b="1" i="1" spc="4" baseline="3413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2400" b="1" i="1" spc="0" baseline="3413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400" b="1" i="1" spc="-4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400" b="1" i="1" spc="-9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b="1" i="1" spc="9" baseline="3413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2400" b="1" i="1" spc="-9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b="1" i="1" spc="0" baseline="3413" dirty="0">
                <a:solidFill>
                  <a:srgbClr val="333333"/>
                </a:solidFill>
                <a:latin typeface="Calibri"/>
                <a:cs typeface="Calibri"/>
              </a:rPr>
              <a:t>t </a:t>
            </a:r>
            <a:r>
              <a:rPr sz="2400" b="1" i="1" spc="-14" baseline="3413" dirty="0">
                <a:solidFill>
                  <a:srgbClr val="333333"/>
                </a:solidFill>
                <a:latin typeface="Calibri"/>
                <a:cs typeface="Calibri"/>
              </a:rPr>
              <a:t>c</a:t>
            </a:r>
            <a:r>
              <a:rPr sz="2400" b="1" i="1" spc="-9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b="1" i="1" spc="9" baseline="3413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2400" b="1" i="1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b="1" i="1" spc="14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b="1" i="1" spc="0" baseline="3413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2400" b="1" i="1" spc="4" baseline="3413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400" b="1" i="1" spc="0" baseline="3413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2400" b="1" i="1" spc="-4" baseline="3413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2400" b="1" i="1" spc="0" baseline="3413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400" b="1" i="1" spc="9" baseline="3413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2400" b="1" i="1" spc="-29" baseline="3413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2400" b="1" i="1" spc="-9" baseline="3413" dirty="0">
                <a:solidFill>
                  <a:srgbClr val="333333"/>
                </a:solidFill>
                <a:latin typeface="Calibri"/>
                <a:cs typeface="Calibri"/>
              </a:rPr>
              <a:t>ahan</a:t>
            </a:r>
            <a:r>
              <a:rPr sz="2400" b="1" i="1" spc="-50" baseline="3413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400" b="1" i="1" spc="-9" baseline="3413" dirty="0">
                <a:solidFill>
                  <a:srgbClr val="333333"/>
                </a:solidFill>
                <a:latin typeface="Calibri"/>
                <a:cs typeface="Calibri"/>
              </a:rPr>
              <a:t>an</a:t>
            </a:r>
            <a:r>
              <a:rPr sz="2400" b="1" i="1" spc="-34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400" b="1" i="1" spc="9" baseline="3413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2400" b="1" i="1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060575" y="820801"/>
            <a:ext cx="8108191" cy="111988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35"/>
              </a:lnSpc>
              <a:spcBef>
                <a:spcPts val="86"/>
              </a:spcBef>
            </a:pPr>
            <a:r>
              <a:rPr sz="1500" spc="0" baseline="5441" dirty="0">
                <a:solidFill>
                  <a:srgbClr val="333333"/>
                </a:solidFill>
                <a:latin typeface="Symbol"/>
                <a:cs typeface="Symbol"/>
              </a:rPr>
              <a:t></a:t>
            </a:r>
            <a:r>
              <a:rPr sz="1500" spc="0" baseline="5797" dirty="0">
                <a:solidFill>
                  <a:srgbClr val="333333"/>
                </a:solidFill>
                <a:latin typeface="Times New Roman"/>
                <a:cs typeface="Times New Roman"/>
              </a:rPr>
              <a:t>        </a:t>
            </a:r>
            <a:r>
              <a:rPr sz="1500" spc="4" baseline="5797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2400" b="1" spc="-4" baseline="3413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2400" b="1" spc="0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b="1" spc="-25" baseline="3413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400" b="1" spc="0" baseline="3413" dirty="0">
                <a:solidFill>
                  <a:srgbClr val="333333"/>
                </a:solidFill>
                <a:latin typeface="Calibri"/>
                <a:cs typeface="Calibri"/>
              </a:rPr>
              <a:t>um </a:t>
            </a:r>
            <a:r>
              <a:rPr sz="2400" b="1" spc="34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b="1" spc="9" baseline="3413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2400" b="1" spc="-25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b="1" spc="-54" baseline="3413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2400" b="1" spc="4" baseline="3413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400" b="1" spc="0" baseline="3413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2400" b="1" spc="-9" baseline="3413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2400" b="1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b="1" spc="-4" baseline="3413" dirty="0">
                <a:solidFill>
                  <a:srgbClr val="333333"/>
                </a:solidFill>
                <a:latin typeface="Calibri"/>
                <a:cs typeface="Calibri"/>
              </a:rPr>
              <a:t>l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, </a:t>
            </a:r>
            <a:r>
              <a:rPr sz="2400" spc="29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-29" baseline="3413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it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u </a:t>
            </a:r>
            <a:r>
              <a:rPr sz="2400" spc="19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spc="-34" baseline="3413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um </a:t>
            </a:r>
            <a:r>
              <a:rPr sz="2400" spc="25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-29" baseline="3413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29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g </a:t>
            </a:r>
            <a:r>
              <a:rPr sz="2400" spc="9" baseline="3413" dirty="0">
                <a:solidFill>
                  <a:srgbClr val="333333"/>
                </a:solidFill>
                <a:latin typeface="Calibri"/>
                <a:cs typeface="Calibri"/>
              </a:rPr>
              <a:t> m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400" spc="9" baseline="3413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spc="-29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t </a:t>
            </a:r>
            <a:r>
              <a:rPr sz="2400" spc="14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2400" spc="-14" baseline="3413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400" spc="-34" baseline="3413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2400" spc="-25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spc="-34" baseline="3413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an </a:t>
            </a:r>
            <a:r>
              <a:rPr sz="2400" spc="14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-29" baseline="3413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g </a:t>
            </a:r>
            <a:r>
              <a:rPr sz="2400" spc="29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9" baseline="3413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400" spc="-29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2400" spc="-25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ur </a:t>
            </a:r>
            <a:r>
              <a:rPr sz="2400" spc="9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-59" baseline="3413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2400" spc="-14" baseline="3413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400" spc="-14" baseline="3413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400" spc="-19" baseline="3413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an </a:t>
            </a:r>
            <a:r>
              <a:rPr sz="2400" spc="14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endParaRPr sz="1600">
              <a:latin typeface="Calibri"/>
              <a:cs typeface="Calibri"/>
            </a:endParaRPr>
          </a:p>
          <a:p>
            <a:pPr marL="357124" marR="30632">
              <a:lnSpc>
                <a:spcPct val="101725"/>
              </a:lnSpc>
              <a:spcBef>
                <a:spcPts val="168"/>
              </a:spcBef>
            </a:pP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b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-19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an</a:t>
            </a:r>
            <a:r>
              <a:rPr sz="1600" spc="-5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1600" spc="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b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wuj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d p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ri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1600" spc="9" dirty="0">
                <a:solidFill>
                  <a:srgbClr val="333333"/>
                </a:solidFill>
                <a:latin typeface="Calibri"/>
                <a:cs typeface="Calibri"/>
              </a:rPr>
              <a:t>-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ri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ah</a:t>
            </a:r>
            <a:r>
              <a:rPr sz="1600" spc="4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l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.</a:t>
            </a:r>
            <a:endParaRPr sz="1600">
              <a:latin typeface="Calibri"/>
              <a:cs typeface="Calibri"/>
            </a:endParaRPr>
          </a:p>
          <a:p>
            <a:pPr marL="357124" marR="6445" indent="-344424">
              <a:lnSpc>
                <a:spcPct val="114583"/>
              </a:lnSpc>
              <a:spcBef>
                <a:spcPts val="862"/>
              </a:spcBef>
              <a:tabLst>
                <a:tab pos="355600" algn="l"/>
              </a:tabLst>
            </a:pPr>
            <a:r>
              <a:rPr sz="1000" spc="0" dirty="0">
                <a:solidFill>
                  <a:srgbClr val="333333"/>
                </a:solidFill>
                <a:latin typeface="Symbol"/>
                <a:cs typeface="Symbol"/>
              </a:rPr>
              <a:t></a:t>
            </a:r>
            <a:r>
              <a:rPr sz="1000" spc="-245" dirty="0">
                <a:solidFill>
                  <a:srgbClr val="333333"/>
                </a:solidFill>
                <a:latin typeface="Symbol"/>
                <a:cs typeface="Symbol"/>
              </a:rPr>
              <a:t></a:t>
            </a:r>
            <a:r>
              <a:rPr sz="1000" spc="0" dirty="0">
                <a:solidFill>
                  <a:srgbClr val="333333"/>
                </a:solidFill>
                <a:latin typeface="Times New Roman"/>
                <a:cs typeface="Times New Roman"/>
              </a:rPr>
              <a:t>	</a:t>
            </a:r>
            <a:r>
              <a:rPr sz="1600" b="1" spc="-4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1600" b="1" spc="0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b="1" spc="-25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b="1" spc="0" dirty="0">
                <a:solidFill>
                  <a:srgbClr val="333333"/>
                </a:solidFill>
                <a:latin typeface="Calibri"/>
                <a:cs typeface="Calibri"/>
              </a:rPr>
              <a:t>um</a:t>
            </a:r>
            <a:r>
              <a:rPr sz="1600" b="1" spc="3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b="1" spc="-29" dirty="0">
                <a:solidFill>
                  <a:srgbClr val="333333"/>
                </a:solidFill>
                <a:latin typeface="Calibri"/>
                <a:cs typeface="Calibri"/>
              </a:rPr>
              <a:t>f</a:t>
            </a:r>
            <a:r>
              <a:rPr sz="1600" b="1" spc="0" dirty="0">
                <a:solidFill>
                  <a:srgbClr val="333333"/>
                </a:solidFill>
                <a:latin typeface="Calibri"/>
                <a:cs typeface="Calibri"/>
              </a:rPr>
              <a:t>or</a:t>
            </a:r>
            <a:r>
              <a:rPr sz="1600" b="1" spc="14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1600" b="1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b="1" spc="-34" dirty="0">
                <a:solidFill>
                  <a:srgbClr val="333333"/>
                </a:solidFill>
                <a:latin typeface="Calibri"/>
                <a:cs typeface="Calibri"/>
              </a:rPr>
              <a:t>l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,</a:t>
            </a:r>
            <a:r>
              <a:rPr sz="1600" spc="2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it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1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um</a:t>
            </a:r>
            <a:r>
              <a:rPr sz="1600" spc="2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1600" spc="3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9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9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1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600" spc="-25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an</a:t>
            </a:r>
            <a:r>
              <a:rPr sz="1600" spc="1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1600" spc="3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9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1600" spc="-25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ur</a:t>
            </a:r>
            <a:r>
              <a:rPr sz="1600" spc="1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-39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19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ng</a:t>
            </a:r>
            <a:r>
              <a:rPr sz="1600" spc="2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b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1600" spc="9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2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c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 </a:t>
            </a:r>
            <a:r>
              <a:rPr sz="1600" spc="9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l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39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s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an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um</a:t>
            </a:r>
            <a:r>
              <a:rPr sz="1600" spc="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9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1600" spc="-25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eri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19" dirty="0">
                <a:solidFill>
                  <a:srgbClr val="333333"/>
                </a:solidFill>
                <a:latin typeface="Calibri"/>
                <a:cs typeface="Calibri"/>
              </a:rPr>
              <a:t>l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060575" y="2628671"/>
            <a:ext cx="2358663" cy="2299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35"/>
              </a:lnSpc>
              <a:spcBef>
                <a:spcPts val="86"/>
              </a:spcBef>
            </a:pPr>
            <a:r>
              <a:rPr sz="2400" b="1" i="1" spc="0" baseline="3413" dirty="0">
                <a:solidFill>
                  <a:srgbClr val="333333"/>
                </a:solidFill>
                <a:latin typeface="Calibri"/>
                <a:cs typeface="Calibri"/>
              </a:rPr>
              <a:t>6. </a:t>
            </a:r>
            <a:r>
              <a:rPr sz="2400" b="1" i="1" spc="-9" baseline="3413" dirty="0">
                <a:solidFill>
                  <a:srgbClr val="333333"/>
                </a:solidFill>
                <a:latin typeface="Calibri"/>
                <a:cs typeface="Calibri"/>
              </a:rPr>
              <a:t>Hu</a:t>
            </a:r>
            <a:r>
              <a:rPr sz="2400" b="1" i="1" spc="-29" baseline="3413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400" b="1" i="1" spc="-9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b="1" i="1" spc="0" baseline="3413" dirty="0">
                <a:solidFill>
                  <a:srgbClr val="333333"/>
                </a:solidFill>
                <a:latin typeface="Calibri"/>
                <a:cs typeface="Calibri"/>
              </a:rPr>
              <a:t>m m</a:t>
            </a:r>
            <a:r>
              <a:rPr sz="2400" b="1" i="1" spc="4" baseline="3413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400" b="1" i="1" spc="-9" baseline="3413" dirty="0">
                <a:solidFill>
                  <a:srgbClr val="333333"/>
                </a:solidFill>
                <a:latin typeface="Calibri"/>
                <a:cs typeface="Calibri"/>
              </a:rPr>
              <a:t>nu</a:t>
            </a:r>
            <a:r>
              <a:rPr sz="2400" b="1" i="1" spc="9" baseline="3413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2400" b="1" i="1" spc="-9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b="1" i="1" spc="0" baseline="3413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2400" b="1" i="1" spc="-4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b="1" i="1" spc="-9" baseline="3413" dirty="0">
                <a:solidFill>
                  <a:srgbClr val="333333"/>
                </a:solidFill>
                <a:latin typeface="Calibri"/>
                <a:cs typeface="Calibri"/>
              </a:rPr>
              <a:t>si</a:t>
            </a:r>
            <a:r>
              <a:rPr sz="2400" b="1" i="1" spc="-4" baseline="3413" dirty="0">
                <a:solidFill>
                  <a:srgbClr val="333333"/>
                </a:solidFill>
                <a:latin typeface="Calibri"/>
                <a:cs typeface="Calibri"/>
              </a:rPr>
              <a:t>f</a:t>
            </a:r>
            <a:r>
              <a:rPr sz="2400" b="1" i="1" spc="-9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b="1" i="1" spc="-4" baseline="3413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2400" b="1" i="1" spc="-34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400" b="1" i="1" spc="9" baseline="3413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2400" b="1" i="1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060575" y="3132074"/>
            <a:ext cx="8108610" cy="51028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35"/>
              </a:lnSpc>
              <a:spcBef>
                <a:spcPts val="86"/>
              </a:spcBef>
            </a:pPr>
            <a:r>
              <a:rPr sz="1500" spc="0" baseline="5441" dirty="0">
                <a:solidFill>
                  <a:srgbClr val="333333"/>
                </a:solidFill>
                <a:latin typeface="Symbol"/>
                <a:cs typeface="Symbol"/>
              </a:rPr>
              <a:t></a:t>
            </a:r>
            <a:r>
              <a:rPr sz="1500" spc="0" baseline="5797" dirty="0">
                <a:solidFill>
                  <a:srgbClr val="333333"/>
                </a:solidFill>
                <a:latin typeface="Times New Roman"/>
                <a:cs typeface="Times New Roman"/>
              </a:rPr>
              <a:t>        </a:t>
            </a:r>
            <a:r>
              <a:rPr sz="1500" spc="4" baseline="5797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2400" b="1" spc="-4" baseline="3413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2400" b="1" spc="0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b="1" spc="-25" baseline="3413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400" b="1" spc="0" baseline="3413" dirty="0">
                <a:solidFill>
                  <a:srgbClr val="333333"/>
                </a:solidFill>
                <a:latin typeface="Calibri"/>
                <a:cs typeface="Calibri"/>
              </a:rPr>
              <a:t>um </a:t>
            </a:r>
            <a:r>
              <a:rPr sz="2400" b="1" spc="226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b="1" spc="-14" baseline="3413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2400" b="1" spc="0" baseline="3413" dirty="0">
                <a:solidFill>
                  <a:srgbClr val="333333"/>
                </a:solidFill>
                <a:latin typeface="Calibri"/>
                <a:cs typeface="Calibri"/>
              </a:rPr>
              <a:t>ang </a:t>
            </a:r>
            <a:r>
              <a:rPr sz="2400" b="1" spc="216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b="1" spc="-9" baseline="3413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2400" b="1" spc="-14" baseline="3413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400" b="1" spc="9" baseline="3413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2400" b="1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b="1" spc="-29" baseline="3413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400" b="1" spc="-19" baseline="3413" dirty="0">
                <a:solidFill>
                  <a:srgbClr val="333333"/>
                </a:solidFill>
                <a:latin typeface="Calibri"/>
                <a:cs typeface="Calibri"/>
              </a:rPr>
              <a:t>s</a:t>
            </a:r>
            <a:r>
              <a:rPr sz="2400" b="1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, </a:t>
            </a:r>
            <a:r>
              <a:rPr sz="2400" spc="221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-29" baseline="3413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it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u </a:t>
            </a:r>
            <a:r>
              <a:rPr sz="2400" spc="206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uk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um </a:t>
            </a:r>
            <a:r>
              <a:rPr sz="2400" spc="221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-29" baseline="3413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g </a:t>
            </a:r>
            <a:r>
              <a:rPr sz="2400" spc="221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l</a:t>
            </a:r>
            <a:r>
              <a:rPr sz="2400" spc="-25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m </a:t>
            </a:r>
            <a:r>
              <a:rPr sz="2400" spc="226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-59" baseline="3413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aan </a:t>
            </a:r>
            <a:r>
              <a:rPr sz="2400" spc="201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b</a:t>
            </a:r>
            <a:r>
              <a:rPr sz="2400" spc="-29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34" baseline="3413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2400" spc="9" baseline="3413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2400" spc="-25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n </a:t>
            </a:r>
            <a:r>
              <a:rPr sz="2400" spc="211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9" baseline="3413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2400" spc="-29" baseline="3413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400" spc="9" baseline="3413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spc="-29" baseline="3413" dirty="0">
                <a:solidFill>
                  <a:srgbClr val="333333"/>
                </a:solidFill>
                <a:latin typeface="Calibri"/>
                <a:cs typeface="Calibri"/>
              </a:rPr>
              <a:t>ny</a:t>
            </a:r>
            <a:r>
              <a:rPr sz="2400" spc="-25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endParaRPr sz="1600">
              <a:latin typeface="Calibri"/>
              <a:cs typeface="Calibri"/>
            </a:endParaRPr>
          </a:p>
          <a:p>
            <a:pPr marL="357124" marR="30632">
              <a:lnSpc>
                <a:spcPct val="101725"/>
              </a:lnSpc>
              <a:spcBef>
                <a:spcPts val="168"/>
              </a:spcBef>
            </a:pP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s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an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9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l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060575" y="3741928"/>
            <a:ext cx="4554039" cy="5101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35"/>
              </a:lnSpc>
              <a:spcBef>
                <a:spcPts val="86"/>
              </a:spcBef>
            </a:pPr>
            <a:r>
              <a:rPr sz="1500" spc="0" baseline="5441" dirty="0">
                <a:solidFill>
                  <a:srgbClr val="333333"/>
                </a:solidFill>
                <a:latin typeface="Symbol"/>
                <a:cs typeface="Symbol"/>
              </a:rPr>
              <a:t></a:t>
            </a:r>
            <a:r>
              <a:rPr sz="1500" spc="0" baseline="5797" dirty="0">
                <a:solidFill>
                  <a:srgbClr val="333333"/>
                </a:solidFill>
                <a:latin typeface="Times New Roman"/>
                <a:cs typeface="Times New Roman"/>
              </a:rPr>
              <a:t>        </a:t>
            </a:r>
            <a:r>
              <a:rPr sz="1500" spc="4" baseline="5797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2400" b="1" spc="-4" baseline="3413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2400" b="1" spc="0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b="1" spc="-25" baseline="3413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400" b="1" spc="0" baseline="3413" dirty="0">
                <a:solidFill>
                  <a:srgbClr val="333333"/>
                </a:solidFill>
                <a:latin typeface="Calibri"/>
                <a:cs typeface="Calibri"/>
              </a:rPr>
              <a:t>um</a:t>
            </a:r>
            <a:r>
              <a:rPr sz="2400" b="1" spc="231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b="1" spc="-14" baseline="3413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2400" b="1" spc="-25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b="1" spc="0" baseline="3413" dirty="0">
                <a:solidFill>
                  <a:srgbClr val="333333"/>
                </a:solidFill>
                <a:latin typeface="Calibri"/>
                <a:cs typeface="Calibri"/>
              </a:rPr>
              <a:t>ng</a:t>
            </a:r>
            <a:r>
              <a:rPr sz="2400" b="1" spc="196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b="1" spc="-9" baseline="3413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2400" b="1" spc="4" baseline="3413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400" b="1" spc="0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400" b="1" spc="-14" baseline="3413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2400" b="1" spc="-25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b="1" spc="-4" baseline="3413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2400" b="1" spc="0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b="1" spc="9" baseline="3413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,</a:t>
            </a:r>
            <a:r>
              <a:rPr sz="2400" spc="196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-29" baseline="3413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it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spc="211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spc="-34" baseline="3413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um</a:t>
            </a:r>
            <a:r>
              <a:rPr sz="2400" spc="221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-29" baseline="3413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29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2400" spc="226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-29" baseline="3413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2400" spc="-25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endParaRPr sz="1600">
              <a:latin typeface="Calibri"/>
              <a:cs typeface="Calibri"/>
            </a:endParaRPr>
          </a:p>
          <a:p>
            <a:pPr marL="357124" marR="30632">
              <a:lnSpc>
                <a:spcPct val="101725"/>
              </a:lnSpc>
              <a:spcBef>
                <a:spcPts val="168"/>
              </a:spcBef>
            </a:pP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b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s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9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an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el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ah</a:t>
            </a:r>
            <a:r>
              <a:rPr sz="1600" spc="9" dirty="0">
                <a:solidFill>
                  <a:srgbClr val="333333"/>
                </a:solidFill>
                <a:latin typeface="Calibri"/>
                <a:cs typeface="Calibri"/>
              </a:rPr>
              <a:t> m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9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bu</a:t>
            </a:r>
            <a:r>
              <a:rPr sz="1600" spc="-25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600" spc="-25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an</a:t>
            </a:r>
            <a:r>
              <a:rPr sz="1600" spc="1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s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nd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iri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630416" y="3741928"/>
            <a:ext cx="1382700" cy="2296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35"/>
              </a:lnSpc>
              <a:spcBef>
                <a:spcPts val="86"/>
              </a:spcBef>
            </a:pP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2400" spc="-14" baseline="3413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2400" spc="-59" baseline="3413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s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9" baseline="3413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2400" spc="-14" baseline="3413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2400" spc="-29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400" spc="9" baseline="3413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2400" spc="-34" baseline="3413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an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027034" y="3741928"/>
            <a:ext cx="650710" cy="2296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35"/>
              </a:lnSpc>
              <a:spcBef>
                <a:spcPts val="86"/>
              </a:spcBef>
            </a:pP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b</a:t>
            </a:r>
            <a:r>
              <a:rPr sz="2400" spc="-34" baseline="3413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l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694547" y="3741928"/>
            <a:ext cx="1015654" cy="2296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35"/>
              </a:lnSpc>
              <a:spcBef>
                <a:spcPts val="86"/>
              </a:spcBef>
            </a:pP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2400" spc="-14" baseline="3413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400" spc="9" baseline="3413" dirty="0">
                <a:solidFill>
                  <a:srgbClr val="333333"/>
                </a:solidFill>
                <a:latin typeface="Calibri"/>
                <a:cs typeface="Calibri"/>
              </a:rPr>
              <a:t>-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2400" spc="-25" baseline="3413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ak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725025" y="3741928"/>
            <a:ext cx="441735" cy="2296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35"/>
              </a:lnSpc>
              <a:spcBef>
                <a:spcPts val="86"/>
              </a:spcBef>
            </a:pPr>
            <a:r>
              <a:rPr sz="2400" spc="-29" baseline="3413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29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8919" y="6656305"/>
            <a:ext cx="823686" cy="1651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225"/>
              </a:lnSpc>
              <a:spcBef>
                <a:spcPts val="61"/>
              </a:spcBef>
            </a:pPr>
            <a:r>
              <a:rPr sz="1100" spc="0" dirty="0">
                <a:latin typeface="Arial"/>
                <a:cs typeface="Arial"/>
              </a:rPr>
              <a:t>tppf.corn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 txBox="1"/>
          <p:nvPr/>
        </p:nvSpPr>
        <p:spPr>
          <a:xfrm>
            <a:off x="1998726" y="461772"/>
            <a:ext cx="2468367" cy="2296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35"/>
              </a:lnSpc>
              <a:spcBef>
                <a:spcPts val="86"/>
              </a:spcBef>
            </a:pPr>
            <a:r>
              <a:rPr sz="2400" b="1" i="1" spc="0" baseline="3413" dirty="0">
                <a:solidFill>
                  <a:srgbClr val="333333"/>
                </a:solidFill>
                <a:latin typeface="Calibri"/>
                <a:cs typeface="Calibri"/>
              </a:rPr>
              <a:t>7</a:t>
            </a:r>
            <a:r>
              <a:rPr sz="2400" b="1" i="1" spc="4" baseline="3413" dirty="0">
                <a:solidFill>
                  <a:srgbClr val="333333"/>
                </a:solidFill>
                <a:latin typeface="Calibri"/>
                <a:cs typeface="Calibri"/>
              </a:rPr>
              <a:t>.</a:t>
            </a:r>
            <a:r>
              <a:rPr sz="2400" b="1" i="1" spc="0" baseline="3413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2400" b="1" i="1" spc="-9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b="1" i="1" spc="-25" baseline="3413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400" b="1" i="1" spc="-4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b="1" i="1" spc="0" baseline="3413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2400" b="1" i="1" spc="-4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b="1" i="1" spc="0" baseline="3413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2400" b="1" i="1" spc="4" baseline="3413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400" b="1" i="1" spc="-9" baseline="3413" dirty="0">
                <a:solidFill>
                  <a:srgbClr val="333333"/>
                </a:solidFill>
                <a:latin typeface="Calibri"/>
                <a:cs typeface="Calibri"/>
              </a:rPr>
              <a:t>nu</a:t>
            </a:r>
            <a:r>
              <a:rPr sz="2400" b="1" i="1" spc="9" baseline="3413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2400" b="1" i="1" spc="-9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b="1" i="1" spc="0" baseline="3413" dirty="0">
                <a:solidFill>
                  <a:srgbClr val="333333"/>
                </a:solidFill>
                <a:latin typeface="Calibri"/>
                <a:cs typeface="Calibri"/>
              </a:rPr>
              <a:t>t w</a:t>
            </a:r>
            <a:r>
              <a:rPr sz="2400" b="1" i="1" spc="-4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b="1" i="1" spc="0" baseline="3413" dirty="0">
                <a:solidFill>
                  <a:srgbClr val="333333"/>
                </a:solidFill>
                <a:latin typeface="Calibri"/>
                <a:cs typeface="Calibri"/>
              </a:rPr>
              <a:t>j</a:t>
            </a:r>
            <a:r>
              <a:rPr sz="2400" b="1" i="1" spc="-9" baseline="3413" dirty="0">
                <a:solidFill>
                  <a:srgbClr val="333333"/>
                </a:solidFill>
                <a:latin typeface="Calibri"/>
                <a:cs typeface="Calibri"/>
              </a:rPr>
              <a:t>ud</a:t>
            </a:r>
            <a:r>
              <a:rPr sz="2400" b="1" i="1" spc="-34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400" b="1" i="1" spc="9" baseline="3413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2400" b="1" i="1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998726" y="964463"/>
            <a:ext cx="5969438" cy="83977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7207">
              <a:lnSpc>
                <a:spcPts val="1735"/>
              </a:lnSpc>
              <a:spcBef>
                <a:spcPts val="86"/>
              </a:spcBef>
            </a:pPr>
            <a:r>
              <a:rPr sz="1500" spc="0" baseline="5441" dirty="0">
                <a:solidFill>
                  <a:srgbClr val="333333"/>
                </a:solidFill>
                <a:latin typeface="Symbol"/>
                <a:cs typeface="Symbol"/>
              </a:rPr>
              <a:t></a:t>
            </a:r>
            <a:r>
              <a:rPr sz="1500" spc="0" baseline="5797" dirty="0">
                <a:solidFill>
                  <a:srgbClr val="333333"/>
                </a:solidFill>
                <a:latin typeface="Times New Roman"/>
                <a:cs typeface="Times New Roman"/>
              </a:rPr>
              <a:t>        </a:t>
            </a:r>
            <a:r>
              <a:rPr sz="1500" spc="4" baseline="5797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2400" b="1" spc="-9" baseline="3413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2400" b="1" spc="0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b="1" spc="-29" baseline="3413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400" b="1" spc="0" baseline="3413" dirty="0">
                <a:solidFill>
                  <a:srgbClr val="333333"/>
                </a:solidFill>
                <a:latin typeface="Calibri"/>
                <a:cs typeface="Calibri"/>
              </a:rPr>
              <a:t>um</a:t>
            </a:r>
            <a:r>
              <a:rPr sz="2400" b="1" spc="-14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b="1" spc="0" baseline="3413" dirty="0">
                <a:solidFill>
                  <a:srgbClr val="333333"/>
                </a:solidFill>
                <a:latin typeface="Calibri"/>
                <a:cs typeface="Calibri"/>
              </a:rPr>
              <a:t>ob</a:t>
            </a:r>
            <a:r>
              <a:rPr sz="2400" b="1" spc="-19" baseline="3413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2400" b="1" spc="4" baseline="3413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400" b="1" spc="-4" baseline="3413" dirty="0">
                <a:solidFill>
                  <a:srgbClr val="333333"/>
                </a:solidFill>
                <a:latin typeface="Calibri"/>
                <a:cs typeface="Calibri"/>
              </a:rPr>
              <a:t>kt</a:t>
            </a:r>
            <a:r>
              <a:rPr sz="2400" b="1" spc="-9" baseline="3413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2400" b="1" spc="0" baseline="3413" dirty="0">
                <a:solidFill>
                  <a:srgbClr val="333333"/>
                </a:solidFill>
                <a:latin typeface="Calibri"/>
                <a:cs typeface="Calibri"/>
              </a:rPr>
              <a:t>f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,</a:t>
            </a:r>
            <a:r>
              <a:rPr sz="2400" spc="-19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-34" baseline="3413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14" baseline="3413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 hu</a:t>
            </a:r>
            <a:r>
              <a:rPr sz="2400" spc="-34" baseline="3413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2400" spc="9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14" baseline="3413" dirty="0">
                <a:solidFill>
                  <a:srgbClr val="333333"/>
                </a:solidFill>
                <a:latin typeface="Calibri"/>
                <a:cs typeface="Calibri"/>
              </a:rPr>
              <a:t>l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am</a:t>
            </a:r>
            <a:r>
              <a:rPr sz="2400" spc="-44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su</a:t>
            </a:r>
            <a:r>
              <a:rPr sz="2400" spc="-25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spc="19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400" spc="-14" baseline="3413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34" baseline="3413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29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b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erl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39" baseline="3413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spc="14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spc="9" baseline="3413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spc="9" baseline="3413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.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1725"/>
              </a:lnSpc>
              <a:spcBef>
                <a:spcPts val="554"/>
              </a:spcBef>
            </a:pPr>
            <a:r>
              <a:rPr sz="1000" spc="0" dirty="0">
                <a:solidFill>
                  <a:srgbClr val="333333"/>
                </a:solidFill>
                <a:latin typeface="Symbol"/>
                <a:cs typeface="Symbol"/>
              </a:rPr>
              <a:t></a:t>
            </a:r>
            <a:r>
              <a:rPr sz="1000" spc="0" dirty="0">
                <a:solidFill>
                  <a:srgbClr val="333333"/>
                </a:solidFill>
                <a:latin typeface="Times New Roman"/>
                <a:cs typeface="Times New Roman"/>
              </a:rPr>
              <a:t>        </a:t>
            </a:r>
            <a:r>
              <a:rPr sz="1000" spc="4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600" b="1" spc="-4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1600" b="1" spc="0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b="1" spc="-25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b="1" spc="0" dirty="0">
                <a:solidFill>
                  <a:srgbClr val="333333"/>
                </a:solidFill>
                <a:latin typeface="Calibri"/>
                <a:cs typeface="Calibri"/>
              </a:rPr>
              <a:t>um</a:t>
            </a:r>
            <a:r>
              <a:rPr sz="1600" b="1" spc="301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b="1" spc="4" dirty="0">
                <a:solidFill>
                  <a:srgbClr val="333333"/>
                </a:solidFill>
                <a:latin typeface="Calibri"/>
                <a:cs typeface="Calibri"/>
              </a:rPr>
              <a:t>s</a:t>
            </a:r>
            <a:r>
              <a:rPr sz="1600" b="1" spc="0" dirty="0">
                <a:solidFill>
                  <a:srgbClr val="333333"/>
                </a:solidFill>
                <a:latin typeface="Calibri"/>
                <a:cs typeface="Calibri"/>
              </a:rPr>
              <a:t>ub</a:t>
            </a:r>
            <a:r>
              <a:rPr sz="1600" b="1" spc="-39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1600" b="1" spc="-1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b="1" spc="0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b="1" spc="-9" dirty="0">
                <a:solidFill>
                  <a:srgbClr val="333333"/>
                </a:solidFill>
                <a:latin typeface="Calibri"/>
                <a:cs typeface="Calibri"/>
              </a:rPr>
              <a:t>ti</a:t>
            </a:r>
            <a:r>
              <a:rPr sz="1600" b="1" spc="0" dirty="0">
                <a:solidFill>
                  <a:srgbClr val="333333"/>
                </a:solidFill>
                <a:latin typeface="Calibri"/>
                <a:cs typeface="Calibri"/>
              </a:rPr>
              <a:t>f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,</a:t>
            </a:r>
            <a:r>
              <a:rPr sz="1600" spc="291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it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281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um</a:t>
            </a:r>
            <a:r>
              <a:rPr sz="1600" spc="296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1600" spc="296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ti</a:t>
            </a:r>
            <a:r>
              <a:rPr sz="1600" spc="9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b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l</a:t>
            </a:r>
            <a:r>
              <a:rPr sz="1600" spc="281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1600" spc="276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um</a:t>
            </a:r>
            <a:r>
              <a:rPr sz="1600" spc="296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o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b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kti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f</a:t>
            </a:r>
            <a:endParaRPr sz="1600">
              <a:latin typeface="Calibri"/>
              <a:cs typeface="Calibri"/>
            </a:endParaRPr>
          </a:p>
          <a:p>
            <a:pPr marL="357378" marR="37207">
              <a:lnSpc>
                <a:spcPct val="101725"/>
              </a:lnSpc>
              <a:spcBef>
                <a:spcPts val="254"/>
              </a:spcBef>
            </a:pP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er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6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25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au</a:t>
            </a:r>
            <a:r>
              <a:rPr sz="1600" spc="1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le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b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ih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. 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s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bu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j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986522" y="1294129"/>
            <a:ext cx="2116885" cy="2296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35"/>
              </a:lnSpc>
              <a:spcBef>
                <a:spcPts val="86"/>
              </a:spcBef>
            </a:pP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400" spc="281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14" baseline="3413" dirty="0">
                <a:solidFill>
                  <a:srgbClr val="333333"/>
                </a:solidFill>
                <a:latin typeface="Calibri"/>
                <a:cs typeface="Calibri"/>
              </a:rPr>
              <a:t>b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rl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39" baseline="3413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spc="281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da</a:t>
            </a:r>
            <a:r>
              <a:rPr sz="2400" spc="281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o</a:t>
            </a:r>
            <a:r>
              <a:rPr sz="2400" spc="-29" baseline="3413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ang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998726" y="2492629"/>
            <a:ext cx="2120995" cy="2296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35"/>
              </a:lnSpc>
              <a:spcBef>
                <a:spcPts val="86"/>
              </a:spcBef>
            </a:pPr>
            <a:r>
              <a:rPr sz="2400" b="1" i="1" spc="0" baseline="3413" dirty="0">
                <a:solidFill>
                  <a:srgbClr val="333333"/>
                </a:solidFill>
                <a:latin typeface="Calibri"/>
                <a:cs typeface="Calibri"/>
              </a:rPr>
              <a:t>8</a:t>
            </a:r>
            <a:r>
              <a:rPr sz="2400" b="1" i="1" spc="4" baseline="3413" dirty="0">
                <a:solidFill>
                  <a:srgbClr val="333333"/>
                </a:solidFill>
                <a:latin typeface="Calibri"/>
                <a:cs typeface="Calibri"/>
              </a:rPr>
              <a:t>.</a:t>
            </a:r>
            <a:r>
              <a:rPr sz="2400" b="1" i="1" spc="0" baseline="3413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2400" b="1" i="1" spc="-9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b="1" i="1" spc="-25" baseline="3413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400" b="1" i="1" spc="-4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b="1" i="1" spc="0" baseline="3413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2400" b="1" i="1" spc="-4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b="1" i="1" spc="0" baseline="3413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2400" b="1" i="1" spc="4" baseline="3413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400" b="1" i="1" spc="-9" baseline="3413" dirty="0">
                <a:solidFill>
                  <a:srgbClr val="333333"/>
                </a:solidFill>
                <a:latin typeface="Calibri"/>
                <a:cs typeface="Calibri"/>
              </a:rPr>
              <a:t>nu</a:t>
            </a:r>
            <a:r>
              <a:rPr sz="2400" b="1" i="1" spc="9" baseline="3413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2400" b="1" i="1" spc="-9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b="1" i="1" spc="0" baseline="3413" dirty="0">
                <a:solidFill>
                  <a:srgbClr val="333333"/>
                </a:solidFill>
                <a:latin typeface="Calibri"/>
                <a:cs typeface="Calibri"/>
              </a:rPr>
              <a:t>t </a:t>
            </a:r>
            <a:r>
              <a:rPr sz="2400" b="1" i="1" spc="-9" baseline="3413" dirty="0">
                <a:solidFill>
                  <a:srgbClr val="333333"/>
                </a:solidFill>
                <a:latin typeface="Calibri"/>
                <a:cs typeface="Calibri"/>
              </a:rPr>
              <a:t>isi</a:t>
            </a:r>
            <a:r>
              <a:rPr sz="2400" b="1" i="1" spc="-34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400" b="1" i="1" spc="9" baseline="3413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2400" b="1" i="1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998726" y="2995320"/>
            <a:ext cx="6971422" cy="51051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35"/>
              </a:lnSpc>
              <a:spcBef>
                <a:spcPts val="86"/>
              </a:spcBef>
            </a:pPr>
            <a:r>
              <a:rPr sz="1500" spc="0" baseline="5441" dirty="0">
                <a:solidFill>
                  <a:srgbClr val="333333"/>
                </a:solidFill>
                <a:latin typeface="Symbol"/>
                <a:cs typeface="Symbol"/>
              </a:rPr>
              <a:t></a:t>
            </a:r>
            <a:r>
              <a:rPr sz="1500" spc="0" baseline="5797" dirty="0">
                <a:solidFill>
                  <a:srgbClr val="333333"/>
                </a:solidFill>
                <a:latin typeface="Times New Roman"/>
                <a:cs typeface="Times New Roman"/>
              </a:rPr>
              <a:t>        </a:t>
            </a:r>
            <a:r>
              <a:rPr sz="1500" spc="4" baseline="5797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2400" b="1" spc="-9" baseline="3413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2400" b="1" spc="0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b="1" spc="-29" baseline="3413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400" b="1" spc="0" baseline="3413" dirty="0">
                <a:solidFill>
                  <a:srgbClr val="333333"/>
                </a:solidFill>
                <a:latin typeface="Calibri"/>
                <a:cs typeface="Calibri"/>
              </a:rPr>
              <a:t>um</a:t>
            </a:r>
            <a:r>
              <a:rPr sz="2400" b="1" spc="174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b="1" spc="0" baseline="3413" dirty="0">
                <a:solidFill>
                  <a:srgbClr val="333333"/>
                </a:solidFill>
                <a:latin typeface="Calibri"/>
                <a:cs typeface="Calibri"/>
              </a:rPr>
              <a:t>pr</a:t>
            </a:r>
            <a:r>
              <a:rPr sz="2400" b="1" spc="-9" baseline="3413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2400" b="1" spc="-19" baseline="3413" dirty="0">
                <a:solidFill>
                  <a:srgbClr val="333333"/>
                </a:solidFill>
                <a:latin typeface="Calibri"/>
                <a:cs typeface="Calibri"/>
              </a:rPr>
              <a:t>v</a:t>
            </a:r>
            <a:r>
              <a:rPr sz="2400" b="1" spc="-25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b="1" spc="-4" baseline="3413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,</a:t>
            </a:r>
            <a:r>
              <a:rPr sz="2400" spc="174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-34" baseline="3413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14" baseline="3413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spc="159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hu</a:t>
            </a:r>
            <a:r>
              <a:rPr sz="2400" spc="-34" baseline="3413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2400" spc="175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-34" baseline="3413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2400" spc="175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-14" baseline="3413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400" spc="-14" baseline="3413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2400" spc="-25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2400" spc="154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hubun</a:t>
            </a:r>
            <a:r>
              <a:rPr sz="2400" spc="-14" baseline="3413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an</a:t>
            </a:r>
            <a:r>
              <a:rPr sz="2400" spc="154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34" baseline="3413" dirty="0">
                <a:solidFill>
                  <a:srgbClr val="333333"/>
                </a:solidFill>
                <a:latin typeface="Calibri"/>
                <a:cs typeface="Calibri"/>
              </a:rPr>
              <a:t>nt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34" baseline="3413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164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o</a:t>
            </a:r>
            <a:r>
              <a:rPr sz="2400" spc="-34" baseline="3413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2400" spc="174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-34" baseline="3413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2400" spc="179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s</a:t>
            </a:r>
            <a:r>
              <a:rPr sz="2400" spc="-25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endParaRPr sz="1600">
              <a:latin typeface="Calibri"/>
              <a:cs typeface="Calibri"/>
            </a:endParaRPr>
          </a:p>
          <a:p>
            <a:pPr marL="357378" marR="30678">
              <a:lnSpc>
                <a:spcPct val="101725"/>
              </a:lnSpc>
              <a:spcBef>
                <a:spcPts val="168"/>
              </a:spcBef>
            </a:pP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l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-19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an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9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ti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b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600" spc="-25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an</a:t>
            </a:r>
            <a:r>
              <a:rPr sz="1600" spc="1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da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59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ti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-19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an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s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eo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980424" y="2995320"/>
            <a:ext cx="1124973" cy="2299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35"/>
              </a:lnSpc>
              <a:spcBef>
                <a:spcPts val="86"/>
              </a:spcBef>
            </a:pP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400" spc="-14" baseline="3413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an</a:t>
            </a:r>
            <a:r>
              <a:rPr sz="2400" spc="154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-34" baseline="3413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998726" y="3605174"/>
            <a:ext cx="6157215" cy="51064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35"/>
              </a:lnSpc>
              <a:spcBef>
                <a:spcPts val="86"/>
              </a:spcBef>
            </a:pPr>
            <a:r>
              <a:rPr sz="1500" spc="0" baseline="5441" dirty="0">
                <a:solidFill>
                  <a:srgbClr val="333333"/>
                </a:solidFill>
                <a:latin typeface="Symbol"/>
                <a:cs typeface="Symbol"/>
              </a:rPr>
              <a:t></a:t>
            </a:r>
            <a:r>
              <a:rPr sz="1500" spc="0" baseline="5797" dirty="0">
                <a:solidFill>
                  <a:srgbClr val="333333"/>
                </a:solidFill>
                <a:latin typeface="Times New Roman"/>
                <a:cs typeface="Times New Roman"/>
              </a:rPr>
              <a:t>        </a:t>
            </a:r>
            <a:r>
              <a:rPr sz="1500" spc="4" baseline="5797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2400" b="1" spc="-9" baseline="3413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2400" b="1" spc="0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b="1" spc="-29" baseline="3413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400" b="1" spc="0" baseline="3413" dirty="0">
                <a:solidFill>
                  <a:srgbClr val="333333"/>
                </a:solidFill>
                <a:latin typeface="Calibri"/>
                <a:cs typeface="Calibri"/>
              </a:rPr>
              <a:t>um  </a:t>
            </a:r>
            <a:r>
              <a:rPr sz="2400" b="1" spc="99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b="1" spc="0" baseline="3413" dirty="0">
                <a:solidFill>
                  <a:srgbClr val="333333"/>
                </a:solidFill>
                <a:latin typeface="Calibri"/>
                <a:cs typeface="Calibri"/>
              </a:rPr>
              <a:t>pub</a:t>
            </a:r>
            <a:r>
              <a:rPr sz="2400" b="1" spc="-9" baseline="3413" dirty="0">
                <a:solidFill>
                  <a:srgbClr val="333333"/>
                </a:solidFill>
                <a:latin typeface="Calibri"/>
                <a:cs typeface="Calibri"/>
              </a:rPr>
              <a:t>li</a:t>
            </a:r>
            <a:r>
              <a:rPr sz="2400" b="1" spc="-4" baseline="3413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400" b="1" spc="0" baseline="3413" dirty="0">
                <a:solidFill>
                  <a:srgbClr val="333333"/>
                </a:solidFill>
                <a:latin typeface="Calibri"/>
                <a:cs typeface="Calibri"/>
              </a:rPr>
              <a:t>,  </a:t>
            </a:r>
            <a:r>
              <a:rPr sz="2400" b="1" spc="84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-34" baseline="3413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14" baseline="3413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u  </a:t>
            </a:r>
            <a:r>
              <a:rPr sz="2400" spc="84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hu</a:t>
            </a:r>
            <a:r>
              <a:rPr sz="2400" spc="-34" baseline="3413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m  </a:t>
            </a:r>
            <a:r>
              <a:rPr sz="2400" spc="100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-34" baseline="3413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34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g  </a:t>
            </a:r>
            <a:r>
              <a:rPr sz="2400" spc="74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9" baseline="3413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400" spc="-14" baseline="3413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2400" spc="-25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r  </a:t>
            </a:r>
            <a:r>
              <a:rPr sz="2400" spc="84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hubu</a:t>
            </a:r>
            <a:r>
              <a:rPr sz="2400" spc="-29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400" spc="-14" baseline="3413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an  </a:t>
            </a:r>
            <a:r>
              <a:rPr sz="2400" spc="79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34" baseline="3413" dirty="0">
                <a:solidFill>
                  <a:srgbClr val="333333"/>
                </a:solidFill>
                <a:latin typeface="Calibri"/>
                <a:cs typeface="Calibri"/>
              </a:rPr>
              <a:t>nt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34" baseline="3413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endParaRPr sz="1600">
              <a:latin typeface="Calibri"/>
              <a:cs typeface="Calibri"/>
            </a:endParaRPr>
          </a:p>
          <a:p>
            <a:pPr marL="357378" marR="30678">
              <a:lnSpc>
                <a:spcPct val="101725"/>
              </a:lnSpc>
              <a:spcBef>
                <a:spcPts val="168"/>
              </a:spcBef>
            </a:pPr>
            <a:r>
              <a:rPr sz="1600" spc="-59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l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4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ny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25" dirty="0">
                <a:solidFill>
                  <a:srgbClr val="333333"/>
                </a:solidFill>
                <a:latin typeface="Calibri"/>
                <a:cs typeface="Calibri"/>
              </a:rPr>
              <a:t> a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au</a:t>
            </a:r>
            <a:r>
              <a:rPr sz="1600" spc="1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b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-19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an</a:t>
            </a:r>
            <a:r>
              <a:rPr sz="1600" spc="-5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 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Ne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 d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-19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an</a:t>
            </a:r>
            <a:r>
              <a:rPr sz="1600" spc="-5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19" dirty="0">
                <a:solidFill>
                  <a:srgbClr val="333333"/>
                </a:solidFill>
                <a:latin typeface="Calibri"/>
                <a:cs typeface="Calibri"/>
              </a:rPr>
              <a:t>w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ne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248650" y="3605174"/>
            <a:ext cx="645098" cy="2299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35"/>
              </a:lnSpc>
              <a:spcBef>
                <a:spcPts val="86"/>
              </a:spcBef>
            </a:pP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400" spc="-14" baseline="3413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34" baseline="3413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986520" y="3605174"/>
            <a:ext cx="667062" cy="2299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35"/>
              </a:lnSpc>
              <a:spcBef>
                <a:spcPts val="86"/>
              </a:spcBef>
            </a:pP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400" spc="-29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400" spc="-14" baseline="3413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an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742678" y="3605174"/>
            <a:ext cx="362237" cy="2299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35"/>
              </a:lnSpc>
              <a:spcBef>
                <a:spcPts val="86"/>
              </a:spcBef>
            </a:pP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14" baseline="3413" dirty="0">
                <a:solidFill>
                  <a:srgbClr val="333333"/>
                </a:solidFill>
                <a:latin typeface="Calibri"/>
                <a:cs typeface="Calibri"/>
              </a:rPr>
              <a:t>l</a:t>
            </a:r>
            <a:r>
              <a:rPr sz="2400" spc="-25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8919" y="6656305"/>
            <a:ext cx="823686" cy="1651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225"/>
              </a:lnSpc>
              <a:spcBef>
                <a:spcPts val="61"/>
              </a:spcBef>
            </a:pPr>
            <a:r>
              <a:rPr sz="1100" spc="0" dirty="0">
                <a:latin typeface="Arial"/>
                <a:cs typeface="Arial"/>
              </a:rPr>
              <a:t>tppf.corn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1998726" y="758826"/>
            <a:ext cx="3457349" cy="2296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39"/>
              </a:lnSpc>
              <a:spcBef>
                <a:spcPts val="87"/>
              </a:spcBef>
            </a:pPr>
            <a:r>
              <a:rPr sz="1600" spc="4" dirty="0">
                <a:latin typeface="Arial"/>
                <a:cs typeface="Arial"/>
              </a:rPr>
              <a:t>P</a:t>
            </a:r>
            <a:r>
              <a:rPr sz="1600" spc="-4" dirty="0">
                <a:latin typeface="Arial"/>
                <a:cs typeface="Arial"/>
              </a:rPr>
              <a:t>enge</a:t>
            </a:r>
            <a:r>
              <a:rPr sz="1600" spc="-9" dirty="0">
                <a:latin typeface="Arial"/>
                <a:cs typeface="Arial"/>
              </a:rPr>
              <a:t>r</a:t>
            </a:r>
            <a:r>
              <a:rPr sz="1600" spc="9" dirty="0">
                <a:latin typeface="Arial"/>
                <a:cs typeface="Arial"/>
              </a:rPr>
              <a:t>t</a:t>
            </a:r>
            <a:r>
              <a:rPr sz="1600" spc="0" dirty="0">
                <a:latin typeface="Arial"/>
                <a:cs typeface="Arial"/>
              </a:rPr>
              <a:t>ian</a:t>
            </a:r>
            <a:r>
              <a:rPr sz="1600" spc="-14" dirty="0">
                <a:latin typeface="Arial"/>
                <a:cs typeface="Arial"/>
              </a:rPr>
              <a:t> </a:t>
            </a:r>
            <a:r>
              <a:rPr sz="1600" spc="-4" dirty="0">
                <a:latin typeface="Arial"/>
                <a:cs typeface="Arial"/>
              </a:rPr>
              <a:t>hu</a:t>
            </a:r>
            <a:r>
              <a:rPr sz="1600" spc="9" dirty="0">
                <a:latin typeface="Arial"/>
                <a:cs typeface="Arial"/>
              </a:rPr>
              <a:t>k</a:t>
            </a:r>
            <a:r>
              <a:rPr sz="1600" spc="-4" dirty="0">
                <a:latin typeface="Arial"/>
                <a:cs typeface="Arial"/>
              </a:rPr>
              <a:t>u</a:t>
            </a:r>
            <a:r>
              <a:rPr sz="1600" spc="0" dirty="0">
                <a:latin typeface="Arial"/>
                <a:cs typeface="Arial"/>
              </a:rPr>
              <a:t>m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25" dirty="0">
                <a:latin typeface="Arial"/>
                <a:cs typeface="Arial"/>
              </a:rPr>
              <a:t>m</a:t>
            </a:r>
            <a:r>
              <a:rPr sz="1600" spc="-4" dirty="0">
                <a:latin typeface="Arial"/>
                <a:cs typeface="Arial"/>
              </a:rPr>
              <a:t>enu</a:t>
            </a:r>
            <a:r>
              <a:rPr sz="1600" spc="-9" dirty="0">
                <a:latin typeface="Arial"/>
                <a:cs typeface="Arial"/>
              </a:rPr>
              <a:t>r</a:t>
            </a:r>
            <a:r>
              <a:rPr sz="1600" spc="-4" dirty="0">
                <a:latin typeface="Arial"/>
                <a:cs typeface="Arial"/>
              </a:rPr>
              <a:t>u</a:t>
            </a:r>
            <a:r>
              <a:rPr sz="1600" spc="0" dirty="0">
                <a:latin typeface="Arial"/>
                <a:cs typeface="Arial"/>
              </a:rPr>
              <a:t>t </a:t>
            </a:r>
            <a:r>
              <a:rPr sz="1600" spc="-4" dirty="0">
                <a:latin typeface="Arial"/>
                <a:cs typeface="Arial"/>
              </a:rPr>
              <a:t>pa</a:t>
            </a:r>
            <a:r>
              <a:rPr sz="1600" spc="-9" dirty="0">
                <a:latin typeface="Arial"/>
                <a:cs typeface="Arial"/>
              </a:rPr>
              <a:t>r</a:t>
            </a:r>
            <a:r>
              <a:rPr sz="1600" spc="0" dirty="0">
                <a:latin typeface="Arial"/>
                <a:cs typeface="Arial"/>
              </a:rPr>
              <a:t>a</a:t>
            </a:r>
            <a:r>
              <a:rPr sz="1600" spc="9" dirty="0">
                <a:latin typeface="Arial"/>
                <a:cs typeface="Arial"/>
              </a:rPr>
              <a:t> </a:t>
            </a:r>
            <a:r>
              <a:rPr sz="1600" spc="-4" dirty="0">
                <a:latin typeface="Arial"/>
                <a:cs typeface="Arial"/>
              </a:rPr>
              <a:t>ah</a:t>
            </a:r>
            <a:r>
              <a:rPr sz="1600" spc="0" dirty="0">
                <a:latin typeface="Arial"/>
                <a:cs typeface="Arial"/>
              </a:rPr>
              <a:t>li :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998726" y="1344296"/>
            <a:ext cx="8028329" cy="766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5049">
              <a:lnSpc>
                <a:spcPts val="1739"/>
              </a:lnSpc>
              <a:spcBef>
                <a:spcPts val="87"/>
              </a:spcBef>
            </a:pPr>
            <a:r>
              <a:rPr sz="1600" b="1" spc="-4" dirty="0">
                <a:latin typeface="Arial"/>
                <a:cs typeface="Arial"/>
              </a:rPr>
              <a:t>1</a:t>
            </a:r>
            <a:r>
              <a:rPr sz="1600" b="1" spc="0" dirty="0">
                <a:latin typeface="Arial"/>
                <a:cs typeface="Arial"/>
              </a:rPr>
              <a:t>. </a:t>
            </a:r>
            <a:r>
              <a:rPr sz="1600" b="1" spc="9" dirty="0">
                <a:latin typeface="Arial"/>
                <a:cs typeface="Arial"/>
              </a:rPr>
              <a:t>Imm</a:t>
            </a:r>
            <a:r>
              <a:rPr sz="1600" b="1" spc="-4" dirty="0">
                <a:latin typeface="Arial"/>
                <a:cs typeface="Arial"/>
              </a:rPr>
              <a:t>a</a:t>
            </a:r>
            <a:r>
              <a:rPr sz="1600" b="1" spc="0" dirty="0">
                <a:latin typeface="Arial"/>
                <a:cs typeface="Arial"/>
              </a:rPr>
              <a:t>nuel</a:t>
            </a:r>
            <a:r>
              <a:rPr sz="1600" b="1" spc="-29" dirty="0">
                <a:latin typeface="Arial"/>
                <a:cs typeface="Arial"/>
              </a:rPr>
              <a:t> </a:t>
            </a:r>
            <a:r>
              <a:rPr sz="1600" b="1" spc="-9" dirty="0">
                <a:latin typeface="Arial"/>
                <a:cs typeface="Arial"/>
              </a:rPr>
              <a:t>K</a:t>
            </a:r>
            <a:r>
              <a:rPr sz="1600" b="1" spc="-4" dirty="0">
                <a:latin typeface="Arial"/>
                <a:cs typeface="Arial"/>
              </a:rPr>
              <a:t>a</a:t>
            </a:r>
            <a:r>
              <a:rPr sz="1600" b="1" spc="0" dirty="0">
                <a:latin typeface="Arial"/>
                <a:cs typeface="Arial"/>
              </a:rPr>
              <a:t>nt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377"/>
              </a:spcBef>
            </a:pPr>
            <a:r>
              <a:rPr sz="1600" spc="-9" dirty="0">
                <a:latin typeface="Arial"/>
                <a:cs typeface="Arial"/>
              </a:rPr>
              <a:t>Hu</a:t>
            </a:r>
            <a:r>
              <a:rPr sz="1600" spc="9" dirty="0">
                <a:latin typeface="Arial"/>
                <a:cs typeface="Arial"/>
              </a:rPr>
              <a:t>k</a:t>
            </a:r>
            <a:r>
              <a:rPr sz="1600" spc="-9" dirty="0">
                <a:latin typeface="Arial"/>
                <a:cs typeface="Arial"/>
              </a:rPr>
              <a:t>u</a:t>
            </a:r>
            <a:r>
              <a:rPr sz="1600" spc="0" dirty="0">
                <a:latin typeface="Arial"/>
                <a:cs typeface="Arial"/>
              </a:rPr>
              <a:t>m </a:t>
            </a:r>
            <a:r>
              <a:rPr sz="1600" spc="25" dirty="0">
                <a:latin typeface="Arial"/>
                <a:cs typeface="Arial"/>
              </a:rPr>
              <a:t>m</a:t>
            </a:r>
            <a:r>
              <a:rPr sz="1600" spc="-9" dirty="0">
                <a:latin typeface="Arial"/>
                <a:cs typeface="Arial"/>
              </a:rPr>
              <a:t>enuru</a:t>
            </a:r>
            <a:r>
              <a:rPr sz="1600" spc="0" dirty="0">
                <a:latin typeface="Arial"/>
                <a:cs typeface="Arial"/>
              </a:rPr>
              <a:t>t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4" dirty="0">
                <a:latin typeface="Arial"/>
                <a:cs typeface="Arial"/>
              </a:rPr>
              <a:t>pendapa</a:t>
            </a:r>
            <a:r>
              <a:rPr sz="1600" spc="0" dirty="0">
                <a:latin typeface="Arial"/>
                <a:cs typeface="Arial"/>
              </a:rPr>
              <a:t>t</a:t>
            </a:r>
            <a:r>
              <a:rPr sz="1600" spc="19" dirty="0">
                <a:latin typeface="Arial"/>
                <a:cs typeface="Arial"/>
              </a:rPr>
              <a:t> </a:t>
            </a:r>
            <a:r>
              <a:rPr sz="1600" spc="4" dirty="0">
                <a:latin typeface="Arial"/>
                <a:cs typeface="Arial"/>
              </a:rPr>
              <a:t>I</a:t>
            </a:r>
            <a:r>
              <a:rPr sz="1600" spc="25" dirty="0">
                <a:latin typeface="Arial"/>
                <a:cs typeface="Arial"/>
              </a:rPr>
              <a:t>mm</a:t>
            </a:r>
            <a:r>
              <a:rPr sz="1600" spc="-9" dirty="0">
                <a:latin typeface="Arial"/>
                <a:cs typeface="Arial"/>
              </a:rPr>
              <a:t>anue</a:t>
            </a:r>
            <a:r>
              <a:rPr sz="1600" spc="0" dirty="0">
                <a:latin typeface="Arial"/>
                <a:cs typeface="Arial"/>
              </a:rPr>
              <a:t>l</a:t>
            </a:r>
            <a:r>
              <a:rPr sz="1600" spc="-75" dirty="0">
                <a:latin typeface="Arial"/>
                <a:cs typeface="Arial"/>
              </a:rPr>
              <a:t> </a:t>
            </a:r>
            <a:r>
              <a:rPr sz="1600" spc="4" dirty="0">
                <a:latin typeface="Arial"/>
                <a:cs typeface="Arial"/>
              </a:rPr>
              <a:t>K</a:t>
            </a:r>
            <a:r>
              <a:rPr sz="1600" spc="-9" dirty="0">
                <a:latin typeface="Arial"/>
                <a:cs typeface="Arial"/>
              </a:rPr>
              <a:t>an</a:t>
            </a:r>
            <a:r>
              <a:rPr sz="1600" spc="0" dirty="0">
                <a:latin typeface="Arial"/>
                <a:cs typeface="Arial"/>
              </a:rPr>
              <a:t>t</a:t>
            </a:r>
            <a:r>
              <a:rPr sz="1600" spc="14" dirty="0">
                <a:latin typeface="Arial"/>
                <a:cs typeface="Arial"/>
              </a:rPr>
              <a:t> </a:t>
            </a:r>
            <a:r>
              <a:rPr sz="1600" spc="-9" dirty="0">
                <a:latin typeface="Arial"/>
                <a:cs typeface="Arial"/>
              </a:rPr>
              <a:t>y</a:t>
            </a:r>
            <a:r>
              <a:rPr sz="1600" spc="-4" dirty="0">
                <a:latin typeface="Arial"/>
                <a:cs typeface="Arial"/>
              </a:rPr>
              <a:t>a</a:t>
            </a:r>
            <a:r>
              <a:rPr sz="1600" spc="4" dirty="0">
                <a:latin typeface="Arial"/>
                <a:cs typeface="Arial"/>
              </a:rPr>
              <a:t>i</a:t>
            </a:r>
            <a:r>
              <a:rPr sz="1600" spc="9" dirty="0">
                <a:latin typeface="Arial"/>
                <a:cs typeface="Arial"/>
              </a:rPr>
              <a:t>t</a:t>
            </a:r>
            <a:r>
              <a:rPr sz="1600" spc="0" dirty="0">
                <a:latin typeface="Arial"/>
                <a:cs typeface="Arial"/>
              </a:rPr>
              <a:t>u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spc="9" dirty="0">
                <a:latin typeface="Arial"/>
                <a:cs typeface="Arial"/>
              </a:rPr>
              <a:t>s</a:t>
            </a:r>
            <a:r>
              <a:rPr sz="1600" spc="-9" dirty="0">
                <a:latin typeface="Arial"/>
                <a:cs typeface="Arial"/>
              </a:rPr>
              <a:t>ega</a:t>
            </a:r>
            <a:r>
              <a:rPr sz="1600" spc="0" dirty="0">
                <a:latin typeface="Arial"/>
                <a:cs typeface="Arial"/>
              </a:rPr>
              <a:t>la</a:t>
            </a:r>
            <a:r>
              <a:rPr sz="1600" spc="-14" dirty="0">
                <a:latin typeface="Arial"/>
                <a:cs typeface="Arial"/>
              </a:rPr>
              <a:t> </a:t>
            </a:r>
            <a:r>
              <a:rPr sz="1600" spc="25" dirty="0">
                <a:latin typeface="Arial"/>
                <a:cs typeface="Arial"/>
              </a:rPr>
              <a:t>m</a:t>
            </a:r>
            <a:r>
              <a:rPr sz="1600" spc="-9" dirty="0">
                <a:latin typeface="Arial"/>
                <a:cs typeface="Arial"/>
              </a:rPr>
              <a:t>a</a:t>
            </a:r>
            <a:r>
              <a:rPr sz="1600" spc="9" dirty="0">
                <a:latin typeface="Arial"/>
                <a:cs typeface="Arial"/>
              </a:rPr>
              <a:t>c</a:t>
            </a:r>
            <a:r>
              <a:rPr sz="1600" spc="-9" dirty="0">
                <a:latin typeface="Arial"/>
                <a:cs typeface="Arial"/>
              </a:rPr>
              <a:t>a</a:t>
            </a:r>
            <a:r>
              <a:rPr sz="1600" spc="0" dirty="0">
                <a:latin typeface="Arial"/>
                <a:cs typeface="Arial"/>
              </a:rPr>
              <a:t>m</a:t>
            </a:r>
            <a:r>
              <a:rPr sz="1600" spc="-49" dirty="0">
                <a:latin typeface="Arial"/>
                <a:cs typeface="Arial"/>
              </a:rPr>
              <a:t> </a:t>
            </a:r>
            <a:r>
              <a:rPr sz="1600" spc="-9" dirty="0">
                <a:latin typeface="Arial"/>
                <a:cs typeface="Arial"/>
              </a:rPr>
              <a:t>a</a:t>
            </a:r>
            <a:r>
              <a:rPr sz="1600" spc="4" dirty="0">
                <a:latin typeface="Arial"/>
                <a:cs typeface="Arial"/>
              </a:rPr>
              <a:t>t</a:t>
            </a:r>
            <a:r>
              <a:rPr sz="1600" spc="-9" dirty="0">
                <a:latin typeface="Arial"/>
                <a:cs typeface="Arial"/>
              </a:rPr>
              <a:t>ura</a:t>
            </a:r>
            <a:r>
              <a:rPr sz="1600" spc="0" dirty="0">
                <a:latin typeface="Arial"/>
                <a:cs typeface="Arial"/>
              </a:rPr>
              <a:t>n</a:t>
            </a:r>
            <a:r>
              <a:rPr sz="1600" spc="14" dirty="0">
                <a:latin typeface="Arial"/>
                <a:cs typeface="Arial"/>
              </a:rPr>
              <a:t> </a:t>
            </a:r>
            <a:r>
              <a:rPr sz="1600" spc="-9" dirty="0">
                <a:latin typeface="Arial"/>
                <a:cs typeface="Arial"/>
              </a:rPr>
              <a:t>y</a:t>
            </a:r>
            <a:r>
              <a:rPr sz="1600" spc="-4" dirty="0">
                <a:latin typeface="Arial"/>
                <a:cs typeface="Arial"/>
              </a:rPr>
              <a:t>an</a:t>
            </a:r>
            <a:r>
              <a:rPr sz="1600" spc="0" dirty="0">
                <a:latin typeface="Arial"/>
                <a:cs typeface="Arial"/>
              </a:rPr>
              <a:t>g </a:t>
            </a:r>
            <a:r>
              <a:rPr sz="1600" spc="-9" dirty="0">
                <a:latin typeface="Arial"/>
                <a:cs typeface="Arial"/>
              </a:rPr>
              <a:t>d</a:t>
            </a:r>
            <a:r>
              <a:rPr sz="1600" spc="0" dirty="0">
                <a:latin typeface="Arial"/>
                <a:cs typeface="Arial"/>
              </a:rPr>
              <a:t>i</a:t>
            </a:r>
            <a:r>
              <a:rPr sz="1600" spc="-4" dirty="0">
                <a:latin typeface="Arial"/>
                <a:cs typeface="Arial"/>
              </a:rPr>
              <a:t>b</a:t>
            </a:r>
            <a:r>
              <a:rPr sz="1600" spc="-9" dirty="0">
                <a:latin typeface="Arial"/>
                <a:cs typeface="Arial"/>
              </a:rPr>
              <a:t>a</a:t>
            </a:r>
            <a:r>
              <a:rPr sz="1600" spc="4" dirty="0">
                <a:latin typeface="Arial"/>
                <a:cs typeface="Arial"/>
              </a:rPr>
              <a:t>t</a:t>
            </a:r>
            <a:r>
              <a:rPr sz="1600" spc="-9" dirty="0">
                <a:latin typeface="Arial"/>
                <a:cs typeface="Arial"/>
              </a:rPr>
              <a:t>a</a:t>
            </a:r>
            <a:r>
              <a:rPr sz="1600" spc="9" dirty="0">
                <a:latin typeface="Arial"/>
                <a:cs typeface="Arial"/>
              </a:rPr>
              <a:t>s</a:t>
            </a:r>
            <a:r>
              <a:rPr sz="1600" spc="0" dirty="0">
                <a:latin typeface="Arial"/>
                <a:cs typeface="Arial"/>
              </a:rPr>
              <a:t>i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4" dirty="0">
                <a:latin typeface="Arial"/>
                <a:cs typeface="Arial"/>
              </a:rPr>
              <a:t>o</a:t>
            </a:r>
            <a:r>
              <a:rPr sz="1600" spc="4" dirty="0">
                <a:latin typeface="Arial"/>
                <a:cs typeface="Arial"/>
              </a:rPr>
              <a:t>l</a:t>
            </a:r>
            <a:r>
              <a:rPr sz="1600" spc="-4" dirty="0">
                <a:latin typeface="Arial"/>
                <a:cs typeface="Arial"/>
              </a:rPr>
              <a:t>e</a:t>
            </a:r>
            <a:r>
              <a:rPr sz="1600" spc="0" dirty="0">
                <a:latin typeface="Arial"/>
                <a:cs typeface="Arial"/>
              </a:rPr>
              <a:t>h</a:t>
            </a:r>
            <a:endParaRPr sz="1600">
              <a:latin typeface="Arial"/>
              <a:cs typeface="Arial"/>
            </a:endParaRPr>
          </a:p>
          <a:p>
            <a:pPr marL="12700" marR="35049">
              <a:lnSpc>
                <a:spcPct val="95825"/>
              </a:lnSpc>
              <a:spcBef>
                <a:spcPts val="80"/>
              </a:spcBef>
            </a:pPr>
            <a:r>
              <a:rPr sz="1600" spc="-4" dirty="0">
                <a:latin typeface="Arial"/>
                <a:cs typeface="Arial"/>
              </a:rPr>
              <a:t>ha</a:t>
            </a:r>
            <a:r>
              <a:rPr sz="1600" spc="0" dirty="0">
                <a:latin typeface="Arial"/>
                <a:cs typeface="Arial"/>
              </a:rPr>
              <a:t>k </a:t>
            </a:r>
            <a:r>
              <a:rPr sz="1600" spc="-4" dirty="0">
                <a:latin typeface="Arial"/>
                <a:cs typeface="Arial"/>
              </a:rPr>
              <a:t>o</a:t>
            </a:r>
            <a:r>
              <a:rPr sz="1600" spc="-9" dirty="0">
                <a:latin typeface="Arial"/>
                <a:cs typeface="Arial"/>
              </a:rPr>
              <a:t>r</a:t>
            </a:r>
            <a:r>
              <a:rPr sz="1600" spc="-4" dirty="0">
                <a:latin typeface="Arial"/>
                <a:cs typeface="Arial"/>
              </a:rPr>
              <a:t>an</a:t>
            </a:r>
            <a:r>
              <a:rPr sz="1600" spc="0" dirty="0">
                <a:latin typeface="Arial"/>
                <a:cs typeface="Arial"/>
              </a:rPr>
              <a:t>g</a:t>
            </a:r>
            <a:r>
              <a:rPr sz="1600" spc="4" dirty="0">
                <a:latin typeface="Arial"/>
                <a:cs typeface="Arial"/>
              </a:rPr>
              <a:t> </a:t>
            </a:r>
            <a:r>
              <a:rPr sz="1600" spc="0" dirty="0">
                <a:latin typeface="Arial"/>
                <a:cs typeface="Arial"/>
              </a:rPr>
              <a:t>lai</a:t>
            </a:r>
            <a:r>
              <a:rPr sz="1600" spc="-4" dirty="0">
                <a:latin typeface="Arial"/>
                <a:cs typeface="Arial"/>
              </a:rPr>
              <a:t>n</a:t>
            </a:r>
            <a:r>
              <a:rPr sz="1600" spc="0" dirty="0">
                <a:latin typeface="Arial"/>
                <a:cs typeface="Arial"/>
              </a:rPr>
              <a:t>, </a:t>
            </a:r>
            <a:r>
              <a:rPr sz="1600" spc="14" dirty="0">
                <a:latin typeface="Arial"/>
                <a:cs typeface="Arial"/>
              </a:rPr>
              <a:t>s</a:t>
            </a:r>
            <a:r>
              <a:rPr sz="1600" spc="0" dirty="0">
                <a:latin typeface="Arial"/>
                <a:cs typeface="Arial"/>
              </a:rPr>
              <a:t>e</a:t>
            </a:r>
            <a:r>
              <a:rPr sz="1600" spc="-9" dirty="0">
                <a:latin typeface="Arial"/>
                <a:cs typeface="Arial"/>
              </a:rPr>
              <a:t>h</a:t>
            </a:r>
            <a:r>
              <a:rPr sz="1600" spc="4" dirty="0">
                <a:latin typeface="Arial"/>
                <a:cs typeface="Arial"/>
              </a:rPr>
              <a:t>i</a:t>
            </a:r>
            <a:r>
              <a:rPr sz="1600" spc="0" dirty="0">
                <a:latin typeface="Arial"/>
                <a:cs typeface="Arial"/>
              </a:rPr>
              <a:t>n</a:t>
            </a:r>
            <a:r>
              <a:rPr sz="1600" spc="-9" dirty="0">
                <a:latin typeface="Arial"/>
                <a:cs typeface="Arial"/>
              </a:rPr>
              <a:t>g</a:t>
            </a:r>
            <a:r>
              <a:rPr sz="1600" spc="0" dirty="0">
                <a:latin typeface="Arial"/>
                <a:cs typeface="Arial"/>
              </a:rPr>
              <a:t>ga</a:t>
            </a:r>
            <a:r>
              <a:rPr sz="1600" spc="-54" dirty="0">
                <a:latin typeface="Arial"/>
                <a:cs typeface="Arial"/>
              </a:rPr>
              <a:t> </a:t>
            </a:r>
            <a:r>
              <a:rPr sz="1600" spc="9" dirty="0">
                <a:latin typeface="Arial"/>
                <a:cs typeface="Arial"/>
              </a:rPr>
              <a:t>s</a:t>
            </a:r>
            <a:r>
              <a:rPr sz="1600" spc="-4" dirty="0">
                <a:latin typeface="Arial"/>
                <a:cs typeface="Arial"/>
              </a:rPr>
              <a:t>e</a:t>
            </a:r>
            <a:r>
              <a:rPr sz="1600" spc="9" dirty="0">
                <a:latin typeface="Arial"/>
                <a:cs typeface="Arial"/>
              </a:rPr>
              <a:t>t</a:t>
            </a:r>
            <a:r>
              <a:rPr sz="1600" spc="0" dirty="0">
                <a:latin typeface="Arial"/>
                <a:cs typeface="Arial"/>
              </a:rPr>
              <a:t>iap</a:t>
            </a:r>
            <a:r>
              <a:rPr sz="1600" spc="-14" dirty="0">
                <a:latin typeface="Arial"/>
                <a:cs typeface="Arial"/>
              </a:rPr>
              <a:t> </a:t>
            </a:r>
            <a:r>
              <a:rPr sz="1600" spc="-4" dirty="0">
                <a:latin typeface="Arial"/>
                <a:cs typeface="Arial"/>
              </a:rPr>
              <a:t>o</a:t>
            </a:r>
            <a:r>
              <a:rPr sz="1600" spc="-9" dirty="0">
                <a:latin typeface="Arial"/>
                <a:cs typeface="Arial"/>
              </a:rPr>
              <a:t>r</a:t>
            </a:r>
            <a:r>
              <a:rPr sz="1600" spc="-4" dirty="0">
                <a:latin typeface="Arial"/>
                <a:cs typeface="Arial"/>
              </a:rPr>
              <a:t>an</a:t>
            </a:r>
            <a:r>
              <a:rPr sz="1600" spc="0" dirty="0">
                <a:latin typeface="Arial"/>
                <a:cs typeface="Arial"/>
              </a:rPr>
              <a:t>g</a:t>
            </a:r>
            <a:r>
              <a:rPr sz="1600" spc="9" dirty="0">
                <a:latin typeface="Arial"/>
                <a:cs typeface="Arial"/>
              </a:rPr>
              <a:t> </a:t>
            </a:r>
            <a:r>
              <a:rPr sz="1600" spc="-34" dirty="0">
                <a:latin typeface="Arial"/>
                <a:cs typeface="Arial"/>
              </a:rPr>
              <a:t>w</a:t>
            </a:r>
            <a:r>
              <a:rPr sz="1600" spc="-4" dirty="0">
                <a:latin typeface="Arial"/>
                <a:cs typeface="Arial"/>
              </a:rPr>
              <a:t>a</a:t>
            </a:r>
            <a:r>
              <a:rPr sz="1600" spc="0" dirty="0">
                <a:latin typeface="Arial"/>
                <a:cs typeface="Arial"/>
              </a:rPr>
              <a:t>j</a:t>
            </a:r>
            <a:r>
              <a:rPr sz="1600" spc="4" dirty="0">
                <a:latin typeface="Arial"/>
                <a:cs typeface="Arial"/>
              </a:rPr>
              <a:t>i</a:t>
            </a:r>
            <a:r>
              <a:rPr sz="1600" spc="0" dirty="0">
                <a:latin typeface="Arial"/>
                <a:cs typeface="Arial"/>
              </a:rPr>
              <a:t>b</a:t>
            </a:r>
            <a:r>
              <a:rPr sz="1600" spc="-14" dirty="0">
                <a:latin typeface="Arial"/>
                <a:cs typeface="Arial"/>
              </a:rPr>
              <a:t> </a:t>
            </a:r>
            <a:r>
              <a:rPr sz="1600" spc="25" dirty="0">
                <a:latin typeface="Arial"/>
                <a:cs typeface="Arial"/>
              </a:rPr>
              <a:t>m</a:t>
            </a:r>
            <a:r>
              <a:rPr sz="1600" spc="-4" dirty="0">
                <a:latin typeface="Arial"/>
                <a:cs typeface="Arial"/>
              </a:rPr>
              <a:t>engha</a:t>
            </a:r>
            <a:r>
              <a:rPr sz="1600" spc="-9" dirty="0">
                <a:latin typeface="Arial"/>
                <a:cs typeface="Arial"/>
              </a:rPr>
              <a:t>r</a:t>
            </a:r>
            <a:r>
              <a:rPr sz="1600" spc="-4" dirty="0">
                <a:latin typeface="Arial"/>
                <a:cs typeface="Arial"/>
              </a:rPr>
              <a:t>ga</a:t>
            </a:r>
            <a:r>
              <a:rPr sz="1600" spc="0" dirty="0">
                <a:latin typeface="Arial"/>
                <a:cs typeface="Arial"/>
              </a:rPr>
              <a:t>i </a:t>
            </a:r>
            <a:r>
              <a:rPr sz="1600" spc="-4" dirty="0">
                <a:latin typeface="Arial"/>
                <a:cs typeface="Arial"/>
              </a:rPr>
              <a:t>ha</a:t>
            </a:r>
            <a:r>
              <a:rPr sz="1600" spc="0" dirty="0">
                <a:latin typeface="Arial"/>
                <a:cs typeface="Arial"/>
              </a:rPr>
              <a:t>k </a:t>
            </a:r>
            <a:r>
              <a:rPr sz="1600" spc="-4" dirty="0">
                <a:latin typeface="Arial"/>
                <a:cs typeface="Arial"/>
              </a:rPr>
              <a:t>da</a:t>
            </a:r>
            <a:r>
              <a:rPr sz="1600" spc="0" dirty="0">
                <a:latin typeface="Arial"/>
                <a:cs typeface="Arial"/>
              </a:rPr>
              <a:t>n</a:t>
            </a:r>
            <a:r>
              <a:rPr sz="1600" spc="4" dirty="0">
                <a:latin typeface="Arial"/>
                <a:cs typeface="Arial"/>
              </a:rPr>
              <a:t> </a:t>
            </a:r>
            <a:r>
              <a:rPr sz="1600" spc="9" dirty="0">
                <a:latin typeface="Arial"/>
                <a:cs typeface="Arial"/>
              </a:rPr>
              <a:t>k</a:t>
            </a:r>
            <a:r>
              <a:rPr sz="1600" spc="-4" dirty="0">
                <a:latin typeface="Arial"/>
                <a:cs typeface="Arial"/>
              </a:rPr>
              <a:t>e</a:t>
            </a:r>
            <a:r>
              <a:rPr sz="1600" spc="-34" dirty="0">
                <a:latin typeface="Arial"/>
                <a:cs typeface="Arial"/>
              </a:rPr>
              <a:t>w</a:t>
            </a:r>
            <a:r>
              <a:rPr sz="1600" spc="-4" dirty="0">
                <a:latin typeface="Arial"/>
                <a:cs typeface="Arial"/>
              </a:rPr>
              <a:t>a</a:t>
            </a:r>
            <a:r>
              <a:rPr sz="1600" spc="0" dirty="0">
                <a:latin typeface="Arial"/>
                <a:cs typeface="Arial"/>
              </a:rPr>
              <a:t>j</a:t>
            </a:r>
            <a:r>
              <a:rPr sz="1600" spc="4" dirty="0">
                <a:latin typeface="Arial"/>
                <a:cs typeface="Arial"/>
              </a:rPr>
              <a:t>i</a:t>
            </a:r>
            <a:r>
              <a:rPr sz="1600" spc="-4" dirty="0">
                <a:latin typeface="Arial"/>
                <a:cs typeface="Arial"/>
              </a:rPr>
              <a:t>ba</a:t>
            </a:r>
            <a:r>
              <a:rPr sz="1600" spc="0" dirty="0">
                <a:latin typeface="Arial"/>
                <a:cs typeface="Arial"/>
              </a:rPr>
              <a:t>n</a:t>
            </a:r>
            <a:r>
              <a:rPr sz="1600" spc="-9" dirty="0">
                <a:latin typeface="Arial"/>
                <a:cs typeface="Arial"/>
              </a:rPr>
              <a:t> </a:t>
            </a:r>
            <a:r>
              <a:rPr sz="1600" spc="-4" dirty="0">
                <a:latin typeface="Arial"/>
                <a:cs typeface="Arial"/>
              </a:rPr>
              <a:t>o</a:t>
            </a:r>
            <a:r>
              <a:rPr sz="1600" spc="-9" dirty="0">
                <a:latin typeface="Arial"/>
                <a:cs typeface="Arial"/>
              </a:rPr>
              <a:t>r</a:t>
            </a:r>
            <a:r>
              <a:rPr sz="1600" spc="-4" dirty="0">
                <a:latin typeface="Arial"/>
                <a:cs typeface="Arial"/>
              </a:rPr>
              <a:t>an</a:t>
            </a:r>
            <a:r>
              <a:rPr sz="1600" spc="0" dirty="0">
                <a:latin typeface="Arial"/>
                <a:cs typeface="Arial"/>
              </a:rPr>
              <a:t>g</a:t>
            </a:r>
            <a:r>
              <a:rPr sz="1600" spc="4" dirty="0">
                <a:latin typeface="Arial"/>
                <a:cs typeface="Arial"/>
              </a:rPr>
              <a:t> </a:t>
            </a:r>
            <a:r>
              <a:rPr sz="1600" spc="0" dirty="0">
                <a:latin typeface="Arial"/>
                <a:cs typeface="Arial"/>
              </a:rPr>
              <a:t>lai</a:t>
            </a:r>
            <a:r>
              <a:rPr sz="1600" spc="-4" dirty="0">
                <a:latin typeface="Arial"/>
                <a:cs typeface="Arial"/>
              </a:rPr>
              <a:t>n</a:t>
            </a:r>
            <a:r>
              <a:rPr sz="1600" spc="0" dirty="0">
                <a:latin typeface="Arial"/>
                <a:cs typeface="Arial"/>
              </a:rPr>
              <a:t>.</a:t>
            </a:r>
            <a:endParaRPr sz="16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98726" y="2466595"/>
            <a:ext cx="7503160" cy="7661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5049">
              <a:lnSpc>
                <a:spcPts val="1739"/>
              </a:lnSpc>
              <a:spcBef>
                <a:spcPts val="87"/>
              </a:spcBef>
            </a:pPr>
            <a:r>
              <a:rPr sz="1600" b="1" spc="-4" dirty="0">
                <a:latin typeface="Arial"/>
                <a:cs typeface="Arial"/>
              </a:rPr>
              <a:t>2</a:t>
            </a:r>
            <a:r>
              <a:rPr sz="1600" b="1" spc="0" dirty="0">
                <a:latin typeface="Arial"/>
                <a:cs typeface="Arial"/>
              </a:rPr>
              <a:t>. </a:t>
            </a:r>
            <a:r>
              <a:rPr sz="1600" b="1" spc="4" dirty="0">
                <a:latin typeface="Arial"/>
                <a:cs typeface="Arial"/>
              </a:rPr>
              <a:t>P</a:t>
            </a:r>
            <a:r>
              <a:rPr sz="1600" b="1" spc="9" dirty="0">
                <a:latin typeface="Arial"/>
                <a:cs typeface="Arial"/>
              </a:rPr>
              <a:t>l</a:t>
            </a:r>
            <a:r>
              <a:rPr sz="1600" b="1" spc="-4" dirty="0">
                <a:latin typeface="Arial"/>
                <a:cs typeface="Arial"/>
              </a:rPr>
              <a:t>a</a:t>
            </a:r>
            <a:r>
              <a:rPr sz="1600" b="1" spc="-9" dirty="0">
                <a:latin typeface="Arial"/>
                <a:cs typeface="Arial"/>
              </a:rPr>
              <a:t>t</a:t>
            </a:r>
            <a:r>
              <a:rPr sz="1600" b="1" spc="0" dirty="0">
                <a:latin typeface="Arial"/>
                <a:cs typeface="Arial"/>
              </a:rPr>
              <a:t>o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377"/>
              </a:spcBef>
            </a:pPr>
            <a:r>
              <a:rPr sz="1600" spc="4" dirty="0">
                <a:latin typeface="Arial"/>
                <a:cs typeface="Arial"/>
              </a:rPr>
              <a:t>P</a:t>
            </a:r>
            <a:r>
              <a:rPr sz="1600" spc="0" dirty="0">
                <a:latin typeface="Arial"/>
                <a:cs typeface="Arial"/>
              </a:rPr>
              <a:t>la</a:t>
            </a:r>
            <a:r>
              <a:rPr sz="1600" spc="4" dirty="0">
                <a:latin typeface="Arial"/>
                <a:cs typeface="Arial"/>
              </a:rPr>
              <a:t>t</a:t>
            </a:r>
            <a:r>
              <a:rPr sz="1600" spc="0" dirty="0">
                <a:latin typeface="Arial"/>
                <a:cs typeface="Arial"/>
              </a:rPr>
              <a:t>o</a:t>
            </a:r>
            <a:r>
              <a:rPr sz="1600" spc="-34" dirty="0">
                <a:latin typeface="Arial"/>
                <a:cs typeface="Arial"/>
              </a:rPr>
              <a:t> </a:t>
            </a:r>
            <a:r>
              <a:rPr sz="1600" spc="25" dirty="0">
                <a:latin typeface="Arial"/>
                <a:cs typeface="Arial"/>
              </a:rPr>
              <a:t>m</a:t>
            </a:r>
            <a:r>
              <a:rPr sz="1600" spc="-4" dirty="0">
                <a:latin typeface="Arial"/>
                <a:cs typeface="Arial"/>
              </a:rPr>
              <a:t>enge</a:t>
            </a:r>
            <a:r>
              <a:rPr sz="1600" spc="25" dirty="0">
                <a:latin typeface="Arial"/>
                <a:cs typeface="Arial"/>
              </a:rPr>
              <a:t>m</a:t>
            </a:r>
            <a:r>
              <a:rPr sz="1600" spc="-4" dirty="0">
                <a:latin typeface="Arial"/>
                <a:cs typeface="Arial"/>
              </a:rPr>
              <a:t>u</a:t>
            </a:r>
            <a:r>
              <a:rPr sz="1600" spc="9" dirty="0">
                <a:latin typeface="Arial"/>
                <a:cs typeface="Arial"/>
              </a:rPr>
              <a:t>k</a:t>
            </a:r>
            <a:r>
              <a:rPr sz="1600" spc="-4" dirty="0">
                <a:latin typeface="Arial"/>
                <a:cs typeface="Arial"/>
              </a:rPr>
              <a:t>a</a:t>
            </a:r>
            <a:r>
              <a:rPr sz="1600" spc="-9" dirty="0">
                <a:latin typeface="Arial"/>
                <a:cs typeface="Arial"/>
              </a:rPr>
              <a:t>k</a:t>
            </a:r>
            <a:r>
              <a:rPr sz="1600" spc="-4" dirty="0">
                <a:latin typeface="Arial"/>
                <a:cs typeface="Arial"/>
              </a:rPr>
              <a:t>a</a:t>
            </a:r>
            <a:r>
              <a:rPr sz="1600" spc="0" dirty="0">
                <a:latin typeface="Arial"/>
                <a:cs typeface="Arial"/>
              </a:rPr>
              <a:t>n</a:t>
            </a:r>
            <a:r>
              <a:rPr sz="1600" spc="-54" dirty="0">
                <a:latin typeface="Arial"/>
                <a:cs typeface="Arial"/>
              </a:rPr>
              <a:t> </a:t>
            </a:r>
            <a:r>
              <a:rPr sz="1600" spc="-4" dirty="0">
                <a:latin typeface="Arial"/>
                <a:cs typeface="Arial"/>
              </a:rPr>
              <a:t>pendapa</a:t>
            </a:r>
            <a:r>
              <a:rPr sz="1600" spc="4" dirty="0">
                <a:latin typeface="Arial"/>
                <a:cs typeface="Arial"/>
              </a:rPr>
              <a:t>t</a:t>
            </a:r>
            <a:r>
              <a:rPr sz="1600" spc="-4" dirty="0">
                <a:latin typeface="Arial"/>
                <a:cs typeface="Arial"/>
              </a:rPr>
              <a:t>n</a:t>
            </a:r>
            <a:r>
              <a:rPr sz="1600" spc="-9" dirty="0">
                <a:latin typeface="Arial"/>
                <a:cs typeface="Arial"/>
              </a:rPr>
              <a:t>y</a:t>
            </a:r>
            <a:r>
              <a:rPr sz="1600" spc="0" dirty="0">
                <a:latin typeface="Arial"/>
                <a:cs typeface="Arial"/>
              </a:rPr>
              <a:t>a</a:t>
            </a:r>
            <a:r>
              <a:rPr sz="1600" spc="9" dirty="0">
                <a:latin typeface="Arial"/>
                <a:cs typeface="Arial"/>
              </a:rPr>
              <a:t> </a:t>
            </a:r>
            <a:r>
              <a:rPr sz="1600" spc="25" dirty="0">
                <a:latin typeface="Arial"/>
                <a:cs typeface="Arial"/>
              </a:rPr>
              <a:t>m</a:t>
            </a:r>
            <a:r>
              <a:rPr sz="1600" spc="-4" dirty="0">
                <a:latin typeface="Arial"/>
                <a:cs typeface="Arial"/>
              </a:rPr>
              <a:t>engena</a:t>
            </a:r>
            <a:r>
              <a:rPr sz="1600" spc="0" dirty="0">
                <a:latin typeface="Arial"/>
                <a:cs typeface="Arial"/>
              </a:rPr>
              <a:t>i</a:t>
            </a:r>
            <a:r>
              <a:rPr sz="1600" spc="-24" dirty="0">
                <a:latin typeface="Arial"/>
                <a:cs typeface="Arial"/>
              </a:rPr>
              <a:t> </a:t>
            </a:r>
            <a:r>
              <a:rPr sz="1600" spc="-4" dirty="0">
                <a:latin typeface="Arial"/>
                <a:cs typeface="Arial"/>
              </a:rPr>
              <a:t>hu</a:t>
            </a:r>
            <a:r>
              <a:rPr sz="1600" spc="9" dirty="0">
                <a:latin typeface="Arial"/>
                <a:cs typeface="Arial"/>
              </a:rPr>
              <a:t>k</a:t>
            </a:r>
            <a:r>
              <a:rPr sz="1600" spc="-4" dirty="0">
                <a:latin typeface="Arial"/>
                <a:cs typeface="Arial"/>
              </a:rPr>
              <a:t>u</a:t>
            </a:r>
            <a:r>
              <a:rPr sz="1600" spc="0" dirty="0">
                <a:latin typeface="Arial"/>
                <a:cs typeface="Arial"/>
              </a:rPr>
              <a:t>m</a:t>
            </a:r>
            <a:r>
              <a:rPr sz="1600" spc="-24" dirty="0">
                <a:latin typeface="Arial"/>
                <a:cs typeface="Arial"/>
              </a:rPr>
              <a:t> </a:t>
            </a:r>
            <a:r>
              <a:rPr sz="1600" spc="-9" dirty="0">
                <a:latin typeface="Arial"/>
                <a:cs typeface="Arial"/>
              </a:rPr>
              <a:t>y</a:t>
            </a:r>
            <a:r>
              <a:rPr sz="1600" spc="-4" dirty="0">
                <a:latin typeface="Arial"/>
                <a:cs typeface="Arial"/>
              </a:rPr>
              <a:t>a</a:t>
            </a:r>
            <a:r>
              <a:rPr sz="1600" spc="0" dirty="0">
                <a:latin typeface="Arial"/>
                <a:cs typeface="Arial"/>
              </a:rPr>
              <a:t>i</a:t>
            </a:r>
            <a:r>
              <a:rPr sz="1600" spc="9" dirty="0">
                <a:latin typeface="Arial"/>
                <a:cs typeface="Arial"/>
              </a:rPr>
              <a:t>t</a:t>
            </a:r>
            <a:r>
              <a:rPr sz="1600" spc="0" dirty="0">
                <a:latin typeface="Arial"/>
                <a:cs typeface="Arial"/>
              </a:rPr>
              <a:t>u</a:t>
            </a:r>
            <a:r>
              <a:rPr sz="1600" spc="9" dirty="0">
                <a:latin typeface="Arial"/>
                <a:cs typeface="Arial"/>
              </a:rPr>
              <a:t> s</a:t>
            </a:r>
            <a:r>
              <a:rPr sz="1600" spc="-4" dirty="0">
                <a:latin typeface="Arial"/>
                <a:cs typeface="Arial"/>
              </a:rPr>
              <a:t>ebua</a:t>
            </a:r>
            <a:r>
              <a:rPr sz="1600" spc="0" dirty="0">
                <a:latin typeface="Arial"/>
                <a:cs typeface="Arial"/>
              </a:rPr>
              <a:t>h</a:t>
            </a:r>
            <a:r>
              <a:rPr sz="1600" spc="-14" dirty="0">
                <a:latin typeface="Arial"/>
                <a:cs typeface="Arial"/>
              </a:rPr>
              <a:t> </a:t>
            </a:r>
            <a:r>
              <a:rPr sz="1600" spc="-4" dirty="0">
                <a:latin typeface="Arial"/>
                <a:cs typeface="Arial"/>
              </a:rPr>
              <a:t>pe</a:t>
            </a:r>
            <a:r>
              <a:rPr sz="1600" spc="-9" dirty="0">
                <a:latin typeface="Arial"/>
                <a:cs typeface="Arial"/>
              </a:rPr>
              <a:t>r</a:t>
            </a:r>
            <a:r>
              <a:rPr sz="1600" spc="-4" dirty="0">
                <a:latin typeface="Arial"/>
                <a:cs typeface="Arial"/>
              </a:rPr>
              <a:t>a</a:t>
            </a:r>
            <a:r>
              <a:rPr sz="1600" spc="9" dirty="0">
                <a:latin typeface="Arial"/>
                <a:cs typeface="Arial"/>
              </a:rPr>
              <a:t>t</a:t>
            </a:r>
            <a:r>
              <a:rPr sz="1600" spc="-4" dirty="0">
                <a:latin typeface="Arial"/>
                <a:cs typeface="Arial"/>
              </a:rPr>
              <a:t>u</a:t>
            </a:r>
            <a:r>
              <a:rPr sz="1600" spc="-9" dirty="0">
                <a:latin typeface="Arial"/>
                <a:cs typeface="Arial"/>
              </a:rPr>
              <a:t>r</a:t>
            </a:r>
            <a:r>
              <a:rPr sz="1600" spc="-4" dirty="0">
                <a:latin typeface="Arial"/>
                <a:cs typeface="Arial"/>
              </a:rPr>
              <a:t>a</a:t>
            </a:r>
            <a:r>
              <a:rPr sz="1600" spc="0" dirty="0">
                <a:latin typeface="Arial"/>
                <a:cs typeface="Arial"/>
              </a:rPr>
              <a:t>n</a:t>
            </a:r>
            <a:r>
              <a:rPr sz="1600" spc="14" dirty="0">
                <a:latin typeface="Arial"/>
                <a:cs typeface="Arial"/>
              </a:rPr>
              <a:t> </a:t>
            </a:r>
            <a:r>
              <a:rPr sz="1600" spc="-9" dirty="0">
                <a:latin typeface="Arial"/>
                <a:cs typeface="Arial"/>
              </a:rPr>
              <a:t>y</a:t>
            </a:r>
            <a:r>
              <a:rPr sz="1600" spc="-4" dirty="0">
                <a:latin typeface="Arial"/>
                <a:cs typeface="Arial"/>
              </a:rPr>
              <a:t>an</a:t>
            </a:r>
            <a:r>
              <a:rPr sz="1600" spc="0" dirty="0">
                <a:latin typeface="Arial"/>
                <a:cs typeface="Arial"/>
              </a:rPr>
              <a:t>g</a:t>
            </a:r>
            <a:endParaRPr sz="1600">
              <a:latin typeface="Arial"/>
              <a:cs typeface="Arial"/>
            </a:endParaRPr>
          </a:p>
          <a:p>
            <a:pPr marL="12700" marR="35049">
              <a:lnSpc>
                <a:spcPct val="95825"/>
              </a:lnSpc>
              <a:spcBef>
                <a:spcPts val="80"/>
              </a:spcBef>
            </a:pPr>
            <a:r>
              <a:rPr sz="1600" spc="9" dirty="0">
                <a:latin typeface="Arial"/>
                <a:cs typeface="Arial"/>
              </a:rPr>
              <a:t>s</a:t>
            </a:r>
            <a:r>
              <a:rPr sz="1600" spc="0" dirty="0">
                <a:latin typeface="Arial"/>
                <a:cs typeface="Arial"/>
              </a:rPr>
              <a:t>i</a:t>
            </a:r>
            <a:r>
              <a:rPr sz="1600" spc="9" dirty="0">
                <a:latin typeface="Arial"/>
                <a:cs typeface="Arial"/>
              </a:rPr>
              <a:t>s</a:t>
            </a:r>
            <a:r>
              <a:rPr sz="1600" spc="4" dirty="0">
                <a:latin typeface="Arial"/>
                <a:cs typeface="Arial"/>
              </a:rPr>
              <a:t>t</a:t>
            </a:r>
            <a:r>
              <a:rPr sz="1600" spc="-9" dirty="0">
                <a:latin typeface="Arial"/>
                <a:cs typeface="Arial"/>
              </a:rPr>
              <a:t>e</a:t>
            </a:r>
            <a:r>
              <a:rPr sz="1600" spc="25" dirty="0">
                <a:latin typeface="Arial"/>
                <a:cs typeface="Arial"/>
              </a:rPr>
              <a:t>m</a:t>
            </a:r>
            <a:r>
              <a:rPr sz="1600" spc="-9" dirty="0">
                <a:latin typeface="Arial"/>
                <a:cs typeface="Arial"/>
              </a:rPr>
              <a:t>a</a:t>
            </a:r>
            <a:r>
              <a:rPr sz="1600" spc="-14" dirty="0">
                <a:latin typeface="Arial"/>
                <a:cs typeface="Arial"/>
              </a:rPr>
              <a:t>t</a:t>
            </a:r>
            <a:r>
              <a:rPr sz="1600" spc="0" dirty="0">
                <a:latin typeface="Arial"/>
                <a:cs typeface="Arial"/>
              </a:rPr>
              <a:t>is</a:t>
            </a:r>
            <a:r>
              <a:rPr sz="1600" spc="-51" dirty="0">
                <a:latin typeface="Arial"/>
                <a:cs typeface="Arial"/>
              </a:rPr>
              <a:t> </a:t>
            </a:r>
            <a:r>
              <a:rPr sz="1600" spc="-4" dirty="0">
                <a:latin typeface="Arial"/>
                <a:cs typeface="Arial"/>
              </a:rPr>
              <a:t>da</a:t>
            </a:r>
            <a:r>
              <a:rPr sz="1600" spc="0" dirty="0">
                <a:latin typeface="Arial"/>
                <a:cs typeface="Arial"/>
              </a:rPr>
              <a:t>n</a:t>
            </a:r>
            <a:r>
              <a:rPr sz="1600" spc="4" dirty="0">
                <a:latin typeface="Arial"/>
                <a:cs typeface="Arial"/>
              </a:rPr>
              <a:t> </a:t>
            </a:r>
            <a:r>
              <a:rPr sz="1600" spc="9" dirty="0">
                <a:latin typeface="Arial"/>
                <a:cs typeface="Arial"/>
              </a:rPr>
              <a:t>t</a:t>
            </a:r>
            <a:r>
              <a:rPr sz="1600" spc="-4" dirty="0">
                <a:latin typeface="Arial"/>
                <a:cs typeface="Arial"/>
              </a:rPr>
              <a:t>era</a:t>
            </a:r>
            <a:r>
              <a:rPr sz="1600" spc="9" dirty="0">
                <a:latin typeface="Arial"/>
                <a:cs typeface="Arial"/>
              </a:rPr>
              <a:t>t</a:t>
            </a:r>
            <a:r>
              <a:rPr sz="1600" spc="-4" dirty="0">
                <a:latin typeface="Arial"/>
                <a:cs typeface="Arial"/>
              </a:rPr>
              <a:t>u</a:t>
            </a:r>
            <a:r>
              <a:rPr sz="1600" spc="0" dirty="0">
                <a:latin typeface="Arial"/>
                <a:cs typeface="Arial"/>
              </a:rPr>
              <a:t>r</a:t>
            </a:r>
            <a:r>
              <a:rPr sz="1600" spc="3" dirty="0">
                <a:latin typeface="Arial"/>
                <a:cs typeface="Arial"/>
              </a:rPr>
              <a:t> </a:t>
            </a:r>
            <a:r>
              <a:rPr sz="1600" spc="-14" dirty="0">
                <a:latin typeface="Arial"/>
                <a:cs typeface="Arial"/>
              </a:rPr>
              <a:t>y</a:t>
            </a:r>
            <a:r>
              <a:rPr sz="1600" spc="-9" dirty="0">
                <a:latin typeface="Arial"/>
                <a:cs typeface="Arial"/>
              </a:rPr>
              <a:t>an</a:t>
            </a:r>
            <a:r>
              <a:rPr sz="1600" spc="0" dirty="0">
                <a:latin typeface="Arial"/>
                <a:cs typeface="Arial"/>
              </a:rPr>
              <a:t>g</a:t>
            </a:r>
            <a:r>
              <a:rPr sz="1600" spc="4" dirty="0">
                <a:latin typeface="Arial"/>
                <a:cs typeface="Arial"/>
              </a:rPr>
              <a:t> </a:t>
            </a:r>
            <a:r>
              <a:rPr sz="1600" spc="25" dirty="0">
                <a:latin typeface="Arial"/>
                <a:cs typeface="Arial"/>
              </a:rPr>
              <a:t>m</a:t>
            </a:r>
            <a:r>
              <a:rPr sz="1600" spc="-9" dirty="0">
                <a:latin typeface="Arial"/>
                <a:cs typeface="Arial"/>
              </a:rPr>
              <a:t>eng</a:t>
            </a:r>
            <a:r>
              <a:rPr sz="1600" spc="0" dirty="0">
                <a:latin typeface="Arial"/>
                <a:cs typeface="Arial"/>
              </a:rPr>
              <a:t>i</a:t>
            </a:r>
            <a:r>
              <a:rPr sz="1600" spc="9" dirty="0">
                <a:latin typeface="Arial"/>
                <a:cs typeface="Arial"/>
              </a:rPr>
              <a:t>k</a:t>
            </a:r>
            <a:r>
              <a:rPr sz="1600" spc="-9" dirty="0">
                <a:latin typeface="Arial"/>
                <a:cs typeface="Arial"/>
              </a:rPr>
              <a:t>a</a:t>
            </a:r>
            <a:r>
              <a:rPr sz="1600" spc="19" dirty="0">
                <a:latin typeface="Arial"/>
                <a:cs typeface="Arial"/>
              </a:rPr>
              <a:t>t</a:t>
            </a:r>
            <a:r>
              <a:rPr sz="1600" spc="0" dirty="0">
                <a:latin typeface="Arial"/>
                <a:cs typeface="Arial"/>
              </a:rPr>
              <a:t>,</a:t>
            </a:r>
            <a:r>
              <a:rPr sz="1600" spc="-41" dirty="0">
                <a:latin typeface="Arial"/>
                <a:cs typeface="Arial"/>
              </a:rPr>
              <a:t> </a:t>
            </a:r>
            <a:r>
              <a:rPr sz="1600" spc="-9" dirty="0">
                <a:latin typeface="Arial"/>
                <a:cs typeface="Arial"/>
              </a:rPr>
              <a:t>ba</a:t>
            </a:r>
            <a:r>
              <a:rPr sz="1600" spc="0" dirty="0">
                <a:latin typeface="Arial"/>
                <a:cs typeface="Arial"/>
              </a:rPr>
              <a:t>ik</a:t>
            </a:r>
            <a:r>
              <a:rPr sz="1600" spc="-19" dirty="0">
                <a:latin typeface="Arial"/>
                <a:cs typeface="Arial"/>
              </a:rPr>
              <a:t> </a:t>
            </a:r>
            <a:r>
              <a:rPr sz="1600" spc="25" dirty="0">
                <a:latin typeface="Arial"/>
                <a:cs typeface="Arial"/>
              </a:rPr>
              <a:t>m</a:t>
            </a:r>
            <a:r>
              <a:rPr sz="1600" spc="-4" dirty="0">
                <a:latin typeface="Arial"/>
                <a:cs typeface="Arial"/>
              </a:rPr>
              <a:t>a</a:t>
            </a:r>
            <a:r>
              <a:rPr sz="1600" spc="9" dirty="0">
                <a:latin typeface="Arial"/>
                <a:cs typeface="Arial"/>
              </a:rPr>
              <a:t>s</a:t>
            </a:r>
            <a:r>
              <a:rPr sz="1600" spc="-9" dirty="0">
                <a:latin typeface="Arial"/>
                <a:cs typeface="Arial"/>
              </a:rPr>
              <a:t>y</a:t>
            </a:r>
            <a:r>
              <a:rPr sz="1600" spc="-4" dirty="0">
                <a:latin typeface="Arial"/>
                <a:cs typeface="Arial"/>
              </a:rPr>
              <a:t>ara</a:t>
            </a:r>
            <a:r>
              <a:rPr sz="1600" spc="9" dirty="0">
                <a:latin typeface="Arial"/>
                <a:cs typeface="Arial"/>
              </a:rPr>
              <a:t>k</a:t>
            </a:r>
            <a:r>
              <a:rPr sz="1600" spc="-4" dirty="0">
                <a:latin typeface="Arial"/>
                <a:cs typeface="Arial"/>
              </a:rPr>
              <a:t>a</a:t>
            </a:r>
            <a:r>
              <a:rPr sz="1600" spc="0" dirty="0">
                <a:latin typeface="Arial"/>
                <a:cs typeface="Arial"/>
              </a:rPr>
              <a:t>t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spc="-4" dirty="0">
                <a:latin typeface="Arial"/>
                <a:cs typeface="Arial"/>
              </a:rPr>
              <a:t>da</a:t>
            </a:r>
            <a:r>
              <a:rPr sz="1600" spc="0" dirty="0">
                <a:latin typeface="Arial"/>
                <a:cs typeface="Arial"/>
              </a:rPr>
              <a:t>n</a:t>
            </a:r>
            <a:r>
              <a:rPr sz="1600" spc="-14" dirty="0">
                <a:latin typeface="Arial"/>
                <a:cs typeface="Arial"/>
              </a:rPr>
              <a:t> </a:t>
            </a:r>
            <a:r>
              <a:rPr sz="1600" spc="-9" dirty="0">
                <a:latin typeface="Arial"/>
                <a:cs typeface="Arial"/>
              </a:rPr>
              <a:t>pe</a:t>
            </a:r>
            <a:r>
              <a:rPr sz="1600" spc="25" dirty="0">
                <a:latin typeface="Arial"/>
                <a:cs typeface="Arial"/>
              </a:rPr>
              <a:t>m</a:t>
            </a:r>
            <a:r>
              <a:rPr sz="1600" spc="-9" dirty="0">
                <a:latin typeface="Arial"/>
                <a:cs typeface="Arial"/>
              </a:rPr>
              <a:t>er</a:t>
            </a:r>
            <a:r>
              <a:rPr sz="1600" spc="0" dirty="0">
                <a:latin typeface="Arial"/>
                <a:cs typeface="Arial"/>
              </a:rPr>
              <a:t>i</a:t>
            </a:r>
            <a:r>
              <a:rPr sz="1600" spc="-4" dirty="0">
                <a:latin typeface="Arial"/>
                <a:cs typeface="Arial"/>
              </a:rPr>
              <a:t>n</a:t>
            </a:r>
            <a:r>
              <a:rPr sz="1600" spc="4" dirty="0">
                <a:latin typeface="Arial"/>
                <a:cs typeface="Arial"/>
              </a:rPr>
              <a:t>t</a:t>
            </a:r>
            <a:r>
              <a:rPr sz="1600" spc="-9" dirty="0">
                <a:latin typeface="Arial"/>
                <a:cs typeface="Arial"/>
              </a:rPr>
              <a:t>a</a:t>
            </a:r>
            <a:r>
              <a:rPr sz="1600" spc="0" dirty="0">
                <a:latin typeface="Arial"/>
                <a:cs typeface="Arial"/>
              </a:rPr>
              <a:t>h.</a:t>
            </a:r>
            <a:endParaRPr sz="16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98726" y="3588266"/>
            <a:ext cx="7676584" cy="7666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22349">
              <a:lnSpc>
                <a:spcPts val="1745"/>
              </a:lnSpc>
              <a:spcBef>
                <a:spcPts val="87"/>
              </a:spcBef>
            </a:pPr>
            <a:r>
              <a:rPr sz="1600" b="1" spc="-9" dirty="0">
                <a:latin typeface="Arial"/>
                <a:cs typeface="Arial"/>
              </a:rPr>
              <a:t>3</a:t>
            </a:r>
            <a:r>
              <a:rPr sz="1600" b="1" spc="0" dirty="0">
                <a:latin typeface="Arial"/>
                <a:cs typeface="Arial"/>
              </a:rPr>
              <a:t>. </a:t>
            </a:r>
            <a:r>
              <a:rPr sz="1600" b="1" spc="4" dirty="0">
                <a:latin typeface="Arial"/>
                <a:cs typeface="Arial"/>
              </a:rPr>
              <a:t>P</a:t>
            </a:r>
            <a:r>
              <a:rPr sz="1600" b="1" spc="0" dirty="0">
                <a:latin typeface="Arial"/>
                <a:cs typeface="Arial"/>
              </a:rPr>
              <a:t>ro</a:t>
            </a:r>
            <a:r>
              <a:rPr sz="1600" b="1" spc="-9" dirty="0">
                <a:latin typeface="Arial"/>
                <a:cs typeface="Arial"/>
              </a:rPr>
              <a:t>f</a:t>
            </a:r>
            <a:r>
              <a:rPr sz="1600" b="1" spc="0" dirty="0">
                <a:latin typeface="Arial"/>
                <a:cs typeface="Arial"/>
              </a:rPr>
              <a:t>. </a:t>
            </a:r>
            <a:r>
              <a:rPr sz="1600" b="1" spc="-9" dirty="0">
                <a:latin typeface="Arial"/>
                <a:cs typeface="Arial"/>
              </a:rPr>
              <a:t>D</a:t>
            </a:r>
            <a:r>
              <a:rPr sz="1600" b="1" spc="-100" dirty="0">
                <a:latin typeface="Arial"/>
                <a:cs typeface="Arial"/>
              </a:rPr>
              <a:t>r</a:t>
            </a:r>
            <a:r>
              <a:rPr sz="1600" b="1" spc="0" dirty="0">
                <a:latin typeface="Arial"/>
                <a:cs typeface="Arial"/>
              </a:rPr>
              <a:t>.</a:t>
            </a:r>
            <a:r>
              <a:rPr sz="1600" b="1" spc="19" dirty="0">
                <a:latin typeface="Arial"/>
                <a:cs typeface="Arial"/>
              </a:rPr>
              <a:t> </a:t>
            </a:r>
            <a:r>
              <a:rPr sz="1600" b="1" spc="-89" dirty="0">
                <a:latin typeface="Arial"/>
                <a:cs typeface="Arial"/>
              </a:rPr>
              <a:t>V</a:t>
            </a:r>
            <a:r>
              <a:rPr sz="1600" b="1" spc="-9" dirty="0">
                <a:latin typeface="Arial"/>
                <a:cs typeface="Arial"/>
              </a:rPr>
              <a:t>a</a:t>
            </a:r>
            <a:r>
              <a:rPr sz="1600" b="1" spc="0" dirty="0">
                <a:latin typeface="Arial"/>
                <a:cs typeface="Arial"/>
              </a:rPr>
              <a:t>n</a:t>
            </a:r>
            <a:r>
              <a:rPr sz="1600" b="1" spc="4" dirty="0">
                <a:latin typeface="Arial"/>
                <a:cs typeface="Arial"/>
              </a:rPr>
              <a:t> </a:t>
            </a:r>
            <a:r>
              <a:rPr sz="1600" b="1" spc="-9" dirty="0">
                <a:latin typeface="Arial"/>
                <a:cs typeface="Arial"/>
              </a:rPr>
              <a:t>Ka</a:t>
            </a:r>
            <a:r>
              <a:rPr sz="1600" b="1" spc="0" dirty="0">
                <a:latin typeface="Arial"/>
                <a:cs typeface="Arial"/>
              </a:rPr>
              <a:t>n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41"/>
              </a:lnSpc>
              <a:spcBef>
                <a:spcPts val="377"/>
              </a:spcBef>
            </a:pPr>
            <a:r>
              <a:rPr sz="1600" spc="4" dirty="0">
                <a:latin typeface="Arial"/>
                <a:cs typeface="Arial"/>
              </a:rPr>
              <a:t>P</a:t>
            </a:r>
            <a:r>
              <a:rPr sz="1600" spc="-4" dirty="0">
                <a:latin typeface="Arial"/>
                <a:cs typeface="Arial"/>
              </a:rPr>
              <a:t>enge</a:t>
            </a:r>
            <a:r>
              <a:rPr sz="1600" spc="-9" dirty="0">
                <a:latin typeface="Arial"/>
                <a:cs typeface="Arial"/>
              </a:rPr>
              <a:t>r</a:t>
            </a:r>
            <a:r>
              <a:rPr sz="1600" spc="9" dirty="0">
                <a:latin typeface="Arial"/>
                <a:cs typeface="Arial"/>
              </a:rPr>
              <a:t>t</a:t>
            </a:r>
            <a:r>
              <a:rPr sz="1600" spc="0" dirty="0">
                <a:latin typeface="Arial"/>
                <a:cs typeface="Arial"/>
              </a:rPr>
              <a:t>ian</a:t>
            </a:r>
            <a:r>
              <a:rPr sz="1600" spc="-14" dirty="0">
                <a:latin typeface="Arial"/>
                <a:cs typeface="Arial"/>
              </a:rPr>
              <a:t> </a:t>
            </a:r>
            <a:r>
              <a:rPr sz="1600" spc="-4" dirty="0">
                <a:latin typeface="Arial"/>
                <a:cs typeface="Arial"/>
              </a:rPr>
              <a:t>hu</a:t>
            </a:r>
            <a:r>
              <a:rPr sz="1600" spc="9" dirty="0">
                <a:latin typeface="Arial"/>
                <a:cs typeface="Arial"/>
              </a:rPr>
              <a:t>k</a:t>
            </a:r>
            <a:r>
              <a:rPr sz="1600" spc="-4" dirty="0">
                <a:latin typeface="Arial"/>
                <a:cs typeface="Arial"/>
              </a:rPr>
              <a:t>u</a:t>
            </a:r>
            <a:r>
              <a:rPr sz="1600" spc="0" dirty="0">
                <a:latin typeface="Arial"/>
                <a:cs typeface="Arial"/>
              </a:rPr>
              <a:t>m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25" dirty="0">
                <a:latin typeface="Arial"/>
                <a:cs typeface="Arial"/>
              </a:rPr>
              <a:t>m</a:t>
            </a:r>
            <a:r>
              <a:rPr sz="1600" spc="-4" dirty="0">
                <a:latin typeface="Arial"/>
                <a:cs typeface="Arial"/>
              </a:rPr>
              <a:t>enu</a:t>
            </a:r>
            <a:r>
              <a:rPr sz="1600" spc="-9" dirty="0">
                <a:latin typeface="Arial"/>
                <a:cs typeface="Arial"/>
              </a:rPr>
              <a:t>r</a:t>
            </a:r>
            <a:r>
              <a:rPr sz="1600" spc="-4" dirty="0">
                <a:latin typeface="Arial"/>
                <a:cs typeface="Arial"/>
              </a:rPr>
              <a:t>u</a:t>
            </a:r>
            <a:r>
              <a:rPr sz="1600" spc="0" dirty="0">
                <a:latin typeface="Arial"/>
                <a:cs typeface="Arial"/>
              </a:rPr>
              <a:t>t </a:t>
            </a:r>
            <a:r>
              <a:rPr sz="1600" spc="-109" dirty="0">
                <a:latin typeface="Arial"/>
                <a:cs typeface="Arial"/>
              </a:rPr>
              <a:t>V</a:t>
            </a:r>
            <a:r>
              <a:rPr sz="1600" spc="-4" dirty="0">
                <a:latin typeface="Arial"/>
                <a:cs typeface="Arial"/>
              </a:rPr>
              <a:t>a</a:t>
            </a:r>
            <a:r>
              <a:rPr sz="1600" spc="0" dirty="0">
                <a:latin typeface="Arial"/>
                <a:cs typeface="Arial"/>
              </a:rPr>
              <a:t>n</a:t>
            </a:r>
            <a:r>
              <a:rPr sz="1600" spc="-14" dirty="0">
                <a:latin typeface="Arial"/>
                <a:cs typeface="Arial"/>
              </a:rPr>
              <a:t> </a:t>
            </a:r>
            <a:r>
              <a:rPr sz="1600" spc="4" dirty="0">
                <a:latin typeface="Arial"/>
                <a:cs typeface="Arial"/>
              </a:rPr>
              <a:t>K</a:t>
            </a:r>
            <a:r>
              <a:rPr sz="1600" spc="-4" dirty="0">
                <a:latin typeface="Arial"/>
                <a:cs typeface="Arial"/>
              </a:rPr>
              <a:t>a</a:t>
            </a:r>
            <a:r>
              <a:rPr sz="1600" spc="0" dirty="0">
                <a:latin typeface="Arial"/>
                <a:cs typeface="Arial"/>
              </a:rPr>
              <a:t>n</a:t>
            </a:r>
            <a:r>
              <a:rPr sz="1600" spc="-14" dirty="0">
                <a:latin typeface="Arial"/>
                <a:cs typeface="Arial"/>
              </a:rPr>
              <a:t> </a:t>
            </a:r>
            <a:r>
              <a:rPr sz="1600" spc="-9" dirty="0">
                <a:latin typeface="Arial"/>
                <a:cs typeface="Arial"/>
              </a:rPr>
              <a:t>y</a:t>
            </a:r>
            <a:r>
              <a:rPr sz="1600" spc="-4" dirty="0">
                <a:latin typeface="Arial"/>
                <a:cs typeface="Arial"/>
              </a:rPr>
              <a:t>a</a:t>
            </a:r>
            <a:r>
              <a:rPr sz="1600" spc="0" dirty="0">
                <a:latin typeface="Arial"/>
                <a:cs typeface="Arial"/>
              </a:rPr>
              <a:t>i</a:t>
            </a:r>
            <a:r>
              <a:rPr sz="1600" spc="9" dirty="0">
                <a:latin typeface="Arial"/>
                <a:cs typeface="Arial"/>
              </a:rPr>
              <a:t>t</a:t>
            </a:r>
            <a:r>
              <a:rPr sz="1600" spc="0" dirty="0">
                <a:latin typeface="Arial"/>
                <a:cs typeface="Arial"/>
              </a:rPr>
              <a:t>u</a:t>
            </a:r>
            <a:r>
              <a:rPr sz="1600" spc="-14" dirty="0">
                <a:latin typeface="Arial"/>
                <a:cs typeface="Arial"/>
              </a:rPr>
              <a:t> </a:t>
            </a:r>
            <a:r>
              <a:rPr sz="1600" spc="-4" dirty="0">
                <a:latin typeface="Arial"/>
                <a:cs typeface="Arial"/>
              </a:rPr>
              <a:t>pe</a:t>
            </a:r>
            <a:r>
              <a:rPr sz="1600" spc="-9" dirty="0">
                <a:latin typeface="Arial"/>
                <a:cs typeface="Arial"/>
              </a:rPr>
              <a:t>r</a:t>
            </a:r>
            <a:r>
              <a:rPr sz="1600" spc="-4" dirty="0">
                <a:latin typeface="Arial"/>
                <a:cs typeface="Arial"/>
              </a:rPr>
              <a:t>a</a:t>
            </a:r>
            <a:r>
              <a:rPr sz="1600" spc="9" dirty="0">
                <a:latin typeface="Arial"/>
                <a:cs typeface="Arial"/>
              </a:rPr>
              <a:t>t</a:t>
            </a:r>
            <a:r>
              <a:rPr sz="1600" spc="-4" dirty="0">
                <a:latin typeface="Arial"/>
                <a:cs typeface="Arial"/>
              </a:rPr>
              <a:t>u</a:t>
            </a:r>
            <a:r>
              <a:rPr sz="1600" spc="-9" dirty="0">
                <a:latin typeface="Arial"/>
                <a:cs typeface="Arial"/>
              </a:rPr>
              <a:t>r</a:t>
            </a:r>
            <a:r>
              <a:rPr sz="1600" spc="-4" dirty="0">
                <a:latin typeface="Arial"/>
                <a:cs typeface="Arial"/>
              </a:rPr>
              <a:t>a</a:t>
            </a:r>
            <a:r>
              <a:rPr sz="1600" spc="0" dirty="0">
                <a:latin typeface="Arial"/>
                <a:cs typeface="Arial"/>
              </a:rPr>
              <a:t>n</a:t>
            </a:r>
            <a:r>
              <a:rPr sz="1600" spc="14" dirty="0">
                <a:latin typeface="Arial"/>
                <a:cs typeface="Arial"/>
              </a:rPr>
              <a:t> </a:t>
            </a:r>
            <a:r>
              <a:rPr sz="1600" spc="-4" dirty="0">
                <a:latin typeface="Arial"/>
                <a:cs typeface="Arial"/>
              </a:rPr>
              <a:t>h</a:t>
            </a:r>
            <a:r>
              <a:rPr sz="1600" spc="0" dirty="0">
                <a:latin typeface="Arial"/>
                <a:cs typeface="Arial"/>
              </a:rPr>
              <a:t>id</a:t>
            </a:r>
            <a:r>
              <a:rPr sz="1600" spc="-9" dirty="0">
                <a:latin typeface="Arial"/>
                <a:cs typeface="Arial"/>
              </a:rPr>
              <a:t>u</a:t>
            </a:r>
            <a:r>
              <a:rPr sz="1600" spc="0" dirty="0">
                <a:latin typeface="Arial"/>
                <a:cs typeface="Arial"/>
              </a:rPr>
              <a:t>p</a:t>
            </a:r>
            <a:r>
              <a:rPr sz="1600" spc="9" dirty="0">
                <a:latin typeface="Arial"/>
                <a:cs typeface="Arial"/>
              </a:rPr>
              <a:t> s</a:t>
            </a:r>
            <a:r>
              <a:rPr sz="1600" spc="-4" dirty="0">
                <a:latin typeface="Arial"/>
                <a:cs typeface="Arial"/>
              </a:rPr>
              <a:t>e</a:t>
            </a:r>
            <a:r>
              <a:rPr sz="1600" spc="9" dirty="0">
                <a:latin typeface="Arial"/>
                <a:cs typeface="Arial"/>
              </a:rPr>
              <a:t>c</a:t>
            </a:r>
            <a:r>
              <a:rPr sz="1600" spc="-4" dirty="0">
                <a:latin typeface="Arial"/>
                <a:cs typeface="Arial"/>
              </a:rPr>
              <a:t>a</a:t>
            </a:r>
            <a:r>
              <a:rPr sz="1600" spc="-9" dirty="0">
                <a:latin typeface="Arial"/>
                <a:cs typeface="Arial"/>
              </a:rPr>
              <a:t>r</a:t>
            </a:r>
            <a:r>
              <a:rPr sz="1600" spc="0" dirty="0">
                <a:latin typeface="Arial"/>
                <a:cs typeface="Arial"/>
              </a:rPr>
              <a:t>a</a:t>
            </a:r>
            <a:r>
              <a:rPr sz="1600" spc="-34" dirty="0">
                <a:latin typeface="Arial"/>
                <a:cs typeface="Arial"/>
              </a:rPr>
              <a:t> </a:t>
            </a:r>
            <a:r>
              <a:rPr sz="1600" spc="25" dirty="0">
                <a:latin typeface="Arial"/>
                <a:cs typeface="Arial"/>
              </a:rPr>
              <a:t>m</a:t>
            </a:r>
            <a:r>
              <a:rPr sz="1600" spc="-4" dirty="0">
                <a:latin typeface="Arial"/>
                <a:cs typeface="Arial"/>
              </a:rPr>
              <a:t>en</a:t>
            </a:r>
            <a:r>
              <a:rPr sz="1600" spc="-9" dirty="0">
                <a:latin typeface="Arial"/>
                <a:cs typeface="Arial"/>
              </a:rPr>
              <a:t>y</a:t>
            </a:r>
            <a:r>
              <a:rPr sz="1600" spc="-4" dirty="0">
                <a:latin typeface="Arial"/>
                <a:cs typeface="Arial"/>
              </a:rPr>
              <a:t>e</a:t>
            </a:r>
            <a:r>
              <a:rPr sz="1600" spc="0" dirty="0">
                <a:latin typeface="Arial"/>
                <a:cs typeface="Arial"/>
              </a:rPr>
              <a:t>lu</a:t>
            </a:r>
            <a:r>
              <a:rPr sz="1600" spc="-9" dirty="0">
                <a:latin typeface="Arial"/>
                <a:cs typeface="Arial"/>
              </a:rPr>
              <a:t>r</a:t>
            </a:r>
            <a:r>
              <a:rPr sz="1600" spc="-4" dirty="0">
                <a:latin typeface="Arial"/>
                <a:cs typeface="Arial"/>
              </a:rPr>
              <a:t>u</a:t>
            </a:r>
            <a:r>
              <a:rPr sz="1600" spc="0" dirty="0">
                <a:latin typeface="Arial"/>
                <a:cs typeface="Arial"/>
              </a:rPr>
              <a:t>h</a:t>
            </a:r>
            <a:r>
              <a:rPr sz="1600" spc="-9" dirty="0">
                <a:latin typeface="Arial"/>
                <a:cs typeface="Arial"/>
              </a:rPr>
              <a:t> y</a:t>
            </a:r>
            <a:r>
              <a:rPr sz="1600" spc="-4" dirty="0">
                <a:latin typeface="Arial"/>
                <a:cs typeface="Arial"/>
              </a:rPr>
              <a:t>an</a:t>
            </a:r>
            <a:r>
              <a:rPr sz="1600" spc="0" dirty="0">
                <a:latin typeface="Arial"/>
                <a:cs typeface="Arial"/>
              </a:rPr>
              <a:t>g </a:t>
            </a:r>
            <a:r>
              <a:rPr sz="1600" spc="-4" dirty="0">
                <a:latin typeface="Arial"/>
                <a:cs typeface="Arial"/>
              </a:rPr>
              <a:t>be</a:t>
            </a:r>
            <a:r>
              <a:rPr sz="1600" spc="-9" dirty="0">
                <a:latin typeface="Arial"/>
                <a:cs typeface="Arial"/>
              </a:rPr>
              <a:t>r</a:t>
            </a:r>
            <a:r>
              <a:rPr sz="1600" spc="9" dirty="0">
                <a:latin typeface="Arial"/>
                <a:cs typeface="Arial"/>
              </a:rPr>
              <a:t>s</a:t>
            </a:r>
            <a:r>
              <a:rPr sz="1600" spc="0" dirty="0">
                <a:latin typeface="Arial"/>
                <a:cs typeface="Arial"/>
              </a:rPr>
              <a:t>i</a:t>
            </a:r>
            <a:r>
              <a:rPr sz="1600" spc="9" dirty="0">
                <a:latin typeface="Arial"/>
                <a:cs typeface="Arial"/>
              </a:rPr>
              <a:t>f</a:t>
            </a:r>
            <a:r>
              <a:rPr sz="1600" spc="-4" dirty="0">
                <a:latin typeface="Arial"/>
                <a:cs typeface="Arial"/>
              </a:rPr>
              <a:t>a</a:t>
            </a:r>
            <a:r>
              <a:rPr sz="1600" spc="0" dirty="0">
                <a:latin typeface="Arial"/>
                <a:cs typeface="Arial"/>
              </a:rPr>
              <a:t>t</a:t>
            </a:r>
            <a:r>
              <a:rPr sz="1600" spc="4" dirty="0">
                <a:latin typeface="Arial"/>
                <a:cs typeface="Arial"/>
              </a:rPr>
              <a:t> </a:t>
            </a:r>
            <a:r>
              <a:rPr sz="1600" spc="25" dirty="0">
                <a:latin typeface="Arial"/>
                <a:cs typeface="Arial"/>
              </a:rPr>
              <a:t>m</a:t>
            </a:r>
            <a:r>
              <a:rPr sz="1600" spc="-4" dirty="0">
                <a:latin typeface="Arial"/>
                <a:cs typeface="Arial"/>
              </a:rPr>
              <a:t>e</a:t>
            </a:r>
            <a:r>
              <a:rPr sz="1600" spc="25" dirty="0">
                <a:latin typeface="Arial"/>
                <a:cs typeface="Arial"/>
              </a:rPr>
              <a:t>m</a:t>
            </a:r>
            <a:r>
              <a:rPr sz="1600" spc="-4" dirty="0">
                <a:latin typeface="Arial"/>
                <a:cs typeface="Arial"/>
              </a:rPr>
              <a:t>a</a:t>
            </a:r>
            <a:r>
              <a:rPr sz="1600" spc="-9" dirty="0">
                <a:latin typeface="Arial"/>
                <a:cs typeface="Arial"/>
              </a:rPr>
              <a:t>k</a:t>
            </a:r>
            <a:r>
              <a:rPr sz="1600" spc="9" dirty="0">
                <a:latin typeface="Arial"/>
                <a:cs typeface="Arial"/>
              </a:rPr>
              <a:t>s</a:t>
            </a:r>
            <a:r>
              <a:rPr sz="1600" spc="0" dirty="0">
                <a:latin typeface="Arial"/>
                <a:cs typeface="Arial"/>
              </a:rPr>
              <a:t>a</a:t>
            </a:r>
            <a:r>
              <a:rPr sz="1600" spc="-79" dirty="0">
                <a:latin typeface="Arial"/>
                <a:cs typeface="Arial"/>
              </a:rPr>
              <a:t> </a:t>
            </a:r>
            <a:r>
              <a:rPr sz="1600" spc="-4" dirty="0">
                <a:latin typeface="Arial"/>
                <a:cs typeface="Arial"/>
              </a:rPr>
              <a:t>denga</a:t>
            </a:r>
            <a:r>
              <a:rPr sz="1600" spc="0" dirty="0">
                <a:latin typeface="Arial"/>
                <a:cs typeface="Arial"/>
              </a:rPr>
              <a:t>n</a:t>
            </a:r>
            <a:r>
              <a:rPr sz="1600" spc="4" dirty="0">
                <a:latin typeface="Arial"/>
                <a:cs typeface="Arial"/>
              </a:rPr>
              <a:t> </a:t>
            </a:r>
            <a:r>
              <a:rPr sz="1600" spc="9" dirty="0">
                <a:latin typeface="Arial"/>
                <a:cs typeface="Arial"/>
              </a:rPr>
              <a:t>t</a:t>
            </a:r>
            <a:r>
              <a:rPr sz="1600" spc="-4" dirty="0">
                <a:latin typeface="Arial"/>
                <a:cs typeface="Arial"/>
              </a:rPr>
              <a:t>u</a:t>
            </a:r>
            <a:r>
              <a:rPr sz="1600" spc="0" dirty="0">
                <a:latin typeface="Arial"/>
                <a:cs typeface="Arial"/>
              </a:rPr>
              <a:t>ju</a:t>
            </a:r>
            <a:r>
              <a:rPr sz="1600" spc="-9" dirty="0">
                <a:latin typeface="Arial"/>
                <a:cs typeface="Arial"/>
              </a:rPr>
              <a:t>a</a:t>
            </a:r>
            <a:r>
              <a:rPr sz="1600" spc="0" dirty="0">
                <a:latin typeface="Arial"/>
                <a:cs typeface="Arial"/>
              </a:rPr>
              <a:t>n</a:t>
            </a:r>
            <a:r>
              <a:rPr sz="1600" spc="-9" dirty="0">
                <a:latin typeface="Arial"/>
                <a:cs typeface="Arial"/>
              </a:rPr>
              <a:t> </a:t>
            </a:r>
            <a:r>
              <a:rPr sz="1600" spc="-4" dirty="0">
                <a:latin typeface="Arial"/>
                <a:cs typeface="Arial"/>
              </a:rPr>
              <a:t>un</a:t>
            </a:r>
            <a:r>
              <a:rPr sz="1600" spc="9" dirty="0">
                <a:latin typeface="Arial"/>
                <a:cs typeface="Arial"/>
              </a:rPr>
              <a:t>t</a:t>
            </a:r>
            <a:r>
              <a:rPr sz="1600" spc="-4" dirty="0">
                <a:latin typeface="Arial"/>
                <a:cs typeface="Arial"/>
              </a:rPr>
              <a:t>u</a:t>
            </a:r>
            <a:r>
              <a:rPr sz="1600" spc="0" dirty="0">
                <a:latin typeface="Arial"/>
                <a:cs typeface="Arial"/>
              </a:rPr>
              <a:t>k </a:t>
            </a:r>
            <a:r>
              <a:rPr sz="1600" spc="25" dirty="0">
                <a:latin typeface="Arial"/>
                <a:cs typeface="Arial"/>
              </a:rPr>
              <a:t>m</a:t>
            </a:r>
            <a:r>
              <a:rPr sz="1600" spc="-4" dirty="0">
                <a:latin typeface="Arial"/>
                <a:cs typeface="Arial"/>
              </a:rPr>
              <a:t>e</a:t>
            </a:r>
            <a:r>
              <a:rPr sz="1600" spc="0" dirty="0">
                <a:latin typeface="Arial"/>
                <a:cs typeface="Arial"/>
              </a:rPr>
              <a:t>l</a:t>
            </a:r>
            <a:r>
              <a:rPr sz="1600" spc="4" dirty="0">
                <a:latin typeface="Arial"/>
                <a:cs typeface="Arial"/>
              </a:rPr>
              <a:t>i</a:t>
            </a:r>
            <a:r>
              <a:rPr sz="1600" spc="-4" dirty="0">
                <a:latin typeface="Arial"/>
                <a:cs typeface="Arial"/>
              </a:rPr>
              <a:t>ndung</a:t>
            </a:r>
            <a:r>
              <a:rPr sz="1600" spc="0" dirty="0">
                <a:latin typeface="Arial"/>
                <a:cs typeface="Arial"/>
              </a:rPr>
              <a:t>i</a:t>
            </a:r>
            <a:r>
              <a:rPr sz="1600" spc="-49" dirty="0">
                <a:latin typeface="Arial"/>
                <a:cs typeface="Arial"/>
              </a:rPr>
              <a:t> </a:t>
            </a:r>
            <a:r>
              <a:rPr sz="1600" spc="9" dirty="0">
                <a:latin typeface="Arial"/>
                <a:cs typeface="Arial"/>
              </a:rPr>
              <a:t>k</a:t>
            </a:r>
            <a:r>
              <a:rPr sz="1600" spc="-4" dirty="0">
                <a:latin typeface="Arial"/>
                <a:cs typeface="Arial"/>
              </a:rPr>
              <a:t>epen</a:t>
            </a:r>
            <a:r>
              <a:rPr sz="1600" spc="9" dirty="0">
                <a:latin typeface="Arial"/>
                <a:cs typeface="Arial"/>
              </a:rPr>
              <a:t>t</a:t>
            </a:r>
            <a:r>
              <a:rPr sz="1600" spc="0" dirty="0">
                <a:latin typeface="Arial"/>
                <a:cs typeface="Arial"/>
              </a:rPr>
              <a:t>in</a:t>
            </a:r>
            <a:r>
              <a:rPr sz="1600" spc="-9" dirty="0">
                <a:latin typeface="Arial"/>
                <a:cs typeface="Arial"/>
              </a:rPr>
              <a:t>g</a:t>
            </a:r>
            <a:r>
              <a:rPr sz="1600" spc="-4" dirty="0">
                <a:latin typeface="Arial"/>
                <a:cs typeface="Arial"/>
              </a:rPr>
              <a:t>a</a:t>
            </a:r>
            <a:r>
              <a:rPr sz="1600" spc="0" dirty="0">
                <a:latin typeface="Arial"/>
                <a:cs typeface="Arial"/>
              </a:rPr>
              <a:t>n</a:t>
            </a:r>
            <a:r>
              <a:rPr sz="1600" spc="-29" dirty="0">
                <a:latin typeface="Arial"/>
                <a:cs typeface="Arial"/>
              </a:rPr>
              <a:t> </a:t>
            </a:r>
            <a:r>
              <a:rPr sz="1600" spc="-4" dirty="0">
                <a:latin typeface="Arial"/>
                <a:cs typeface="Arial"/>
              </a:rPr>
              <a:t>u</a:t>
            </a:r>
            <a:r>
              <a:rPr sz="1600" spc="25" dirty="0">
                <a:latin typeface="Arial"/>
                <a:cs typeface="Arial"/>
              </a:rPr>
              <a:t>m</a:t>
            </a:r>
            <a:r>
              <a:rPr sz="1600" spc="-4" dirty="0">
                <a:latin typeface="Arial"/>
                <a:cs typeface="Arial"/>
              </a:rPr>
              <a:t>u</a:t>
            </a:r>
            <a:r>
              <a:rPr sz="1600" spc="0" dirty="0">
                <a:latin typeface="Arial"/>
                <a:cs typeface="Arial"/>
              </a:rPr>
              <a:t>m</a:t>
            </a:r>
            <a:r>
              <a:rPr sz="1600" spc="-24" dirty="0">
                <a:latin typeface="Arial"/>
                <a:cs typeface="Arial"/>
              </a:rPr>
              <a:t> </a:t>
            </a:r>
            <a:r>
              <a:rPr sz="1600" spc="-4" dirty="0">
                <a:latin typeface="Arial"/>
                <a:cs typeface="Arial"/>
              </a:rPr>
              <a:t>(</a:t>
            </a:r>
            <a:r>
              <a:rPr sz="1600" spc="25" dirty="0">
                <a:latin typeface="Arial"/>
                <a:cs typeface="Arial"/>
              </a:rPr>
              <a:t>m</a:t>
            </a:r>
            <a:r>
              <a:rPr sz="1600" spc="-4" dirty="0">
                <a:latin typeface="Arial"/>
                <a:cs typeface="Arial"/>
              </a:rPr>
              <a:t>a</a:t>
            </a:r>
            <a:r>
              <a:rPr sz="1600" spc="9" dirty="0">
                <a:latin typeface="Arial"/>
                <a:cs typeface="Arial"/>
              </a:rPr>
              <a:t>s</a:t>
            </a:r>
            <a:r>
              <a:rPr sz="1600" spc="-9" dirty="0">
                <a:latin typeface="Arial"/>
                <a:cs typeface="Arial"/>
              </a:rPr>
              <a:t>y</a:t>
            </a:r>
            <a:r>
              <a:rPr sz="1600" spc="-4" dirty="0">
                <a:latin typeface="Arial"/>
                <a:cs typeface="Arial"/>
              </a:rPr>
              <a:t>a</a:t>
            </a:r>
            <a:r>
              <a:rPr sz="1600" spc="-9" dirty="0">
                <a:latin typeface="Arial"/>
                <a:cs typeface="Arial"/>
              </a:rPr>
              <a:t>r</a:t>
            </a:r>
            <a:r>
              <a:rPr sz="1600" spc="-4" dirty="0">
                <a:latin typeface="Arial"/>
                <a:cs typeface="Arial"/>
              </a:rPr>
              <a:t>a</a:t>
            </a:r>
            <a:r>
              <a:rPr sz="1600" spc="9" dirty="0">
                <a:latin typeface="Arial"/>
                <a:cs typeface="Arial"/>
              </a:rPr>
              <a:t>k</a:t>
            </a:r>
            <a:r>
              <a:rPr sz="1600" spc="-4" dirty="0">
                <a:latin typeface="Arial"/>
                <a:cs typeface="Arial"/>
              </a:rPr>
              <a:t>a</a:t>
            </a:r>
            <a:r>
              <a:rPr sz="1600" spc="14" dirty="0">
                <a:latin typeface="Arial"/>
                <a:cs typeface="Arial"/>
              </a:rPr>
              <a:t>t</a:t>
            </a:r>
            <a:r>
              <a:rPr sz="1600" spc="-4" dirty="0">
                <a:latin typeface="Arial"/>
                <a:cs typeface="Arial"/>
              </a:rPr>
              <a:t>).</a:t>
            </a:r>
            <a:endParaRPr sz="16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8919" y="6656305"/>
            <a:ext cx="823686" cy="1651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225"/>
              </a:lnSpc>
              <a:spcBef>
                <a:spcPts val="61"/>
              </a:spcBef>
            </a:pPr>
            <a:r>
              <a:rPr sz="1100" spc="0" dirty="0">
                <a:latin typeface="Arial"/>
                <a:cs typeface="Arial"/>
              </a:rPr>
              <a:t>tppf.corn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042541" y="545846"/>
            <a:ext cx="7614339" cy="9613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811657">
              <a:lnSpc>
                <a:spcPts val="1735"/>
              </a:lnSpc>
              <a:spcBef>
                <a:spcPts val="86"/>
              </a:spcBef>
            </a:pPr>
            <a:r>
              <a:rPr sz="2400" spc="4" baseline="3413" dirty="0">
                <a:solidFill>
                  <a:srgbClr val="212121"/>
                </a:solidFill>
                <a:latin typeface="Calibri"/>
                <a:cs typeface="Calibri"/>
              </a:rPr>
              <a:t>S</a:t>
            </a:r>
            <a:r>
              <a:rPr sz="2400" spc="-4" baseline="3413" dirty="0">
                <a:solidFill>
                  <a:srgbClr val="212121"/>
                </a:solidFill>
                <a:latin typeface="Calibri"/>
                <a:cs typeface="Calibri"/>
              </a:rPr>
              <a:t>e</a:t>
            </a:r>
            <a:r>
              <a:rPr sz="2400" spc="-29" baseline="3413" dirty="0">
                <a:solidFill>
                  <a:srgbClr val="212121"/>
                </a:solidFill>
                <a:latin typeface="Calibri"/>
                <a:cs typeface="Calibri"/>
              </a:rPr>
              <a:t>c</a:t>
            </a:r>
            <a:r>
              <a:rPr sz="2400" spc="0" baseline="3413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-34" baseline="3413" dirty="0">
                <a:solidFill>
                  <a:srgbClr val="212121"/>
                </a:solidFill>
                <a:latin typeface="Calibri"/>
                <a:cs typeface="Calibri"/>
              </a:rPr>
              <a:t>r</a:t>
            </a:r>
            <a:r>
              <a:rPr sz="2400" spc="0" baseline="3413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-4" baseline="3413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0" baseline="3413" dirty="0">
                <a:solidFill>
                  <a:srgbClr val="212121"/>
                </a:solidFill>
                <a:latin typeface="Calibri"/>
                <a:cs typeface="Calibri"/>
              </a:rPr>
              <a:t>u</a:t>
            </a:r>
            <a:r>
              <a:rPr sz="2400" spc="4" baseline="3413" dirty="0">
                <a:solidFill>
                  <a:srgbClr val="212121"/>
                </a:solidFill>
                <a:latin typeface="Calibri"/>
                <a:cs typeface="Calibri"/>
              </a:rPr>
              <a:t>m</a:t>
            </a:r>
            <a:r>
              <a:rPr sz="2400" spc="0" baseline="3413" dirty="0">
                <a:solidFill>
                  <a:srgbClr val="212121"/>
                </a:solidFill>
                <a:latin typeface="Calibri"/>
                <a:cs typeface="Calibri"/>
              </a:rPr>
              <a:t>u</a:t>
            </a:r>
            <a:r>
              <a:rPr sz="2400" spc="4" baseline="3413" dirty="0">
                <a:solidFill>
                  <a:srgbClr val="212121"/>
                </a:solidFill>
                <a:latin typeface="Calibri"/>
                <a:cs typeface="Calibri"/>
              </a:rPr>
              <a:t>m</a:t>
            </a:r>
            <a:r>
              <a:rPr sz="2400" spc="0" baseline="3413" dirty="0">
                <a:solidFill>
                  <a:srgbClr val="212121"/>
                </a:solidFill>
                <a:latin typeface="Calibri"/>
                <a:cs typeface="Calibri"/>
              </a:rPr>
              <a:t>,</a:t>
            </a:r>
            <a:r>
              <a:rPr sz="2400" spc="-44" baseline="3413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0" baseline="3413" dirty="0">
                <a:solidFill>
                  <a:srgbClr val="212121"/>
                </a:solidFill>
                <a:latin typeface="Calibri"/>
                <a:cs typeface="Calibri"/>
              </a:rPr>
              <a:t>h</a:t>
            </a:r>
            <a:r>
              <a:rPr sz="2400" spc="-9" baseline="3413" dirty="0">
                <a:solidFill>
                  <a:srgbClr val="212121"/>
                </a:solidFill>
                <a:latin typeface="Calibri"/>
                <a:cs typeface="Calibri"/>
              </a:rPr>
              <a:t>o</a:t>
            </a:r>
            <a:r>
              <a:rPr sz="2400" spc="-34" baseline="3413" dirty="0">
                <a:solidFill>
                  <a:srgbClr val="212121"/>
                </a:solidFill>
                <a:latin typeface="Calibri"/>
                <a:cs typeface="Calibri"/>
              </a:rPr>
              <a:t>k</a:t>
            </a:r>
            <a:r>
              <a:rPr sz="2400" spc="0" baseline="3413" dirty="0">
                <a:solidFill>
                  <a:srgbClr val="212121"/>
                </a:solidFill>
                <a:latin typeface="Calibri"/>
                <a:cs typeface="Calibri"/>
              </a:rPr>
              <a:t>um</a:t>
            </a:r>
            <a:r>
              <a:rPr sz="2400" spc="4" baseline="3413" dirty="0">
                <a:solidFill>
                  <a:srgbClr val="212121"/>
                </a:solidFill>
                <a:latin typeface="Calibri"/>
                <a:cs typeface="Calibri"/>
              </a:rPr>
              <a:t> m</a:t>
            </a:r>
            <a:r>
              <a:rPr sz="2400" spc="-4" baseline="3413" dirty="0">
                <a:solidFill>
                  <a:srgbClr val="212121"/>
                </a:solidFill>
                <a:latin typeface="Calibri"/>
                <a:cs typeface="Calibri"/>
              </a:rPr>
              <a:t>e</a:t>
            </a:r>
            <a:r>
              <a:rPr sz="2400" spc="-9" baseline="3413" dirty="0">
                <a:solidFill>
                  <a:srgbClr val="212121"/>
                </a:solidFill>
                <a:latin typeface="Calibri"/>
                <a:cs typeface="Calibri"/>
              </a:rPr>
              <a:t>r</a:t>
            </a:r>
            <a:r>
              <a:rPr sz="2400" spc="0" baseline="3413" dirty="0">
                <a:solidFill>
                  <a:srgbClr val="212121"/>
                </a:solidFill>
                <a:latin typeface="Calibri"/>
                <a:cs typeface="Calibri"/>
              </a:rPr>
              <a:t>u</a:t>
            </a:r>
            <a:r>
              <a:rPr sz="2400" spc="-9" baseline="3413" dirty="0">
                <a:solidFill>
                  <a:srgbClr val="212121"/>
                </a:solidFill>
                <a:latin typeface="Calibri"/>
                <a:cs typeface="Calibri"/>
              </a:rPr>
              <a:t>p</a:t>
            </a:r>
            <a:r>
              <a:rPr sz="2400" spc="0" baseline="3413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-39" baseline="3413" dirty="0">
                <a:solidFill>
                  <a:srgbClr val="212121"/>
                </a:solidFill>
                <a:latin typeface="Calibri"/>
                <a:cs typeface="Calibri"/>
              </a:rPr>
              <a:t>k</a:t>
            </a:r>
            <a:r>
              <a:rPr sz="2400" spc="0" baseline="3413" dirty="0">
                <a:solidFill>
                  <a:srgbClr val="212121"/>
                </a:solidFill>
                <a:latin typeface="Calibri"/>
                <a:cs typeface="Calibri"/>
              </a:rPr>
              <a:t>an</a:t>
            </a:r>
            <a:r>
              <a:rPr sz="2400" spc="-34" baseline="3413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0" baseline="3413" dirty="0">
                <a:solidFill>
                  <a:srgbClr val="212121"/>
                </a:solidFill>
                <a:latin typeface="Calibri"/>
                <a:cs typeface="Calibri"/>
              </a:rPr>
              <a:t>s</a:t>
            </a:r>
            <a:r>
              <a:rPr sz="2400" spc="-9" baseline="3413" dirty="0">
                <a:solidFill>
                  <a:srgbClr val="212121"/>
                </a:solidFill>
                <a:latin typeface="Calibri"/>
                <a:cs typeface="Calibri"/>
              </a:rPr>
              <a:t>u</a:t>
            </a:r>
            <a:r>
              <a:rPr sz="2400" spc="-25" baseline="3413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-9" baseline="3413" dirty="0">
                <a:solidFill>
                  <a:srgbClr val="212121"/>
                </a:solidFill>
                <a:latin typeface="Calibri"/>
                <a:cs typeface="Calibri"/>
              </a:rPr>
              <a:t>t</a:t>
            </a:r>
            <a:r>
              <a:rPr sz="2400" spc="0" baseline="3413" dirty="0">
                <a:solidFill>
                  <a:srgbClr val="212121"/>
                </a:solidFill>
                <a:latin typeface="Calibri"/>
                <a:cs typeface="Calibri"/>
              </a:rPr>
              <a:t>u</a:t>
            </a:r>
            <a:r>
              <a:rPr sz="2400" spc="14" baseline="3413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0" baseline="3413" dirty="0">
                <a:solidFill>
                  <a:srgbClr val="212121"/>
                </a:solidFill>
                <a:latin typeface="Calibri"/>
                <a:cs typeface="Calibri"/>
              </a:rPr>
              <a:t>s</a:t>
            </a:r>
            <a:r>
              <a:rPr sz="2400" spc="-14" baseline="3413" dirty="0">
                <a:solidFill>
                  <a:srgbClr val="212121"/>
                </a:solidFill>
                <a:latin typeface="Calibri"/>
                <a:cs typeface="Calibri"/>
              </a:rPr>
              <a:t>i</a:t>
            </a:r>
            <a:r>
              <a:rPr sz="2400" spc="-29" baseline="3413" dirty="0">
                <a:solidFill>
                  <a:srgbClr val="212121"/>
                </a:solidFill>
                <a:latin typeface="Calibri"/>
                <a:cs typeface="Calibri"/>
              </a:rPr>
              <a:t>s</a:t>
            </a:r>
            <a:r>
              <a:rPr sz="2400" spc="-34" baseline="3413" dirty="0">
                <a:solidFill>
                  <a:srgbClr val="212121"/>
                </a:solidFill>
                <a:latin typeface="Calibri"/>
                <a:cs typeface="Calibri"/>
              </a:rPr>
              <a:t>t</a:t>
            </a:r>
            <a:r>
              <a:rPr sz="2400" spc="-4" baseline="3413" dirty="0">
                <a:solidFill>
                  <a:srgbClr val="212121"/>
                </a:solidFill>
                <a:latin typeface="Calibri"/>
                <a:cs typeface="Calibri"/>
              </a:rPr>
              <a:t>e</a:t>
            </a:r>
            <a:r>
              <a:rPr sz="2400" spc="0" baseline="3413" dirty="0">
                <a:solidFill>
                  <a:srgbClr val="212121"/>
                </a:solidFill>
                <a:latin typeface="Calibri"/>
                <a:cs typeface="Calibri"/>
              </a:rPr>
              <a:t>m</a:t>
            </a:r>
            <a:r>
              <a:rPr sz="2400" spc="9" baseline="3413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-9" baseline="3413" dirty="0">
                <a:solidFill>
                  <a:srgbClr val="212121"/>
                </a:solidFill>
                <a:latin typeface="Calibri"/>
                <a:cs typeface="Calibri"/>
              </a:rPr>
              <a:t>nor</a:t>
            </a:r>
            <a:r>
              <a:rPr sz="2400" spc="9" baseline="3413" dirty="0">
                <a:solidFill>
                  <a:srgbClr val="212121"/>
                </a:solidFill>
                <a:latin typeface="Calibri"/>
                <a:cs typeface="Calibri"/>
              </a:rPr>
              <a:t>m</a:t>
            </a:r>
            <a:r>
              <a:rPr sz="2400" spc="0" baseline="3413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-4" baseline="3413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0" baseline="3413" dirty="0">
                <a:solidFill>
                  <a:srgbClr val="212121"/>
                </a:solidFill>
                <a:latin typeface="Calibri"/>
                <a:cs typeface="Calibri"/>
              </a:rPr>
              <a:t>d</a:t>
            </a:r>
            <a:r>
              <a:rPr sz="2400" spc="-4" baseline="3413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0" baseline="3413" dirty="0">
                <a:solidFill>
                  <a:srgbClr val="212121"/>
                </a:solidFill>
                <a:latin typeface="Calibri"/>
                <a:cs typeface="Calibri"/>
              </a:rPr>
              <a:t>n</a:t>
            </a:r>
            <a:r>
              <a:rPr sz="2400" spc="-4" baseline="3413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-25" baseline="3413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-9" baseline="3413" dirty="0">
                <a:solidFill>
                  <a:srgbClr val="212121"/>
                </a:solidFill>
                <a:latin typeface="Calibri"/>
                <a:cs typeface="Calibri"/>
              </a:rPr>
              <a:t>t</a:t>
            </a:r>
            <a:r>
              <a:rPr sz="2400" spc="0" baseline="3413" dirty="0">
                <a:solidFill>
                  <a:srgbClr val="212121"/>
                </a:solidFill>
                <a:latin typeface="Calibri"/>
                <a:cs typeface="Calibri"/>
              </a:rPr>
              <a:t>u</a:t>
            </a:r>
            <a:r>
              <a:rPr sz="2400" spc="-34" baseline="3413" dirty="0">
                <a:solidFill>
                  <a:srgbClr val="212121"/>
                </a:solidFill>
                <a:latin typeface="Calibri"/>
                <a:cs typeface="Calibri"/>
              </a:rPr>
              <a:t>r</a:t>
            </a:r>
            <a:r>
              <a:rPr sz="2400" spc="0" baseline="3413" dirty="0">
                <a:solidFill>
                  <a:srgbClr val="212121"/>
                </a:solidFill>
                <a:latin typeface="Calibri"/>
                <a:cs typeface="Calibri"/>
              </a:rPr>
              <a:t>an</a:t>
            </a:r>
            <a:r>
              <a:rPr sz="2400" spc="-4" baseline="3413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-9" baseline="3413" dirty="0">
                <a:solidFill>
                  <a:srgbClr val="212121"/>
                </a:solidFill>
                <a:latin typeface="Calibri"/>
                <a:cs typeface="Calibri"/>
              </a:rPr>
              <a:t>u</a:t>
            </a:r>
            <a:r>
              <a:rPr sz="2400" spc="-29" baseline="3413" dirty="0">
                <a:solidFill>
                  <a:srgbClr val="212121"/>
                </a:solidFill>
                <a:latin typeface="Calibri"/>
                <a:cs typeface="Calibri"/>
              </a:rPr>
              <a:t>n</a:t>
            </a:r>
            <a:r>
              <a:rPr sz="2400" spc="-9" baseline="3413" dirty="0">
                <a:solidFill>
                  <a:srgbClr val="212121"/>
                </a:solidFill>
                <a:latin typeface="Calibri"/>
                <a:cs typeface="Calibri"/>
              </a:rPr>
              <a:t>t</a:t>
            </a:r>
            <a:r>
              <a:rPr sz="2400" spc="0" baseline="3413" dirty="0">
                <a:solidFill>
                  <a:srgbClr val="212121"/>
                </a:solidFill>
                <a:latin typeface="Calibri"/>
                <a:cs typeface="Calibri"/>
              </a:rPr>
              <a:t>uk</a:t>
            </a:r>
            <a:r>
              <a:rPr sz="2400" spc="4" baseline="3413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9" baseline="3413" dirty="0">
                <a:solidFill>
                  <a:srgbClr val="212121"/>
                </a:solidFill>
                <a:latin typeface="Calibri"/>
                <a:cs typeface="Calibri"/>
              </a:rPr>
              <a:t>m</a:t>
            </a:r>
            <a:r>
              <a:rPr sz="2400" spc="-4" baseline="3413" dirty="0">
                <a:solidFill>
                  <a:srgbClr val="212121"/>
                </a:solidFill>
                <a:latin typeface="Calibri"/>
                <a:cs typeface="Calibri"/>
              </a:rPr>
              <a:t>e</a:t>
            </a:r>
            <a:r>
              <a:rPr sz="2400" spc="0" baseline="3413" dirty="0">
                <a:solidFill>
                  <a:srgbClr val="212121"/>
                </a:solidFill>
                <a:latin typeface="Calibri"/>
                <a:cs typeface="Calibri"/>
              </a:rPr>
              <a:t>n</a:t>
            </a:r>
            <a:r>
              <a:rPr sz="2400" spc="-19" baseline="3413" dirty="0">
                <a:solidFill>
                  <a:srgbClr val="212121"/>
                </a:solidFill>
                <a:latin typeface="Calibri"/>
                <a:cs typeface="Calibri"/>
              </a:rPr>
              <a:t>g</a:t>
            </a:r>
            <a:r>
              <a:rPr sz="2400" spc="-25" baseline="3413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-9" baseline="3413" dirty="0">
                <a:solidFill>
                  <a:srgbClr val="212121"/>
                </a:solidFill>
                <a:latin typeface="Calibri"/>
                <a:cs typeface="Calibri"/>
              </a:rPr>
              <a:t>t</a:t>
            </a:r>
            <a:r>
              <a:rPr sz="2400" spc="0" baseline="3413" dirty="0">
                <a:solidFill>
                  <a:srgbClr val="212121"/>
                </a:solidFill>
                <a:latin typeface="Calibri"/>
                <a:cs typeface="Calibri"/>
              </a:rPr>
              <a:t>ur</a:t>
            </a:r>
            <a:endParaRPr sz="1600">
              <a:latin typeface="Calibri"/>
              <a:cs typeface="Calibri"/>
            </a:endParaRPr>
          </a:p>
          <a:p>
            <a:pPr marL="12700" marR="30632">
              <a:lnSpc>
                <a:spcPts val="1920"/>
              </a:lnSpc>
              <a:spcBef>
                <a:spcPts val="9"/>
              </a:spcBef>
            </a:pP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p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eril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-39" baseline="1706" dirty="0">
                <a:solidFill>
                  <a:srgbClr val="212121"/>
                </a:solidFill>
                <a:latin typeface="Calibri"/>
                <a:cs typeface="Calibri"/>
              </a:rPr>
              <a:t>k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u</a:t>
            </a:r>
            <a:r>
              <a:rPr sz="2400" spc="14" baseline="1706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9" baseline="1706" dirty="0">
                <a:solidFill>
                  <a:srgbClr val="212121"/>
                </a:solidFill>
                <a:latin typeface="Calibri"/>
                <a:cs typeface="Calibri"/>
              </a:rPr>
              <a:t>m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n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us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i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a.</a:t>
            </a:r>
            <a:r>
              <a:rPr sz="2400" spc="-50" baseline="1706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Hu</a:t>
            </a:r>
            <a:r>
              <a:rPr sz="2400" spc="-34" baseline="1706" dirty="0">
                <a:solidFill>
                  <a:srgbClr val="212121"/>
                </a:solidFill>
                <a:latin typeface="Calibri"/>
                <a:cs typeface="Calibri"/>
              </a:rPr>
              <a:t>k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u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m</a:t>
            </a:r>
            <a:r>
              <a:rPr sz="2400" spc="-14" baseline="1706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d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p</a:t>
            </a:r>
            <a:r>
              <a:rPr sz="2400" spc="-25" baseline="1706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t</a:t>
            </a:r>
            <a:r>
              <a:rPr sz="2400" spc="9" baseline="1706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b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er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up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-25" baseline="1706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t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u</a:t>
            </a:r>
            <a:r>
              <a:rPr sz="2400" spc="-34" baseline="1706" dirty="0">
                <a:solidFill>
                  <a:srgbClr val="212121"/>
                </a:solidFill>
                <a:latin typeface="Calibri"/>
                <a:cs typeface="Calibri"/>
              </a:rPr>
              <a:t>r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an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-34" baseline="1706" dirty="0">
                <a:solidFill>
                  <a:srgbClr val="212121"/>
                </a:solidFill>
                <a:latin typeface="Calibri"/>
                <a:cs typeface="Calibri"/>
              </a:rPr>
              <a:t>y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n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g</a:t>
            </a:r>
            <a:r>
              <a:rPr sz="2400" spc="-14" baseline="1706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-34" baseline="1706" dirty="0">
                <a:solidFill>
                  <a:srgbClr val="212121"/>
                </a:solidFill>
                <a:latin typeface="Calibri"/>
                <a:cs typeface="Calibri"/>
              </a:rPr>
              <a:t>t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ert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u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li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s</a:t>
            </a:r>
            <a:r>
              <a:rPr sz="2400" spc="59" baseline="1706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-25" baseline="1706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-34" baseline="1706" dirty="0">
                <a:solidFill>
                  <a:srgbClr val="212121"/>
                </a:solidFill>
                <a:latin typeface="Calibri"/>
                <a:cs typeface="Calibri"/>
              </a:rPr>
              <a:t>t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u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pu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n </a:t>
            </a:r>
            <a:r>
              <a:rPr sz="2400" spc="-14" baseline="1706" dirty="0">
                <a:solidFill>
                  <a:srgbClr val="212121"/>
                </a:solidFill>
                <a:latin typeface="Calibri"/>
                <a:cs typeface="Calibri"/>
              </a:rPr>
              <a:t>t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i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d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ak</a:t>
            </a:r>
            <a:r>
              <a:rPr sz="2400" spc="-14" baseline="1706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-39" baseline="1706" dirty="0">
                <a:solidFill>
                  <a:srgbClr val="212121"/>
                </a:solidFill>
                <a:latin typeface="Calibri"/>
                <a:cs typeface="Calibri"/>
              </a:rPr>
              <a:t>t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ert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u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li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s</a:t>
            </a:r>
            <a:r>
              <a:rPr sz="2400" spc="39" baseline="1706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-34" baseline="1706" dirty="0">
                <a:solidFill>
                  <a:srgbClr val="212121"/>
                </a:solidFill>
                <a:latin typeface="Calibri"/>
                <a:cs typeface="Calibri"/>
              </a:rPr>
              <a:t>y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n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g</a:t>
            </a:r>
            <a:endParaRPr sz="1600">
              <a:latin typeface="Calibri"/>
              <a:cs typeface="Calibri"/>
            </a:endParaRPr>
          </a:p>
          <a:p>
            <a:pPr marL="12700" marR="30632">
              <a:lnSpc>
                <a:spcPts val="1920"/>
              </a:lnSpc>
            </a:pP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b</a:t>
            </a:r>
            <a:r>
              <a:rPr sz="2400" spc="-14" baseline="1706" dirty="0">
                <a:solidFill>
                  <a:srgbClr val="212121"/>
                </a:solidFill>
                <a:latin typeface="Calibri"/>
                <a:cs typeface="Calibri"/>
              </a:rPr>
              <a:t>e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rt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uj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u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an</a:t>
            </a:r>
            <a:r>
              <a:rPr sz="2400" spc="14" baseline="1706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u</a:t>
            </a:r>
            <a:r>
              <a:rPr sz="2400" spc="-34" baseline="1706" dirty="0">
                <a:solidFill>
                  <a:srgbClr val="212121"/>
                </a:solidFill>
                <a:latin typeface="Calibri"/>
                <a:cs typeface="Calibri"/>
              </a:rPr>
              <a:t>n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t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uk</a:t>
            </a:r>
            <a:r>
              <a:rPr sz="2400" spc="4" baseline="1706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9" baseline="1706" dirty="0">
                <a:solidFill>
                  <a:srgbClr val="212121"/>
                </a:solidFill>
                <a:latin typeface="Calibri"/>
                <a:cs typeface="Calibri"/>
              </a:rPr>
              <a:t>m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e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n</a:t>
            </a:r>
            <a:r>
              <a:rPr sz="2400" spc="-19" baseline="1706" dirty="0">
                <a:solidFill>
                  <a:srgbClr val="212121"/>
                </a:solidFill>
                <a:latin typeface="Calibri"/>
                <a:cs typeface="Calibri"/>
              </a:rPr>
              <a:t>g</a:t>
            </a:r>
            <a:r>
              <a:rPr sz="2400" spc="-25" baseline="1706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t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ur</a:t>
            </a:r>
            <a:r>
              <a:rPr sz="2400" spc="-39" baseline="1706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9" baseline="1706" dirty="0">
                <a:solidFill>
                  <a:srgbClr val="212121"/>
                </a:solidFill>
                <a:latin typeface="Calibri"/>
                <a:cs typeface="Calibri"/>
              </a:rPr>
              <a:t>m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-29" baseline="1706" dirty="0">
                <a:solidFill>
                  <a:srgbClr val="212121"/>
                </a:solidFill>
                <a:latin typeface="Calibri"/>
                <a:cs typeface="Calibri"/>
              </a:rPr>
              <a:t>sy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-34" baseline="1706" dirty="0">
                <a:solidFill>
                  <a:srgbClr val="212121"/>
                </a:solidFill>
                <a:latin typeface="Calibri"/>
                <a:cs typeface="Calibri"/>
              </a:rPr>
              <a:t>r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-39" baseline="1706" dirty="0">
                <a:solidFill>
                  <a:srgbClr val="212121"/>
                </a:solidFill>
                <a:latin typeface="Calibri"/>
                <a:cs typeface="Calibri"/>
              </a:rPr>
              <a:t>k</a:t>
            </a:r>
            <a:r>
              <a:rPr sz="2400" spc="-25" baseline="1706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t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,</a:t>
            </a:r>
            <a:r>
              <a:rPr sz="2400" spc="-19" baseline="1706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9" baseline="1706" dirty="0">
                <a:solidFill>
                  <a:srgbClr val="212121"/>
                </a:solidFill>
                <a:latin typeface="Calibri"/>
                <a:cs typeface="Calibri"/>
              </a:rPr>
              <a:t>m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e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n</a:t>
            </a:r>
            <a:r>
              <a:rPr sz="2400" spc="-14" baseline="1706" dirty="0">
                <a:solidFill>
                  <a:srgbClr val="212121"/>
                </a:solidFill>
                <a:latin typeface="Calibri"/>
                <a:cs typeface="Calibri"/>
              </a:rPr>
              <a:t>c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e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g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ah</a:t>
            </a:r>
            <a:r>
              <a:rPr sz="2400" spc="-54" baseline="1706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-34" baseline="1706" dirty="0">
                <a:solidFill>
                  <a:srgbClr val="212121"/>
                </a:solidFill>
                <a:latin typeface="Calibri"/>
                <a:cs typeface="Calibri"/>
              </a:rPr>
              <a:t>t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e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r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ja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d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i</a:t>
            </a:r>
            <a:r>
              <a:rPr sz="2400" spc="-29" baseline="1706" dirty="0">
                <a:solidFill>
                  <a:srgbClr val="212121"/>
                </a:solidFill>
                <a:latin typeface="Calibri"/>
                <a:cs typeface="Calibri"/>
              </a:rPr>
              <a:t>ny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39" baseline="1706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-59" baseline="1706" dirty="0">
                <a:solidFill>
                  <a:srgbClr val="212121"/>
                </a:solidFill>
                <a:latin typeface="Calibri"/>
                <a:cs typeface="Calibri"/>
              </a:rPr>
              <a:t>k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e</a:t>
            </a:r>
            <a:r>
              <a:rPr sz="2400" spc="-34" baseline="1706" dirty="0">
                <a:solidFill>
                  <a:srgbClr val="212121"/>
                </a:solidFill>
                <a:latin typeface="Calibri"/>
                <a:cs typeface="Calibri"/>
              </a:rPr>
              <a:t>k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-34" baseline="1706" dirty="0">
                <a:solidFill>
                  <a:srgbClr val="212121"/>
                </a:solidFill>
                <a:latin typeface="Calibri"/>
                <a:cs typeface="Calibri"/>
              </a:rPr>
              <a:t>c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u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an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-29" baseline="1706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-34" baseline="1706" dirty="0">
                <a:solidFill>
                  <a:srgbClr val="212121"/>
                </a:solidFill>
                <a:latin typeface="Calibri"/>
                <a:cs typeface="Calibri"/>
              </a:rPr>
              <a:t>t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au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p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e</a:t>
            </a:r>
            <a:r>
              <a:rPr sz="2400" spc="-34" baseline="1706" dirty="0">
                <a:solidFill>
                  <a:srgbClr val="212121"/>
                </a:solidFill>
                <a:latin typeface="Calibri"/>
                <a:cs typeface="Calibri"/>
              </a:rPr>
              <a:t>r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s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eli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s</a:t>
            </a:r>
            <a:r>
              <a:rPr sz="2400" spc="-14" baseline="1706" dirty="0">
                <a:solidFill>
                  <a:srgbClr val="212121"/>
                </a:solidFill>
                <a:latin typeface="Calibri"/>
                <a:cs typeface="Calibri"/>
              </a:rPr>
              <a:t>i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h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n,</a:t>
            </a:r>
            <a:endParaRPr sz="1600">
              <a:latin typeface="Calibri"/>
              <a:cs typeface="Calibri"/>
            </a:endParaRPr>
          </a:p>
          <a:p>
            <a:pPr marL="12700" marR="30632">
              <a:lnSpc>
                <a:spcPts val="1920"/>
              </a:lnSpc>
            </a:pPr>
            <a:r>
              <a:rPr sz="2400" spc="9" baseline="1706" dirty="0">
                <a:solidFill>
                  <a:srgbClr val="212121"/>
                </a:solidFill>
                <a:latin typeface="Calibri"/>
                <a:cs typeface="Calibri"/>
              </a:rPr>
              <a:t>m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e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wuj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u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d</a:t>
            </a:r>
            <a:r>
              <a:rPr sz="2400" spc="-39" baseline="1706" dirty="0">
                <a:solidFill>
                  <a:srgbClr val="212121"/>
                </a:solidFill>
                <a:latin typeface="Calibri"/>
                <a:cs typeface="Calibri"/>
              </a:rPr>
              <a:t>k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an</a:t>
            </a:r>
            <a:r>
              <a:rPr sz="2400" spc="-34" baseline="1706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-59" baseline="1706" dirty="0">
                <a:solidFill>
                  <a:srgbClr val="212121"/>
                </a:solidFill>
                <a:latin typeface="Calibri"/>
                <a:cs typeface="Calibri"/>
              </a:rPr>
              <a:t>k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e</a:t>
            </a:r>
            <a:r>
              <a:rPr sz="2400" spc="-34" baseline="1706" dirty="0">
                <a:solidFill>
                  <a:srgbClr val="212121"/>
                </a:solidFill>
                <a:latin typeface="Calibri"/>
                <a:cs typeface="Calibri"/>
              </a:rPr>
              <a:t>t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e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rti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b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n,</a:t>
            </a:r>
            <a:r>
              <a:rPr sz="2400" spc="25" baseline="1706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d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n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-59" baseline="1706" dirty="0">
                <a:solidFill>
                  <a:srgbClr val="212121"/>
                </a:solidFill>
                <a:latin typeface="Calibri"/>
                <a:cs typeface="Calibri"/>
              </a:rPr>
              <a:t>k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e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d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il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n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042541" y="1863216"/>
            <a:ext cx="7799383" cy="9613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811657" marR="30632">
              <a:lnSpc>
                <a:spcPts val="1735"/>
              </a:lnSpc>
              <a:spcBef>
                <a:spcPts val="86"/>
              </a:spcBef>
            </a:pPr>
            <a:r>
              <a:rPr sz="2400" spc="-4" baseline="3413" dirty="0">
                <a:solidFill>
                  <a:srgbClr val="212121"/>
                </a:solidFill>
                <a:latin typeface="Calibri"/>
                <a:cs typeface="Calibri"/>
              </a:rPr>
              <a:t>De</a:t>
            </a:r>
            <a:r>
              <a:rPr sz="2400" spc="0" baseline="3413" dirty="0">
                <a:solidFill>
                  <a:srgbClr val="212121"/>
                </a:solidFill>
                <a:latin typeface="Calibri"/>
                <a:cs typeface="Calibri"/>
              </a:rPr>
              <a:t>n</a:t>
            </a:r>
            <a:r>
              <a:rPr sz="2400" spc="-19" baseline="3413" dirty="0">
                <a:solidFill>
                  <a:srgbClr val="212121"/>
                </a:solidFill>
                <a:latin typeface="Calibri"/>
                <a:cs typeface="Calibri"/>
              </a:rPr>
              <a:t>g</a:t>
            </a:r>
            <a:r>
              <a:rPr sz="2400" spc="0" baseline="3413" dirty="0">
                <a:solidFill>
                  <a:srgbClr val="212121"/>
                </a:solidFill>
                <a:latin typeface="Calibri"/>
                <a:cs typeface="Calibri"/>
              </a:rPr>
              <a:t>an</a:t>
            </a:r>
            <a:r>
              <a:rPr sz="2400" spc="-34" baseline="3413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0" baseline="3413" dirty="0">
                <a:solidFill>
                  <a:srgbClr val="212121"/>
                </a:solidFill>
                <a:latin typeface="Calibri"/>
                <a:cs typeface="Calibri"/>
              </a:rPr>
              <a:t>d</a:t>
            </a:r>
            <a:r>
              <a:rPr sz="2400" spc="-14" baseline="3413" dirty="0">
                <a:solidFill>
                  <a:srgbClr val="212121"/>
                </a:solidFill>
                <a:latin typeface="Calibri"/>
                <a:cs typeface="Calibri"/>
              </a:rPr>
              <a:t>i</a:t>
            </a:r>
            <a:r>
              <a:rPr sz="2400" spc="0" baseline="3413" dirty="0">
                <a:solidFill>
                  <a:srgbClr val="212121"/>
                </a:solidFill>
                <a:latin typeface="Calibri"/>
                <a:cs typeface="Calibri"/>
              </a:rPr>
              <a:t>b</a:t>
            </a:r>
            <a:r>
              <a:rPr sz="2400" spc="-14" baseline="3413" dirty="0">
                <a:solidFill>
                  <a:srgbClr val="212121"/>
                </a:solidFill>
                <a:latin typeface="Calibri"/>
                <a:cs typeface="Calibri"/>
              </a:rPr>
              <a:t>e</a:t>
            </a:r>
            <a:r>
              <a:rPr sz="2400" spc="-9" baseline="3413" dirty="0">
                <a:solidFill>
                  <a:srgbClr val="212121"/>
                </a:solidFill>
                <a:latin typeface="Calibri"/>
                <a:cs typeface="Calibri"/>
              </a:rPr>
              <a:t>rl</a:t>
            </a:r>
            <a:r>
              <a:rPr sz="2400" spc="0" baseline="3413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-39" baseline="3413" dirty="0">
                <a:solidFill>
                  <a:srgbClr val="212121"/>
                </a:solidFill>
                <a:latin typeface="Calibri"/>
                <a:cs typeface="Calibri"/>
              </a:rPr>
              <a:t>k</a:t>
            </a:r>
            <a:r>
              <a:rPr sz="2400" spc="0" baseline="3413" dirty="0">
                <a:solidFill>
                  <a:srgbClr val="212121"/>
                </a:solidFill>
                <a:latin typeface="Calibri"/>
                <a:cs typeface="Calibri"/>
              </a:rPr>
              <a:t>u</a:t>
            </a:r>
            <a:r>
              <a:rPr sz="2400" spc="-39" baseline="3413" dirty="0">
                <a:solidFill>
                  <a:srgbClr val="212121"/>
                </a:solidFill>
                <a:latin typeface="Calibri"/>
                <a:cs typeface="Calibri"/>
              </a:rPr>
              <a:t>k</a:t>
            </a:r>
            <a:r>
              <a:rPr sz="2400" spc="0" baseline="3413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-4" baseline="3413" dirty="0">
                <a:solidFill>
                  <a:srgbClr val="212121"/>
                </a:solidFill>
                <a:latin typeface="Calibri"/>
                <a:cs typeface="Calibri"/>
              </a:rPr>
              <a:t>n</a:t>
            </a:r>
            <a:r>
              <a:rPr sz="2400" spc="-29" baseline="3413" dirty="0">
                <a:solidFill>
                  <a:srgbClr val="212121"/>
                </a:solidFill>
                <a:latin typeface="Calibri"/>
                <a:cs typeface="Calibri"/>
              </a:rPr>
              <a:t>ny</a:t>
            </a:r>
            <a:r>
              <a:rPr sz="2400" spc="0" baseline="3413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-4" baseline="3413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0" baseline="3413" dirty="0">
                <a:solidFill>
                  <a:srgbClr val="212121"/>
                </a:solidFill>
                <a:latin typeface="Calibri"/>
                <a:cs typeface="Calibri"/>
              </a:rPr>
              <a:t>h</a:t>
            </a:r>
            <a:r>
              <a:rPr sz="2400" spc="-9" baseline="3413" dirty="0">
                <a:solidFill>
                  <a:srgbClr val="212121"/>
                </a:solidFill>
                <a:latin typeface="Calibri"/>
                <a:cs typeface="Calibri"/>
              </a:rPr>
              <a:t>u</a:t>
            </a:r>
            <a:r>
              <a:rPr sz="2400" spc="-34" baseline="3413" dirty="0">
                <a:solidFill>
                  <a:srgbClr val="212121"/>
                </a:solidFill>
                <a:latin typeface="Calibri"/>
                <a:cs typeface="Calibri"/>
              </a:rPr>
              <a:t>k</a:t>
            </a:r>
            <a:r>
              <a:rPr sz="2400" spc="0" baseline="3413" dirty="0">
                <a:solidFill>
                  <a:srgbClr val="212121"/>
                </a:solidFill>
                <a:latin typeface="Calibri"/>
                <a:cs typeface="Calibri"/>
              </a:rPr>
              <a:t>u</a:t>
            </a:r>
            <a:r>
              <a:rPr sz="2400" spc="4" baseline="3413" dirty="0">
                <a:solidFill>
                  <a:srgbClr val="212121"/>
                </a:solidFill>
                <a:latin typeface="Calibri"/>
                <a:cs typeface="Calibri"/>
              </a:rPr>
              <a:t>m</a:t>
            </a:r>
            <a:r>
              <a:rPr sz="2400" spc="0" baseline="3413" dirty="0">
                <a:solidFill>
                  <a:srgbClr val="212121"/>
                </a:solidFill>
                <a:latin typeface="Calibri"/>
                <a:cs typeface="Calibri"/>
              </a:rPr>
              <a:t>,</a:t>
            </a:r>
            <a:r>
              <a:rPr sz="2400" spc="-19" baseline="3413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9" baseline="3413" dirty="0">
                <a:solidFill>
                  <a:srgbClr val="212121"/>
                </a:solidFill>
                <a:latin typeface="Calibri"/>
                <a:cs typeface="Calibri"/>
              </a:rPr>
              <a:t>m</a:t>
            </a:r>
            <a:r>
              <a:rPr sz="2400" spc="0" baseline="3413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-39" baseline="3413" dirty="0">
                <a:solidFill>
                  <a:srgbClr val="212121"/>
                </a:solidFill>
                <a:latin typeface="Calibri"/>
                <a:cs typeface="Calibri"/>
              </a:rPr>
              <a:t>k</a:t>
            </a:r>
            <a:r>
              <a:rPr sz="2400" spc="0" baseline="3413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-24" baseline="3413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-9" baseline="3413" dirty="0">
                <a:solidFill>
                  <a:srgbClr val="212121"/>
                </a:solidFill>
                <a:latin typeface="Calibri"/>
                <a:cs typeface="Calibri"/>
              </a:rPr>
              <a:t>ti</a:t>
            </a:r>
            <a:r>
              <a:rPr sz="2400" spc="0" baseline="3413" dirty="0">
                <a:solidFill>
                  <a:srgbClr val="212121"/>
                </a:solidFill>
                <a:latin typeface="Calibri"/>
                <a:cs typeface="Calibri"/>
              </a:rPr>
              <a:t>n</a:t>
            </a:r>
            <a:r>
              <a:rPr sz="2400" spc="4" baseline="3413" dirty="0">
                <a:solidFill>
                  <a:srgbClr val="212121"/>
                </a:solidFill>
                <a:latin typeface="Calibri"/>
                <a:cs typeface="Calibri"/>
              </a:rPr>
              <a:t>g</a:t>
            </a:r>
            <a:r>
              <a:rPr sz="2400" spc="-34" baseline="3413" dirty="0">
                <a:solidFill>
                  <a:srgbClr val="212121"/>
                </a:solidFill>
                <a:latin typeface="Calibri"/>
                <a:cs typeface="Calibri"/>
              </a:rPr>
              <a:t>k</a:t>
            </a:r>
            <a:r>
              <a:rPr sz="2400" spc="-25" baseline="3413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0" baseline="3413" dirty="0">
                <a:solidFill>
                  <a:srgbClr val="212121"/>
                </a:solidFill>
                <a:latin typeface="Calibri"/>
                <a:cs typeface="Calibri"/>
              </a:rPr>
              <a:t>t</a:t>
            </a:r>
            <a:r>
              <a:rPr sz="2400" spc="9" baseline="3413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-59" baseline="3413" dirty="0">
                <a:solidFill>
                  <a:srgbClr val="212121"/>
                </a:solidFill>
                <a:latin typeface="Calibri"/>
                <a:cs typeface="Calibri"/>
              </a:rPr>
              <a:t>k</a:t>
            </a:r>
            <a:r>
              <a:rPr sz="2400" spc="-4" baseline="3413" dirty="0">
                <a:solidFill>
                  <a:srgbClr val="212121"/>
                </a:solidFill>
                <a:latin typeface="Calibri"/>
                <a:cs typeface="Calibri"/>
              </a:rPr>
              <a:t>e</a:t>
            </a:r>
            <a:r>
              <a:rPr sz="2400" spc="0" baseline="3413" dirty="0">
                <a:solidFill>
                  <a:srgbClr val="212121"/>
                </a:solidFill>
                <a:latin typeface="Calibri"/>
                <a:cs typeface="Calibri"/>
              </a:rPr>
              <a:t>ja</a:t>
            </a:r>
            <a:r>
              <a:rPr sz="2400" spc="-4" baseline="3413" dirty="0">
                <a:solidFill>
                  <a:srgbClr val="212121"/>
                </a:solidFill>
                <a:latin typeface="Calibri"/>
                <a:cs typeface="Calibri"/>
              </a:rPr>
              <a:t>h</a:t>
            </a:r>
            <a:r>
              <a:rPr sz="2400" spc="-25" baseline="3413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-34" baseline="3413" dirty="0">
                <a:solidFill>
                  <a:srgbClr val="212121"/>
                </a:solidFill>
                <a:latin typeface="Calibri"/>
                <a:cs typeface="Calibri"/>
              </a:rPr>
              <a:t>t</a:t>
            </a:r>
            <a:r>
              <a:rPr sz="2400" spc="0" baseline="3413" dirty="0">
                <a:solidFill>
                  <a:srgbClr val="212121"/>
                </a:solidFill>
                <a:latin typeface="Calibri"/>
                <a:cs typeface="Calibri"/>
              </a:rPr>
              <a:t>an</a:t>
            </a:r>
            <a:r>
              <a:rPr sz="2400" spc="-4" baseline="3413" dirty="0">
                <a:solidFill>
                  <a:srgbClr val="212121"/>
                </a:solidFill>
                <a:latin typeface="Calibri"/>
                <a:cs typeface="Calibri"/>
              </a:rPr>
              <a:t> a</a:t>
            </a:r>
            <a:r>
              <a:rPr sz="2400" spc="-34" baseline="3413" dirty="0">
                <a:solidFill>
                  <a:srgbClr val="212121"/>
                </a:solidFill>
                <a:latin typeface="Calibri"/>
                <a:cs typeface="Calibri"/>
              </a:rPr>
              <a:t>k</a:t>
            </a:r>
            <a:r>
              <a:rPr sz="2400" spc="0" baseline="3413" dirty="0">
                <a:solidFill>
                  <a:srgbClr val="212121"/>
                </a:solidFill>
                <a:latin typeface="Calibri"/>
                <a:cs typeface="Calibri"/>
              </a:rPr>
              <a:t>an</a:t>
            </a:r>
            <a:r>
              <a:rPr sz="2400" spc="-4" baseline="3413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-9" baseline="3413" dirty="0">
                <a:solidFill>
                  <a:srgbClr val="212121"/>
                </a:solidFill>
                <a:latin typeface="Calibri"/>
                <a:cs typeface="Calibri"/>
              </a:rPr>
              <a:t>b</a:t>
            </a:r>
            <a:r>
              <a:rPr sz="2400" spc="-4" baseline="3413" dirty="0">
                <a:solidFill>
                  <a:srgbClr val="212121"/>
                </a:solidFill>
                <a:latin typeface="Calibri"/>
                <a:cs typeface="Calibri"/>
              </a:rPr>
              <a:t>e</a:t>
            </a:r>
            <a:r>
              <a:rPr sz="2400" spc="-9" baseline="3413" dirty="0">
                <a:solidFill>
                  <a:srgbClr val="212121"/>
                </a:solidFill>
                <a:latin typeface="Calibri"/>
                <a:cs typeface="Calibri"/>
              </a:rPr>
              <a:t>r</a:t>
            </a:r>
            <a:r>
              <a:rPr sz="2400" spc="-34" baseline="3413" dirty="0">
                <a:solidFill>
                  <a:srgbClr val="212121"/>
                </a:solidFill>
                <a:latin typeface="Calibri"/>
                <a:cs typeface="Calibri"/>
              </a:rPr>
              <a:t>k</a:t>
            </a:r>
            <a:r>
              <a:rPr sz="2400" spc="0" baseline="3413" dirty="0">
                <a:solidFill>
                  <a:srgbClr val="212121"/>
                </a:solidFill>
                <a:latin typeface="Calibri"/>
                <a:cs typeface="Calibri"/>
              </a:rPr>
              <a:t>u</a:t>
            </a:r>
            <a:r>
              <a:rPr sz="2400" spc="-34" baseline="3413" dirty="0">
                <a:solidFill>
                  <a:srgbClr val="212121"/>
                </a:solidFill>
                <a:latin typeface="Calibri"/>
                <a:cs typeface="Calibri"/>
              </a:rPr>
              <a:t>r</a:t>
            </a:r>
            <a:r>
              <a:rPr sz="2400" spc="0" baseline="3413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-4" baseline="3413" dirty="0">
                <a:solidFill>
                  <a:srgbClr val="212121"/>
                </a:solidFill>
                <a:latin typeface="Calibri"/>
                <a:cs typeface="Calibri"/>
              </a:rPr>
              <a:t>n</a:t>
            </a:r>
            <a:r>
              <a:rPr sz="2400" spc="9" baseline="3413" dirty="0">
                <a:solidFill>
                  <a:srgbClr val="212121"/>
                </a:solidFill>
                <a:latin typeface="Calibri"/>
                <a:cs typeface="Calibri"/>
              </a:rPr>
              <a:t>g</a:t>
            </a:r>
            <a:r>
              <a:rPr sz="2400" spc="0" baseline="3413" dirty="0">
                <a:solidFill>
                  <a:srgbClr val="212121"/>
                </a:solidFill>
                <a:latin typeface="Calibri"/>
                <a:cs typeface="Calibri"/>
              </a:rPr>
              <a:t>. </a:t>
            </a:r>
            <a:r>
              <a:rPr sz="2400" spc="-9" baseline="3413" dirty="0">
                <a:solidFill>
                  <a:srgbClr val="212121"/>
                </a:solidFill>
                <a:latin typeface="Calibri"/>
                <a:cs typeface="Calibri"/>
              </a:rPr>
              <a:t>B</a:t>
            </a:r>
            <a:r>
              <a:rPr sz="2400" spc="0" baseline="3413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4" baseline="3413" dirty="0">
                <a:solidFill>
                  <a:srgbClr val="212121"/>
                </a:solidFill>
                <a:latin typeface="Calibri"/>
                <a:cs typeface="Calibri"/>
              </a:rPr>
              <a:t>g</a:t>
            </a:r>
            <a:r>
              <a:rPr sz="2400" spc="0" baseline="3413" dirty="0">
                <a:solidFill>
                  <a:srgbClr val="212121"/>
                </a:solidFill>
                <a:latin typeface="Calibri"/>
                <a:cs typeface="Calibri"/>
              </a:rPr>
              <a:t>i</a:t>
            </a:r>
            <a:endParaRPr sz="1600">
              <a:latin typeface="Calibri"/>
              <a:cs typeface="Calibri"/>
            </a:endParaRPr>
          </a:p>
          <a:p>
            <a:pPr marL="12700" marR="30632">
              <a:lnSpc>
                <a:spcPts val="1920"/>
              </a:lnSpc>
              <a:spcBef>
                <a:spcPts val="9"/>
              </a:spcBef>
            </a:pP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s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i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p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p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u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n</a:t>
            </a:r>
            <a:r>
              <a:rPr sz="2400" spc="-29" baseline="1706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-34" baseline="1706" dirty="0">
                <a:solidFill>
                  <a:srgbClr val="212121"/>
                </a:solidFill>
                <a:latin typeface="Calibri"/>
                <a:cs typeface="Calibri"/>
              </a:rPr>
              <a:t>y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n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g</a:t>
            </a:r>
            <a:r>
              <a:rPr sz="2400" spc="9" baseline="1706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4" baseline="1706" dirty="0">
                <a:solidFill>
                  <a:srgbClr val="212121"/>
                </a:solidFill>
                <a:latin typeface="Calibri"/>
                <a:cs typeface="Calibri"/>
              </a:rPr>
              <a:t>m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el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n</a:t>
            </a:r>
            <a:r>
              <a:rPr sz="2400" spc="34" baseline="1706" dirty="0">
                <a:solidFill>
                  <a:srgbClr val="212121"/>
                </a:solidFill>
                <a:latin typeface="Calibri"/>
                <a:cs typeface="Calibri"/>
              </a:rPr>
              <a:t>g</a:t>
            </a:r>
            <a:r>
              <a:rPr sz="2400" spc="-14" baseline="1706" dirty="0">
                <a:solidFill>
                  <a:srgbClr val="212121"/>
                </a:solidFill>
                <a:latin typeface="Calibri"/>
                <a:cs typeface="Calibri"/>
              </a:rPr>
              <a:t>g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ar</a:t>
            </a:r>
            <a:r>
              <a:rPr sz="2400" spc="-84" baseline="1706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hu</a:t>
            </a:r>
            <a:r>
              <a:rPr sz="2400" spc="-34" baseline="1706" dirty="0">
                <a:solidFill>
                  <a:srgbClr val="212121"/>
                </a:solidFill>
                <a:latin typeface="Calibri"/>
                <a:cs typeface="Calibri"/>
              </a:rPr>
              <a:t>k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u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m</a:t>
            </a:r>
            <a:r>
              <a:rPr sz="2400" spc="-14" baseline="1706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d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an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-29" baseline="1706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t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u</a:t>
            </a:r>
            <a:r>
              <a:rPr sz="2400" spc="-34" baseline="1706" dirty="0">
                <a:solidFill>
                  <a:srgbClr val="212121"/>
                </a:solidFill>
                <a:latin typeface="Calibri"/>
                <a:cs typeface="Calibri"/>
              </a:rPr>
              <a:t>r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n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,</a:t>
            </a:r>
            <a:r>
              <a:rPr sz="2400" spc="4" baseline="1706" dirty="0">
                <a:solidFill>
                  <a:srgbClr val="212121"/>
                </a:solidFill>
                <a:latin typeface="Calibri"/>
                <a:cs typeface="Calibri"/>
              </a:rPr>
              <a:t> m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-39" baseline="1706" dirty="0">
                <a:solidFill>
                  <a:srgbClr val="212121"/>
                </a:solidFill>
                <a:latin typeface="Calibri"/>
                <a:cs typeface="Calibri"/>
              </a:rPr>
              <a:t>k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-29" baseline="1706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i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-39" baseline="1706" dirty="0">
                <a:solidFill>
                  <a:srgbClr val="212121"/>
                </a:solidFill>
                <a:latin typeface="Calibri"/>
                <a:cs typeface="Calibri"/>
              </a:rPr>
              <a:t>k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an</a:t>
            </a:r>
            <a:r>
              <a:rPr sz="2400" spc="-34" baseline="1706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9" baseline="1706" dirty="0">
                <a:solidFill>
                  <a:srgbClr val="212121"/>
                </a:solidFill>
                <a:latin typeface="Calibri"/>
                <a:cs typeface="Calibri"/>
              </a:rPr>
              <a:t>m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e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nd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p</a:t>
            </a:r>
            <a:r>
              <a:rPr sz="2400" spc="-25" baseline="1706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t</a:t>
            </a:r>
            <a:r>
              <a:rPr sz="2400" spc="-34" baseline="1706" dirty="0">
                <a:solidFill>
                  <a:srgbClr val="212121"/>
                </a:solidFill>
                <a:latin typeface="Calibri"/>
                <a:cs typeface="Calibri"/>
              </a:rPr>
              <a:t>k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an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s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n</a:t>
            </a:r>
            <a:r>
              <a:rPr sz="2400" spc="-34" baseline="1706" dirty="0">
                <a:solidFill>
                  <a:srgbClr val="212121"/>
                </a:solidFill>
                <a:latin typeface="Calibri"/>
                <a:cs typeface="Calibri"/>
              </a:rPr>
              <a:t>k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s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i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.</a:t>
            </a:r>
            <a:r>
              <a:rPr sz="2400" spc="9" baseline="1706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4" baseline="1706" dirty="0">
                <a:solidFill>
                  <a:srgbClr val="212121"/>
                </a:solidFill>
                <a:latin typeface="Calibri"/>
                <a:cs typeface="Calibri"/>
              </a:rPr>
              <a:t>T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i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d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ak</a:t>
            </a:r>
            <a:r>
              <a:rPr sz="2400" spc="-39" baseline="1706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h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-34" baseline="1706" dirty="0">
                <a:solidFill>
                  <a:srgbClr val="212121"/>
                </a:solidFill>
                <a:latin typeface="Calibri"/>
                <a:cs typeface="Calibri"/>
              </a:rPr>
              <a:t>ny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endParaRPr sz="1600">
              <a:latin typeface="Calibri"/>
              <a:cs typeface="Calibri"/>
            </a:endParaRPr>
          </a:p>
          <a:p>
            <a:pPr marL="12700" marR="30632">
              <a:lnSpc>
                <a:spcPts val="1920"/>
              </a:lnSpc>
            </a:pPr>
            <a:r>
              <a:rPr sz="2400" spc="9" baseline="1706" dirty="0">
                <a:solidFill>
                  <a:srgbClr val="212121"/>
                </a:solidFill>
                <a:latin typeface="Calibri"/>
                <a:cs typeface="Calibri"/>
              </a:rPr>
              <a:t>m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e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n</a:t>
            </a:r>
            <a:r>
              <a:rPr sz="2400" spc="-19" baseline="1706" dirty="0">
                <a:solidFill>
                  <a:srgbClr val="212121"/>
                </a:solidFill>
                <a:latin typeface="Calibri"/>
                <a:cs typeface="Calibri"/>
              </a:rPr>
              <a:t>g</a:t>
            </a:r>
            <a:r>
              <a:rPr sz="2400" spc="-25" baseline="1706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t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ur</a:t>
            </a:r>
            <a:r>
              <a:rPr sz="2400" spc="-39" baseline="1706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-19" baseline="1706" dirty="0">
                <a:solidFill>
                  <a:srgbClr val="212121"/>
                </a:solidFill>
                <a:latin typeface="Calibri"/>
                <a:cs typeface="Calibri"/>
              </a:rPr>
              <a:t>w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-34" baseline="1706" dirty="0">
                <a:solidFill>
                  <a:srgbClr val="212121"/>
                </a:solidFill>
                <a:latin typeface="Calibri"/>
                <a:cs typeface="Calibri"/>
              </a:rPr>
              <a:t>r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g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n</a:t>
            </a:r>
            <a:r>
              <a:rPr sz="2400" spc="-14" baseline="1706" dirty="0">
                <a:solidFill>
                  <a:srgbClr val="212121"/>
                </a:solidFill>
                <a:latin typeface="Calibri"/>
                <a:cs typeface="Calibri"/>
              </a:rPr>
              <a:t>e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g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-34" baseline="1706" dirty="0">
                <a:solidFill>
                  <a:srgbClr val="212121"/>
                </a:solidFill>
                <a:latin typeface="Calibri"/>
                <a:cs typeface="Calibri"/>
              </a:rPr>
              <a:t>r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-24" baseline="1706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s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ja,</a:t>
            </a:r>
            <a:r>
              <a:rPr sz="2400" spc="-19" baseline="1706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h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u</a:t>
            </a:r>
            <a:r>
              <a:rPr sz="2400" spc="-34" baseline="1706" dirty="0">
                <a:solidFill>
                  <a:srgbClr val="212121"/>
                </a:solidFill>
                <a:latin typeface="Calibri"/>
                <a:cs typeface="Calibri"/>
              </a:rPr>
              <a:t>k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um</a:t>
            </a:r>
            <a:r>
              <a:rPr sz="2400" spc="-19" baseline="1706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ju</a:t>
            </a:r>
            <a:r>
              <a:rPr sz="2400" spc="-19" baseline="1706" dirty="0">
                <a:solidFill>
                  <a:srgbClr val="212121"/>
                </a:solidFill>
                <a:latin typeface="Calibri"/>
                <a:cs typeface="Calibri"/>
              </a:rPr>
              <a:t>g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-25" baseline="1706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-39" baseline="1706" dirty="0">
                <a:solidFill>
                  <a:srgbClr val="212121"/>
                </a:solidFill>
                <a:latin typeface="Calibri"/>
                <a:cs typeface="Calibri"/>
              </a:rPr>
              <a:t>k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an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4" baseline="1706" dirty="0">
                <a:solidFill>
                  <a:srgbClr val="212121"/>
                </a:solidFill>
                <a:latin typeface="Calibri"/>
                <a:cs typeface="Calibri"/>
              </a:rPr>
              <a:t>m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e</a:t>
            </a:r>
            <a:r>
              <a:rPr sz="2400" spc="9" baseline="1706" dirty="0">
                <a:solidFill>
                  <a:srgbClr val="212121"/>
                </a:solidFill>
                <a:latin typeface="Calibri"/>
                <a:cs typeface="Calibri"/>
              </a:rPr>
              <a:t>m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b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-29" baseline="1706" dirty="0">
                <a:solidFill>
                  <a:srgbClr val="212121"/>
                </a:solidFill>
                <a:latin typeface="Calibri"/>
                <a:cs typeface="Calibri"/>
              </a:rPr>
              <a:t>n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t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u</a:t>
            </a:r>
            <a:r>
              <a:rPr sz="2400" spc="-29" baseline="1706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9" baseline="1706" dirty="0">
                <a:solidFill>
                  <a:srgbClr val="212121"/>
                </a:solidFill>
                <a:latin typeface="Calibri"/>
                <a:cs typeface="Calibri"/>
              </a:rPr>
              <a:t>m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e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li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n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d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u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n</a:t>
            </a:r>
            <a:r>
              <a:rPr sz="2400" spc="9" baseline="1706" dirty="0">
                <a:solidFill>
                  <a:srgbClr val="212121"/>
                </a:solidFill>
                <a:latin typeface="Calibri"/>
                <a:cs typeface="Calibri"/>
              </a:rPr>
              <a:t>g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i</a:t>
            </a:r>
            <a:r>
              <a:rPr sz="2400" spc="-34" baseline="1706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h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k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 d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an</a:t>
            </a:r>
            <a:r>
              <a:rPr sz="2400" spc="-34" baseline="1706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-59" baseline="1706" dirty="0">
                <a:solidFill>
                  <a:srgbClr val="212121"/>
                </a:solidFill>
                <a:latin typeface="Calibri"/>
                <a:cs typeface="Calibri"/>
              </a:rPr>
              <a:t>k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e</a:t>
            </a:r>
            <a:r>
              <a:rPr sz="2400" spc="-19" baseline="1706" dirty="0">
                <a:solidFill>
                  <a:srgbClr val="212121"/>
                </a:solidFill>
                <a:latin typeface="Calibri"/>
                <a:cs typeface="Calibri"/>
              </a:rPr>
              <a:t>w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aj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i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b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n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ti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ap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ts val="1920"/>
              </a:lnSpc>
            </a:pPr>
            <a:r>
              <a:rPr sz="2400" spc="-19" baseline="1706" dirty="0">
                <a:solidFill>
                  <a:srgbClr val="212121"/>
                </a:solidFill>
                <a:latin typeface="Calibri"/>
                <a:cs typeface="Calibri"/>
              </a:rPr>
              <a:t>w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-34" baseline="1706" dirty="0">
                <a:solidFill>
                  <a:srgbClr val="212121"/>
                </a:solidFill>
                <a:latin typeface="Calibri"/>
                <a:cs typeface="Calibri"/>
              </a:rPr>
              <a:t>r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g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-25" baseline="1706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n</a:t>
            </a:r>
            <a:r>
              <a:rPr sz="2400" spc="-14" baseline="1706" dirty="0">
                <a:solidFill>
                  <a:srgbClr val="212121"/>
                </a:solidFill>
                <a:latin typeface="Calibri"/>
                <a:cs typeface="Calibri"/>
              </a:rPr>
              <a:t>e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g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-34" baseline="1706" dirty="0">
                <a:solidFill>
                  <a:srgbClr val="212121"/>
                </a:solidFill>
                <a:latin typeface="Calibri"/>
                <a:cs typeface="Calibri"/>
              </a:rPr>
              <a:t>r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a,</a:t>
            </a:r>
            <a:r>
              <a:rPr sz="2400" spc="-19" baseline="1706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s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er</a:t>
            </a:r>
            <a:r>
              <a:rPr sz="2400" spc="-34" baseline="1706" dirty="0">
                <a:solidFill>
                  <a:srgbClr val="212121"/>
                </a:solidFill>
                <a:latin typeface="Calibri"/>
                <a:cs typeface="Calibri"/>
              </a:rPr>
              <a:t>t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19" baseline="1706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9" baseline="1706" dirty="0">
                <a:solidFill>
                  <a:srgbClr val="212121"/>
                </a:solidFill>
                <a:latin typeface="Calibri"/>
                <a:cs typeface="Calibri"/>
              </a:rPr>
              <a:t>m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e</a:t>
            </a:r>
            <a:r>
              <a:rPr sz="2400" spc="9" baseline="1706" dirty="0">
                <a:solidFill>
                  <a:srgbClr val="212121"/>
                </a:solidFill>
                <a:latin typeface="Calibri"/>
                <a:cs typeface="Calibri"/>
              </a:rPr>
              <a:t>m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b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u</a:t>
            </a:r>
            <a:r>
              <a:rPr sz="2400" spc="-25" baseline="1706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t</a:t>
            </a:r>
            <a:r>
              <a:rPr sz="2400" spc="-34" baseline="1706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p</a:t>
            </a:r>
            <a:r>
              <a:rPr sz="2400" spc="-14" baseline="1706" dirty="0">
                <a:solidFill>
                  <a:srgbClr val="212121"/>
                </a:solidFill>
                <a:latin typeface="Calibri"/>
                <a:cs typeface="Calibri"/>
              </a:rPr>
              <a:t>e</a:t>
            </a:r>
            <a:r>
              <a:rPr sz="2400" spc="9" baseline="1706" dirty="0">
                <a:solidFill>
                  <a:srgbClr val="212121"/>
                </a:solidFill>
                <a:latin typeface="Calibri"/>
                <a:cs typeface="Calibri"/>
              </a:rPr>
              <a:t>m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e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g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n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g</a:t>
            </a:r>
            <a:r>
              <a:rPr sz="2400" spc="-39" baseline="1706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-59" baseline="1706" dirty="0">
                <a:solidFill>
                  <a:srgbClr val="212121"/>
                </a:solidFill>
                <a:latin typeface="Calibri"/>
                <a:cs typeface="Calibri"/>
              </a:rPr>
              <a:t>k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e</a:t>
            </a:r>
            <a:r>
              <a:rPr sz="2400" spc="-34" baseline="1706" dirty="0">
                <a:solidFill>
                  <a:srgbClr val="212121"/>
                </a:solidFill>
                <a:latin typeface="Calibri"/>
                <a:cs typeface="Calibri"/>
              </a:rPr>
              <a:t>k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u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s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an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u</a:t>
            </a:r>
            <a:r>
              <a:rPr sz="2400" spc="-29" baseline="1706" dirty="0">
                <a:solidFill>
                  <a:srgbClr val="212121"/>
                </a:solidFill>
                <a:latin typeface="Calibri"/>
                <a:cs typeface="Calibri"/>
              </a:rPr>
              <a:t>n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t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uk</a:t>
            </a:r>
            <a:r>
              <a:rPr sz="2400" spc="4" baseline="1706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ti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d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k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 b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e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rti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n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d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ak</a:t>
            </a:r>
            <a:r>
              <a:rPr sz="2400" spc="4" baseline="1706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s</a:t>
            </a:r>
            <a:r>
              <a:rPr sz="2400" spc="-9" baseline="1706" dirty="0">
                <a:solidFill>
                  <a:srgbClr val="212121"/>
                </a:solidFill>
                <a:latin typeface="Calibri"/>
                <a:cs typeface="Calibri"/>
              </a:rPr>
              <a:t>e</a:t>
            </a:r>
            <a:r>
              <a:rPr sz="2400" spc="-19" baseline="1706" dirty="0">
                <a:solidFill>
                  <a:srgbClr val="212121"/>
                </a:solidFill>
                <a:latin typeface="Calibri"/>
                <a:cs typeface="Calibri"/>
              </a:rPr>
              <a:t>w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e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n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n</a:t>
            </a:r>
            <a:r>
              <a:rPr sz="2400" spc="29" baseline="1706" dirty="0">
                <a:solidFill>
                  <a:srgbClr val="212121"/>
                </a:solidFill>
                <a:latin typeface="Calibri"/>
                <a:cs typeface="Calibri"/>
              </a:rPr>
              <a:t>g</a:t>
            </a:r>
            <a:r>
              <a:rPr sz="2400" spc="9" baseline="1706" dirty="0">
                <a:solidFill>
                  <a:srgbClr val="212121"/>
                </a:solidFill>
                <a:latin typeface="Calibri"/>
                <a:cs typeface="Calibri"/>
              </a:rPr>
              <a:t>-</a:t>
            </a:r>
            <a:r>
              <a:rPr sz="2400" spc="-19" baseline="1706" dirty="0">
                <a:solidFill>
                  <a:srgbClr val="212121"/>
                </a:solidFill>
                <a:latin typeface="Calibri"/>
                <a:cs typeface="Calibri"/>
              </a:rPr>
              <a:t>w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e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n</a:t>
            </a:r>
            <a:r>
              <a:rPr sz="2400" spc="-4" baseline="1706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n</a:t>
            </a:r>
            <a:r>
              <a:rPr sz="2400" spc="4" baseline="1706" dirty="0">
                <a:solidFill>
                  <a:srgbClr val="212121"/>
                </a:solidFill>
                <a:latin typeface="Calibri"/>
                <a:cs typeface="Calibri"/>
              </a:rPr>
              <a:t>g</a:t>
            </a:r>
            <a:r>
              <a:rPr sz="2400" spc="0" baseline="1706" dirty="0">
                <a:solidFill>
                  <a:srgbClr val="212121"/>
                </a:solidFill>
                <a:latin typeface="Calibri"/>
                <a:cs typeface="Calibri"/>
              </a:rPr>
              <a:t>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8919" y="6656305"/>
            <a:ext cx="823686" cy="1651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225"/>
              </a:lnSpc>
              <a:spcBef>
                <a:spcPts val="61"/>
              </a:spcBef>
            </a:pPr>
            <a:r>
              <a:rPr sz="1100" spc="0" dirty="0">
                <a:latin typeface="Arial"/>
                <a:cs typeface="Arial"/>
              </a:rPr>
              <a:t>tppf.corn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/>
          <p:nvPr/>
        </p:nvSpPr>
        <p:spPr>
          <a:xfrm>
            <a:off x="3795776" y="347751"/>
            <a:ext cx="4688547" cy="5834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75"/>
              </a:lnSpc>
              <a:spcBef>
                <a:spcPts val="228"/>
              </a:spcBef>
            </a:pPr>
            <a:r>
              <a:rPr sz="6600" spc="0" baseline="3103" dirty="0">
                <a:solidFill>
                  <a:srgbClr val="333333"/>
                </a:solidFill>
                <a:latin typeface="Calibri"/>
                <a:cs typeface="Calibri"/>
              </a:rPr>
              <a:t>Unsu</a:t>
            </a:r>
            <a:r>
              <a:rPr sz="6600" spc="-4" baseline="3103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6600" spc="0" baseline="3103" dirty="0">
                <a:solidFill>
                  <a:srgbClr val="333333"/>
                </a:solidFill>
                <a:latin typeface="Calibri"/>
                <a:cs typeface="Calibri"/>
              </a:rPr>
              <a:t>-unsur</a:t>
            </a:r>
            <a:r>
              <a:rPr sz="6600" spc="-167" baseline="310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6600" spc="0" baseline="3103" dirty="0">
                <a:solidFill>
                  <a:srgbClr val="333333"/>
                </a:solidFill>
                <a:latin typeface="Calibri"/>
                <a:cs typeface="Calibri"/>
              </a:rPr>
              <a:t>Hu</a:t>
            </a:r>
            <a:r>
              <a:rPr sz="6600" spc="-59" baseline="3103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6600" spc="0" baseline="3103" dirty="0">
                <a:solidFill>
                  <a:srgbClr val="333333"/>
                </a:solidFill>
                <a:latin typeface="Calibri"/>
                <a:cs typeface="Calibri"/>
              </a:rPr>
              <a:t>um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060575" y="1791842"/>
            <a:ext cx="211277" cy="2296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35"/>
              </a:lnSpc>
              <a:spcBef>
                <a:spcPts val="86"/>
              </a:spcBef>
            </a:pP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1.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404999" y="1791842"/>
            <a:ext cx="7758417" cy="229095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9340" algn="just">
              <a:lnSpc>
                <a:spcPts val="1735"/>
              </a:lnSpc>
              <a:spcBef>
                <a:spcPts val="86"/>
              </a:spcBef>
            </a:pPr>
            <a:r>
              <a:rPr sz="2400" spc="4" baseline="3413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spc="-39" baseline="3413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um</a:t>
            </a:r>
            <a:r>
              <a:rPr sz="2400" spc="104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9" baseline="3413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400" spc="-19" baseline="3413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2400" spc="-25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ur</a:t>
            </a:r>
            <a:r>
              <a:rPr sz="2400" spc="104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ti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400" spc="4" baseline="3413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2400" spc="-34" baseline="3413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ah</a:t>
            </a:r>
            <a:r>
              <a:rPr sz="2400" spc="114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l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39" baseline="3413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spc="114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-25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34" baseline="3413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au</a:t>
            </a:r>
            <a:r>
              <a:rPr sz="2400" spc="109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9" baseline="3413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39" baseline="3413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an</a:t>
            </a:r>
            <a:r>
              <a:rPr sz="2400" spc="114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9" baseline="3413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2400" spc="-25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s</a:t>
            </a:r>
            <a:r>
              <a:rPr sz="2400" spc="-14" baseline="3413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119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l</a:t>
            </a:r>
            <a:r>
              <a:rPr sz="2400" spc="-25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2400" spc="129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-59" baseline="3413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2400" spc="-14" baseline="3413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400" spc="114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-29" baseline="3413" dirty="0">
                <a:solidFill>
                  <a:srgbClr val="333333"/>
                </a:solidFill>
                <a:latin typeface="Calibri"/>
                <a:cs typeface="Calibri"/>
              </a:rPr>
              <a:t>b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2400" spc="9" baseline="3413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29" baseline="3413" dirty="0">
                <a:solidFill>
                  <a:srgbClr val="333333"/>
                </a:solidFill>
                <a:latin typeface="Calibri"/>
                <a:cs typeface="Calibri"/>
              </a:rPr>
              <a:t>sy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34" baseline="3413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39" baseline="3413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400" spc="-25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2400" spc="109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-29" baseline="3413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endParaRPr sz="1600">
              <a:latin typeface="Calibri"/>
              <a:cs typeface="Calibri"/>
            </a:endParaRPr>
          </a:p>
          <a:p>
            <a:pPr marL="12700" marR="5059782" algn="just">
              <a:lnSpc>
                <a:spcPct val="101725"/>
              </a:lnSpc>
              <a:spcBef>
                <a:spcPts val="168"/>
              </a:spcBef>
            </a:pP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b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eri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s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an</a:t>
            </a:r>
            <a:r>
              <a:rPr sz="1600" spc="1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eri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ah</a:t>
            </a:r>
            <a:r>
              <a:rPr sz="1600" spc="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an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 l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.</a:t>
            </a:r>
            <a:endParaRPr sz="1600">
              <a:latin typeface="Calibri"/>
              <a:cs typeface="Calibri"/>
            </a:endParaRPr>
          </a:p>
          <a:p>
            <a:pPr marL="12700" algn="just">
              <a:lnSpc>
                <a:spcPts val="1953"/>
              </a:lnSpc>
              <a:spcBef>
                <a:spcPts val="641"/>
              </a:spcBef>
            </a:pP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600" spc="-25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an</a:t>
            </a:r>
            <a:r>
              <a:rPr sz="1600" spc="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um</a:t>
            </a:r>
            <a:r>
              <a:rPr sz="1600" spc="15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an</a:t>
            </a:r>
            <a:r>
              <a:rPr sz="1600" spc="2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ol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1600" spc="25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l</a:t>
            </a:r>
            <a:r>
              <a:rPr sz="1600" spc="1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9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b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1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25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au b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1600" spc="2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b</a:t>
            </a:r>
            <a:r>
              <a:rPr sz="1600" spc="9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600" spc="-19" dirty="0">
                <a:solidFill>
                  <a:srgbClr val="333333"/>
                </a:solidFill>
                <a:latin typeface="Calibri"/>
                <a:cs typeface="Calibri"/>
              </a:rPr>
              <a:t>w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9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.</a:t>
            </a:r>
            <a:r>
              <a:rPr sz="1600" spc="1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J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i h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um</a:t>
            </a:r>
            <a:r>
              <a:rPr sz="1600" spc="3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ti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k </a:t>
            </a:r>
            <a:endParaRPr sz="1600">
              <a:latin typeface="Calibri"/>
              <a:cs typeface="Calibri"/>
            </a:endParaRPr>
          </a:p>
          <a:p>
            <a:pPr marL="12700" algn="just">
              <a:lnSpc>
                <a:spcPts val="1953"/>
              </a:lnSpc>
              <a:spcBef>
                <a:spcPts val="255"/>
              </a:spcBef>
            </a:pP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b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ole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h 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bu</a:t>
            </a:r>
            <a:r>
              <a:rPr sz="1600" spc="-25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2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ole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1600" spc="25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o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1600" spc="2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b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s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9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el</a:t>
            </a:r>
            <a:r>
              <a:rPr sz="1600" spc="-25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an 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ole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h 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le</a:t>
            </a:r>
            <a:r>
              <a:rPr sz="1600" spc="9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b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1600" spc="2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b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er</a:t>
            </a:r>
            <a:r>
              <a:rPr sz="1600" spc="-25" dirty="0">
                <a:solidFill>
                  <a:srgbClr val="333333"/>
                </a:solidFill>
                <a:latin typeface="Calibri"/>
                <a:cs typeface="Calibri"/>
              </a:rPr>
              <a:t>w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9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14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.</a:t>
            </a:r>
            <a:r>
              <a:rPr sz="1600" spc="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S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f</a:t>
            </a:r>
            <a:r>
              <a:rPr sz="1600" spc="-25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t 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hu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1600" spc="15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i </a:t>
            </a:r>
            <a:endParaRPr sz="1600">
              <a:latin typeface="Calibri"/>
              <a:cs typeface="Calibri"/>
            </a:endParaRPr>
          </a:p>
          <a:p>
            <a:pPr marL="12700" algn="just">
              <a:lnSpc>
                <a:spcPts val="1953"/>
              </a:lnSpc>
              <a:spcBef>
                <a:spcPts val="255"/>
              </a:spcBef>
            </a:pP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b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s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f</a:t>
            </a:r>
            <a:r>
              <a:rPr sz="1600" spc="-25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1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9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4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-25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9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sy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39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-25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l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as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.</a:t>
            </a:r>
            <a:endParaRPr sz="1600">
              <a:latin typeface="Calibri"/>
              <a:cs typeface="Calibri"/>
            </a:endParaRPr>
          </a:p>
          <a:p>
            <a:pPr marL="12700" marR="64" algn="just">
              <a:lnSpc>
                <a:spcPct val="101725"/>
              </a:lnSpc>
              <a:spcBef>
                <a:spcPts val="635"/>
              </a:spcBef>
            </a:pP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-39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an</a:t>
            </a:r>
            <a:r>
              <a:rPr sz="1600" spc="351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25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an</a:t>
            </a:r>
            <a:r>
              <a:rPr sz="1600" spc="346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hu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m </a:t>
            </a:r>
            <a:r>
              <a:rPr sz="1600" spc="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s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bu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t </a:t>
            </a:r>
            <a:r>
              <a:rPr sz="1600" spc="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s</a:t>
            </a:r>
            <a:r>
              <a:rPr sz="1600" spc="351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b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s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f</a:t>
            </a:r>
            <a:r>
              <a:rPr sz="1600" spc="-25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346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9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9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39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s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361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1600" spc="9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356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600" spc="-25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351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bu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an</a:t>
            </a:r>
            <a:endParaRPr sz="1600">
              <a:latin typeface="Calibri"/>
              <a:cs typeface="Calibri"/>
            </a:endParaRPr>
          </a:p>
          <a:p>
            <a:pPr marL="12700" marR="1131" algn="just">
              <a:lnSpc>
                <a:spcPct val="114583"/>
              </a:lnSpc>
              <a:spcBef>
                <a:spcPts val="482"/>
              </a:spcBef>
            </a:pP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uk d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l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34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ar</a:t>
            </a:r>
            <a:r>
              <a:rPr sz="1600" spc="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9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l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-39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an</a:t>
            </a:r>
            <a:r>
              <a:rPr sz="1600" spc="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uk d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.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.</a:t>
            </a:r>
            <a:r>
              <a:rPr sz="1600" spc="1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Me</a:t>
            </a:r>
            <a:r>
              <a:rPr sz="1600" spc="9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ilik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1600" spc="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s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-39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s</a:t>
            </a:r>
            <a:r>
              <a:rPr sz="1600" spc="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1600" spc="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s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eti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ap</a:t>
            </a:r>
            <a:r>
              <a:rPr sz="1600" spc="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l</a:t>
            </a:r>
            <a:r>
              <a:rPr sz="1600" spc="19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4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59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,</a:t>
            </a:r>
            <a:r>
              <a:rPr sz="1600" spc="25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s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-39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s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ny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 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as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1600" spc="-25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ur</a:t>
            </a:r>
            <a:r>
              <a:rPr sz="1600" spc="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l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am</a:t>
            </a:r>
            <a:r>
              <a:rPr sz="1600" spc="-3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600" spc="-25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an</a:t>
            </a:r>
            <a:r>
              <a:rPr sz="1600" spc="1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9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060575" y="2401824"/>
            <a:ext cx="211277" cy="2296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35"/>
              </a:lnSpc>
              <a:spcBef>
                <a:spcPts val="86"/>
              </a:spcBef>
            </a:pP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2.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060575" y="3291865"/>
            <a:ext cx="211245" cy="2299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35"/>
              </a:lnSpc>
              <a:spcBef>
                <a:spcPts val="86"/>
              </a:spcBef>
            </a:pP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3.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8919" y="6656305"/>
            <a:ext cx="823686" cy="1651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225"/>
              </a:lnSpc>
              <a:spcBef>
                <a:spcPts val="61"/>
              </a:spcBef>
            </a:pPr>
            <a:r>
              <a:rPr sz="1100" spc="0" dirty="0">
                <a:latin typeface="Arial"/>
                <a:cs typeface="Arial"/>
              </a:rPr>
              <a:t>tppf.corn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17"/>
          <p:cNvSpPr txBox="1"/>
          <p:nvPr/>
        </p:nvSpPr>
        <p:spPr>
          <a:xfrm>
            <a:off x="4448302" y="386232"/>
            <a:ext cx="3383542" cy="5834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75"/>
              </a:lnSpc>
              <a:spcBef>
                <a:spcPts val="228"/>
              </a:spcBef>
            </a:pPr>
            <a:r>
              <a:rPr sz="6600" spc="-269" baseline="3103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6600" spc="0" baseline="3103" dirty="0">
                <a:solidFill>
                  <a:srgbClr val="333333"/>
                </a:solidFill>
                <a:latin typeface="Calibri"/>
                <a:cs typeface="Calibri"/>
              </a:rPr>
              <a:t>ujuan</a:t>
            </a:r>
            <a:r>
              <a:rPr sz="6600" spc="-92" baseline="310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6600" spc="0" baseline="3103" dirty="0">
                <a:solidFill>
                  <a:srgbClr val="333333"/>
                </a:solidFill>
                <a:latin typeface="Calibri"/>
                <a:cs typeface="Calibri"/>
              </a:rPr>
              <a:t>Hu</a:t>
            </a:r>
            <a:r>
              <a:rPr sz="6600" spc="-59" baseline="3103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6600" spc="0" baseline="3103" dirty="0">
                <a:solidFill>
                  <a:srgbClr val="333333"/>
                </a:solidFill>
                <a:latin typeface="Calibri"/>
                <a:cs typeface="Calibri"/>
              </a:rPr>
              <a:t>um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88644" y="1691259"/>
            <a:ext cx="10846692" cy="5101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049" marR="345">
              <a:lnSpc>
                <a:spcPts val="1735"/>
              </a:lnSpc>
              <a:spcBef>
                <a:spcPts val="86"/>
              </a:spcBef>
            </a:pPr>
            <a:r>
              <a:rPr sz="2400" spc="4" baseline="3413" dirty="0">
                <a:solidFill>
                  <a:srgbClr val="333333"/>
                </a:solidFill>
                <a:latin typeface="Calibri"/>
                <a:cs typeface="Calibri"/>
              </a:rPr>
              <a:t>S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2400" spc="-34" baseline="3413" dirty="0">
                <a:solidFill>
                  <a:srgbClr val="333333"/>
                </a:solidFill>
                <a:latin typeface="Calibri"/>
                <a:cs typeface="Calibri"/>
              </a:rPr>
              <a:t>f</a:t>
            </a:r>
            <a:r>
              <a:rPr sz="2400" spc="-25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2400" spc="159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2400" spc="181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uj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an</a:t>
            </a:r>
            <a:r>
              <a:rPr sz="2400" spc="159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hu</a:t>
            </a:r>
            <a:r>
              <a:rPr sz="2400" spc="-39" baseline="3413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um</a:t>
            </a:r>
            <a:r>
              <a:rPr sz="2400" spc="169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ni</a:t>
            </a:r>
            <a:r>
              <a:rPr sz="2400" spc="174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ni</a:t>
            </a:r>
            <a:r>
              <a:rPr sz="2400" spc="-29" baseline="3413" dirty="0">
                <a:solidFill>
                  <a:srgbClr val="333333"/>
                </a:solidFill>
                <a:latin typeface="Calibri"/>
                <a:cs typeface="Calibri"/>
              </a:rPr>
              <a:t>v</a:t>
            </a:r>
            <a:r>
              <a:rPr sz="2400" spc="14" baseline="3413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400" spc="-34" baseline="3413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s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l</a:t>
            </a:r>
            <a:r>
              <a:rPr sz="2400" spc="186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2400" spc="-14" baseline="3413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2400" spc="9" baseline="3413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164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-34" baseline="3413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400" spc="-34" baseline="3413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2400" spc="-29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2400" spc="181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l</a:t>
            </a:r>
            <a:r>
              <a:rPr sz="2400" spc="154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19" baseline="3413" dirty="0">
                <a:solidFill>
                  <a:srgbClr val="333333"/>
                </a:solidFill>
                <a:latin typeface="Calibri"/>
                <a:cs typeface="Calibri"/>
              </a:rPr>
              <a:t>s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2400" spc="-14" baseline="3413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400" spc="14" baseline="3413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2400" spc="164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-59" baseline="3413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400" spc="14" baseline="3413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400" spc="-34" baseline="3413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2400" spc="14" baseline="3413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rt</a:t>
            </a:r>
            <a:r>
              <a:rPr sz="2400" spc="14" baseline="3413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b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n,</a:t>
            </a:r>
            <a:r>
              <a:rPr sz="2400" spc="179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-59" baseline="3413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400" spc="-34" baseline="3413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400" spc="-14" baseline="3413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2400" spc="-34" baseline="3413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9" baseline="3413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,</a:t>
            </a:r>
            <a:r>
              <a:rPr sz="2400" spc="174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-59" baseline="3413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14" baseline="3413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,</a:t>
            </a:r>
            <a:r>
              <a:rPr sz="2400" spc="174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-59" baseline="3413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s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ja</a:t>
            </a:r>
            <a:r>
              <a:rPr sz="2400" spc="-29" baseline="3413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2400" spc="-34" baseline="3413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400" spc="-34" baseline="3413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aan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1725"/>
              </a:lnSpc>
              <a:spcBef>
                <a:spcPts val="168"/>
              </a:spcBef>
            </a:pP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an</a:t>
            </a:r>
            <a:r>
              <a:rPr sz="1600" spc="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59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b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4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1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l</a:t>
            </a:r>
            <a:r>
              <a:rPr sz="1600" spc="-25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1600" spc="2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-25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1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59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du</a:t>
            </a:r>
            <a:r>
              <a:rPr sz="1600" spc="14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an</a:t>
            </a:r>
            <a:r>
              <a:rPr sz="1600" spc="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b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er</a:t>
            </a:r>
            <a:r>
              <a:rPr sz="1600" spc="9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sy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39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-25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.</a:t>
            </a:r>
            <a:r>
              <a:rPr sz="1600" spc="2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Ji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1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hu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1600" spc="2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1600" spc="-25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an</a:t>
            </a:r>
            <a:r>
              <a:rPr sz="1600" spc="9" dirty="0">
                <a:solidFill>
                  <a:srgbClr val="333333"/>
                </a:solidFill>
                <a:latin typeface="Calibri"/>
                <a:cs typeface="Calibri"/>
              </a:rPr>
              <a:t> m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39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2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ti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ap</a:t>
            </a:r>
            <a:r>
              <a:rPr sz="1600" spc="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er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1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1600" spc="-25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14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s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ele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s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an</a:t>
            </a:r>
            <a:r>
              <a:rPr sz="1600" spc="1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9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el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39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88644" y="2252472"/>
            <a:ext cx="3580275" cy="5100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35"/>
              </a:lnSpc>
              <a:spcBef>
                <a:spcPts val="86"/>
              </a:spcBef>
            </a:pP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2400" spc="-34" baseline="3413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o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s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s</a:t>
            </a:r>
            <a:r>
              <a:rPr sz="2400" spc="206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14" baseline="3413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400" spc="-19" baseline="3413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il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an</a:t>
            </a:r>
            <a:r>
              <a:rPr sz="2400" spc="211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b</a:t>
            </a:r>
            <a:r>
              <a:rPr sz="2400" spc="-14" baseline="3413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400" spc="-34" baseline="3413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s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2400" spc="-34" baseline="3413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an</a:t>
            </a:r>
            <a:r>
              <a:rPr sz="2400" spc="211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-59" baseline="3413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400" spc="-34" baseline="3413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2400" spc="14" baseline="3413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400" spc="-29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endParaRPr sz="1600">
              <a:latin typeface="Calibri"/>
              <a:cs typeface="Calibri"/>
            </a:endParaRPr>
          </a:p>
          <a:p>
            <a:pPr marL="12700" marR="30632">
              <a:lnSpc>
                <a:spcPct val="101725"/>
              </a:lnSpc>
              <a:spcBef>
                <a:spcPts val="168"/>
              </a:spcBef>
            </a:pP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ti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9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nj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di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ki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25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as</a:t>
            </a:r>
            <a:r>
              <a:rPr sz="1600" spc="1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ri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ny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 s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diri</a:t>
            </a:r>
            <a:r>
              <a:rPr sz="1600" spc="0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6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286250" y="2252472"/>
            <a:ext cx="628290" cy="2296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35"/>
              </a:lnSpc>
              <a:spcBef>
                <a:spcPts val="86"/>
              </a:spcBef>
            </a:pP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spc="-34" baseline="3413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um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932426" y="2252472"/>
            <a:ext cx="444799" cy="2296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35"/>
              </a:lnSpc>
              <a:spcBef>
                <a:spcPts val="86"/>
              </a:spcBef>
            </a:pPr>
            <a:r>
              <a:rPr sz="2400" spc="-29" baseline="3413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395722" y="2252472"/>
            <a:ext cx="723534" cy="2296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35"/>
              </a:lnSpc>
              <a:spcBef>
                <a:spcPts val="86"/>
              </a:spcBef>
            </a:pP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b</a:t>
            </a:r>
            <a:r>
              <a:rPr sz="2400" spc="-14" baseline="3413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rl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39" baseline="3413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u.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136640" y="2252472"/>
            <a:ext cx="649324" cy="2296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35"/>
              </a:lnSpc>
              <a:spcBef>
                <a:spcPts val="86"/>
              </a:spcBef>
            </a:pPr>
            <a:r>
              <a:rPr sz="2400" spc="4" baseline="3413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spc="-39" baseline="3413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um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804406" y="2252472"/>
            <a:ext cx="252872" cy="2296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35"/>
              </a:lnSpc>
              <a:spcBef>
                <a:spcPts val="86"/>
              </a:spcBef>
            </a:pPr>
            <a:r>
              <a:rPr sz="2400" spc="-34" baseline="3413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ni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072630" y="2252472"/>
            <a:ext cx="403813" cy="2296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35"/>
              </a:lnSpc>
              <a:spcBef>
                <a:spcPts val="86"/>
              </a:spcBef>
            </a:pP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ju</a:t>
            </a:r>
            <a:r>
              <a:rPr sz="2400" spc="-19" baseline="3413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493254" y="2252472"/>
            <a:ext cx="867667" cy="2296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35"/>
              </a:lnSpc>
              <a:spcBef>
                <a:spcPts val="86"/>
              </a:spcBef>
            </a:pP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b</a:t>
            </a:r>
            <a:r>
              <a:rPr sz="2400" spc="-14" baseline="3413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rt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uj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an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377555" y="2252472"/>
            <a:ext cx="533485" cy="2296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35"/>
              </a:lnSpc>
              <a:spcBef>
                <a:spcPts val="86"/>
              </a:spcBef>
            </a:pP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spc="-34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uk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926195" y="2252472"/>
            <a:ext cx="766500" cy="2296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35"/>
              </a:lnSpc>
              <a:spcBef>
                <a:spcPts val="86"/>
              </a:spcBef>
            </a:pPr>
            <a:r>
              <a:rPr sz="2400" spc="9" baseline="3413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nj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709785" y="2252472"/>
            <a:ext cx="364478" cy="2296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35"/>
              </a:lnSpc>
              <a:spcBef>
                <a:spcPts val="86"/>
              </a:spcBef>
            </a:pP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2400" spc="-29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090785" y="2252472"/>
            <a:ext cx="898953" cy="2296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35"/>
              </a:lnSpc>
              <a:spcBef>
                <a:spcPts val="86"/>
              </a:spcBef>
            </a:pPr>
            <a:r>
              <a:rPr sz="2400" spc="9" baseline="3413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400" spc="-14" baseline="3413" dirty="0">
                <a:solidFill>
                  <a:srgbClr val="333333"/>
                </a:solidFill>
                <a:latin typeface="Calibri"/>
                <a:cs typeface="Calibri"/>
              </a:rPr>
              <a:t>c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ak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005566" y="2252472"/>
            <a:ext cx="529957" cy="2296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35"/>
              </a:lnSpc>
              <a:spcBef>
                <a:spcPts val="86"/>
              </a:spcBef>
            </a:pP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o</a:t>
            </a:r>
            <a:r>
              <a:rPr sz="2400" spc="-34" baseline="3413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8919" y="6656305"/>
            <a:ext cx="823686" cy="1651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225"/>
              </a:lnSpc>
              <a:spcBef>
                <a:spcPts val="61"/>
              </a:spcBef>
            </a:pPr>
            <a:r>
              <a:rPr sz="1100" spc="0" dirty="0">
                <a:latin typeface="Arial"/>
                <a:cs typeface="Arial"/>
              </a:rPr>
              <a:t>tppf.corn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ject 19"/>
          <p:cNvSpPr txBox="1"/>
          <p:nvPr/>
        </p:nvSpPr>
        <p:spPr>
          <a:xfrm>
            <a:off x="2603754" y="357276"/>
            <a:ext cx="7069337" cy="5834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75"/>
              </a:lnSpc>
              <a:spcBef>
                <a:spcPts val="228"/>
              </a:spcBef>
            </a:pPr>
            <a:r>
              <a:rPr sz="6600" spc="0" baseline="3103" dirty="0">
                <a:solidFill>
                  <a:srgbClr val="333333"/>
                </a:solidFill>
                <a:latin typeface="Calibri"/>
                <a:cs typeface="Calibri"/>
              </a:rPr>
              <a:t>Jen</a:t>
            </a:r>
            <a:r>
              <a:rPr sz="6600" spc="-9" baseline="3103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6600" spc="4" baseline="3103" dirty="0">
                <a:solidFill>
                  <a:srgbClr val="333333"/>
                </a:solidFill>
                <a:latin typeface="Calibri"/>
                <a:cs typeface="Calibri"/>
              </a:rPr>
              <a:t>s</a:t>
            </a:r>
            <a:r>
              <a:rPr sz="6600" spc="0" baseline="3103" dirty="0">
                <a:solidFill>
                  <a:srgbClr val="333333"/>
                </a:solidFill>
                <a:latin typeface="Calibri"/>
                <a:cs typeface="Calibri"/>
              </a:rPr>
              <a:t>-jenis</a:t>
            </a:r>
            <a:r>
              <a:rPr sz="6600" spc="-63" baseline="310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6600" spc="0" baseline="3103" dirty="0">
                <a:solidFill>
                  <a:srgbClr val="333333"/>
                </a:solidFill>
                <a:latin typeface="Calibri"/>
                <a:cs typeface="Calibri"/>
              </a:rPr>
              <a:t>Hu</a:t>
            </a:r>
            <a:r>
              <a:rPr sz="6600" spc="-54" baseline="3103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6600" spc="0" baseline="3103" dirty="0">
                <a:solidFill>
                  <a:srgbClr val="333333"/>
                </a:solidFill>
                <a:latin typeface="Calibri"/>
                <a:cs typeface="Calibri"/>
              </a:rPr>
              <a:t>um</a:t>
            </a:r>
            <a:r>
              <a:rPr sz="6600" spc="-98" baseline="310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6600" spc="0" baseline="3103" dirty="0">
                <a:solidFill>
                  <a:srgbClr val="333333"/>
                </a:solidFill>
                <a:latin typeface="Calibri"/>
                <a:cs typeface="Calibri"/>
              </a:rPr>
              <a:t>di</a:t>
            </a:r>
            <a:r>
              <a:rPr sz="6600" spc="-33" baseline="310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6600" spc="0" baseline="3103" dirty="0">
                <a:solidFill>
                  <a:srgbClr val="333333"/>
                </a:solidFill>
                <a:latin typeface="Calibri"/>
                <a:cs typeface="Calibri"/>
              </a:rPr>
              <a:t>Ind</a:t>
            </a:r>
            <a:r>
              <a:rPr sz="6600" spc="14" baseline="3103" dirty="0">
                <a:solidFill>
                  <a:srgbClr val="333333"/>
                </a:solidFill>
                <a:latin typeface="Calibri"/>
                <a:cs typeface="Calibri"/>
              </a:rPr>
              <a:t>o</a:t>
            </a:r>
            <a:r>
              <a:rPr sz="6600" spc="0" baseline="3103" dirty="0">
                <a:solidFill>
                  <a:srgbClr val="333333"/>
                </a:solidFill>
                <a:latin typeface="Calibri"/>
                <a:cs typeface="Calibri"/>
              </a:rPr>
              <a:t>nesia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88644" y="1615059"/>
            <a:ext cx="8025368" cy="63507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7993">
              <a:lnSpc>
                <a:spcPts val="2130"/>
              </a:lnSpc>
              <a:spcBef>
                <a:spcPts val="106"/>
              </a:spcBef>
            </a:pPr>
            <a:r>
              <a:rPr sz="3000" spc="0" baseline="2730" dirty="0">
                <a:solidFill>
                  <a:srgbClr val="333333"/>
                </a:solidFill>
                <a:latin typeface="Calibri"/>
                <a:cs typeface="Calibri"/>
              </a:rPr>
              <a:t>1.</a:t>
            </a:r>
            <a:r>
              <a:rPr sz="3000" spc="-10" baseline="273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3000" spc="4" baseline="2730" dirty="0">
                <a:solidFill>
                  <a:srgbClr val="333333"/>
                </a:solidFill>
                <a:latin typeface="Calibri"/>
                <a:cs typeface="Calibri"/>
              </a:rPr>
              <a:t>Hu</a:t>
            </a:r>
            <a:r>
              <a:rPr sz="3000" spc="-14" baseline="2730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3000" spc="4" baseline="2730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3000" spc="0" baseline="2730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3000" spc="-58" baseline="273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3000" spc="14" baseline="2730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3000" spc="9" baseline="2730" dirty="0">
                <a:solidFill>
                  <a:srgbClr val="333333"/>
                </a:solidFill>
                <a:latin typeface="Calibri"/>
                <a:cs typeface="Calibri"/>
              </a:rPr>
              <a:t>b</a:t>
            </a:r>
            <a:r>
              <a:rPr sz="3000" spc="0" baseline="2730" dirty="0">
                <a:solidFill>
                  <a:srgbClr val="333333"/>
                </a:solidFill>
                <a:latin typeface="Calibri"/>
                <a:cs typeface="Calibri"/>
              </a:rPr>
              <a:t>lik</a:t>
            </a:r>
            <a:endParaRPr sz="2000">
              <a:latin typeface="Calibri"/>
              <a:cs typeface="Calibri"/>
            </a:endParaRPr>
          </a:p>
          <a:p>
            <a:pPr marL="927049">
              <a:lnSpc>
                <a:spcPct val="101725"/>
              </a:lnSpc>
              <a:spcBef>
                <a:spcPts val="258"/>
              </a:spcBef>
            </a:pPr>
            <a:r>
              <a:rPr sz="2000" spc="-44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2000" spc="-9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000" spc="4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000" spc="0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2000" spc="-9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000" spc="0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2000" spc="25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2000" spc="0" dirty="0">
                <a:solidFill>
                  <a:srgbClr val="333333"/>
                </a:solidFill>
                <a:latin typeface="Calibri"/>
                <a:cs typeface="Calibri"/>
              </a:rPr>
              <a:t>ian</a:t>
            </a:r>
            <a:r>
              <a:rPr sz="2000" spc="198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000" spc="0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2000" spc="9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000" spc="-19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000" spc="4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000" spc="0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2000" spc="208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000" spc="0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2000" spc="9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000" spc="4" dirty="0">
                <a:solidFill>
                  <a:srgbClr val="333333"/>
                </a:solidFill>
                <a:latin typeface="Calibri"/>
                <a:cs typeface="Calibri"/>
              </a:rPr>
              <a:t>b</a:t>
            </a:r>
            <a:r>
              <a:rPr sz="2000" spc="0" dirty="0">
                <a:solidFill>
                  <a:srgbClr val="333333"/>
                </a:solidFill>
                <a:latin typeface="Calibri"/>
                <a:cs typeface="Calibri"/>
              </a:rPr>
              <a:t>lik</a:t>
            </a:r>
            <a:r>
              <a:rPr sz="2000" spc="227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0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000" spc="9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2000" spc="0" dirty="0">
                <a:solidFill>
                  <a:srgbClr val="333333"/>
                </a:solidFill>
                <a:latin typeface="Calibri"/>
                <a:cs typeface="Calibri"/>
              </a:rPr>
              <a:t>al</a:t>
            </a:r>
            <a:r>
              <a:rPr sz="2000" spc="4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000" spc="0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2000" spc="227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000" spc="4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2000" spc="-9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000" spc="-44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2000" spc="-19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000" spc="0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2000" spc="34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000" spc="-44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2000" spc="0" dirty="0">
                <a:solidFill>
                  <a:srgbClr val="333333"/>
                </a:solidFill>
                <a:latin typeface="Calibri"/>
                <a:cs typeface="Calibri"/>
              </a:rPr>
              <a:t>an</a:t>
            </a:r>
            <a:r>
              <a:rPr sz="2000" spc="21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000" spc="4" dirty="0">
                <a:solidFill>
                  <a:srgbClr val="333333"/>
                </a:solidFill>
                <a:latin typeface="Calibri"/>
                <a:cs typeface="Calibri"/>
              </a:rPr>
              <a:t>hu</a:t>
            </a:r>
            <a:r>
              <a:rPr sz="2000" spc="-19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000" spc="4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000" spc="0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2000" spc="215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000" spc="-14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20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000" spc="9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000" spc="0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2000" spc="20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000" spc="-9" dirty="0">
                <a:solidFill>
                  <a:srgbClr val="333333"/>
                </a:solidFill>
                <a:latin typeface="Calibri"/>
                <a:cs typeface="Calibri"/>
              </a:rPr>
              <a:t>me</a:t>
            </a:r>
            <a:r>
              <a:rPr sz="2000" spc="29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000" spc="-50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2000" spc="-19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000" spc="0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2000" spc="9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000" spc="0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8743315" y="1971446"/>
            <a:ext cx="2801109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0" baseline="2730" dirty="0">
                <a:solidFill>
                  <a:srgbClr val="333333"/>
                </a:solidFill>
                <a:latin typeface="Calibri"/>
                <a:cs typeface="Calibri"/>
              </a:rPr>
              <a:t>te</a:t>
            </a:r>
            <a:r>
              <a:rPr sz="3000" spc="-19" baseline="2730" dirty="0">
                <a:solidFill>
                  <a:srgbClr val="333333"/>
                </a:solidFill>
                <a:latin typeface="Calibri"/>
                <a:cs typeface="Calibri"/>
              </a:rPr>
              <a:t>nt</a:t>
            </a:r>
            <a:r>
              <a:rPr sz="3000" spc="0" baseline="273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3000" spc="9" baseline="2730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3000" spc="0" baseline="2730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3000" spc="210" baseline="273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3000" spc="4" baseline="2730" dirty="0">
                <a:solidFill>
                  <a:srgbClr val="333333"/>
                </a:solidFill>
                <a:latin typeface="Calibri"/>
                <a:cs typeface="Calibri"/>
              </a:rPr>
              <a:t>hubun</a:t>
            </a:r>
            <a:r>
              <a:rPr sz="3000" spc="-50" baseline="2730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3000" spc="0" baseline="2730" dirty="0">
                <a:solidFill>
                  <a:srgbClr val="333333"/>
                </a:solidFill>
                <a:latin typeface="Calibri"/>
                <a:cs typeface="Calibri"/>
              </a:rPr>
              <a:t>an</a:t>
            </a:r>
            <a:r>
              <a:rPr sz="3000" spc="215" baseline="273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3000" spc="4" baseline="2730" dirty="0">
                <a:solidFill>
                  <a:srgbClr val="333333"/>
                </a:solidFill>
                <a:latin typeface="Calibri"/>
                <a:cs typeface="Calibri"/>
              </a:rPr>
              <a:t>hu</a:t>
            </a:r>
            <a:r>
              <a:rPr sz="3000" spc="-19" baseline="2730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3000" spc="4" baseline="2730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3000" spc="0" baseline="2730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88644" y="2276856"/>
            <a:ext cx="3921810" cy="5832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0"/>
              </a:lnSpc>
              <a:spcBef>
                <a:spcPts val="106"/>
              </a:spcBef>
            </a:pPr>
            <a:r>
              <a:rPr sz="3000" spc="0" baseline="273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3000" spc="-9" baseline="2730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3000" spc="-19" baseline="2730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3000" spc="0" baseline="273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3000" spc="-39" baseline="2730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3000" spc="0" baseline="273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3000" spc="199" baseline="273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3000" spc="-29" baseline="2730" dirty="0">
                <a:solidFill>
                  <a:srgbClr val="333333"/>
                </a:solidFill>
                <a:latin typeface="Calibri"/>
                <a:cs typeface="Calibri"/>
              </a:rPr>
              <a:t>w</a:t>
            </a:r>
            <a:r>
              <a:rPr sz="3000" spc="0" baseline="273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3000" spc="-14" baseline="2730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3000" spc="-50" baseline="2730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3000" spc="0" baseline="273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3000" spc="202" baseline="273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3000" spc="9" baseline="2730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3000" spc="14" baseline="2730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3000" spc="-50" baseline="2730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3000" spc="0" baseline="273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3000" spc="-39" baseline="2730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3000" spc="0" baseline="273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3000" spc="193" baseline="273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3000" spc="9" baseline="2730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3000" spc="0" baseline="2730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3000" spc="4" baseline="2730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3000" spc="-44" baseline="2730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3000" spc="4" baseline="273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3000" spc="0" baseline="2730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3000" spc="211" baseline="273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3000" spc="9" baseline="2730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3000" spc="-4" baseline="2730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3000" spc="-50" baseline="2730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3000" spc="0" baseline="273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3000" spc="-39" baseline="2730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3000" spc="0" baseline="273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endParaRPr sz="2000">
              <a:latin typeface="Calibri"/>
              <a:cs typeface="Calibri"/>
            </a:endParaRPr>
          </a:p>
          <a:p>
            <a:pPr marL="12700" marR="37947">
              <a:lnSpc>
                <a:spcPts val="2400"/>
              </a:lnSpc>
              <a:spcBef>
                <a:spcPts val="13"/>
              </a:spcBef>
            </a:pPr>
            <a:r>
              <a:rPr sz="3000" spc="4" baseline="1365" dirty="0">
                <a:solidFill>
                  <a:srgbClr val="333333"/>
                </a:solidFill>
                <a:latin typeface="Calibri"/>
                <a:cs typeface="Calibri"/>
              </a:rPr>
              <a:t>hu</a:t>
            </a:r>
            <a:r>
              <a:rPr sz="3000" spc="-19" baseline="1365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3000" spc="4" baseline="1365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3000" spc="0" baseline="1365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3000" spc="-56" baseline="1365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3000" spc="-14" baseline="1365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3000" spc="0" baseline="1365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3000" spc="9" baseline="1365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3000" spc="0" baseline="1365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3000" spc="-58" baseline="1365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3000" spc="-9" baseline="1365" dirty="0">
                <a:solidFill>
                  <a:srgbClr val="333333"/>
                </a:solidFill>
                <a:latin typeface="Calibri"/>
                <a:cs typeface="Calibri"/>
              </a:rPr>
              <a:t>me</a:t>
            </a:r>
            <a:r>
              <a:rPr sz="3000" spc="4" baseline="1365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3000" spc="-50" baseline="1365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3000" spc="-19" baseline="1365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3000" spc="0" baseline="1365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3000" spc="9" baseline="1365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3000" spc="0" baseline="1365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3000" spc="-39" baseline="1365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3000" spc="-9" baseline="1365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3000" spc="0" baseline="1365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3000" spc="-54" baseline="1365" dirty="0">
                <a:solidFill>
                  <a:srgbClr val="333333"/>
                </a:solidFill>
                <a:latin typeface="Calibri"/>
                <a:cs typeface="Calibri"/>
              </a:rPr>
              <a:t>s</a:t>
            </a:r>
            <a:r>
              <a:rPr sz="3000" spc="-14" baseline="1365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3000" spc="0" baseline="1365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3000" spc="-44" baseline="1365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3000" spc="0" baseline="1365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3000" spc="-14" baseline="1365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3000" spc="-19" baseline="1365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3000" spc="4" baseline="1365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3000" spc="0" baseline="1365" dirty="0">
                <a:solidFill>
                  <a:srgbClr val="333333"/>
                </a:solidFill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636770" y="2276856"/>
            <a:ext cx="551025" cy="2783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0"/>
              </a:lnSpc>
              <a:spcBef>
                <a:spcPts val="106"/>
              </a:spcBef>
            </a:pPr>
            <a:r>
              <a:rPr sz="3000" spc="-14" baseline="2730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3000" spc="0" baseline="273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3000" spc="14" baseline="2730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3000" spc="0" baseline="2730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212842" y="2276856"/>
            <a:ext cx="1336353" cy="2783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0"/>
              </a:lnSpc>
              <a:spcBef>
                <a:spcPts val="106"/>
              </a:spcBef>
            </a:pPr>
            <a:r>
              <a:rPr sz="3000" spc="-9" baseline="2730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3000" spc="-4" baseline="2730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3000" spc="-39" baseline="2730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3000" spc="-14" baseline="2730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3000" spc="0" baseline="273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3000" spc="14" baseline="2730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3000" spc="0" baseline="2730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3000" spc="-19" baseline="2730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3000" spc="4" baseline="2730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3000" spc="0" baseline="2730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575552" y="2276856"/>
            <a:ext cx="1328873" cy="2783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0"/>
              </a:lnSpc>
              <a:spcBef>
                <a:spcPts val="106"/>
              </a:spcBef>
            </a:pPr>
            <a:r>
              <a:rPr sz="3000" spc="-64" baseline="2730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3000" spc="-4" baseline="2730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3000" spc="4" baseline="2730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3000" spc="-4" baseline="2730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3000" spc="-14" baseline="2730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3000" spc="0" baseline="2730" dirty="0">
                <a:solidFill>
                  <a:srgbClr val="333333"/>
                </a:solidFill>
                <a:latin typeface="Calibri"/>
                <a:cs typeface="Calibri"/>
              </a:rPr>
              <a:t>ti</a:t>
            </a:r>
            <a:r>
              <a:rPr sz="3000" spc="9" baseline="2730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3000" spc="-50" baseline="2730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3000" spc="0" baseline="2730" dirty="0">
                <a:solidFill>
                  <a:srgbClr val="333333"/>
                </a:solidFill>
                <a:latin typeface="Calibri"/>
                <a:cs typeface="Calibri"/>
              </a:rPr>
              <a:t>an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932166" y="2276856"/>
            <a:ext cx="798152" cy="2783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0"/>
              </a:lnSpc>
              <a:spcBef>
                <a:spcPts val="106"/>
              </a:spcBef>
            </a:pPr>
            <a:r>
              <a:rPr sz="3000" spc="9" baseline="2730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3000" spc="0" baseline="2730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3000" spc="4" baseline="2730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3000" spc="-4" baseline="2730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3000" spc="0" baseline="2730" dirty="0">
                <a:solidFill>
                  <a:srgbClr val="333333"/>
                </a:solidFill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755507" y="2276856"/>
            <a:ext cx="804294" cy="2783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0"/>
              </a:lnSpc>
              <a:spcBef>
                <a:spcPts val="106"/>
              </a:spcBef>
            </a:pPr>
            <a:r>
              <a:rPr sz="3000" spc="4" baseline="2730" dirty="0">
                <a:solidFill>
                  <a:srgbClr val="333333"/>
                </a:solidFill>
                <a:latin typeface="Calibri"/>
                <a:cs typeface="Calibri"/>
              </a:rPr>
              <a:t>Hu</a:t>
            </a:r>
            <a:r>
              <a:rPr sz="3000" spc="-14" baseline="2730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3000" spc="4" baseline="2730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3000" spc="0" baseline="2730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584817" y="2276856"/>
            <a:ext cx="693170" cy="2783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0"/>
              </a:lnSpc>
              <a:spcBef>
                <a:spcPts val="106"/>
              </a:spcBef>
            </a:pPr>
            <a:r>
              <a:rPr sz="3000" spc="4" baseline="2730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3000" spc="-14" baseline="2730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3000" spc="4" baseline="2730" dirty="0">
                <a:solidFill>
                  <a:srgbClr val="333333"/>
                </a:solidFill>
                <a:latin typeface="Calibri"/>
                <a:cs typeface="Calibri"/>
              </a:rPr>
              <a:t>b</a:t>
            </a:r>
            <a:r>
              <a:rPr sz="3000" spc="0" baseline="2730" dirty="0">
                <a:solidFill>
                  <a:srgbClr val="333333"/>
                </a:solidFill>
                <a:latin typeface="Calibri"/>
                <a:cs typeface="Calibri"/>
              </a:rPr>
              <a:t>lik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304145" y="2276856"/>
            <a:ext cx="1236533" cy="2783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0"/>
              </a:lnSpc>
              <a:spcBef>
                <a:spcPts val="106"/>
              </a:spcBef>
            </a:pPr>
            <a:r>
              <a:rPr sz="3000" spc="0" baseline="2730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3000" spc="-9" baseline="2730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3000" spc="0" baseline="2730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3000" spc="9" baseline="2730" dirty="0">
                <a:solidFill>
                  <a:srgbClr val="333333"/>
                </a:solidFill>
                <a:latin typeface="Calibri"/>
                <a:cs typeface="Calibri"/>
              </a:rPr>
              <a:t>up</a:t>
            </a:r>
            <a:r>
              <a:rPr sz="3000" spc="4" baseline="273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3000" spc="-14" baseline="2730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3000" spc="4" baseline="273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3000" spc="0" baseline="2730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88644" y="3179089"/>
            <a:ext cx="2402258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-9" baseline="2730" dirty="0">
                <a:solidFill>
                  <a:srgbClr val="333333"/>
                </a:solidFill>
                <a:latin typeface="Calibri"/>
                <a:cs typeface="Calibri"/>
              </a:rPr>
              <a:t>C</a:t>
            </a:r>
            <a:r>
              <a:rPr sz="3000" spc="0" baseline="2730" dirty="0">
                <a:solidFill>
                  <a:srgbClr val="333333"/>
                </a:solidFill>
                <a:latin typeface="Calibri"/>
                <a:cs typeface="Calibri"/>
              </a:rPr>
              <a:t>o</a:t>
            </a:r>
            <a:r>
              <a:rPr sz="3000" spc="-9" baseline="2730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3000" spc="-19" baseline="2730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3000" spc="0" baseline="2730" dirty="0">
                <a:solidFill>
                  <a:srgbClr val="333333"/>
                </a:solidFill>
                <a:latin typeface="Calibri"/>
                <a:cs typeface="Calibri"/>
              </a:rPr>
              <a:t>oh</a:t>
            </a:r>
            <a:r>
              <a:rPr sz="3000" spc="-37" baseline="273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3000" spc="4" baseline="2730" dirty="0">
                <a:solidFill>
                  <a:srgbClr val="333333"/>
                </a:solidFill>
                <a:latin typeface="Calibri"/>
                <a:cs typeface="Calibri"/>
              </a:rPr>
              <a:t>hu</a:t>
            </a:r>
            <a:r>
              <a:rPr sz="3000" spc="-19" baseline="2730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3000" spc="4" baseline="2730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3000" spc="0" baseline="2730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3000" spc="-71" baseline="273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3000" spc="4" baseline="2730" dirty="0">
                <a:solidFill>
                  <a:srgbClr val="333333"/>
                </a:solidFill>
                <a:latin typeface="Calibri"/>
                <a:cs typeface="Calibri"/>
              </a:rPr>
              <a:t>pub</a:t>
            </a:r>
            <a:r>
              <a:rPr sz="3000" spc="0" baseline="2730" dirty="0">
                <a:solidFill>
                  <a:srgbClr val="333333"/>
                </a:solidFill>
                <a:latin typeface="Calibri"/>
                <a:cs typeface="Calibri"/>
              </a:rPr>
              <a:t>lik</a:t>
            </a:r>
            <a:r>
              <a:rPr sz="3000" spc="-34" baseline="273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333333"/>
                </a:solidFill>
                <a:latin typeface="Calibri"/>
                <a:cs typeface="Calibri"/>
              </a:rPr>
              <a:t>: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8644" y="3795268"/>
            <a:ext cx="2366945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0"/>
              </a:lnSpc>
              <a:spcBef>
                <a:spcPts val="106"/>
              </a:spcBef>
            </a:pPr>
            <a:r>
              <a:rPr sz="1500" spc="0" baseline="5441" dirty="0">
                <a:latin typeface="Symbol"/>
                <a:cs typeface="Symbol"/>
                <a:hlinkClick r:id="rId2"/>
              </a:rPr>
              <a:t></a:t>
            </a:r>
            <a:r>
              <a:rPr sz="1500" spc="0" baseline="5797" dirty="0">
                <a:latin typeface="Times New Roman"/>
                <a:cs typeface="Times New Roman"/>
                <a:hlinkClick r:id="rId2"/>
              </a:rPr>
              <a:t>        </a:t>
            </a:r>
            <a:r>
              <a:rPr sz="1500" spc="4" baseline="5797" dirty="0">
                <a:latin typeface="Times New Roman"/>
                <a:cs typeface="Times New Roman"/>
                <a:hlinkClick r:id="rId2"/>
              </a:rPr>
              <a:t> </a:t>
            </a:r>
            <a:r>
              <a:rPr sz="3000" u="heavy" spc="4" baseline="2730" dirty="0">
                <a:solidFill>
                  <a:srgbClr val="009999"/>
                </a:solidFill>
                <a:latin typeface="Calibri"/>
                <a:cs typeface="Calibri"/>
                <a:hlinkClick r:id="rId2"/>
              </a:rPr>
              <a:t>Hu</a:t>
            </a:r>
            <a:r>
              <a:rPr sz="3000" u="heavy" spc="-14" baseline="2730" dirty="0">
                <a:solidFill>
                  <a:srgbClr val="009999"/>
                </a:solidFill>
                <a:latin typeface="Calibri"/>
                <a:cs typeface="Calibri"/>
                <a:hlinkClick r:id="rId2"/>
              </a:rPr>
              <a:t>k</a:t>
            </a:r>
            <a:r>
              <a:rPr sz="3000" u="heavy" spc="4" baseline="2730" dirty="0">
                <a:solidFill>
                  <a:srgbClr val="009999"/>
                </a:solidFill>
                <a:latin typeface="Calibri"/>
                <a:cs typeface="Calibri"/>
                <a:hlinkClick r:id="rId2"/>
              </a:rPr>
              <a:t>u</a:t>
            </a:r>
            <a:r>
              <a:rPr sz="3000" u="heavy" spc="0" baseline="2730" dirty="0">
                <a:solidFill>
                  <a:srgbClr val="009999"/>
                </a:solidFill>
                <a:latin typeface="Calibri"/>
                <a:cs typeface="Calibri"/>
                <a:hlinkClick r:id="rId2"/>
              </a:rPr>
              <a:t>m</a:t>
            </a:r>
            <a:r>
              <a:rPr sz="3000" u="heavy" spc="-58" baseline="2730" dirty="0">
                <a:solidFill>
                  <a:srgbClr val="009999"/>
                </a:solidFill>
                <a:latin typeface="Calibri"/>
                <a:cs typeface="Calibri"/>
                <a:hlinkClick r:id="rId2"/>
              </a:rPr>
              <a:t> </a:t>
            </a:r>
            <a:r>
              <a:rPr sz="3000" u="heavy" spc="-19" baseline="2730" dirty="0">
                <a:solidFill>
                  <a:srgbClr val="009999"/>
                </a:solidFill>
                <a:latin typeface="Calibri"/>
                <a:cs typeface="Calibri"/>
                <a:hlinkClick r:id="rId2"/>
              </a:rPr>
              <a:t>tat</a:t>
            </a:r>
            <a:r>
              <a:rPr sz="3000" u="heavy" spc="0" baseline="2730" dirty="0">
                <a:solidFill>
                  <a:srgbClr val="009999"/>
                </a:solidFill>
                <a:latin typeface="Calibri"/>
                <a:cs typeface="Calibri"/>
                <a:hlinkClick r:id="rId2"/>
              </a:rPr>
              <a:t>a</a:t>
            </a:r>
            <a:r>
              <a:rPr sz="3000" u="heavy" spc="-22" baseline="2730" dirty="0">
                <a:solidFill>
                  <a:srgbClr val="009999"/>
                </a:solidFill>
                <a:latin typeface="Calibri"/>
                <a:cs typeface="Calibri"/>
                <a:hlinkClick r:id="rId2"/>
              </a:rPr>
              <a:t> </a:t>
            </a:r>
            <a:r>
              <a:rPr sz="3000" u="heavy" spc="4" baseline="2730" dirty="0">
                <a:solidFill>
                  <a:srgbClr val="009999"/>
                </a:solidFill>
                <a:latin typeface="Calibri"/>
                <a:cs typeface="Calibri"/>
                <a:hlinkClick r:id="rId2"/>
              </a:rPr>
              <a:t>n</a:t>
            </a:r>
            <a:r>
              <a:rPr sz="3000" u="heavy" spc="-4" baseline="2730" dirty="0">
                <a:solidFill>
                  <a:srgbClr val="009999"/>
                </a:solidFill>
                <a:latin typeface="Calibri"/>
                <a:cs typeface="Calibri"/>
                <a:hlinkClick r:id="rId2"/>
              </a:rPr>
              <a:t>e</a:t>
            </a:r>
            <a:r>
              <a:rPr sz="3000" u="heavy" spc="-50" baseline="2730" dirty="0">
                <a:solidFill>
                  <a:srgbClr val="009999"/>
                </a:solidFill>
                <a:latin typeface="Calibri"/>
                <a:cs typeface="Calibri"/>
                <a:hlinkClick r:id="rId2"/>
              </a:rPr>
              <a:t>g</a:t>
            </a:r>
            <a:r>
              <a:rPr sz="3000" u="heavy" spc="0" baseline="2730" dirty="0">
                <a:solidFill>
                  <a:srgbClr val="009999"/>
                </a:solidFill>
                <a:latin typeface="Calibri"/>
                <a:cs typeface="Calibri"/>
                <a:hlinkClick r:id="rId2"/>
              </a:rPr>
              <a:t>a</a:t>
            </a:r>
            <a:r>
              <a:rPr sz="3000" u="heavy" spc="-39" baseline="2730" dirty="0">
                <a:solidFill>
                  <a:srgbClr val="009999"/>
                </a:solidFill>
                <a:latin typeface="Calibri"/>
                <a:cs typeface="Calibri"/>
                <a:hlinkClick r:id="rId2"/>
              </a:rPr>
              <a:t>r</a:t>
            </a:r>
            <a:r>
              <a:rPr sz="3000" u="heavy" spc="0" baseline="2730" dirty="0">
                <a:solidFill>
                  <a:srgbClr val="009999"/>
                </a:solidFill>
                <a:latin typeface="Calibri"/>
                <a:cs typeface="Calibri"/>
                <a:hlinkClick r:id="rId2"/>
              </a:rPr>
              <a:t>a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88644" y="4207129"/>
            <a:ext cx="2453537" cy="6899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0"/>
              </a:lnSpc>
              <a:spcBef>
                <a:spcPts val="106"/>
              </a:spcBef>
            </a:pPr>
            <a:r>
              <a:rPr sz="1500" spc="0" baseline="5441" dirty="0">
                <a:solidFill>
                  <a:srgbClr val="333333"/>
                </a:solidFill>
                <a:latin typeface="Symbol"/>
                <a:cs typeface="Symbol"/>
              </a:rPr>
              <a:t></a:t>
            </a:r>
            <a:r>
              <a:rPr sz="1500" spc="0" baseline="5797" dirty="0">
                <a:solidFill>
                  <a:srgbClr val="333333"/>
                </a:solidFill>
                <a:latin typeface="Times New Roman"/>
                <a:cs typeface="Times New Roman"/>
              </a:rPr>
              <a:t>        </a:t>
            </a:r>
            <a:r>
              <a:rPr sz="1500" spc="4" baseline="5797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3000" spc="4" baseline="2730" dirty="0">
                <a:solidFill>
                  <a:srgbClr val="333333"/>
                </a:solidFill>
                <a:latin typeface="Calibri"/>
                <a:cs typeface="Calibri"/>
              </a:rPr>
              <a:t>Hu</a:t>
            </a:r>
            <a:r>
              <a:rPr sz="3000" spc="-14" baseline="2730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3000" spc="4" baseline="2730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3000" spc="0" baseline="2730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3000" spc="-58" baseline="273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3000" spc="14" baseline="2730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3000" spc="-9" baseline="2730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3000" spc="0" baseline="2730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3000" spc="4" baseline="2730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3000" spc="0" baseline="2730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3000" spc="-34" baseline="2730" dirty="0">
                <a:solidFill>
                  <a:srgbClr val="333333"/>
                </a:solidFill>
                <a:latin typeface="Calibri"/>
                <a:cs typeface="Calibri"/>
              </a:rPr>
              <a:t>s</a:t>
            </a:r>
            <a:r>
              <a:rPr sz="3000" spc="0" baseline="2730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3000" spc="-39" baseline="2730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3000" spc="0" baseline="2730" dirty="0">
                <a:solidFill>
                  <a:srgbClr val="333333"/>
                </a:solidFill>
                <a:latin typeface="Calibri"/>
                <a:cs typeface="Calibri"/>
              </a:rPr>
              <a:t>asi</a:t>
            </a:r>
            <a:endParaRPr sz="2000">
              <a:latin typeface="Calibri"/>
              <a:cs typeface="Calibri"/>
            </a:endParaRPr>
          </a:p>
          <a:p>
            <a:pPr marL="12700" marR="37947">
              <a:lnSpc>
                <a:spcPct val="101725"/>
              </a:lnSpc>
              <a:spcBef>
                <a:spcPts val="692"/>
              </a:spcBef>
            </a:pPr>
            <a:r>
              <a:rPr sz="1000" spc="0" dirty="0">
                <a:solidFill>
                  <a:srgbClr val="333333"/>
                </a:solidFill>
                <a:latin typeface="Symbol"/>
                <a:cs typeface="Symbol"/>
              </a:rPr>
              <a:t></a:t>
            </a:r>
            <a:r>
              <a:rPr sz="1000" spc="0" dirty="0">
                <a:solidFill>
                  <a:srgbClr val="333333"/>
                </a:solidFill>
                <a:latin typeface="Times New Roman"/>
                <a:cs typeface="Times New Roman"/>
              </a:rPr>
              <a:t>        </a:t>
            </a:r>
            <a:r>
              <a:rPr sz="1000" spc="4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2000" spc="0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2000" spc="9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000" spc="-19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000" spc="4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000" spc="0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2000" spc="-58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000" spc="4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2000" spc="0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2000" spc="4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20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000" spc="9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0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145917" y="4207129"/>
            <a:ext cx="760319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0"/>
              </a:lnSpc>
              <a:spcBef>
                <a:spcPts val="106"/>
              </a:spcBef>
            </a:pPr>
            <a:r>
              <a:rPr sz="3000" spc="4" baseline="2730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3000" spc="-4" baseline="2730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3000" spc="-50" baseline="2730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3000" spc="0" baseline="273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3000" spc="-39" baseline="2730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3000" spc="0" baseline="273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919" y="6656305"/>
            <a:ext cx="823686" cy="1651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225"/>
              </a:lnSpc>
              <a:spcBef>
                <a:spcPts val="61"/>
              </a:spcBef>
            </a:pPr>
            <a:r>
              <a:rPr sz="1100" spc="0" dirty="0">
                <a:latin typeface="Arial"/>
                <a:cs typeface="Arial"/>
              </a:rPr>
              <a:t>tppf.corn</a:t>
            </a:r>
            <a:endParaRPr sz="11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786715" y="3858005"/>
            <a:ext cx="57959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2249197" y="3858005"/>
            <a:ext cx="58773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2060575" y="437388"/>
            <a:ext cx="6759028" cy="112902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29157">
              <a:lnSpc>
                <a:spcPts val="1935"/>
              </a:lnSpc>
              <a:spcBef>
                <a:spcPts val="96"/>
              </a:spcBef>
            </a:pPr>
            <a:r>
              <a:rPr sz="2700" spc="0" baseline="3034" dirty="0">
                <a:solidFill>
                  <a:srgbClr val="333333"/>
                </a:solidFill>
                <a:latin typeface="Calibri"/>
                <a:cs typeface="Calibri"/>
              </a:rPr>
              <a:t>2. </a:t>
            </a:r>
            <a:r>
              <a:rPr sz="2700" spc="4" baseline="3034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2700" spc="-9" baseline="3034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700" spc="-25" baseline="3034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700" spc="-9" baseline="3034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700" spc="0" baseline="3034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2700" spc="24" baseline="303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700" spc="0" baseline="3034" dirty="0">
                <a:solidFill>
                  <a:srgbClr val="333333"/>
                </a:solidFill>
                <a:latin typeface="Calibri"/>
                <a:cs typeface="Calibri"/>
              </a:rPr>
              <a:t>Pri</a:t>
            </a:r>
            <a:r>
              <a:rPr sz="2700" spc="-25" baseline="3034" dirty="0">
                <a:solidFill>
                  <a:srgbClr val="333333"/>
                </a:solidFill>
                <a:latin typeface="Calibri"/>
                <a:cs typeface="Calibri"/>
              </a:rPr>
              <a:t>v</a:t>
            </a:r>
            <a:r>
              <a:rPr sz="2700" spc="-19" baseline="3034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700" spc="0" baseline="3034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endParaRPr sz="1800">
              <a:latin typeface="Calibri"/>
              <a:cs typeface="Calibri"/>
            </a:endParaRPr>
          </a:p>
          <a:p>
            <a:pPr marL="12700" indent="914400">
              <a:lnSpc>
                <a:spcPct val="99995"/>
              </a:lnSpc>
              <a:spcBef>
                <a:spcPts val="303"/>
              </a:spcBef>
            </a:pPr>
            <a:r>
              <a:rPr sz="1800" spc="4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1800" spc="-9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800" spc="-25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800" spc="-9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800" spc="0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1800" spc="2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800" spc="4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1800" spc="0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800" spc="-4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1800" spc="-19" dirty="0">
                <a:solidFill>
                  <a:srgbClr val="333333"/>
                </a:solidFill>
                <a:latin typeface="Calibri"/>
                <a:cs typeface="Calibri"/>
              </a:rPr>
              <a:t>va</a:t>
            </a:r>
            <a:r>
              <a:rPr sz="1800" spc="0" dirty="0">
                <a:solidFill>
                  <a:srgbClr val="333333"/>
                </a:solidFill>
                <a:latin typeface="Calibri"/>
                <a:cs typeface="Calibri"/>
              </a:rPr>
              <a:t>t </a:t>
            </a:r>
            <a:r>
              <a:rPr sz="1800" spc="4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1800" spc="-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800" spc="0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800" spc="-9" dirty="0">
                <a:solidFill>
                  <a:srgbClr val="333333"/>
                </a:solidFill>
                <a:latin typeface="Calibri"/>
                <a:cs typeface="Calibri"/>
              </a:rPr>
              <a:t>up</a:t>
            </a:r>
            <a:r>
              <a:rPr sz="18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800" spc="-19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800" spc="0" dirty="0">
                <a:solidFill>
                  <a:srgbClr val="333333"/>
                </a:solidFill>
                <a:latin typeface="Calibri"/>
                <a:cs typeface="Calibri"/>
              </a:rPr>
              <a:t>an</a:t>
            </a:r>
            <a:r>
              <a:rPr sz="1800" spc="4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800" spc="-9" dirty="0">
                <a:solidFill>
                  <a:srgbClr val="333333"/>
                </a:solidFill>
                <a:latin typeface="Calibri"/>
                <a:cs typeface="Calibri"/>
              </a:rPr>
              <a:t>hubun</a:t>
            </a:r>
            <a:r>
              <a:rPr sz="1800" spc="-29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1800" spc="0" dirty="0">
                <a:solidFill>
                  <a:srgbClr val="333333"/>
                </a:solidFill>
                <a:latin typeface="Calibri"/>
                <a:cs typeface="Calibri"/>
              </a:rPr>
              <a:t>an</a:t>
            </a:r>
            <a:r>
              <a:rPr sz="1800" spc="6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800" spc="-19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1800" spc="0" dirty="0">
                <a:solidFill>
                  <a:srgbClr val="333333"/>
                </a:solidFill>
                <a:latin typeface="Calibri"/>
                <a:cs typeface="Calibri"/>
              </a:rPr>
              <a:t>ang</a:t>
            </a:r>
            <a:r>
              <a:rPr sz="1800" spc="1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800" spc="0" dirty="0">
                <a:solidFill>
                  <a:srgbClr val="333333"/>
                </a:solidFill>
                <a:latin typeface="Calibri"/>
                <a:cs typeface="Calibri"/>
              </a:rPr>
              <a:t>me</a:t>
            </a:r>
            <a:r>
              <a:rPr sz="1800" spc="-9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800" spc="-29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1800" spc="-19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800" spc="0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800" spc="-9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800" spc="0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800" spc="4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800" spc="-9" dirty="0">
                <a:solidFill>
                  <a:srgbClr val="333333"/>
                </a:solidFill>
                <a:latin typeface="Calibri"/>
                <a:cs typeface="Calibri"/>
              </a:rPr>
              <a:t>hubun</a:t>
            </a:r>
            <a:r>
              <a:rPr sz="1800" spc="-29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1800" spc="0" dirty="0">
                <a:solidFill>
                  <a:srgbClr val="333333"/>
                </a:solidFill>
                <a:latin typeface="Calibri"/>
                <a:cs typeface="Calibri"/>
              </a:rPr>
              <a:t>an </a:t>
            </a:r>
            <a:r>
              <a:rPr sz="1800" spc="-4" dirty="0">
                <a:solidFill>
                  <a:srgbClr val="333333"/>
                </a:solidFill>
                <a:latin typeface="Calibri"/>
                <a:cs typeface="Calibri"/>
              </a:rPr>
              <a:t>s</a:t>
            </a:r>
            <a:r>
              <a:rPr sz="1800" spc="-9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800" spc="-4" dirty="0">
                <a:solidFill>
                  <a:srgbClr val="333333"/>
                </a:solidFill>
                <a:latin typeface="Calibri"/>
                <a:cs typeface="Calibri"/>
              </a:rPr>
              <a:t>s</a:t>
            </a:r>
            <a:r>
              <a:rPr sz="1800" spc="0" dirty="0">
                <a:solidFill>
                  <a:srgbClr val="333333"/>
                </a:solidFill>
                <a:latin typeface="Calibri"/>
                <a:cs typeface="Calibri"/>
              </a:rPr>
              <a:t>ama</a:t>
            </a:r>
            <a:r>
              <a:rPr sz="1800" spc="2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800" spc="0" dirty="0">
                <a:solidFill>
                  <a:srgbClr val="333333"/>
                </a:solidFill>
                <a:latin typeface="Calibri"/>
                <a:cs typeface="Calibri"/>
              </a:rPr>
              <a:t>ma</a:t>
            </a:r>
            <a:r>
              <a:rPr sz="1800" spc="-4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800" spc="-9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800" spc="-4" dirty="0">
                <a:solidFill>
                  <a:srgbClr val="333333"/>
                </a:solidFill>
                <a:latin typeface="Calibri"/>
                <a:cs typeface="Calibri"/>
              </a:rPr>
              <a:t>si</a:t>
            </a:r>
            <a:r>
              <a:rPr sz="18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800" spc="4" dirty="0">
                <a:solidFill>
                  <a:srgbClr val="333333"/>
                </a:solidFill>
                <a:latin typeface="Calibri"/>
                <a:cs typeface="Calibri"/>
              </a:rPr>
              <a:t>,</a:t>
            </a:r>
            <a:r>
              <a:rPr sz="18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800" spc="-29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800" spc="-25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8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800" spc="-50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8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800" spc="5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800" spc="-4" dirty="0">
                <a:solidFill>
                  <a:srgbClr val="333333"/>
                </a:solidFill>
                <a:latin typeface="Calibri"/>
                <a:cs typeface="Calibri"/>
              </a:rPr>
              <a:t>s</a:t>
            </a:r>
            <a:r>
              <a:rPr sz="1800" spc="-19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800" spc="0" dirty="0">
                <a:solidFill>
                  <a:srgbClr val="333333"/>
                </a:solidFill>
                <a:latin typeface="Calibri"/>
                <a:cs typeface="Calibri"/>
              </a:rPr>
              <a:t>tu</a:t>
            </a:r>
            <a:r>
              <a:rPr sz="1800" spc="3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800" spc="9" dirty="0">
                <a:solidFill>
                  <a:srgbClr val="333333"/>
                </a:solidFill>
                <a:latin typeface="Calibri"/>
                <a:cs typeface="Calibri"/>
              </a:rPr>
              <a:t>o</a:t>
            </a:r>
            <a:r>
              <a:rPr sz="1800" spc="-50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8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800" spc="-9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800" spc="0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1800" spc="1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800" spc="-9" dirty="0">
                <a:solidFill>
                  <a:srgbClr val="333333"/>
                </a:solidFill>
                <a:latin typeface="Calibri"/>
                <a:cs typeface="Calibri"/>
              </a:rPr>
              <a:t>den</a:t>
            </a:r>
            <a:r>
              <a:rPr sz="1800" spc="-29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1800" spc="0" dirty="0">
                <a:solidFill>
                  <a:srgbClr val="333333"/>
                </a:solidFill>
                <a:latin typeface="Calibri"/>
                <a:cs typeface="Calibri"/>
              </a:rPr>
              <a:t>an</a:t>
            </a:r>
            <a:r>
              <a:rPr sz="1800" spc="3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800" spc="9" dirty="0">
                <a:solidFill>
                  <a:srgbClr val="333333"/>
                </a:solidFill>
                <a:latin typeface="Calibri"/>
                <a:cs typeface="Calibri"/>
              </a:rPr>
              <a:t>o</a:t>
            </a:r>
            <a:r>
              <a:rPr sz="1800" spc="-50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8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800" spc="-9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800" spc="0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1800" spc="1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18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800" spc="-9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800" spc="0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1800" spc="1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800" spc="-4" dirty="0">
                <a:solidFill>
                  <a:srgbClr val="333333"/>
                </a:solidFill>
                <a:latin typeface="Calibri"/>
                <a:cs typeface="Calibri"/>
              </a:rPr>
              <a:t>l</a:t>
            </a:r>
            <a:r>
              <a:rPr sz="1800" spc="0" dirty="0">
                <a:solidFill>
                  <a:srgbClr val="333333"/>
                </a:solidFill>
                <a:latin typeface="Calibri"/>
                <a:cs typeface="Calibri"/>
              </a:rPr>
              <a:t>ai</a:t>
            </a:r>
            <a:r>
              <a:rPr sz="1800" spc="-9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800" spc="-34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800" spc="-25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18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800" spc="2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800" spc="-9" dirty="0">
                <a:solidFill>
                  <a:srgbClr val="333333"/>
                </a:solidFill>
                <a:latin typeface="Calibri"/>
                <a:cs typeface="Calibri"/>
              </a:rPr>
              <a:t>den</a:t>
            </a:r>
            <a:r>
              <a:rPr sz="1800" spc="-29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1800" spc="0" dirty="0">
                <a:solidFill>
                  <a:srgbClr val="333333"/>
                </a:solidFill>
                <a:latin typeface="Calibri"/>
                <a:cs typeface="Calibri"/>
              </a:rPr>
              <a:t>an m</a:t>
            </a:r>
            <a:r>
              <a:rPr sz="1800" spc="-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800" spc="-9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800" spc="-4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1800" spc="0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800" spc="-9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1800" spc="0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800" spc="-14" dirty="0">
                <a:solidFill>
                  <a:srgbClr val="333333"/>
                </a:solidFill>
                <a:latin typeface="Calibri"/>
                <a:cs typeface="Calibri"/>
              </a:rPr>
              <a:t>b</a:t>
            </a:r>
            <a:r>
              <a:rPr sz="1800" spc="-9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800" spc="-50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800" spc="-19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800" spc="0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800" spc="-29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800" spc="0" dirty="0">
                <a:solidFill>
                  <a:srgbClr val="333333"/>
                </a:solidFill>
                <a:latin typeface="Calibri"/>
                <a:cs typeface="Calibri"/>
              </a:rPr>
              <a:t>an</a:t>
            </a:r>
            <a:r>
              <a:rPr sz="1800" spc="6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800" spc="-50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800" spc="-9" dirty="0">
                <a:solidFill>
                  <a:srgbClr val="333333"/>
                </a:solidFill>
                <a:latin typeface="Calibri"/>
                <a:cs typeface="Calibri"/>
              </a:rPr>
              <a:t>epe</a:t>
            </a:r>
            <a:r>
              <a:rPr sz="1800" spc="-34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800" spc="0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800" spc="-9" dirty="0">
                <a:solidFill>
                  <a:srgbClr val="333333"/>
                </a:solidFill>
                <a:latin typeface="Calibri"/>
                <a:cs typeface="Calibri"/>
              </a:rPr>
              <a:t>in</a:t>
            </a:r>
            <a:r>
              <a:rPr sz="1800" spc="-29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1800" spc="0" dirty="0">
                <a:solidFill>
                  <a:srgbClr val="333333"/>
                </a:solidFill>
                <a:latin typeface="Calibri"/>
                <a:cs typeface="Calibri"/>
              </a:rPr>
              <a:t>an</a:t>
            </a:r>
            <a:r>
              <a:rPr sz="1800" spc="8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800" spc="-9" dirty="0">
                <a:solidFill>
                  <a:srgbClr val="333333"/>
                </a:solidFill>
                <a:latin typeface="Calibri"/>
                <a:cs typeface="Calibri"/>
              </a:rPr>
              <a:t>pe</a:t>
            </a:r>
            <a:r>
              <a:rPr sz="1800" spc="-29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800" spc="9" dirty="0">
                <a:solidFill>
                  <a:srgbClr val="333333"/>
                </a:solidFill>
                <a:latin typeface="Calibri"/>
                <a:cs typeface="Calibri"/>
              </a:rPr>
              <a:t>o</a:t>
            </a:r>
            <a:r>
              <a:rPr sz="1800" spc="-50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8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800" spc="-9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800" spc="-29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18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800" spc="-9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800" spc="0" dirty="0">
                <a:solidFill>
                  <a:srgbClr val="333333"/>
                </a:solidFill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828735" y="763524"/>
            <a:ext cx="65222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5"/>
              </a:lnSpc>
              <a:spcBef>
                <a:spcPts val="96"/>
              </a:spcBef>
            </a:pPr>
            <a:r>
              <a:rPr sz="2700" spc="0" baseline="3034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700" spc="-29" baseline="3034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700" spc="-25" baseline="3034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2700" spc="0" baseline="3034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700" spc="-44" baseline="3034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2700" spc="0" baseline="3034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060575" y="1873503"/>
            <a:ext cx="2135840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5"/>
              </a:lnSpc>
              <a:spcBef>
                <a:spcPts val="96"/>
              </a:spcBef>
            </a:pPr>
            <a:r>
              <a:rPr sz="2700" spc="0" baseline="3034" dirty="0">
                <a:solidFill>
                  <a:srgbClr val="333333"/>
                </a:solidFill>
                <a:latin typeface="Calibri"/>
                <a:cs typeface="Calibri"/>
              </a:rPr>
              <a:t>C</a:t>
            </a:r>
            <a:r>
              <a:rPr sz="2700" spc="9" baseline="3034" dirty="0">
                <a:solidFill>
                  <a:srgbClr val="333333"/>
                </a:solidFill>
                <a:latin typeface="Calibri"/>
                <a:cs typeface="Calibri"/>
              </a:rPr>
              <a:t>o</a:t>
            </a:r>
            <a:r>
              <a:rPr sz="2700" spc="-34" baseline="3034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700" spc="-25" baseline="3034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2700" spc="9" baseline="3034" dirty="0">
                <a:solidFill>
                  <a:srgbClr val="333333"/>
                </a:solidFill>
                <a:latin typeface="Calibri"/>
                <a:cs typeface="Calibri"/>
              </a:rPr>
              <a:t>o</a:t>
            </a:r>
            <a:r>
              <a:rPr sz="2700" spc="0" baseline="3034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2700" spc="19" baseline="303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700" spc="-9" baseline="3034" dirty="0">
                <a:solidFill>
                  <a:srgbClr val="333333"/>
                </a:solidFill>
                <a:latin typeface="Calibri"/>
                <a:cs typeface="Calibri"/>
              </a:rPr>
              <a:t>hu</a:t>
            </a:r>
            <a:r>
              <a:rPr sz="2700" spc="-25" baseline="3034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700" spc="-9" baseline="3034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700" spc="0" baseline="3034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2700" spc="54" baseline="303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700" spc="-9" baseline="3034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2700" spc="0" baseline="3034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2700" spc="-9" baseline="3034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2700" spc="-19" baseline="3034" dirty="0">
                <a:solidFill>
                  <a:srgbClr val="333333"/>
                </a:solidFill>
                <a:latin typeface="Calibri"/>
                <a:cs typeface="Calibri"/>
              </a:rPr>
              <a:t>va</a:t>
            </a:r>
            <a:r>
              <a:rPr sz="2700" spc="0" baseline="3034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2700" spc="19" baseline="303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700" spc="0" baseline="3034" dirty="0">
                <a:solidFill>
                  <a:srgbClr val="333333"/>
                </a:solidFill>
                <a:latin typeface="Calibri"/>
                <a:cs typeface="Calibri"/>
              </a:rPr>
              <a:t>: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060575" y="2453004"/>
            <a:ext cx="1839985" cy="99491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4335">
              <a:lnSpc>
                <a:spcPts val="1935"/>
              </a:lnSpc>
              <a:spcBef>
                <a:spcPts val="96"/>
              </a:spcBef>
            </a:pPr>
            <a:r>
              <a:rPr sz="1500" spc="0" baseline="5441" dirty="0">
                <a:solidFill>
                  <a:srgbClr val="333333"/>
                </a:solidFill>
                <a:latin typeface="Symbol"/>
                <a:cs typeface="Symbol"/>
              </a:rPr>
              <a:t></a:t>
            </a:r>
            <a:r>
              <a:rPr sz="1500" spc="0" baseline="5797" dirty="0">
                <a:solidFill>
                  <a:srgbClr val="333333"/>
                </a:solidFill>
                <a:latin typeface="Times New Roman"/>
                <a:cs typeface="Times New Roman"/>
              </a:rPr>
              <a:t>        </a:t>
            </a:r>
            <a:r>
              <a:rPr sz="1500" spc="4" baseline="5797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2700" spc="4" baseline="3034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2700" spc="-9" baseline="3034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700" spc="-25" baseline="3034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700" spc="-9" baseline="3034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700" spc="0" baseline="3034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2700" spc="29" baseline="303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700" spc="-4" baseline="3034" dirty="0">
                <a:solidFill>
                  <a:srgbClr val="333333"/>
                </a:solidFill>
                <a:latin typeface="Calibri"/>
                <a:cs typeface="Calibri"/>
              </a:rPr>
              <a:t>si</a:t>
            </a:r>
            <a:r>
              <a:rPr sz="2700" spc="-9" baseline="3034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2700" spc="-4" baseline="3034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2700" spc="0" baseline="3034" dirty="0">
                <a:solidFill>
                  <a:srgbClr val="333333"/>
                </a:solidFill>
                <a:latin typeface="Calibri"/>
                <a:cs typeface="Calibri"/>
              </a:rPr>
              <a:t>l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1725"/>
              </a:lnSpc>
              <a:spcBef>
                <a:spcPts val="609"/>
              </a:spcBef>
            </a:pPr>
            <a:r>
              <a:rPr sz="1000" spc="0" dirty="0">
                <a:solidFill>
                  <a:srgbClr val="333333"/>
                </a:solidFill>
                <a:latin typeface="Symbol"/>
                <a:cs typeface="Symbol"/>
              </a:rPr>
              <a:t></a:t>
            </a:r>
            <a:r>
              <a:rPr sz="1000" spc="0" dirty="0">
                <a:solidFill>
                  <a:srgbClr val="333333"/>
                </a:solidFill>
                <a:latin typeface="Times New Roman"/>
                <a:cs typeface="Times New Roman"/>
              </a:rPr>
              <a:t>        </a:t>
            </a:r>
            <a:r>
              <a:rPr sz="1000" spc="4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spc="0" dirty="0">
                <a:solidFill>
                  <a:srgbClr val="333333"/>
                </a:solidFill>
                <a:latin typeface="Calibri"/>
                <a:cs typeface="Calibri"/>
              </a:rPr>
              <a:t>Hu</a:t>
            </a:r>
            <a:r>
              <a:rPr sz="1800" spc="-29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800" spc="-9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800" spc="0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1800" spc="2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800" spc="-9" dirty="0">
                <a:solidFill>
                  <a:srgbClr val="333333"/>
                </a:solidFill>
                <a:latin typeface="Calibri"/>
                <a:cs typeface="Calibri"/>
              </a:rPr>
              <a:t>pe</a:t>
            </a:r>
            <a:r>
              <a:rPr sz="1800" spc="-29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800" spc="-9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1800" spc="-25" dirty="0">
                <a:solidFill>
                  <a:srgbClr val="333333"/>
                </a:solidFill>
                <a:latin typeface="Calibri"/>
                <a:cs typeface="Calibri"/>
              </a:rPr>
              <a:t>at</a:t>
            </a:r>
            <a:r>
              <a:rPr sz="18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endParaRPr sz="1800">
              <a:latin typeface="Calibri"/>
              <a:cs typeface="Calibri"/>
            </a:endParaRPr>
          </a:p>
          <a:p>
            <a:pPr marL="12700" marR="34335">
              <a:lnSpc>
                <a:spcPct val="101725"/>
              </a:lnSpc>
              <a:spcBef>
                <a:spcPts val="732"/>
              </a:spcBef>
            </a:pPr>
            <a:r>
              <a:rPr sz="1000" spc="0" dirty="0">
                <a:solidFill>
                  <a:srgbClr val="333333"/>
                </a:solidFill>
                <a:latin typeface="Symbol"/>
                <a:cs typeface="Symbol"/>
              </a:rPr>
              <a:t></a:t>
            </a:r>
            <a:r>
              <a:rPr sz="1000" spc="0" dirty="0">
                <a:solidFill>
                  <a:srgbClr val="333333"/>
                </a:solidFill>
                <a:latin typeface="Times New Roman"/>
                <a:cs typeface="Times New Roman"/>
              </a:rPr>
              <a:t>        </a:t>
            </a:r>
            <a:r>
              <a:rPr sz="1000" spc="4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spc="4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1800" spc="-9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800" spc="-25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800" spc="-9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800" spc="0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1800" spc="2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800" spc="-9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18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800" spc="-29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18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800" spc="-9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800" spc="0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8919" y="6656305"/>
            <a:ext cx="823686" cy="1651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225"/>
              </a:lnSpc>
              <a:spcBef>
                <a:spcPts val="61"/>
              </a:spcBef>
            </a:pPr>
            <a:r>
              <a:rPr sz="1100" spc="0" dirty="0">
                <a:latin typeface="Arial"/>
                <a:cs typeface="Arial"/>
              </a:rPr>
              <a:t>tppf.corn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2060575" y="357276"/>
            <a:ext cx="8098764" cy="9823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74294">
              <a:lnSpc>
                <a:spcPts val="4575"/>
              </a:lnSpc>
              <a:spcBef>
                <a:spcPts val="228"/>
              </a:spcBef>
            </a:pPr>
            <a:r>
              <a:rPr sz="6600" spc="-14" baseline="3103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6600" spc="0" baseline="310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6600" spc="-50" baseline="3103" dirty="0">
                <a:solidFill>
                  <a:srgbClr val="333333"/>
                </a:solidFill>
                <a:latin typeface="Calibri"/>
                <a:cs typeface="Calibri"/>
              </a:rPr>
              <a:t>c</a:t>
            </a:r>
            <a:r>
              <a:rPr sz="6600" spc="0" baseline="310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6600" spc="4" baseline="3103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6600" spc="0" baseline="3103" dirty="0">
                <a:solidFill>
                  <a:srgbClr val="333333"/>
                </a:solidFill>
                <a:latin typeface="Calibri"/>
                <a:cs typeface="Calibri"/>
              </a:rPr>
              <a:t>-ma</a:t>
            </a:r>
            <a:r>
              <a:rPr sz="6600" spc="-50" baseline="3103" dirty="0">
                <a:solidFill>
                  <a:srgbClr val="333333"/>
                </a:solidFill>
                <a:latin typeface="Calibri"/>
                <a:cs typeface="Calibri"/>
              </a:rPr>
              <a:t>c</a:t>
            </a:r>
            <a:r>
              <a:rPr sz="6600" spc="0" baseline="3103" dirty="0">
                <a:solidFill>
                  <a:srgbClr val="333333"/>
                </a:solidFill>
                <a:latin typeface="Calibri"/>
                <a:cs typeface="Calibri"/>
              </a:rPr>
              <a:t>am</a:t>
            </a:r>
            <a:r>
              <a:rPr sz="6600" spc="-162" baseline="310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6600" spc="-79" baseline="3103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6600" spc="0" baseline="3103" dirty="0">
                <a:solidFill>
                  <a:srgbClr val="333333"/>
                </a:solidFill>
                <a:latin typeface="Calibri"/>
                <a:cs typeface="Calibri"/>
              </a:rPr>
              <a:t>embagian</a:t>
            </a:r>
            <a:r>
              <a:rPr sz="6600" spc="-133" baseline="310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6600" spc="0" baseline="3103" dirty="0">
                <a:solidFill>
                  <a:srgbClr val="333333"/>
                </a:solidFill>
                <a:latin typeface="Calibri"/>
                <a:cs typeface="Calibri"/>
              </a:rPr>
              <a:t>Hu</a:t>
            </a:r>
            <a:r>
              <a:rPr sz="6600" spc="-54" baseline="3103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6600" spc="0" baseline="3103" dirty="0">
                <a:solidFill>
                  <a:srgbClr val="333333"/>
                </a:solidFill>
                <a:latin typeface="Calibri"/>
                <a:cs typeface="Calibri"/>
              </a:rPr>
              <a:t>um</a:t>
            </a:r>
            <a:endParaRPr sz="4400">
              <a:latin typeface="Calibri"/>
              <a:cs typeface="Calibri"/>
            </a:endParaRPr>
          </a:p>
          <a:p>
            <a:pPr marL="12700" marR="83713">
              <a:lnSpc>
                <a:spcPct val="101725"/>
              </a:lnSpc>
              <a:spcBef>
                <a:spcPts val="903"/>
              </a:spcBef>
            </a:pPr>
            <a:r>
              <a:rPr sz="1600" b="1" i="1" spc="0" dirty="0">
                <a:solidFill>
                  <a:srgbClr val="333333"/>
                </a:solidFill>
                <a:latin typeface="Calibri"/>
                <a:cs typeface="Calibri"/>
              </a:rPr>
              <a:t>1. </a:t>
            </a:r>
            <a:r>
              <a:rPr sz="1600" b="1" i="1" spc="-4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1600" b="1" i="1" spc="-9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b="1" i="1" spc="-25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b="1" i="1" spc="-9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b="1" i="1" spc="0" dirty="0">
                <a:solidFill>
                  <a:srgbClr val="333333"/>
                </a:solidFill>
                <a:latin typeface="Calibri"/>
                <a:cs typeface="Calibri"/>
              </a:rPr>
              <a:t>m </a:t>
            </a:r>
            <a:r>
              <a:rPr sz="1600" b="1" i="1" spc="4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1600" b="1" i="1" spc="0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b="1" i="1" spc="-4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b="1" i="1" spc="-9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b="1" i="1" spc="9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600" b="1" i="1" spc="-9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b="1" i="1" spc="0" dirty="0">
                <a:solidFill>
                  <a:srgbClr val="333333"/>
                </a:solidFill>
                <a:latin typeface="Calibri"/>
                <a:cs typeface="Calibri"/>
              </a:rPr>
              <a:t>t </a:t>
            </a:r>
            <a:r>
              <a:rPr sz="1600" b="1" i="1" spc="-9" dirty="0">
                <a:solidFill>
                  <a:srgbClr val="333333"/>
                </a:solidFill>
                <a:latin typeface="Calibri"/>
                <a:cs typeface="Calibri"/>
              </a:rPr>
              <a:t>su</a:t>
            </a:r>
            <a:r>
              <a:rPr sz="1600" b="1" i="1" spc="0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1600" b="1" i="1" spc="-4" dirty="0">
                <a:solidFill>
                  <a:srgbClr val="333333"/>
                </a:solidFill>
                <a:latin typeface="Calibri"/>
                <a:cs typeface="Calibri"/>
              </a:rPr>
              <a:t>b</a:t>
            </a:r>
            <a:r>
              <a:rPr sz="1600" b="1" i="1" spc="0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b="1" i="1" spc="9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600" b="1" i="1" spc="-34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b="1" i="1" spc="9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1600" b="1" i="1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060575" y="1613280"/>
            <a:ext cx="8450409" cy="182740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24507">
              <a:lnSpc>
                <a:spcPts val="1735"/>
              </a:lnSpc>
              <a:spcBef>
                <a:spcPts val="86"/>
              </a:spcBef>
            </a:pPr>
            <a:r>
              <a:rPr sz="1500" spc="0" baseline="5441" dirty="0">
                <a:solidFill>
                  <a:srgbClr val="333333"/>
                </a:solidFill>
                <a:latin typeface="Symbol"/>
                <a:cs typeface="Symbol"/>
              </a:rPr>
              <a:t></a:t>
            </a:r>
            <a:r>
              <a:rPr sz="1500" spc="0" baseline="5797" dirty="0">
                <a:solidFill>
                  <a:srgbClr val="333333"/>
                </a:solidFill>
                <a:latin typeface="Times New Roman"/>
                <a:cs typeface="Times New Roman"/>
              </a:rPr>
              <a:t>        </a:t>
            </a:r>
            <a:r>
              <a:rPr sz="1500" spc="4" baseline="5797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2400" b="1" spc="-4" baseline="3413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2400" b="1" spc="0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b="1" spc="-25" baseline="3413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400" b="1" spc="0" baseline="3413" dirty="0">
                <a:solidFill>
                  <a:srgbClr val="333333"/>
                </a:solidFill>
                <a:latin typeface="Calibri"/>
                <a:cs typeface="Calibri"/>
              </a:rPr>
              <a:t>um</a:t>
            </a:r>
            <a:r>
              <a:rPr sz="2400" b="1" spc="-9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b="1" spc="0" baseline="3413" dirty="0">
                <a:solidFill>
                  <a:srgbClr val="333333"/>
                </a:solidFill>
                <a:latin typeface="Calibri"/>
                <a:cs typeface="Calibri"/>
              </a:rPr>
              <a:t>undan</a:t>
            </a:r>
            <a:r>
              <a:rPr sz="2400" b="1" spc="9" baseline="3413" dirty="0">
                <a:solidFill>
                  <a:srgbClr val="333333"/>
                </a:solidFill>
                <a:latin typeface="Calibri"/>
                <a:cs typeface="Calibri"/>
              </a:rPr>
              <a:t>g-</a:t>
            </a:r>
            <a:r>
              <a:rPr sz="2400" b="1" spc="0" baseline="3413" dirty="0">
                <a:solidFill>
                  <a:srgbClr val="333333"/>
                </a:solidFill>
                <a:latin typeface="Calibri"/>
                <a:cs typeface="Calibri"/>
              </a:rPr>
              <a:t>undan</a:t>
            </a:r>
            <a:r>
              <a:rPr sz="2400" b="1" spc="9" baseline="3413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,</a:t>
            </a:r>
            <a:r>
              <a:rPr sz="2400" spc="-44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-29" baseline="3413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it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spc="19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spc="-34" baseline="3413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um</a:t>
            </a:r>
            <a:r>
              <a:rPr sz="2400" spc="-19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-29" baseline="3413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2400" spc="-14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-34" baseline="3413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400" spc="-34" baseline="3413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2400" spc="-29" baseline="3413" dirty="0">
                <a:solidFill>
                  <a:srgbClr val="333333"/>
                </a:solidFill>
                <a:latin typeface="Calibri"/>
                <a:cs typeface="Calibri"/>
              </a:rPr>
              <a:t>c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29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um</a:t>
            </a:r>
            <a:r>
              <a:rPr sz="2400" spc="54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l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am</a:t>
            </a:r>
            <a:r>
              <a:rPr sz="2400" spc="-39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2400" spc="-14" baseline="3413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400" spc="-34" baseline="3413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2400" spc="-25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spc="-34" baseline="3413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an</a:t>
            </a:r>
            <a:r>
              <a:rPr sz="2400" spc="19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2400" spc="-14" baseline="3413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400" spc="-19" baseline="3413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.</a:t>
            </a:r>
            <a:endParaRPr sz="1600">
              <a:latin typeface="Calibri"/>
              <a:cs typeface="Calibri"/>
            </a:endParaRPr>
          </a:p>
          <a:p>
            <a:pPr marL="12700" marR="24507">
              <a:lnSpc>
                <a:spcPct val="101725"/>
              </a:lnSpc>
              <a:spcBef>
                <a:spcPts val="552"/>
              </a:spcBef>
            </a:pPr>
            <a:r>
              <a:rPr sz="1000" spc="0" dirty="0">
                <a:solidFill>
                  <a:srgbClr val="333333"/>
                </a:solidFill>
                <a:latin typeface="Symbol"/>
                <a:cs typeface="Symbol"/>
              </a:rPr>
              <a:t></a:t>
            </a:r>
            <a:r>
              <a:rPr sz="1000" spc="0" dirty="0">
                <a:solidFill>
                  <a:srgbClr val="333333"/>
                </a:solidFill>
                <a:latin typeface="Times New Roman"/>
                <a:cs typeface="Times New Roman"/>
              </a:rPr>
              <a:t>        </a:t>
            </a:r>
            <a:r>
              <a:rPr sz="1000" spc="4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600" b="1" spc="-4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1600" b="1" spc="0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b="1" spc="-25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b="1" spc="0" dirty="0">
                <a:solidFill>
                  <a:srgbClr val="333333"/>
                </a:solidFill>
                <a:latin typeface="Calibri"/>
                <a:cs typeface="Calibri"/>
              </a:rPr>
              <a:t>um</a:t>
            </a:r>
            <a:r>
              <a:rPr sz="1600" b="1" spc="-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b="1" spc="0" dirty="0">
                <a:solidFill>
                  <a:srgbClr val="333333"/>
                </a:solidFill>
                <a:latin typeface="Calibri"/>
                <a:cs typeface="Calibri"/>
              </a:rPr>
              <a:t>ad</a:t>
            </a:r>
            <a:r>
              <a:rPr sz="1600" b="1" spc="-25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b="1" spc="-4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,</a:t>
            </a:r>
            <a:r>
              <a:rPr sz="1600" spc="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it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um</a:t>
            </a:r>
            <a:r>
              <a:rPr sz="1600" spc="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rl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ak</a:t>
            </a:r>
            <a:r>
              <a:rPr sz="1600" spc="3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l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am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600" spc="-25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9" dirty="0">
                <a:solidFill>
                  <a:srgbClr val="333333"/>
                </a:solidFill>
                <a:latin typeface="Calibri"/>
                <a:cs typeface="Calibri"/>
              </a:rPr>
              <a:t>-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600" spc="-25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an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59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b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s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.</a:t>
            </a:r>
            <a:endParaRPr sz="1600">
              <a:latin typeface="Calibri"/>
              <a:cs typeface="Calibri"/>
            </a:endParaRPr>
          </a:p>
          <a:p>
            <a:pPr marL="12700" marR="24507">
              <a:lnSpc>
                <a:spcPct val="101725"/>
              </a:lnSpc>
              <a:spcBef>
                <a:spcPts val="640"/>
              </a:spcBef>
            </a:pPr>
            <a:r>
              <a:rPr sz="1000" spc="0" dirty="0">
                <a:solidFill>
                  <a:srgbClr val="333333"/>
                </a:solidFill>
                <a:latin typeface="Symbol"/>
                <a:cs typeface="Symbol"/>
              </a:rPr>
              <a:t></a:t>
            </a:r>
            <a:r>
              <a:rPr sz="1000" spc="0" dirty="0">
                <a:solidFill>
                  <a:srgbClr val="333333"/>
                </a:solidFill>
                <a:latin typeface="Times New Roman"/>
                <a:cs typeface="Times New Roman"/>
              </a:rPr>
              <a:t>        </a:t>
            </a:r>
            <a:r>
              <a:rPr sz="1000" spc="4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600" b="1" spc="-4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1600" b="1" spc="0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b="1" spc="-25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b="1" spc="0" dirty="0">
                <a:solidFill>
                  <a:srgbClr val="333333"/>
                </a:solidFill>
                <a:latin typeface="Calibri"/>
                <a:cs typeface="Calibri"/>
              </a:rPr>
              <a:t>um</a:t>
            </a:r>
            <a:r>
              <a:rPr sz="1600" b="1" spc="-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b="1" spc="-4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b="1" spc="-19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600" b="1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b="1" spc="-4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b="1" spc="-29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b="1" spc="-25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b="1" spc="-4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,</a:t>
            </a:r>
            <a:r>
              <a:rPr sz="1600" spc="-1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it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1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um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an</a:t>
            </a:r>
            <a:r>
              <a:rPr sz="1600" spc="1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ol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1600" spc="1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Ne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9" dirty="0">
                <a:solidFill>
                  <a:srgbClr val="333333"/>
                </a:solidFill>
                <a:latin typeface="Calibri"/>
                <a:cs typeface="Calibri"/>
              </a:rPr>
              <a:t>-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75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s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-25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1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l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am</a:t>
            </a:r>
            <a:r>
              <a:rPr sz="1600" spc="-3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ja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j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an</a:t>
            </a:r>
            <a:r>
              <a:rPr sz="1600" spc="1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Ne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.</a:t>
            </a:r>
            <a:endParaRPr sz="1600">
              <a:latin typeface="Calibri"/>
              <a:cs typeface="Calibri"/>
            </a:endParaRPr>
          </a:p>
          <a:p>
            <a:pPr marL="12700" marR="24507">
              <a:lnSpc>
                <a:spcPct val="101725"/>
              </a:lnSpc>
              <a:spcBef>
                <a:spcPts val="638"/>
              </a:spcBef>
            </a:pPr>
            <a:r>
              <a:rPr sz="1000" spc="0" dirty="0">
                <a:solidFill>
                  <a:srgbClr val="333333"/>
                </a:solidFill>
                <a:latin typeface="Symbol"/>
                <a:cs typeface="Symbol"/>
              </a:rPr>
              <a:t></a:t>
            </a:r>
            <a:r>
              <a:rPr sz="1000" spc="0" dirty="0">
                <a:solidFill>
                  <a:srgbClr val="333333"/>
                </a:solidFill>
                <a:latin typeface="Times New Roman"/>
                <a:cs typeface="Times New Roman"/>
              </a:rPr>
              <a:t>        </a:t>
            </a:r>
            <a:r>
              <a:rPr sz="1000" spc="4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600" b="1" spc="-4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1600" b="1" spc="0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b="1" spc="-25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b="1" spc="0" dirty="0">
                <a:solidFill>
                  <a:srgbClr val="333333"/>
                </a:solidFill>
                <a:latin typeface="Calibri"/>
                <a:cs typeface="Calibri"/>
              </a:rPr>
              <a:t>um</a:t>
            </a:r>
            <a:r>
              <a:rPr sz="1600" b="1" spc="-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b="1" spc="0" dirty="0">
                <a:solidFill>
                  <a:srgbClr val="333333"/>
                </a:solidFill>
                <a:latin typeface="Calibri"/>
                <a:cs typeface="Calibri"/>
              </a:rPr>
              <a:t>jur</a:t>
            </a:r>
            <a:r>
              <a:rPr sz="1600" b="1" spc="-9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1600" b="1" spc="4" dirty="0">
                <a:solidFill>
                  <a:srgbClr val="333333"/>
                </a:solidFill>
                <a:latin typeface="Calibri"/>
                <a:cs typeface="Calibri"/>
              </a:rPr>
              <a:t>s</a:t>
            </a:r>
            <a:r>
              <a:rPr sz="1600" b="1" spc="0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1600" b="1" spc="4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600" b="1" spc="0" dirty="0">
                <a:solidFill>
                  <a:srgbClr val="333333"/>
                </a:solidFill>
                <a:latin typeface="Calibri"/>
                <a:cs typeface="Calibri"/>
              </a:rPr>
              <a:t>ud</a:t>
            </a:r>
            <a:r>
              <a:rPr sz="1600" b="1" spc="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b="1" spc="0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b="1" spc="4" dirty="0">
                <a:solidFill>
                  <a:srgbClr val="333333"/>
                </a:solidFill>
                <a:latin typeface="Calibri"/>
                <a:cs typeface="Calibri"/>
              </a:rPr>
              <a:t>s</a:t>
            </a:r>
            <a:r>
              <a:rPr sz="1600" b="1" spc="-4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,</a:t>
            </a:r>
            <a:r>
              <a:rPr sz="1600" spc="-1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um</a:t>
            </a:r>
            <a:r>
              <a:rPr sz="1600" spc="-1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1600" spc="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b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uk</a:t>
            </a:r>
            <a:r>
              <a:rPr sz="1600" spc="2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na</a:t>
            </a:r>
            <a:r>
              <a:rPr sz="1600" spc="1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ut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s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an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ha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1600" spc="4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.</a:t>
            </a:r>
            <a:endParaRPr sz="1600">
              <a:latin typeface="Calibri"/>
              <a:cs typeface="Calibri"/>
            </a:endParaRPr>
          </a:p>
          <a:p>
            <a:pPr marL="357124" indent="-344424">
              <a:lnSpc>
                <a:spcPct val="114583"/>
              </a:lnSpc>
              <a:spcBef>
                <a:spcPts val="867"/>
              </a:spcBef>
              <a:tabLst>
                <a:tab pos="355600" algn="l"/>
              </a:tabLst>
            </a:pPr>
            <a:r>
              <a:rPr sz="1000" spc="0" dirty="0">
                <a:solidFill>
                  <a:srgbClr val="333333"/>
                </a:solidFill>
                <a:latin typeface="Symbol"/>
                <a:cs typeface="Symbol"/>
              </a:rPr>
              <a:t></a:t>
            </a:r>
            <a:r>
              <a:rPr sz="1000" spc="-245" dirty="0">
                <a:solidFill>
                  <a:srgbClr val="333333"/>
                </a:solidFill>
                <a:latin typeface="Symbol"/>
                <a:cs typeface="Symbol"/>
              </a:rPr>
              <a:t></a:t>
            </a:r>
            <a:r>
              <a:rPr sz="1000" spc="0" dirty="0">
                <a:solidFill>
                  <a:srgbClr val="333333"/>
                </a:solidFill>
                <a:latin typeface="Times New Roman"/>
                <a:cs typeface="Times New Roman"/>
              </a:rPr>
              <a:t>	</a:t>
            </a:r>
            <a:r>
              <a:rPr sz="1600" b="1" spc="-4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1600" b="1" spc="0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b="1" spc="-25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b="1" spc="0" dirty="0">
                <a:solidFill>
                  <a:srgbClr val="333333"/>
                </a:solidFill>
                <a:latin typeface="Calibri"/>
                <a:cs typeface="Calibri"/>
              </a:rPr>
              <a:t>um </a:t>
            </a:r>
            <a:r>
              <a:rPr sz="1600" b="1" spc="3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b="1" spc="0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1600" b="1" spc="-25" dirty="0">
                <a:solidFill>
                  <a:srgbClr val="333333"/>
                </a:solidFill>
                <a:latin typeface="Calibri"/>
                <a:cs typeface="Calibri"/>
              </a:rPr>
              <a:t>o</a:t>
            </a:r>
            <a:r>
              <a:rPr sz="1600" b="1" spc="0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b="1" spc="-9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b="1" spc="0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600" b="1" spc="-9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1600" b="1" spc="0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, </a:t>
            </a:r>
            <a:r>
              <a:rPr sz="1600" spc="2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it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u </a:t>
            </a:r>
            <a:r>
              <a:rPr sz="1600" spc="1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m </a:t>
            </a:r>
            <a:r>
              <a:rPr sz="1600" spc="2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g </a:t>
            </a:r>
            <a:r>
              <a:rPr sz="1600" spc="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600" spc="14" dirty="0">
                <a:solidFill>
                  <a:srgbClr val="333333"/>
                </a:solidFill>
                <a:latin typeface="Calibri"/>
                <a:cs typeface="Calibri"/>
              </a:rPr>
              <a:t>b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uk </a:t>
            </a:r>
            <a:r>
              <a:rPr sz="1600" spc="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i </a:t>
            </a:r>
            <a:r>
              <a:rPr sz="1600" spc="1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1600" spc="-25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t </a:t>
            </a:r>
            <a:r>
              <a:rPr sz="1600" spc="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19" dirty="0">
                <a:solidFill>
                  <a:srgbClr val="333333"/>
                </a:solidFill>
                <a:latin typeface="Calibri"/>
                <a:cs typeface="Calibri"/>
              </a:rPr>
              <a:t>s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s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14" dirty="0">
                <a:solidFill>
                  <a:srgbClr val="333333"/>
                </a:solidFill>
                <a:latin typeface="Calibri"/>
                <a:cs typeface="Calibri"/>
              </a:rPr>
              <a:t>o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g </a:t>
            </a:r>
            <a:r>
              <a:rPr sz="1600" spc="1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25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au </a:t>
            </a:r>
            <a:r>
              <a:rPr sz="1600" spc="1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b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b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 </a:t>
            </a:r>
            <a:r>
              <a:rPr sz="1600" spc="1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o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g s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ja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 h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um</a:t>
            </a:r>
            <a:r>
              <a:rPr sz="1600" spc="-1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600" spc="-59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l</a:t>
            </a:r>
            <a:r>
              <a:rPr sz="1600" spc="3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l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am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il</a:t>
            </a:r>
            <a:r>
              <a:rPr sz="1600" spc="9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-19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4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060575" y="3912362"/>
            <a:ext cx="2574689" cy="2296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35"/>
              </a:lnSpc>
              <a:spcBef>
                <a:spcPts val="86"/>
              </a:spcBef>
            </a:pPr>
            <a:r>
              <a:rPr sz="2400" b="1" i="1" spc="0" baseline="3413" dirty="0">
                <a:solidFill>
                  <a:srgbClr val="333333"/>
                </a:solidFill>
                <a:latin typeface="Calibri"/>
                <a:cs typeface="Calibri"/>
              </a:rPr>
              <a:t>2. </a:t>
            </a:r>
            <a:r>
              <a:rPr sz="2400" b="1" i="1" spc="-4" baseline="3413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2400" b="1" i="1" spc="-9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b="1" i="1" spc="-25" baseline="3413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400" b="1" i="1" spc="-9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b="1" i="1" spc="0" baseline="3413" dirty="0">
                <a:solidFill>
                  <a:srgbClr val="333333"/>
                </a:solidFill>
                <a:latin typeface="Calibri"/>
                <a:cs typeface="Calibri"/>
              </a:rPr>
              <a:t>m </a:t>
            </a:r>
            <a:r>
              <a:rPr sz="2400" b="1" i="1" spc="4" baseline="3413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2400" b="1" i="1" spc="0" baseline="3413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400" b="1" i="1" spc="-4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400" b="1" i="1" spc="-9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b="1" i="1" spc="9" baseline="3413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2400" b="1" i="1" spc="-9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b="1" i="1" spc="0" baseline="3413" dirty="0">
                <a:solidFill>
                  <a:srgbClr val="333333"/>
                </a:solidFill>
                <a:latin typeface="Calibri"/>
                <a:cs typeface="Calibri"/>
              </a:rPr>
              <a:t>t </a:t>
            </a:r>
            <a:r>
              <a:rPr sz="2400" b="1" i="1" spc="-9" baseline="3413" dirty="0">
                <a:solidFill>
                  <a:srgbClr val="333333"/>
                </a:solidFill>
                <a:latin typeface="Calibri"/>
                <a:cs typeface="Calibri"/>
              </a:rPr>
              <a:t>b</a:t>
            </a:r>
            <a:r>
              <a:rPr sz="2400" b="1" i="1" spc="0" baseline="3413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400" b="1" i="1" spc="-29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400" b="1" i="1" spc="-4" baseline="3413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2400" b="1" i="1" spc="-9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b="1" i="1" spc="0" baseline="3413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400" b="1" i="1" spc="-34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400" b="1" i="1" spc="9" baseline="3413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2400" b="1" i="1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060575" y="4415536"/>
            <a:ext cx="8465992" cy="83959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7207">
              <a:lnSpc>
                <a:spcPts val="1735"/>
              </a:lnSpc>
              <a:spcBef>
                <a:spcPts val="86"/>
              </a:spcBef>
            </a:pPr>
            <a:r>
              <a:rPr sz="1500" spc="0" baseline="5441" dirty="0">
                <a:solidFill>
                  <a:srgbClr val="333333"/>
                </a:solidFill>
                <a:latin typeface="Symbol"/>
                <a:cs typeface="Symbol"/>
              </a:rPr>
              <a:t></a:t>
            </a:r>
            <a:r>
              <a:rPr sz="1500" spc="0" baseline="5797" dirty="0">
                <a:solidFill>
                  <a:srgbClr val="333333"/>
                </a:solidFill>
                <a:latin typeface="Times New Roman"/>
                <a:cs typeface="Times New Roman"/>
              </a:rPr>
              <a:t>        </a:t>
            </a:r>
            <a:r>
              <a:rPr sz="1500" spc="4" baseline="5797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2400" b="1" spc="-4" baseline="3413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2400" b="1" spc="0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b="1" spc="-25" baseline="3413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400" b="1" spc="0" baseline="3413" dirty="0">
                <a:solidFill>
                  <a:srgbClr val="333333"/>
                </a:solidFill>
                <a:latin typeface="Calibri"/>
                <a:cs typeface="Calibri"/>
              </a:rPr>
              <a:t>um</a:t>
            </a:r>
            <a:r>
              <a:rPr sz="2400" b="1" spc="-9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b="1" spc="-29" baseline="3413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2400" b="1" spc="4" baseline="3413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400" b="1" spc="0" baseline="3413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2400" b="1" spc="-4" baseline="3413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2400" b="1" spc="0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b="1" spc="-9" baseline="3413" dirty="0">
                <a:solidFill>
                  <a:srgbClr val="333333"/>
                </a:solidFill>
                <a:latin typeface="Calibri"/>
                <a:cs typeface="Calibri"/>
              </a:rPr>
              <a:t>li</a:t>
            </a:r>
            <a:r>
              <a:rPr sz="2400" b="1" spc="9" baseline="3413" dirty="0">
                <a:solidFill>
                  <a:srgbClr val="333333"/>
                </a:solidFill>
                <a:latin typeface="Calibri"/>
                <a:cs typeface="Calibri"/>
              </a:rPr>
              <a:t>s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,</a:t>
            </a:r>
            <a:r>
              <a:rPr sz="2400" spc="-19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-29" baseline="3413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it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spc="19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hu</a:t>
            </a:r>
            <a:r>
              <a:rPr sz="2400" spc="-39" baseline="3413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um</a:t>
            </a:r>
            <a:r>
              <a:rPr sz="2400" spc="-24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-29" baseline="3413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2400" spc="-14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2400" spc="-14" baseline="3413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2400" spc="-29" baseline="3413" dirty="0">
                <a:solidFill>
                  <a:srgbClr val="333333"/>
                </a:solidFill>
                <a:latin typeface="Calibri"/>
                <a:cs typeface="Calibri"/>
              </a:rPr>
              <a:t>c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29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spc="4" baseline="3413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2400" spc="-34" baseline="3413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an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da</a:t>
            </a:r>
            <a:r>
              <a:rPr sz="2400" spc="-29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b</a:t>
            </a:r>
            <a:r>
              <a:rPr sz="2400" spc="-14" baseline="3413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b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ai</a:t>
            </a:r>
            <a:r>
              <a:rPr sz="2400" spc="-14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2400" spc="-14" baseline="3413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400" spc="-19" baseline="3413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an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1725"/>
              </a:lnSpc>
              <a:spcBef>
                <a:spcPts val="552"/>
              </a:spcBef>
            </a:pPr>
            <a:r>
              <a:rPr sz="1000" spc="0" dirty="0">
                <a:solidFill>
                  <a:srgbClr val="333333"/>
                </a:solidFill>
                <a:latin typeface="Symbol"/>
                <a:cs typeface="Symbol"/>
              </a:rPr>
              <a:t></a:t>
            </a:r>
            <a:r>
              <a:rPr sz="1000" spc="0" dirty="0">
                <a:solidFill>
                  <a:srgbClr val="333333"/>
                </a:solidFill>
                <a:latin typeface="Times New Roman"/>
                <a:cs typeface="Times New Roman"/>
              </a:rPr>
              <a:t>        </a:t>
            </a:r>
            <a:r>
              <a:rPr sz="1000" spc="4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600" b="1" spc="-9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1600" b="1" spc="0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b="1" spc="-29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b="1" spc="0" dirty="0">
                <a:solidFill>
                  <a:srgbClr val="333333"/>
                </a:solidFill>
                <a:latin typeface="Calibri"/>
                <a:cs typeface="Calibri"/>
              </a:rPr>
              <a:t>um </a:t>
            </a:r>
            <a:r>
              <a:rPr sz="1600" b="1" spc="14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b="1" spc="-4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b="1" spc="-9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1600" b="1" spc="0" dirty="0">
                <a:solidFill>
                  <a:srgbClr val="333333"/>
                </a:solidFill>
                <a:latin typeface="Calibri"/>
                <a:cs typeface="Calibri"/>
              </a:rPr>
              <a:t>dak </a:t>
            </a:r>
            <a:r>
              <a:rPr sz="1600" b="1" spc="13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b="1" spc="-54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b="1" spc="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b="1" spc="0" dirty="0">
                <a:solidFill>
                  <a:srgbClr val="333333"/>
                </a:solidFill>
                <a:latin typeface="Calibri"/>
                <a:cs typeface="Calibri"/>
              </a:rPr>
              <a:t>rtu</a:t>
            </a:r>
            <a:r>
              <a:rPr sz="1600" b="1" spc="-14" dirty="0">
                <a:solidFill>
                  <a:srgbClr val="333333"/>
                </a:solidFill>
                <a:latin typeface="Calibri"/>
                <a:cs typeface="Calibri"/>
              </a:rPr>
              <a:t>l</a:t>
            </a:r>
            <a:r>
              <a:rPr sz="1600" b="1" spc="-9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1600" b="1" spc="0" dirty="0">
                <a:solidFill>
                  <a:srgbClr val="333333"/>
                </a:solidFill>
                <a:latin typeface="Calibri"/>
                <a:cs typeface="Calibri"/>
              </a:rPr>
              <a:t>s </a:t>
            </a:r>
            <a:r>
              <a:rPr sz="1600" b="1" spc="15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(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hu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m </a:t>
            </a:r>
            <a:r>
              <a:rPr sz="1600" spc="14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59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b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s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an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)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, </a:t>
            </a:r>
            <a:r>
              <a:rPr sz="1600" spc="14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u </a:t>
            </a:r>
            <a:r>
              <a:rPr sz="1600" spc="13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hu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m </a:t>
            </a:r>
            <a:r>
              <a:rPr sz="1600" spc="14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1600" spc="-25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g </a:t>
            </a:r>
            <a:r>
              <a:rPr sz="1600" spc="12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9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si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h </a:t>
            </a:r>
            <a:r>
              <a:rPr sz="1600" spc="11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du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p </a:t>
            </a:r>
            <a:r>
              <a:rPr sz="1600" spc="12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l</a:t>
            </a:r>
            <a:r>
              <a:rPr sz="1600" spc="-25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m </a:t>
            </a:r>
            <a:r>
              <a:rPr sz="1600" spc="14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59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an</a:t>
            </a:r>
            <a:endParaRPr sz="1600">
              <a:latin typeface="Calibri"/>
              <a:cs typeface="Calibri"/>
            </a:endParaRPr>
          </a:p>
          <a:p>
            <a:pPr marL="329107" marR="264265" algn="ctr">
              <a:lnSpc>
                <a:spcPct val="101725"/>
              </a:lnSpc>
              <a:spcBef>
                <a:spcPts val="254"/>
              </a:spcBef>
            </a:pPr>
            <a:r>
              <a:rPr sz="1600" spc="9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sy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39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-25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,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 ti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er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l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s,</a:t>
            </a:r>
            <a:r>
              <a:rPr sz="1600" spc="3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9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un</a:t>
            </a:r>
            <a:r>
              <a:rPr sz="1600" spc="-5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b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rl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39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1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1600" spc="1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s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rt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1600" spc="3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s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-25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u p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600" spc="-25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an</a:t>
            </a:r>
            <a:r>
              <a:rPr sz="1600" spc="1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-19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8919" y="6656305"/>
            <a:ext cx="823686" cy="1651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225"/>
              </a:lnSpc>
              <a:spcBef>
                <a:spcPts val="61"/>
              </a:spcBef>
            </a:pPr>
            <a:r>
              <a:rPr sz="1100" spc="0" dirty="0">
                <a:latin typeface="Arial"/>
                <a:cs typeface="Arial"/>
              </a:rPr>
              <a:t>tppf.corn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/>
          <p:nvPr/>
        </p:nvSpPr>
        <p:spPr>
          <a:xfrm>
            <a:off x="2060575" y="317500"/>
            <a:ext cx="3245481" cy="2296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35"/>
              </a:lnSpc>
              <a:spcBef>
                <a:spcPts val="86"/>
              </a:spcBef>
            </a:pPr>
            <a:r>
              <a:rPr sz="2400" b="1" i="1" spc="0" baseline="3413" dirty="0">
                <a:solidFill>
                  <a:srgbClr val="333333"/>
                </a:solidFill>
                <a:latin typeface="Calibri"/>
                <a:cs typeface="Calibri"/>
              </a:rPr>
              <a:t>3</a:t>
            </a:r>
            <a:r>
              <a:rPr sz="2400" b="1" i="1" spc="4" baseline="3413" dirty="0">
                <a:solidFill>
                  <a:srgbClr val="333333"/>
                </a:solidFill>
                <a:latin typeface="Calibri"/>
                <a:cs typeface="Calibri"/>
              </a:rPr>
              <a:t>.</a:t>
            </a:r>
            <a:r>
              <a:rPr sz="2400" b="1" i="1" spc="-4" baseline="3413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2400" b="1" i="1" spc="-9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b="1" i="1" spc="-25" baseline="3413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400" b="1" i="1" spc="-9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b="1" i="1" spc="0" baseline="3413" dirty="0">
                <a:solidFill>
                  <a:srgbClr val="333333"/>
                </a:solidFill>
                <a:latin typeface="Calibri"/>
                <a:cs typeface="Calibri"/>
              </a:rPr>
              <a:t>m m</a:t>
            </a:r>
            <a:r>
              <a:rPr sz="2400" b="1" i="1" spc="4" baseline="3413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400" b="1" i="1" spc="-9" baseline="3413" dirty="0">
                <a:solidFill>
                  <a:srgbClr val="333333"/>
                </a:solidFill>
                <a:latin typeface="Calibri"/>
                <a:cs typeface="Calibri"/>
              </a:rPr>
              <a:t>nu</a:t>
            </a:r>
            <a:r>
              <a:rPr sz="2400" b="1" i="1" spc="9" baseline="3413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2400" b="1" i="1" spc="-9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b="1" i="1" spc="0" baseline="3413" dirty="0">
                <a:solidFill>
                  <a:srgbClr val="333333"/>
                </a:solidFill>
                <a:latin typeface="Calibri"/>
                <a:cs typeface="Calibri"/>
              </a:rPr>
              <a:t>t </a:t>
            </a:r>
            <a:r>
              <a:rPr sz="2400" b="1" i="1" spc="-29" baseline="3413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2400" b="1" i="1" spc="0" baseline="3413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400" b="1" i="1" spc="4" baseline="3413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2400" b="1" i="1" spc="-9" baseline="3413" dirty="0">
                <a:solidFill>
                  <a:srgbClr val="333333"/>
                </a:solidFill>
                <a:latin typeface="Calibri"/>
                <a:cs typeface="Calibri"/>
              </a:rPr>
              <a:t>pa</a:t>
            </a:r>
            <a:r>
              <a:rPr sz="2400" b="1" i="1" spc="0" baseline="3413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2400" b="1" i="1" spc="25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b="1" i="1" spc="-9" baseline="3413" dirty="0">
                <a:solidFill>
                  <a:srgbClr val="333333"/>
                </a:solidFill>
                <a:latin typeface="Calibri"/>
                <a:cs typeface="Calibri"/>
              </a:rPr>
              <a:t>b</a:t>
            </a:r>
            <a:r>
              <a:rPr sz="2400" b="1" i="1" spc="0" baseline="3413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400" b="1" i="1" spc="9" baseline="3413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2400" b="1" i="1" spc="-9" baseline="3413" dirty="0">
                <a:solidFill>
                  <a:srgbClr val="333333"/>
                </a:solidFill>
                <a:latin typeface="Calibri"/>
                <a:cs typeface="Calibri"/>
              </a:rPr>
              <a:t>la</a:t>
            </a:r>
            <a:r>
              <a:rPr sz="2400" b="1" i="1" spc="-25" baseline="3413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400" b="1" i="1" spc="-9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b="1" i="1" spc="-34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400" b="1" i="1" spc="9" baseline="3413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2400" b="1" i="1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060575" y="820801"/>
            <a:ext cx="6178473" cy="83946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24507">
              <a:lnSpc>
                <a:spcPts val="1735"/>
              </a:lnSpc>
              <a:spcBef>
                <a:spcPts val="86"/>
              </a:spcBef>
            </a:pPr>
            <a:r>
              <a:rPr sz="1500" spc="0" baseline="5441" dirty="0">
                <a:solidFill>
                  <a:srgbClr val="333333"/>
                </a:solidFill>
                <a:latin typeface="Symbol"/>
                <a:cs typeface="Symbol"/>
              </a:rPr>
              <a:t></a:t>
            </a:r>
            <a:r>
              <a:rPr sz="1500" spc="0" baseline="5797" dirty="0">
                <a:solidFill>
                  <a:srgbClr val="333333"/>
                </a:solidFill>
                <a:latin typeface="Times New Roman"/>
                <a:cs typeface="Times New Roman"/>
              </a:rPr>
              <a:t>        </a:t>
            </a:r>
            <a:r>
              <a:rPr sz="1500" spc="4" baseline="5797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2400" b="1" spc="-4" baseline="3413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2400" b="1" spc="0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b="1" spc="-25" baseline="3413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400" b="1" spc="0" baseline="3413" dirty="0">
                <a:solidFill>
                  <a:srgbClr val="333333"/>
                </a:solidFill>
                <a:latin typeface="Calibri"/>
                <a:cs typeface="Calibri"/>
              </a:rPr>
              <a:t>um</a:t>
            </a:r>
            <a:r>
              <a:rPr sz="2400" b="1" spc="-9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b="1" spc="0" baseline="3413" dirty="0">
                <a:solidFill>
                  <a:srgbClr val="333333"/>
                </a:solidFill>
                <a:latin typeface="Calibri"/>
                <a:cs typeface="Calibri"/>
              </a:rPr>
              <a:t>nas</a:t>
            </a:r>
            <a:r>
              <a:rPr sz="2400" b="1" spc="-4" baseline="3413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2400" b="1" spc="0" baseline="3413" dirty="0">
                <a:solidFill>
                  <a:srgbClr val="333333"/>
                </a:solidFill>
                <a:latin typeface="Calibri"/>
                <a:cs typeface="Calibri"/>
              </a:rPr>
              <a:t>ona</a:t>
            </a:r>
            <a:r>
              <a:rPr sz="2400" b="1" spc="-14" baseline="3413" dirty="0">
                <a:solidFill>
                  <a:srgbClr val="333333"/>
                </a:solidFill>
                <a:latin typeface="Calibri"/>
                <a:cs typeface="Calibri"/>
              </a:rPr>
              <a:t>l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,</a:t>
            </a:r>
            <a:r>
              <a:rPr sz="2400" spc="-19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-29" baseline="3413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it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spc="19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spc="-34" baseline="3413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um</a:t>
            </a:r>
            <a:r>
              <a:rPr sz="2400" spc="-19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-29" baseline="3413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2400" spc="-14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b</a:t>
            </a:r>
            <a:r>
              <a:rPr sz="2400" spc="-14" baseline="3413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rl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39" baseline="3413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spc="19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l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am</a:t>
            </a:r>
            <a:r>
              <a:rPr sz="2400" spc="-14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s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spc="-25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 Ne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34" baseline="3413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.</a:t>
            </a:r>
            <a:endParaRPr sz="1600">
              <a:latin typeface="Calibri"/>
              <a:cs typeface="Calibri"/>
            </a:endParaRPr>
          </a:p>
          <a:p>
            <a:pPr marL="357124" indent="-344424">
              <a:lnSpc>
                <a:spcPct val="114583"/>
              </a:lnSpc>
              <a:spcBef>
                <a:spcPts val="775"/>
              </a:spcBef>
              <a:tabLst>
                <a:tab pos="355600" algn="l"/>
              </a:tabLst>
            </a:pPr>
            <a:r>
              <a:rPr sz="1000" spc="0" dirty="0">
                <a:solidFill>
                  <a:srgbClr val="333333"/>
                </a:solidFill>
                <a:latin typeface="Symbol"/>
                <a:cs typeface="Symbol"/>
              </a:rPr>
              <a:t></a:t>
            </a:r>
            <a:r>
              <a:rPr sz="1000" spc="-245" dirty="0">
                <a:solidFill>
                  <a:srgbClr val="333333"/>
                </a:solidFill>
                <a:latin typeface="Symbol"/>
                <a:cs typeface="Symbol"/>
              </a:rPr>
              <a:t></a:t>
            </a:r>
            <a:r>
              <a:rPr sz="1000" spc="0" dirty="0">
                <a:solidFill>
                  <a:srgbClr val="333333"/>
                </a:solidFill>
                <a:latin typeface="Times New Roman"/>
                <a:cs typeface="Times New Roman"/>
              </a:rPr>
              <a:t>	</a:t>
            </a:r>
            <a:r>
              <a:rPr sz="1600" b="1" spc="-4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1600" b="1" spc="0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b="1" spc="-25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b="1" spc="0" dirty="0">
                <a:solidFill>
                  <a:srgbClr val="333333"/>
                </a:solidFill>
                <a:latin typeface="Calibri"/>
                <a:cs typeface="Calibri"/>
              </a:rPr>
              <a:t>um </a:t>
            </a:r>
            <a:r>
              <a:rPr sz="1600" b="1" spc="301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b="1" spc="-9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1600" b="1" spc="-25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b="1" spc="-29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b="1" spc="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b="1" spc="0" dirty="0">
                <a:solidFill>
                  <a:srgbClr val="333333"/>
                </a:solidFill>
                <a:latin typeface="Calibri"/>
                <a:cs typeface="Calibri"/>
              </a:rPr>
              <a:t>rn</a:t>
            </a:r>
            <a:r>
              <a:rPr sz="1600" b="1" spc="-25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b="1" spc="4" dirty="0">
                <a:solidFill>
                  <a:srgbClr val="333333"/>
                </a:solidFill>
                <a:latin typeface="Calibri"/>
                <a:cs typeface="Calibri"/>
              </a:rPr>
              <a:t>s</a:t>
            </a:r>
            <a:r>
              <a:rPr sz="1600" b="1" spc="-9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1600" b="1" spc="0" dirty="0">
                <a:solidFill>
                  <a:srgbClr val="333333"/>
                </a:solidFill>
                <a:latin typeface="Calibri"/>
                <a:cs typeface="Calibri"/>
              </a:rPr>
              <a:t>ona</a:t>
            </a:r>
            <a:r>
              <a:rPr sz="1600" b="1" spc="-4" dirty="0">
                <a:solidFill>
                  <a:srgbClr val="333333"/>
                </a:solidFill>
                <a:latin typeface="Calibri"/>
                <a:cs typeface="Calibri"/>
              </a:rPr>
              <a:t>l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, </a:t>
            </a:r>
            <a:r>
              <a:rPr sz="1600" spc="296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it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u </a:t>
            </a:r>
            <a:r>
              <a:rPr sz="1600" spc="281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g </a:t>
            </a:r>
            <a:r>
              <a:rPr sz="1600" spc="271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9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-25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1600" spc="-25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ur </a:t>
            </a:r>
            <a:r>
              <a:rPr sz="1600" spc="261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b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-39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an </a:t>
            </a:r>
            <a:r>
              <a:rPr sz="1600" spc="281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b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an 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s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o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al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16595" y="1149985"/>
            <a:ext cx="1851818" cy="2296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35"/>
              </a:lnSpc>
              <a:spcBef>
                <a:spcPts val="86"/>
              </a:spcBef>
            </a:pP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2400" spc="-34" baseline="3413" dirty="0">
                <a:solidFill>
                  <a:srgbClr val="333333"/>
                </a:solidFill>
                <a:latin typeface="Calibri"/>
                <a:cs typeface="Calibri"/>
              </a:rPr>
              <a:t>uk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um </a:t>
            </a:r>
            <a:r>
              <a:rPr sz="2400" spc="291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l</a:t>
            </a:r>
            <a:r>
              <a:rPr sz="2400" spc="-25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m </a:t>
            </a:r>
            <a:r>
              <a:rPr sz="2400" spc="296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2400" spc="-34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400" spc="-14" baseline="3413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060575" y="2132076"/>
            <a:ext cx="3162410" cy="2296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35"/>
              </a:lnSpc>
              <a:spcBef>
                <a:spcPts val="86"/>
              </a:spcBef>
            </a:pPr>
            <a:r>
              <a:rPr sz="2400" b="1" i="1" spc="0" baseline="3413" dirty="0">
                <a:solidFill>
                  <a:srgbClr val="333333"/>
                </a:solidFill>
                <a:latin typeface="Calibri"/>
                <a:cs typeface="Calibri"/>
              </a:rPr>
              <a:t>4</a:t>
            </a:r>
            <a:r>
              <a:rPr sz="2400" b="1" i="1" spc="4" baseline="3413" dirty="0">
                <a:solidFill>
                  <a:srgbClr val="333333"/>
                </a:solidFill>
                <a:latin typeface="Calibri"/>
                <a:cs typeface="Calibri"/>
              </a:rPr>
              <a:t>.</a:t>
            </a:r>
            <a:r>
              <a:rPr sz="2400" b="1" i="1" spc="-4" baseline="3413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2400" b="1" i="1" spc="-9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b="1" i="1" spc="-25" baseline="3413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400" b="1" i="1" spc="-9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b="1" i="1" spc="0" baseline="3413" dirty="0">
                <a:solidFill>
                  <a:srgbClr val="333333"/>
                </a:solidFill>
                <a:latin typeface="Calibri"/>
                <a:cs typeface="Calibri"/>
              </a:rPr>
              <a:t>m m</a:t>
            </a:r>
            <a:r>
              <a:rPr sz="2400" b="1" i="1" spc="4" baseline="3413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400" b="1" i="1" spc="-9" baseline="3413" dirty="0">
                <a:solidFill>
                  <a:srgbClr val="333333"/>
                </a:solidFill>
                <a:latin typeface="Calibri"/>
                <a:cs typeface="Calibri"/>
              </a:rPr>
              <a:t>nu</a:t>
            </a:r>
            <a:r>
              <a:rPr sz="2400" b="1" i="1" spc="9" baseline="3413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2400" b="1" i="1" spc="-9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b="1" i="1" spc="0" baseline="3413" dirty="0">
                <a:solidFill>
                  <a:srgbClr val="333333"/>
                </a:solidFill>
                <a:latin typeface="Calibri"/>
                <a:cs typeface="Calibri"/>
              </a:rPr>
              <a:t>t w</a:t>
            </a:r>
            <a:r>
              <a:rPr sz="2400" b="1" i="1" spc="-4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b="1" i="1" spc="0" baseline="3413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400" b="1" i="1" spc="-9" baseline="3413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2400" b="1" i="1" spc="0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b="1" i="1" spc="-9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b="1" i="1" spc="-4" baseline="3413" dirty="0">
                <a:solidFill>
                  <a:srgbClr val="333333"/>
                </a:solidFill>
                <a:latin typeface="Calibri"/>
                <a:cs typeface="Calibri"/>
              </a:rPr>
              <a:t>b</a:t>
            </a:r>
            <a:r>
              <a:rPr sz="2400" b="1" i="1" spc="4" baseline="3413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400" b="1" i="1" spc="9" baseline="3413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2400" b="1" i="1" spc="-9" baseline="3413" dirty="0">
                <a:solidFill>
                  <a:srgbClr val="333333"/>
                </a:solidFill>
                <a:latin typeface="Calibri"/>
                <a:cs typeface="Calibri"/>
              </a:rPr>
              <a:t>l</a:t>
            </a:r>
            <a:r>
              <a:rPr sz="2400" b="1" i="1" spc="-4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b="1" i="1" spc="-25" baseline="3413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400" b="1" i="1" spc="-4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b="1" i="1" spc="-29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400" b="1" i="1" spc="14" baseline="3413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2400" b="1" i="1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060575" y="2634767"/>
            <a:ext cx="8114750" cy="14496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9632">
              <a:lnSpc>
                <a:spcPts val="1735"/>
              </a:lnSpc>
              <a:spcBef>
                <a:spcPts val="86"/>
              </a:spcBef>
            </a:pPr>
            <a:r>
              <a:rPr sz="1500" spc="0" baseline="5441" dirty="0">
                <a:solidFill>
                  <a:srgbClr val="333333"/>
                </a:solidFill>
                <a:latin typeface="Symbol"/>
                <a:cs typeface="Symbol"/>
              </a:rPr>
              <a:t></a:t>
            </a:r>
            <a:r>
              <a:rPr sz="1500" spc="0" baseline="5797" dirty="0">
                <a:solidFill>
                  <a:srgbClr val="333333"/>
                </a:solidFill>
                <a:latin typeface="Times New Roman"/>
                <a:cs typeface="Times New Roman"/>
              </a:rPr>
              <a:t>       </a:t>
            </a:r>
            <a:r>
              <a:rPr sz="1500" spc="249" baseline="5797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2400" b="1" spc="0" baseline="3413" dirty="0">
                <a:solidFill>
                  <a:srgbClr val="333333"/>
                </a:solidFill>
                <a:latin typeface="Calibri"/>
                <a:cs typeface="Calibri"/>
              </a:rPr>
              <a:t>Ius</a:t>
            </a:r>
            <a:r>
              <a:rPr sz="2400" b="1" spc="149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b="1" spc="0" baseline="3413" dirty="0">
                <a:solidFill>
                  <a:srgbClr val="333333"/>
                </a:solidFill>
                <a:latin typeface="Calibri"/>
                <a:cs typeface="Calibri"/>
              </a:rPr>
              <a:t>con</a:t>
            </a:r>
            <a:r>
              <a:rPr sz="2400" b="1" spc="-19" baseline="3413" dirty="0">
                <a:solidFill>
                  <a:srgbClr val="333333"/>
                </a:solidFill>
                <a:latin typeface="Calibri"/>
                <a:cs typeface="Calibri"/>
              </a:rPr>
              <a:t>s</a:t>
            </a:r>
            <a:r>
              <a:rPr sz="2400" b="1" spc="-4" baseline="3413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2400" b="1" spc="-9" baseline="3413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2400" b="1" spc="-4" baseline="3413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2400" b="1" spc="0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b="1" spc="-4" baseline="3413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2400" b="1" spc="-25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b="1" spc="0" baseline="3413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2400" b="1" spc="154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(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hu</a:t>
            </a:r>
            <a:r>
              <a:rPr sz="2400" spc="-34" baseline="3413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2400" spc="154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o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s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iti</a:t>
            </a:r>
            <a:r>
              <a:rPr sz="2400" spc="9" baseline="3413" dirty="0">
                <a:solidFill>
                  <a:srgbClr val="333333"/>
                </a:solidFill>
                <a:latin typeface="Calibri"/>
                <a:cs typeface="Calibri"/>
              </a:rPr>
              <a:t>f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)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,</a:t>
            </a:r>
            <a:r>
              <a:rPr sz="2400" spc="150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-34" baseline="3413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14" baseline="3413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2400" spc="9" baseline="3413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spc="139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hu</a:t>
            </a:r>
            <a:r>
              <a:rPr sz="2400" spc="-34" baseline="3413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2400" spc="149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-34" baseline="3413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2400" spc="154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b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erl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39" baseline="3413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spc="134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s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2400" spc="-34" baseline="3413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34" baseline="3413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2400" spc="154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b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4" baseline="3413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2400" spc="109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-4" baseline="3413" dirty="0">
                <a:solidFill>
                  <a:srgbClr val="333333"/>
                </a:solidFill>
                <a:latin typeface="Calibri"/>
                <a:cs typeface="Calibri"/>
              </a:rPr>
              <a:t>su</a:t>
            </a:r>
            <a:r>
              <a:rPr sz="2400" spc="-25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9" baseline="3413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2400" spc="134" baseline="3413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9" baseline="3413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29" baseline="3413" dirty="0">
                <a:solidFill>
                  <a:srgbClr val="333333"/>
                </a:solidFill>
                <a:latin typeface="Calibri"/>
                <a:cs typeface="Calibri"/>
              </a:rPr>
              <a:t>sy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29" baseline="3413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-34" baseline="3413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2400" spc="-25" baseline="3413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2400" spc="0" baseline="3413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endParaRPr sz="1600">
              <a:latin typeface="Calibri"/>
              <a:cs typeface="Calibri"/>
            </a:endParaRPr>
          </a:p>
          <a:p>
            <a:pPr marL="357124" marR="37207">
              <a:lnSpc>
                <a:spcPct val="101725"/>
              </a:lnSpc>
              <a:spcBef>
                <a:spcPts val="168"/>
              </a:spcBef>
            </a:pP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6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l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am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s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-25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ae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ah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.</a:t>
            </a:r>
            <a:endParaRPr sz="1600">
              <a:latin typeface="Calibri"/>
              <a:cs typeface="Calibri"/>
            </a:endParaRPr>
          </a:p>
          <a:p>
            <a:pPr marL="12700" marR="37207">
              <a:lnSpc>
                <a:spcPct val="101725"/>
              </a:lnSpc>
              <a:spcBef>
                <a:spcPts val="638"/>
              </a:spcBef>
            </a:pPr>
            <a:r>
              <a:rPr sz="1000" spc="0" dirty="0">
                <a:solidFill>
                  <a:srgbClr val="333333"/>
                </a:solidFill>
                <a:latin typeface="Symbol"/>
                <a:cs typeface="Symbol"/>
              </a:rPr>
              <a:t></a:t>
            </a:r>
            <a:r>
              <a:rPr sz="1000" spc="0" dirty="0">
                <a:solidFill>
                  <a:srgbClr val="333333"/>
                </a:solidFill>
                <a:latin typeface="Times New Roman"/>
                <a:cs typeface="Times New Roman"/>
              </a:rPr>
              <a:t>       </a:t>
            </a:r>
            <a:r>
              <a:rPr sz="1000" spc="24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600" b="1" spc="0" dirty="0">
                <a:solidFill>
                  <a:srgbClr val="333333"/>
                </a:solidFill>
                <a:latin typeface="Calibri"/>
                <a:cs typeface="Calibri"/>
              </a:rPr>
              <a:t>Ius</a:t>
            </a:r>
            <a:r>
              <a:rPr sz="1600" b="1" spc="-1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b="1" spc="0" dirty="0">
                <a:solidFill>
                  <a:srgbClr val="333333"/>
                </a:solidFill>
                <a:latin typeface="Calibri"/>
                <a:cs typeface="Calibri"/>
              </a:rPr>
              <a:t>con</a:t>
            </a:r>
            <a:r>
              <a:rPr sz="1600" b="1" spc="-19" dirty="0">
                <a:solidFill>
                  <a:srgbClr val="333333"/>
                </a:solidFill>
                <a:latin typeface="Calibri"/>
                <a:cs typeface="Calibri"/>
              </a:rPr>
              <a:t>s</a:t>
            </a:r>
            <a:r>
              <a:rPr sz="1600" b="1" spc="-4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b="1" spc="-9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1600" b="1" spc="-4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b="1" spc="0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b="1" spc="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b="1" spc="0" dirty="0">
                <a:solidFill>
                  <a:srgbClr val="333333"/>
                </a:solidFill>
                <a:latin typeface="Calibri"/>
                <a:cs typeface="Calibri"/>
              </a:rPr>
              <a:t>ndu</a:t>
            </a:r>
            <a:r>
              <a:rPr sz="1600" b="1" spc="14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,</a:t>
            </a:r>
            <a:r>
              <a:rPr sz="1600" spc="-4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 hu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1600" spc="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r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an</a:t>
            </a:r>
            <a:r>
              <a:rPr sz="1600" spc="-3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b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erl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39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1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p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9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s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25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39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an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1600" spc="-25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9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.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1725"/>
              </a:lnSpc>
              <a:spcBef>
                <a:spcPts val="640"/>
              </a:spcBef>
            </a:pPr>
            <a:r>
              <a:rPr sz="1000" spc="0" dirty="0">
                <a:solidFill>
                  <a:srgbClr val="333333"/>
                </a:solidFill>
                <a:latin typeface="Symbol"/>
                <a:cs typeface="Symbol"/>
              </a:rPr>
              <a:t></a:t>
            </a:r>
            <a:r>
              <a:rPr sz="1000" spc="0" dirty="0">
                <a:solidFill>
                  <a:srgbClr val="333333"/>
                </a:solidFill>
                <a:latin typeface="Times New Roman"/>
                <a:cs typeface="Times New Roman"/>
              </a:rPr>
              <a:t>        </a:t>
            </a:r>
            <a:r>
              <a:rPr sz="1000" spc="4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600" spc="4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-39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um</a:t>
            </a:r>
            <a:r>
              <a:rPr sz="1600" spc="3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s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s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1600" spc="3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(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1600" spc="5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l</a:t>
            </a:r>
            <a:r>
              <a:rPr sz="1600" spc="-25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9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)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,</a:t>
            </a:r>
            <a:r>
              <a:rPr sz="1600" spc="2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it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4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h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um</a:t>
            </a:r>
            <a:r>
              <a:rPr sz="1600" spc="5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y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1600" spc="3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b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rl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39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4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1600" spc="9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-25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-</a:t>
            </a:r>
            <a:r>
              <a:rPr sz="1600" spc="9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4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l</a:t>
            </a:r>
            <a:r>
              <a:rPr sz="1600" spc="-25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m</a:t>
            </a:r>
            <a:r>
              <a:rPr sz="1600" spc="5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s</a:t>
            </a:r>
            <a:r>
              <a:rPr sz="1600" spc="-34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l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4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44" dirty="0">
                <a:solidFill>
                  <a:srgbClr val="333333"/>
                </a:solidFill>
                <a:latin typeface="Calibri"/>
                <a:cs typeface="Calibri"/>
              </a:rPr>
              <a:t>w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3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endParaRPr sz="1600">
              <a:latin typeface="Calibri"/>
              <a:cs typeface="Calibri"/>
            </a:endParaRPr>
          </a:p>
          <a:p>
            <a:pPr marL="357124" marR="37207">
              <a:lnSpc>
                <a:spcPct val="101725"/>
              </a:lnSpc>
              <a:spcBef>
                <a:spcPts val="254"/>
              </a:spcBef>
            </a:pP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t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u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k</a:t>
            </a:r>
            <a:r>
              <a:rPr sz="1600" spc="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s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e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14" dirty="0">
                <a:solidFill>
                  <a:srgbClr val="333333"/>
                </a:solidFill>
                <a:latin typeface="Calibri"/>
                <a:cs typeface="Calibri"/>
              </a:rPr>
              <a:t>l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25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b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n</a:t>
            </a:r>
            <a:r>
              <a:rPr sz="1600" spc="9" dirty="0">
                <a:solidFill>
                  <a:srgbClr val="333333"/>
                </a:solidFill>
                <a:latin typeface="Calibri"/>
                <a:cs typeface="Calibri"/>
              </a:rPr>
              <a:t>g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s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2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d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dun</a:t>
            </a:r>
            <a:r>
              <a:rPr sz="1600" spc="-9" dirty="0">
                <a:solidFill>
                  <a:srgbClr val="333333"/>
                </a:solidFill>
                <a:latin typeface="Calibri"/>
                <a:cs typeface="Calibri"/>
              </a:rPr>
              <a:t>i</a:t>
            </a:r>
            <a:r>
              <a:rPr sz="1600" spc="-4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0" dirty="0">
                <a:solidFill>
                  <a:srgbClr val="333333"/>
                </a:solidFill>
                <a:latin typeface="Calibri"/>
                <a:cs typeface="Calibri"/>
              </a:rPr>
              <a:t>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8919" y="6656305"/>
            <a:ext cx="823686" cy="1651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225"/>
              </a:lnSpc>
              <a:spcBef>
                <a:spcPts val="61"/>
              </a:spcBef>
            </a:pPr>
            <a:r>
              <a:rPr sz="1100" spc="0" dirty="0">
                <a:latin typeface="Arial"/>
                <a:cs typeface="Arial"/>
              </a:rPr>
              <a:t>tppf.corn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859</Words>
  <Application>Microsoft Macintosh PowerPoint</Application>
  <PresentationFormat>Widescreen</PresentationFormat>
  <Paragraphs>131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Sepriyadi Adhan S</cp:lastModifiedBy>
  <cp:revision>2</cp:revision>
  <dcterms:modified xsi:type="dcterms:W3CDTF">2021-10-17T16:17:54Z</dcterms:modified>
</cp:coreProperties>
</file>