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1" r:id="rId6"/>
    <p:sldId id="263" r:id="rId7"/>
  </p:sldIdLst>
  <p:sldSz cx="9144000" cy="5143500" type="screen16x9"/>
  <p:notesSz cx="6858000" cy="9144000"/>
  <p:embeddedFontLst>
    <p:embeddedFont>
      <p:font typeface="Arial Rounded MT Bold" pitchFamily="34" charset="0"/>
      <p:regular r:id="rId9"/>
    </p:embeddedFont>
    <p:embeddedFont>
      <p:font typeface="Berlin Sans FB" pitchFamily="34" charset="0"/>
      <p:regular r:id="rId10"/>
      <p:bold r:id="rId11"/>
    </p:embeddedFont>
    <p:embeddedFont>
      <p:font typeface="Merriweather" pitchFamily="2" charset="0"/>
      <p:regular r:id="rId12"/>
      <p:bold r:id="rId13"/>
      <p:italic r:id="rId14"/>
      <p:boldItalic r:id="rId15"/>
    </p:embeddedFont>
    <p:embeddedFont>
      <p:font typeface="Amatic SC" charset="-79"/>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DAEDABC-BADD-4293-A472-D3AD88E73092}">
  <a:tblStyle styleId="{8DAEDABC-BADD-4293-A472-D3AD88E7309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86F0B6-B751-4789-9B5D-46EEAF9DFCF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2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234174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3" name="Google Shape;190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1907265" y="-6002"/>
            <a:ext cx="5329471" cy="1572280"/>
            <a:chOff x="1045264" y="-6007"/>
            <a:chExt cx="7118300" cy="2100014"/>
          </a:xfrm>
        </p:grpSpPr>
        <p:sp>
          <p:nvSpPr>
            <p:cNvPr id="11" name="Google Shape;11;p2"/>
            <p:cNvSpPr/>
            <p:nvPr/>
          </p:nvSpPr>
          <p:spPr>
            <a:xfrm>
              <a:off x="1803411" y="-6007"/>
              <a:ext cx="5944150" cy="724669"/>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 name="Google Shape;12;p2"/>
            <p:cNvSpPr/>
            <p:nvPr/>
          </p:nvSpPr>
          <p:spPr>
            <a:xfrm>
              <a:off x="1045264" y="-6007"/>
              <a:ext cx="7118300" cy="2100014"/>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 name="Google Shape;13;p2"/>
            <p:cNvSpPr/>
            <p:nvPr/>
          </p:nvSpPr>
          <p:spPr>
            <a:xfrm>
              <a:off x="1324836" y="-6007"/>
              <a:ext cx="487541" cy="711252"/>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999" y="2430147"/>
            <a:ext cx="1642550" cy="1505293"/>
            <a:chOff x="-7997" y="3247832"/>
            <a:chExt cx="2193869" cy="2010543"/>
          </a:xfrm>
        </p:grpSpPr>
        <p:sp>
          <p:nvSpPr>
            <p:cNvPr id="15" name="Google Shape;15;p2"/>
            <p:cNvSpPr/>
            <p:nvPr/>
          </p:nvSpPr>
          <p:spPr>
            <a:xfrm>
              <a:off x="-7997" y="4475586"/>
              <a:ext cx="315374" cy="89538"/>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 name="Google Shape;16;p2"/>
            <p:cNvSpPr/>
            <p:nvPr/>
          </p:nvSpPr>
          <p:spPr>
            <a:xfrm>
              <a:off x="-7997" y="4374956"/>
              <a:ext cx="310857" cy="96246"/>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 name="Google Shape;17;p2"/>
            <p:cNvSpPr/>
            <p:nvPr/>
          </p:nvSpPr>
          <p:spPr>
            <a:xfrm>
              <a:off x="-7997" y="4187113"/>
              <a:ext cx="257188" cy="62703"/>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 name="Google Shape;18;p2"/>
            <p:cNvSpPr/>
            <p:nvPr/>
          </p:nvSpPr>
          <p:spPr>
            <a:xfrm>
              <a:off x="-7997" y="4238524"/>
              <a:ext cx="261705" cy="85087"/>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 name="Google Shape;19;p2"/>
            <p:cNvSpPr/>
            <p:nvPr/>
          </p:nvSpPr>
          <p:spPr>
            <a:xfrm>
              <a:off x="-7997" y="4634336"/>
              <a:ext cx="373494" cy="9850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20;p2"/>
            <p:cNvSpPr/>
            <p:nvPr/>
          </p:nvSpPr>
          <p:spPr>
            <a:xfrm>
              <a:off x="-7997" y="4558348"/>
              <a:ext cx="225903" cy="69345"/>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21;p2"/>
            <p:cNvSpPr/>
            <p:nvPr/>
          </p:nvSpPr>
          <p:spPr>
            <a:xfrm>
              <a:off x="-7997" y="4685813"/>
              <a:ext cx="382461" cy="93988"/>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 name="Google Shape;22;p2"/>
            <p:cNvSpPr/>
            <p:nvPr/>
          </p:nvSpPr>
          <p:spPr>
            <a:xfrm>
              <a:off x="1658012" y="4408499"/>
              <a:ext cx="382461" cy="335500"/>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 name="Google Shape;23;p2"/>
            <p:cNvSpPr/>
            <p:nvPr/>
          </p:nvSpPr>
          <p:spPr>
            <a:xfrm>
              <a:off x="-7997" y="4735032"/>
              <a:ext cx="375752" cy="102888"/>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 name="Google Shape;24;p2"/>
            <p:cNvSpPr/>
            <p:nvPr/>
          </p:nvSpPr>
          <p:spPr>
            <a:xfrm>
              <a:off x="-7997" y="3985853"/>
              <a:ext cx="216936" cy="73862"/>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 name="Google Shape;25;p2"/>
            <p:cNvSpPr/>
            <p:nvPr/>
          </p:nvSpPr>
          <p:spPr>
            <a:xfrm>
              <a:off x="-7997" y="4424175"/>
              <a:ext cx="324275" cy="93988"/>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 name="Google Shape;26;p2"/>
            <p:cNvSpPr/>
            <p:nvPr/>
          </p:nvSpPr>
          <p:spPr>
            <a:xfrm>
              <a:off x="-7997" y="4030555"/>
              <a:ext cx="216936" cy="67153"/>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 name="Google Shape;27;p2"/>
            <p:cNvSpPr/>
            <p:nvPr/>
          </p:nvSpPr>
          <p:spPr>
            <a:xfrm>
              <a:off x="-7997" y="4126735"/>
              <a:ext cx="239320" cy="73862"/>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 name="Google Shape;28;p2"/>
            <p:cNvSpPr/>
            <p:nvPr/>
          </p:nvSpPr>
          <p:spPr>
            <a:xfrm>
              <a:off x="-7997" y="4310127"/>
              <a:ext cx="143140" cy="53736"/>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 name="Google Shape;29;p2"/>
            <p:cNvSpPr/>
            <p:nvPr/>
          </p:nvSpPr>
          <p:spPr>
            <a:xfrm>
              <a:off x="-7997" y="4075257"/>
              <a:ext cx="248287" cy="91796"/>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 name="Google Shape;30;p2"/>
            <p:cNvSpPr/>
            <p:nvPr/>
          </p:nvSpPr>
          <p:spPr>
            <a:xfrm>
              <a:off x="381106" y="3464768"/>
              <a:ext cx="715702" cy="201327"/>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 name="Google Shape;31;p2"/>
            <p:cNvSpPr/>
            <p:nvPr/>
          </p:nvSpPr>
          <p:spPr>
            <a:xfrm>
              <a:off x="1067649" y="4327995"/>
              <a:ext cx="51477" cy="26901"/>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 name="Google Shape;32;p2"/>
            <p:cNvSpPr/>
            <p:nvPr/>
          </p:nvSpPr>
          <p:spPr>
            <a:xfrm>
              <a:off x="2042664" y="4482294"/>
              <a:ext cx="64895" cy="24643"/>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 name="Google Shape;33;p2"/>
            <p:cNvSpPr/>
            <p:nvPr/>
          </p:nvSpPr>
          <p:spPr>
            <a:xfrm>
              <a:off x="-7997" y="3247832"/>
              <a:ext cx="2193869" cy="2010543"/>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 name="Google Shape;34;p2"/>
            <p:cNvSpPr/>
            <p:nvPr/>
          </p:nvSpPr>
          <p:spPr>
            <a:xfrm>
              <a:off x="-7997" y="4793152"/>
              <a:ext cx="360076" cy="109664"/>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20990" y="2153894"/>
            <a:ext cx="515755" cy="910864"/>
            <a:chOff x="8443004" y="2878855"/>
            <a:chExt cx="688868" cy="1216595"/>
          </a:xfrm>
        </p:grpSpPr>
        <p:sp>
          <p:nvSpPr>
            <p:cNvPr id="36" name="Google Shape;36;p2"/>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 name="Google Shape;37;p2"/>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 name="Google Shape;38;p2"/>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 name="Google Shape;39;p2"/>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 name="Google Shape;40;p2"/>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 name="Google Shape;41;p2"/>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7117967" y="3590460"/>
            <a:ext cx="2026022" cy="1547117"/>
            <a:chOff x="6445945" y="4797602"/>
            <a:chExt cx="2706053" cy="2066404"/>
          </a:xfrm>
        </p:grpSpPr>
        <p:sp>
          <p:nvSpPr>
            <p:cNvPr id="43" name="Google Shape;43;p2"/>
            <p:cNvSpPr/>
            <p:nvPr/>
          </p:nvSpPr>
          <p:spPr>
            <a:xfrm>
              <a:off x="6700941" y="5054790"/>
              <a:ext cx="111855" cy="1511843"/>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 name="Google Shape;44;p2"/>
            <p:cNvSpPr/>
            <p:nvPr/>
          </p:nvSpPr>
          <p:spPr>
            <a:xfrm>
              <a:off x="6457170" y="4802119"/>
              <a:ext cx="333242" cy="1894170"/>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 name="Google Shape;45;p2"/>
            <p:cNvSpPr/>
            <p:nvPr/>
          </p:nvSpPr>
          <p:spPr>
            <a:xfrm>
              <a:off x="8109762" y="4967577"/>
              <a:ext cx="60511" cy="60444"/>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 name="Google Shape;46;p2"/>
            <p:cNvSpPr/>
            <p:nvPr/>
          </p:nvSpPr>
          <p:spPr>
            <a:xfrm>
              <a:off x="6797054" y="5021247"/>
              <a:ext cx="2354943" cy="156624"/>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 name="Google Shape;47;p2"/>
            <p:cNvSpPr/>
            <p:nvPr/>
          </p:nvSpPr>
          <p:spPr>
            <a:xfrm>
              <a:off x="6785895" y="4797602"/>
              <a:ext cx="2366102" cy="170042"/>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 name="Google Shape;48;p2"/>
            <p:cNvSpPr/>
            <p:nvPr/>
          </p:nvSpPr>
          <p:spPr>
            <a:xfrm>
              <a:off x="8024808" y="4983253"/>
              <a:ext cx="31351" cy="31351"/>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 name="Google Shape;49;p2"/>
            <p:cNvSpPr/>
            <p:nvPr/>
          </p:nvSpPr>
          <p:spPr>
            <a:xfrm>
              <a:off x="8239485" y="6776727"/>
              <a:ext cx="93988" cy="67153"/>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 name="Google Shape;50;p2"/>
            <p:cNvSpPr/>
            <p:nvPr/>
          </p:nvSpPr>
          <p:spPr>
            <a:xfrm>
              <a:off x="7863799" y="6727574"/>
              <a:ext cx="290798" cy="9618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 name="Google Shape;51;p2"/>
            <p:cNvSpPr/>
            <p:nvPr/>
          </p:nvSpPr>
          <p:spPr>
            <a:xfrm>
              <a:off x="6705391" y="6564308"/>
              <a:ext cx="2446606" cy="190168"/>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 name="Google Shape;52;p2"/>
            <p:cNvSpPr/>
            <p:nvPr/>
          </p:nvSpPr>
          <p:spPr>
            <a:xfrm>
              <a:off x="7671506" y="6765568"/>
              <a:ext cx="85021" cy="22451"/>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 name="Google Shape;53;p2"/>
            <p:cNvSpPr/>
            <p:nvPr/>
          </p:nvSpPr>
          <p:spPr>
            <a:xfrm>
              <a:off x="7678215" y="6696223"/>
              <a:ext cx="87279" cy="20192"/>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 name="Google Shape;54;p2"/>
            <p:cNvSpPr/>
            <p:nvPr/>
          </p:nvSpPr>
          <p:spPr>
            <a:xfrm>
              <a:off x="7687116" y="6729766"/>
              <a:ext cx="91796" cy="29159"/>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 name="Google Shape;55;p2"/>
            <p:cNvSpPr/>
            <p:nvPr/>
          </p:nvSpPr>
          <p:spPr>
            <a:xfrm>
              <a:off x="6445945" y="6685064"/>
              <a:ext cx="1552095" cy="178942"/>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226381" y="790954"/>
            <a:ext cx="1165385" cy="815431"/>
            <a:chOff x="305052" y="1261999"/>
            <a:chExt cx="1556545" cy="1089130"/>
          </a:xfrm>
        </p:grpSpPr>
        <p:sp>
          <p:nvSpPr>
            <p:cNvPr id="57" name="Google Shape;57;p2"/>
            <p:cNvSpPr/>
            <p:nvPr/>
          </p:nvSpPr>
          <p:spPr>
            <a:xfrm>
              <a:off x="1342704" y="2046980"/>
              <a:ext cx="118564" cy="10740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 name="Google Shape;58;p2"/>
            <p:cNvSpPr/>
            <p:nvPr/>
          </p:nvSpPr>
          <p:spPr>
            <a:xfrm>
              <a:off x="1409791" y="2120775"/>
              <a:ext cx="35868" cy="35802"/>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 name="Google Shape;59;p2"/>
            <p:cNvSpPr/>
            <p:nvPr/>
          </p:nvSpPr>
          <p:spPr>
            <a:xfrm>
              <a:off x="792593" y="1261999"/>
              <a:ext cx="619523" cy="565853"/>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 name="Google Shape;60;p2"/>
            <p:cNvSpPr/>
            <p:nvPr/>
          </p:nvSpPr>
          <p:spPr>
            <a:xfrm>
              <a:off x="969210" y="1727156"/>
              <a:ext cx="210294" cy="53736"/>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 name="Google Shape;61;p2"/>
            <p:cNvSpPr/>
            <p:nvPr/>
          </p:nvSpPr>
          <p:spPr>
            <a:xfrm>
              <a:off x="1798894" y="1999953"/>
              <a:ext cx="62703" cy="134306"/>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 name="Google Shape;62;p2"/>
            <p:cNvSpPr/>
            <p:nvPr/>
          </p:nvSpPr>
          <p:spPr>
            <a:xfrm>
              <a:off x="1197372" y="1776375"/>
              <a:ext cx="73862" cy="31351"/>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 name="Google Shape;63;p2"/>
            <p:cNvSpPr/>
            <p:nvPr/>
          </p:nvSpPr>
          <p:spPr>
            <a:xfrm>
              <a:off x="799302" y="1767408"/>
              <a:ext cx="64895" cy="3361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 name="Google Shape;64;p2"/>
            <p:cNvSpPr/>
            <p:nvPr/>
          </p:nvSpPr>
          <p:spPr>
            <a:xfrm>
              <a:off x="1322578" y="1836753"/>
              <a:ext cx="143207" cy="51477"/>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 name="Google Shape;65;p2"/>
            <p:cNvSpPr/>
            <p:nvPr/>
          </p:nvSpPr>
          <p:spPr>
            <a:xfrm>
              <a:off x="1684846" y="2181153"/>
              <a:ext cx="66" cy="66"/>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 name="Google Shape;66;p2"/>
            <p:cNvSpPr/>
            <p:nvPr/>
          </p:nvSpPr>
          <p:spPr>
            <a:xfrm>
              <a:off x="1660270" y="2158769"/>
              <a:ext cx="26901" cy="26901"/>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 name="Google Shape;67;p2"/>
            <p:cNvSpPr/>
            <p:nvPr/>
          </p:nvSpPr>
          <p:spPr>
            <a:xfrm>
              <a:off x="750083" y="1865779"/>
              <a:ext cx="304215" cy="250546"/>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 name="Google Shape;68;p2"/>
            <p:cNvSpPr/>
            <p:nvPr/>
          </p:nvSpPr>
          <p:spPr>
            <a:xfrm>
              <a:off x="1635694" y="2129676"/>
              <a:ext cx="89471" cy="100697"/>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 name="Google Shape;69;p2"/>
            <p:cNvSpPr/>
            <p:nvPr/>
          </p:nvSpPr>
          <p:spPr>
            <a:xfrm>
              <a:off x="870839" y="1984344"/>
              <a:ext cx="38060" cy="35802"/>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 name="Google Shape;70;p2"/>
            <p:cNvSpPr/>
            <p:nvPr/>
          </p:nvSpPr>
          <p:spPr>
            <a:xfrm>
              <a:off x="369880" y="1765149"/>
              <a:ext cx="266221" cy="257254"/>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 name="Google Shape;71;p2"/>
            <p:cNvSpPr/>
            <p:nvPr/>
          </p:nvSpPr>
          <p:spPr>
            <a:xfrm>
              <a:off x="305052" y="1677937"/>
              <a:ext cx="1538677" cy="673192"/>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 name="Google Shape;72;p2"/>
            <p:cNvSpPr/>
            <p:nvPr/>
          </p:nvSpPr>
          <p:spPr>
            <a:xfrm>
              <a:off x="428066" y="1821077"/>
              <a:ext cx="143207" cy="156624"/>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 name="Google Shape;73;p2"/>
            <p:cNvSpPr/>
            <p:nvPr/>
          </p:nvSpPr>
          <p:spPr>
            <a:xfrm>
              <a:off x="1586475" y="2076007"/>
              <a:ext cx="190168" cy="201327"/>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2444861" y="3871736"/>
            <a:ext cx="2459622" cy="1079998"/>
            <a:chOff x="1573057" y="5173288"/>
            <a:chExt cx="3285190" cy="1442497"/>
          </a:xfrm>
        </p:grpSpPr>
        <p:sp>
          <p:nvSpPr>
            <p:cNvPr id="75" name="Google Shape;75;p2"/>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 name="Google Shape;76;p2"/>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 name="Google Shape;77;p2"/>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 name="Google Shape;78;p2"/>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 name="Google Shape;79;p2"/>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 name="Google Shape;80;p2"/>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 name="Google Shape;81;p2"/>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 name="Google Shape;82;p2"/>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 name="Google Shape;83;p2"/>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 name="Google Shape;84;p2"/>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 name="Google Shape;85;p2"/>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 name="Google Shape;86;p2"/>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 name="Google Shape;87;p2"/>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 name="Google Shape;88;p2"/>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 name="Google Shape;89;p2"/>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 name="Google Shape;90;p2"/>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 name="Google Shape;91;p2"/>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 name="Google Shape;92;p2"/>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 name="Google Shape;93;p2"/>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 name="Google Shape;94;p2"/>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 name="Google Shape;95;p2"/>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 name="Google Shape;96;p2"/>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 name="Google Shape;97;p2"/>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 name="Google Shape;98;p2"/>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 name="Google Shape;99;p2"/>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 name="Google Shape;100;p2"/>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 name="Google Shape;101;p2"/>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 name="Google Shape;102;p2"/>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 name="Google Shape;103;p2"/>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 name="Google Shape;104;p2"/>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 name="Google Shape;105;p2"/>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 name="Google Shape;106;p2"/>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 name="Google Shape;107;p2"/>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 name="Google Shape;108;p2"/>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 name="Google Shape;109;p2"/>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 name="Google Shape;110;p2"/>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 name="Google Shape;111;p2"/>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 name="Google Shape;112;p2"/>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 name="Google Shape;113;p2"/>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 name="Google Shape;114;p2"/>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 name="Google Shape;115;p2"/>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 name="Google Shape;116;p2"/>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 name="Google Shape;118;p2"/>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 name="Google Shape;119;p2"/>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 name="Google Shape;120;p2"/>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 name="Google Shape;121;p2"/>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 name="Google Shape;122;p2"/>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 name="Google Shape;123;p2"/>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 name="Google Shape;124;p2"/>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 name="Google Shape;125;p2"/>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 name="Google Shape;126;p2"/>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 name="Google Shape;127;p2"/>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 name="Google Shape;128;p2"/>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 name="Google Shape;129;p2"/>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 name="Google Shape;130;p2"/>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 name="Google Shape;131;p2"/>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 name="Google Shape;132;p2"/>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 name="Google Shape;133;p2"/>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 name="Google Shape;134;p2"/>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 name="Google Shape;135;p2"/>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 name="Google Shape;136;p2"/>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 name="Google Shape;137;p2"/>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 name="Google Shape;138;p2"/>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 name="Google Shape;139;p2"/>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 name="Google Shape;140;p2"/>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 name="Google Shape;141;p2"/>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 name="Google Shape;142;p2"/>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 name="Google Shape;143;p2"/>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 name="Google Shape;144;p2"/>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 name="Google Shape;145;p2"/>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 name="Google Shape;146;p2"/>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 name="Google Shape;147;p2"/>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 name="Google Shape;148;p2"/>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 name="Google Shape;149;p2"/>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 name="Google Shape;150;p2"/>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 name="Google Shape;151;p2"/>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 name="Google Shape;152;p2"/>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 name="Google Shape;153;p2"/>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 name="Google Shape;154;p2"/>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 name="Google Shape;155;p2"/>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 name="Google Shape;156;p2"/>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 name="Google Shape;157;p2"/>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 name="Google Shape;158;p2"/>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 name="Google Shape;159;p2"/>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 name="Google Shape;161;p2"/>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 name="Google Shape;162;p2"/>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 name="Google Shape;163;p2"/>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 name="Google Shape;164;p2"/>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 name="Google Shape;165;p2"/>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 name="Google Shape;166;p2"/>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 name="Google Shape;167;p2"/>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 name="Google Shape;168;p2"/>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 name="Google Shape;169;p2"/>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 name="Google Shape;170;p2"/>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 name="Google Shape;171;p2"/>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 name="Google Shape;172;p2"/>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 name="Google Shape;173;p2"/>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 name="Google Shape;174;p2"/>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 name="Google Shape;175;p2"/>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 name="Google Shape;176;p2"/>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 name="Google Shape;177;p2"/>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 name="Google Shape;178;p2"/>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 name="Google Shape;179;p2"/>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 name="Google Shape;180;p2"/>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 name="Google Shape;181;p2"/>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 name="Google Shape;182;p2"/>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 name="Google Shape;183;p2"/>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 name="Google Shape;184;p2"/>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 name="Google Shape;186;p2"/>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 name="Google Shape;187;p2"/>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 name="Google Shape;188;p2"/>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9" name="Google Shape;189;p2"/>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0" name="Google Shape;190;p2"/>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1" name="Google Shape;191;p2"/>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2" name="Google Shape;192;p2"/>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3" name="Google Shape;193;p2"/>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4" name="Google Shape;194;p2"/>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5" name="Google Shape;195;p2"/>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6" name="Google Shape;196;p2"/>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7" name="Google Shape;197;p2"/>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8" name="Google Shape;198;p2"/>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9" name="Google Shape;199;p2"/>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0" name="Google Shape;200;p2"/>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1" name="Google Shape;201;p2"/>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2" name="Google Shape;202;p2"/>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3" name="Google Shape;203;p2"/>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4" name="Google Shape;204;p2"/>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5" name="Google Shape;205;p2"/>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6" name="Google Shape;206;p2"/>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7" name="Google Shape;207;p2"/>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8" name="Google Shape;208;p2"/>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9" name="Google Shape;209;p2"/>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0" name="Google Shape;210;p2"/>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211" name="Google Shape;211;p2"/>
          <p:cNvSpPr txBox="1">
            <a:spLocks noGrp="1"/>
          </p:cNvSpPr>
          <p:nvPr>
            <p:ph type="ctrTitle"/>
          </p:nvPr>
        </p:nvSpPr>
        <p:spPr>
          <a:xfrm>
            <a:off x="1574375" y="1820375"/>
            <a:ext cx="5995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6800"/>
              <a:buNone/>
              <a:defRPr sz="6800" b="0">
                <a:solidFill>
                  <a:schemeClr val="lt1"/>
                </a:solidFill>
              </a:defRPr>
            </a:lvl1pPr>
            <a:lvl2pPr lvl="1" algn="ctr">
              <a:spcBef>
                <a:spcPts val="0"/>
              </a:spcBef>
              <a:spcAft>
                <a:spcPts val="0"/>
              </a:spcAft>
              <a:buClr>
                <a:schemeClr val="lt1"/>
              </a:buClr>
              <a:buSzPts val="6800"/>
              <a:buNone/>
              <a:defRPr sz="6800" b="0">
                <a:solidFill>
                  <a:schemeClr val="lt1"/>
                </a:solidFill>
              </a:defRPr>
            </a:lvl2pPr>
            <a:lvl3pPr lvl="2" algn="ctr">
              <a:spcBef>
                <a:spcPts val="0"/>
              </a:spcBef>
              <a:spcAft>
                <a:spcPts val="0"/>
              </a:spcAft>
              <a:buClr>
                <a:schemeClr val="lt1"/>
              </a:buClr>
              <a:buSzPts val="6800"/>
              <a:buNone/>
              <a:defRPr sz="6800" b="0">
                <a:solidFill>
                  <a:schemeClr val="lt1"/>
                </a:solidFill>
              </a:defRPr>
            </a:lvl3pPr>
            <a:lvl4pPr lvl="3" algn="ctr">
              <a:spcBef>
                <a:spcPts val="0"/>
              </a:spcBef>
              <a:spcAft>
                <a:spcPts val="0"/>
              </a:spcAft>
              <a:buClr>
                <a:schemeClr val="lt1"/>
              </a:buClr>
              <a:buSzPts val="6800"/>
              <a:buNone/>
              <a:defRPr sz="6800" b="0">
                <a:solidFill>
                  <a:schemeClr val="lt1"/>
                </a:solidFill>
              </a:defRPr>
            </a:lvl4pPr>
            <a:lvl5pPr lvl="4" algn="ctr">
              <a:spcBef>
                <a:spcPts val="0"/>
              </a:spcBef>
              <a:spcAft>
                <a:spcPts val="0"/>
              </a:spcAft>
              <a:buClr>
                <a:schemeClr val="lt1"/>
              </a:buClr>
              <a:buSzPts val="6800"/>
              <a:buNone/>
              <a:defRPr sz="6800" b="0">
                <a:solidFill>
                  <a:schemeClr val="lt1"/>
                </a:solidFill>
              </a:defRPr>
            </a:lvl5pPr>
            <a:lvl6pPr lvl="5" algn="ctr">
              <a:spcBef>
                <a:spcPts val="0"/>
              </a:spcBef>
              <a:spcAft>
                <a:spcPts val="0"/>
              </a:spcAft>
              <a:buClr>
                <a:schemeClr val="lt1"/>
              </a:buClr>
              <a:buSzPts val="6800"/>
              <a:buNone/>
              <a:defRPr sz="6800" b="0">
                <a:solidFill>
                  <a:schemeClr val="lt1"/>
                </a:solidFill>
              </a:defRPr>
            </a:lvl6pPr>
            <a:lvl7pPr lvl="6" algn="ctr">
              <a:spcBef>
                <a:spcPts val="0"/>
              </a:spcBef>
              <a:spcAft>
                <a:spcPts val="0"/>
              </a:spcAft>
              <a:buClr>
                <a:schemeClr val="lt1"/>
              </a:buClr>
              <a:buSzPts val="6800"/>
              <a:buNone/>
              <a:defRPr sz="6800" b="0">
                <a:solidFill>
                  <a:schemeClr val="lt1"/>
                </a:solidFill>
              </a:defRPr>
            </a:lvl7pPr>
            <a:lvl8pPr lvl="7" algn="ctr">
              <a:spcBef>
                <a:spcPts val="0"/>
              </a:spcBef>
              <a:spcAft>
                <a:spcPts val="0"/>
              </a:spcAft>
              <a:buClr>
                <a:schemeClr val="lt1"/>
              </a:buClr>
              <a:buSzPts val="6800"/>
              <a:buNone/>
              <a:defRPr sz="6800" b="0">
                <a:solidFill>
                  <a:schemeClr val="lt1"/>
                </a:solidFill>
              </a:defRPr>
            </a:lvl8pPr>
            <a:lvl9pPr lvl="8" algn="ctr">
              <a:spcBef>
                <a:spcPts val="0"/>
              </a:spcBef>
              <a:spcAft>
                <a:spcPts val="0"/>
              </a:spcAft>
              <a:buClr>
                <a:schemeClr val="lt1"/>
              </a:buClr>
              <a:buSzPts val="6800"/>
              <a:buNone/>
              <a:defRPr sz="6800" b="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5"/>
        </a:solidFill>
        <a:effectLst/>
      </p:bgPr>
    </p:bg>
    <p:spTree>
      <p:nvGrpSpPr>
        <p:cNvPr id="1" name="Shape 212"/>
        <p:cNvGrpSpPr/>
        <p:nvPr/>
      </p:nvGrpSpPr>
      <p:grpSpPr>
        <a:xfrm>
          <a:off x="0" y="0"/>
          <a:ext cx="0" cy="0"/>
          <a:chOff x="0" y="0"/>
          <a:chExt cx="0" cy="0"/>
        </a:xfrm>
      </p:grpSpPr>
      <p:sp>
        <p:nvSpPr>
          <p:cNvPr id="213" name="Google Shape;213;p3"/>
          <p:cNvSpPr/>
          <p:nvPr/>
        </p:nvSpPr>
        <p:spPr>
          <a:xfrm>
            <a:off x="-41" y="3467769"/>
            <a:ext cx="1054449" cy="1673686"/>
          </a:xfrm>
          <a:custGeom>
            <a:avLst/>
            <a:gdLst/>
            <a:ahLst/>
            <a:cxnLst/>
            <a:rect l="l" t="t" r="r" b="b"/>
            <a:pathLst>
              <a:path w="21212" h="33669" extrusionOk="0">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214" name="Google Shape;214;p3"/>
          <p:cNvGrpSpPr/>
          <p:nvPr/>
        </p:nvGrpSpPr>
        <p:grpSpPr>
          <a:xfrm>
            <a:off x="6696046" y="-1"/>
            <a:ext cx="1938143" cy="1277000"/>
            <a:chOff x="4793246" y="-1"/>
            <a:chExt cx="1938143" cy="1277000"/>
          </a:xfrm>
        </p:grpSpPr>
        <p:sp>
          <p:nvSpPr>
            <p:cNvPr id="215" name="Google Shape;215;p3"/>
            <p:cNvSpPr/>
            <p:nvPr/>
          </p:nvSpPr>
          <p:spPr>
            <a:xfrm>
              <a:off x="4793246" y="-1"/>
              <a:ext cx="1938143" cy="1277000"/>
            </a:xfrm>
            <a:custGeom>
              <a:avLst/>
              <a:gdLst/>
              <a:ahLst/>
              <a:cxnLst/>
              <a:rect l="l" t="t" r="r" b="b"/>
              <a:pathLst>
                <a:path w="38989" h="25689" extrusionOk="0">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6" name="Google Shape;216;p3"/>
            <p:cNvSpPr/>
            <p:nvPr/>
          </p:nvSpPr>
          <p:spPr>
            <a:xfrm>
              <a:off x="6045142" y="860231"/>
              <a:ext cx="107175" cy="100464"/>
            </a:xfrm>
            <a:custGeom>
              <a:avLst/>
              <a:gdLst/>
              <a:ahLst/>
              <a:cxnLst/>
              <a:rect l="l" t="t" r="r" b="b"/>
              <a:pathLst>
                <a:path w="2156" h="2021" extrusionOk="0">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7" name="Google Shape;217;p3"/>
            <p:cNvSpPr/>
            <p:nvPr/>
          </p:nvSpPr>
          <p:spPr>
            <a:xfrm>
              <a:off x="6071936" y="890355"/>
              <a:ext cx="51947" cy="40215"/>
            </a:xfrm>
            <a:custGeom>
              <a:avLst/>
              <a:gdLst/>
              <a:ahLst/>
              <a:cxnLst/>
              <a:rect l="l" t="t" r="r" b="b"/>
              <a:pathLst>
                <a:path w="1045" h="809" extrusionOk="0">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8" name="Google Shape;218;p3"/>
            <p:cNvSpPr/>
            <p:nvPr/>
          </p:nvSpPr>
          <p:spPr>
            <a:xfrm>
              <a:off x="4974041" y="-1"/>
              <a:ext cx="1611747" cy="1119668"/>
            </a:xfrm>
            <a:custGeom>
              <a:avLst/>
              <a:gdLst/>
              <a:ahLst/>
              <a:cxnLst/>
              <a:rect l="l" t="t" r="r" b="b"/>
              <a:pathLst>
                <a:path w="32423" h="22524" extrusionOk="0">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19" name="Google Shape;219;p3"/>
          <p:cNvGrpSpPr/>
          <p:nvPr/>
        </p:nvGrpSpPr>
        <p:grpSpPr>
          <a:xfrm>
            <a:off x="7378198" y="3737197"/>
            <a:ext cx="1034366" cy="1228533"/>
            <a:chOff x="5482823" y="3737197"/>
            <a:chExt cx="1034366" cy="1228533"/>
          </a:xfrm>
        </p:grpSpPr>
        <p:sp>
          <p:nvSpPr>
            <p:cNvPr id="220" name="Google Shape;220;p3"/>
            <p:cNvSpPr/>
            <p:nvPr/>
          </p:nvSpPr>
          <p:spPr>
            <a:xfrm>
              <a:off x="5996626" y="3790784"/>
              <a:ext cx="222651" cy="138939"/>
            </a:xfrm>
            <a:custGeom>
              <a:avLst/>
              <a:gdLst/>
              <a:ahLst/>
              <a:cxnLst/>
              <a:rect l="l" t="t" r="r" b="b"/>
              <a:pathLst>
                <a:path w="4479" h="2795" extrusionOk="0">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1" name="Google Shape;221;p3"/>
            <p:cNvSpPr/>
            <p:nvPr/>
          </p:nvSpPr>
          <p:spPr>
            <a:xfrm>
              <a:off x="5482823" y="3737197"/>
              <a:ext cx="1034366" cy="1228533"/>
            </a:xfrm>
            <a:custGeom>
              <a:avLst/>
              <a:gdLst/>
              <a:ahLst/>
              <a:cxnLst/>
              <a:rect l="l" t="t" r="r" b="b"/>
              <a:pathLst>
                <a:path w="20808" h="24714" extrusionOk="0">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2" name="Google Shape;222;p3"/>
            <p:cNvSpPr/>
            <p:nvPr/>
          </p:nvSpPr>
          <p:spPr>
            <a:xfrm>
              <a:off x="6189103" y="4557312"/>
              <a:ext cx="148981" cy="220961"/>
            </a:xfrm>
            <a:custGeom>
              <a:avLst/>
              <a:gdLst/>
              <a:ahLst/>
              <a:cxnLst/>
              <a:rect l="l" t="t" r="r" b="b"/>
              <a:pathLst>
                <a:path w="2997" h="4445" extrusionOk="0">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3" name="Google Shape;223;p3"/>
            <p:cNvSpPr/>
            <p:nvPr/>
          </p:nvSpPr>
          <p:spPr>
            <a:xfrm>
              <a:off x="5571506" y="3882797"/>
              <a:ext cx="659453" cy="175824"/>
            </a:xfrm>
            <a:custGeom>
              <a:avLst/>
              <a:gdLst/>
              <a:ahLst/>
              <a:cxnLst/>
              <a:rect l="l" t="t" r="r" b="b"/>
              <a:pathLst>
                <a:path w="13266" h="3537" extrusionOk="0">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4" name="Google Shape;224;p3"/>
            <p:cNvSpPr/>
            <p:nvPr/>
          </p:nvSpPr>
          <p:spPr>
            <a:xfrm>
              <a:off x="6379890" y="4691181"/>
              <a:ext cx="31814" cy="16802"/>
            </a:xfrm>
            <a:custGeom>
              <a:avLst/>
              <a:gdLst/>
              <a:ahLst/>
              <a:cxnLst/>
              <a:rect l="l" t="t" r="r" b="b"/>
              <a:pathLst>
                <a:path w="640" h="338" extrusionOk="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5" name="Google Shape;225;p3"/>
            <p:cNvSpPr/>
            <p:nvPr/>
          </p:nvSpPr>
          <p:spPr>
            <a:xfrm>
              <a:off x="6378199" y="4674429"/>
              <a:ext cx="23463" cy="15112"/>
            </a:xfrm>
            <a:custGeom>
              <a:avLst/>
              <a:gdLst/>
              <a:ahLst/>
              <a:cxnLst/>
              <a:rect l="l" t="t" r="r" b="b"/>
              <a:pathLst>
                <a:path w="472" h="304" extrusionOk="0">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6" name="Google Shape;226;p3"/>
            <p:cNvSpPr/>
            <p:nvPr/>
          </p:nvSpPr>
          <p:spPr>
            <a:xfrm>
              <a:off x="6327992" y="4632623"/>
              <a:ext cx="120547" cy="108815"/>
            </a:xfrm>
            <a:custGeom>
              <a:avLst/>
              <a:gdLst/>
              <a:ahLst/>
              <a:cxnLst/>
              <a:rect l="l" t="t" r="r" b="b"/>
              <a:pathLst>
                <a:path w="2425" h="2189" extrusionOk="0">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7" name="Google Shape;227;p3"/>
            <p:cNvSpPr/>
            <p:nvPr/>
          </p:nvSpPr>
          <p:spPr>
            <a:xfrm>
              <a:off x="6229268" y="3896219"/>
              <a:ext cx="71980" cy="234333"/>
            </a:xfrm>
            <a:custGeom>
              <a:avLst/>
              <a:gdLst/>
              <a:ahLst/>
              <a:cxnLst/>
              <a:rect l="l" t="t" r="r" b="b"/>
              <a:pathLst>
                <a:path w="1448" h="4714" extrusionOk="0">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8" name="Google Shape;228;p3"/>
            <p:cNvSpPr/>
            <p:nvPr/>
          </p:nvSpPr>
          <p:spPr>
            <a:xfrm>
              <a:off x="5559774" y="3927984"/>
              <a:ext cx="333107" cy="88782"/>
            </a:xfrm>
            <a:custGeom>
              <a:avLst/>
              <a:gdLst/>
              <a:ahLst/>
              <a:cxnLst/>
              <a:rect l="l" t="t" r="r" b="b"/>
              <a:pathLst>
                <a:path w="6701" h="1786" extrusionOk="0">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9" name="Google Shape;229;p3"/>
            <p:cNvSpPr/>
            <p:nvPr/>
          </p:nvSpPr>
          <p:spPr>
            <a:xfrm>
              <a:off x="5650197" y="3956468"/>
              <a:ext cx="562369" cy="262817"/>
            </a:xfrm>
            <a:custGeom>
              <a:avLst/>
              <a:gdLst/>
              <a:ahLst/>
              <a:cxnLst/>
              <a:rect l="l" t="t" r="r" b="b"/>
              <a:pathLst>
                <a:path w="11313" h="5287" extrusionOk="0">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0" name="Google Shape;230;p3"/>
            <p:cNvSpPr/>
            <p:nvPr/>
          </p:nvSpPr>
          <p:spPr>
            <a:xfrm>
              <a:off x="5568175" y="4056882"/>
              <a:ext cx="61939" cy="241044"/>
            </a:xfrm>
            <a:custGeom>
              <a:avLst/>
              <a:gdLst/>
              <a:ahLst/>
              <a:cxnLst/>
              <a:rect l="l" t="t" r="r" b="b"/>
              <a:pathLst>
                <a:path w="1246" h="4849" extrusionOk="0">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1" name="Google Shape;231;p3"/>
            <p:cNvSpPr/>
            <p:nvPr/>
          </p:nvSpPr>
          <p:spPr>
            <a:xfrm>
              <a:off x="5625093" y="4127172"/>
              <a:ext cx="664474" cy="175775"/>
            </a:xfrm>
            <a:custGeom>
              <a:avLst/>
              <a:gdLst/>
              <a:ahLst/>
              <a:cxnLst/>
              <a:rect l="l" t="t" r="r" b="b"/>
              <a:pathLst>
                <a:path w="13367" h="3536" extrusionOk="0">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2" name="Google Shape;232;p3"/>
            <p:cNvSpPr/>
            <p:nvPr/>
          </p:nvSpPr>
          <p:spPr>
            <a:xfrm>
              <a:off x="5804148" y="4471960"/>
              <a:ext cx="30174" cy="48567"/>
            </a:xfrm>
            <a:custGeom>
              <a:avLst/>
              <a:gdLst/>
              <a:ahLst/>
              <a:cxnLst/>
              <a:rect l="l" t="t" r="r" b="b"/>
              <a:pathLst>
                <a:path w="607" h="977" extrusionOk="0">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3" name="Google Shape;233;p3"/>
            <p:cNvSpPr/>
            <p:nvPr/>
          </p:nvSpPr>
          <p:spPr>
            <a:xfrm>
              <a:off x="6302889" y="4356434"/>
              <a:ext cx="15112" cy="11781"/>
            </a:xfrm>
            <a:custGeom>
              <a:avLst/>
              <a:gdLst/>
              <a:ahLst/>
              <a:cxnLst/>
              <a:rect l="l" t="t" r="r" b="b"/>
              <a:pathLst>
                <a:path w="304" h="237" extrusionOk="0">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4" name="Google Shape;234;p3"/>
            <p:cNvSpPr/>
            <p:nvPr/>
          </p:nvSpPr>
          <p:spPr>
            <a:xfrm>
              <a:off x="6329683" y="4455208"/>
              <a:ext cx="30174" cy="55278"/>
            </a:xfrm>
            <a:custGeom>
              <a:avLst/>
              <a:gdLst/>
              <a:ahLst/>
              <a:cxnLst/>
              <a:rect l="l" t="t" r="r" b="b"/>
              <a:pathLst>
                <a:path w="607" h="1112" extrusionOk="0">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5" name="Google Shape;235;p3"/>
            <p:cNvSpPr/>
            <p:nvPr/>
          </p:nvSpPr>
          <p:spPr>
            <a:xfrm>
              <a:off x="6287827" y="4418373"/>
              <a:ext cx="117216" cy="113886"/>
            </a:xfrm>
            <a:custGeom>
              <a:avLst/>
              <a:gdLst/>
              <a:ahLst/>
              <a:cxnLst/>
              <a:rect l="l" t="t" r="r" b="b"/>
              <a:pathLst>
                <a:path w="2358" h="2291" extrusionOk="0">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6" name="Google Shape;236;p3"/>
            <p:cNvSpPr/>
            <p:nvPr/>
          </p:nvSpPr>
          <p:spPr>
            <a:xfrm>
              <a:off x="6130495" y="4349773"/>
              <a:ext cx="125567" cy="108815"/>
            </a:xfrm>
            <a:custGeom>
              <a:avLst/>
              <a:gdLst/>
              <a:ahLst/>
              <a:cxnLst/>
              <a:rect l="l" t="t" r="r" b="b"/>
              <a:pathLst>
                <a:path w="2526" h="2189" extrusionOk="0">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7" name="Google Shape;237;p3"/>
            <p:cNvSpPr/>
            <p:nvPr/>
          </p:nvSpPr>
          <p:spPr>
            <a:xfrm>
              <a:off x="6013328" y="4376517"/>
              <a:ext cx="125617" cy="115576"/>
            </a:xfrm>
            <a:custGeom>
              <a:avLst/>
              <a:gdLst/>
              <a:ahLst/>
              <a:cxnLst/>
              <a:rect l="l" t="t" r="r" b="b"/>
              <a:pathLst>
                <a:path w="2527" h="2325" extrusionOk="0">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8" name="Google Shape;238;p3"/>
            <p:cNvSpPr/>
            <p:nvPr/>
          </p:nvSpPr>
          <p:spPr>
            <a:xfrm>
              <a:off x="6311240" y="4351414"/>
              <a:ext cx="25153" cy="61988"/>
            </a:xfrm>
            <a:custGeom>
              <a:avLst/>
              <a:gdLst/>
              <a:ahLst/>
              <a:cxnLst/>
              <a:rect l="l" t="t" r="r" b="b"/>
              <a:pathLst>
                <a:path w="506" h="1247" extrusionOk="0">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9" name="Google Shape;239;p3"/>
            <p:cNvSpPr/>
            <p:nvPr/>
          </p:nvSpPr>
          <p:spPr>
            <a:xfrm>
              <a:off x="6080287" y="4512126"/>
              <a:ext cx="31864" cy="55278"/>
            </a:xfrm>
            <a:custGeom>
              <a:avLst/>
              <a:gdLst/>
              <a:ahLst/>
              <a:cxnLst/>
              <a:rect l="l" t="t" r="r" b="b"/>
              <a:pathLst>
                <a:path w="641" h="1112" extrusionOk="0">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0" name="Google Shape;240;p3"/>
            <p:cNvSpPr/>
            <p:nvPr/>
          </p:nvSpPr>
          <p:spPr>
            <a:xfrm>
              <a:off x="6035101" y="4478621"/>
              <a:ext cx="125567" cy="110505"/>
            </a:xfrm>
            <a:custGeom>
              <a:avLst/>
              <a:gdLst/>
              <a:ahLst/>
              <a:cxnLst/>
              <a:rect l="l" t="t" r="r" b="b"/>
              <a:pathLst>
                <a:path w="2526" h="2223" extrusionOk="0">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1" name="Google Shape;241;p3"/>
            <p:cNvSpPr/>
            <p:nvPr/>
          </p:nvSpPr>
          <p:spPr>
            <a:xfrm>
              <a:off x="6341364" y="4378207"/>
              <a:ext cx="11781" cy="13422"/>
            </a:xfrm>
            <a:custGeom>
              <a:avLst/>
              <a:gdLst/>
              <a:ahLst/>
              <a:cxnLst/>
              <a:rect l="l" t="t" r="r" b="b"/>
              <a:pathLst>
                <a:path w="237" h="270" extrusionOk="0">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2" name="Google Shape;242;p3"/>
            <p:cNvSpPr/>
            <p:nvPr/>
          </p:nvSpPr>
          <p:spPr>
            <a:xfrm>
              <a:off x="6205805" y="4490353"/>
              <a:ext cx="28534" cy="16802"/>
            </a:xfrm>
            <a:custGeom>
              <a:avLst/>
              <a:gdLst/>
              <a:ahLst/>
              <a:cxnLst/>
              <a:rect l="l" t="t" r="r" b="b"/>
              <a:pathLst>
                <a:path w="574" h="338" extrusionOk="0">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3" name="Google Shape;243;p3"/>
            <p:cNvSpPr/>
            <p:nvPr/>
          </p:nvSpPr>
          <p:spPr>
            <a:xfrm>
              <a:off x="6304579" y="4530519"/>
              <a:ext cx="120547" cy="108815"/>
            </a:xfrm>
            <a:custGeom>
              <a:avLst/>
              <a:gdLst/>
              <a:ahLst/>
              <a:cxnLst/>
              <a:rect l="l" t="t" r="r" b="b"/>
              <a:pathLst>
                <a:path w="2425" h="2189" extrusionOk="0">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4" name="Google Shape;244;p3"/>
            <p:cNvSpPr/>
            <p:nvPr/>
          </p:nvSpPr>
          <p:spPr>
            <a:xfrm>
              <a:off x="5787396" y="4540560"/>
              <a:ext cx="128948" cy="107175"/>
            </a:xfrm>
            <a:custGeom>
              <a:avLst/>
              <a:gdLst/>
              <a:ahLst/>
              <a:cxnLst/>
              <a:rect l="l" t="t" r="r" b="b"/>
              <a:pathLst>
                <a:path w="2594" h="2156" extrusionOk="0">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5" name="Google Shape;245;p3"/>
            <p:cNvSpPr/>
            <p:nvPr/>
          </p:nvSpPr>
          <p:spPr>
            <a:xfrm>
              <a:off x="5772334" y="4428414"/>
              <a:ext cx="115526" cy="115526"/>
            </a:xfrm>
            <a:custGeom>
              <a:avLst/>
              <a:gdLst/>
              <a:ahLst/>
              <a:cxnLst/>
              <a:rect l="l" t="t" r="r" b="b"/>
              <a:pathLst>
                <a:path w="2324" h="2324" extrusionOk="0">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6" name="Google Shape;246;p3"/>
            <p:cNvSpPr/>
            <p:nvPr/>
          </p:nvSpPr>
          <p:spPr>
            <a:xfrm>
              <a:off x="5867727" y="4679450"/>
              <a:ext cx="23513" cy="48616"/>
            </a:xfrm>
            <a:custGeom>
              <a:avLst/>
              <a:gdLst/>
              <a:ahLst/>
              <a:cxnLst/>
              <a:rect l="l" t="t" r="r" b="b"/>
              <a:pathLst>
                <a:path w="473" h="978" extrusionOk="0">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7" name="Google Shape;247;p3"/>
            <p:cNvSpPr/>
            <p:nvPr/>
          </p:nvSpPr>
          <p:spPr>
            <a:xfrm>
              <a:off x="5819211" y="4644305"/>
              <a:ext cx="123877" cy="115526"/>
            </a:xfrm>
            <a:custGeom>
              <a:avLst/>
              <a:gdLst/>
              <a:ahLst/>
              <a:cxnLst/>
              <a:rect l="l" t="t" r="r" b="b"/>
              <a:pathLst>
                <a:path w="2492" h="2324" extrusionOk="0">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8" name="Google Shape;248;p3"/>
            <p:cNvSpPr/>
            <p:nvPr/>
          </p:nvSpPr>
          <p:spPr>
            <a:xfrm>
              <a:off x="6252682" y="4322979"/>
              <a:ext cx="128898" cy="115526"/>
            </a:xfrm>
            <a:custGeom>
              <a:avLst/>
              <a:gdLst/>
              <a:ahLst/>
              <a:cxnLst/>
              <a:rect l="l" t="t" r="r" b="b"/>
              <a:pathLst>
                <a:path w="2593" h="2324" extrusionOk="0">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9" name="Google Shape;249;p3"/>
            <p:cNvSpPr/>
            <p:nvPr/>
          </p:nvSpPr>
          <p:spPr>
            <a:xfrm>
              <a:off x="6063585" y="4589077"/>
              <a:ext cx="112146" cy="112195"/>
            </a:xfrm>
            <a:custGeom>
              <a:avLst/>
              <a:gdLst/>
              <a:ahLst/>
              <a:cxnLst/>
              <a:rect l="l" t="t" r="r" b="b"/>
              <a:pathLst>
                <a:path w="2256" h="2257" extrusionOk="0">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0" name="Google Shape;250;p3"/>
            <p:cNvSpPr/>
            <p:nvPr/>
          </p:nvSpPr>
          <p:spPr>
            <a:xfrm>
              <a:off x="5837603" y="4572375"/>
              <a:ext cx="33554" cy="46877"/>
            </a:xfrm>
            <a:custGeom>
              <a:avLst/>
              <a:gdLst/>
              <a:ahLst/>
              <a:cxnLst/>
              <a:rect l="l" t="t" r="r" b="b"/>
              <a:pathLst>
                <a:path w="675" h="943" extrusionOk="0">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1" name="Google Shape;251;p3"/>
            <p:cNvSpPr/>
            <p:nvPr/>
          </p:nvSpPr>
          <p:spPr>
            <a:xfrm>
              <a:off x="5916294" y="4512126"/>
              <a:ext cx="118857" cy="107125"/>
            </a:xfrm>
            <a:custGeom>
              <a:avLst/>
              <a:gdLst/>
              <a:ahLst/>
              <a:cxnLst/>
              <a:rect l="l" t="t" r="r" b="b"/>
              <a:pathLst>
                <a:path w="2391" h="2155" extrusionOk="0">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2" name="Google Shape;252;p3"/>
            <p:cNvSpPr/>
            <p:nvPr/>
          </p:nvSpPr>
          <p:spPr>
            <a:xfrm>
              <a:off x="5932997" y="4433435"/>
              <a:ext cx="30174" cy="58658"/>
            </a:xfrm>
            <a:custGeom>
              <a:avLst/>
              <a:gdLst/>
              <a:ahLst/>
              <a:cxnLst/>
              <a:rect l="l" t="t" r="r" b="b"/>
              <a:pathLst>
                <a:path w="607" h="1180" extrusionOk="0">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3" name="Google Shape;253;p3"/>
            <p:cNvSpPr/>
            <p:nvPr/>
          </p:nvSpPr>
          <p:spPr>
            <a:xfrm>
              <a:off x="6244330" y="4645995"/>
              <a:ext cx="55278" cy="45236"/>
            </a:xfrm>
            <a:custGeom>
              <a:avLst/>
              <a:gdLst/>
              <a:ahLst/>
              <a:cxnLst/>
              <a:rect l="l" t="t" r="r" b="b"/>
              <a:pathLst>
                <a:path w="1112" h="910" extrusionOk="0">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4" name="Google Shape;254;p3"/>
            <p:cNvSpPr/>
            <p:nvPr/>
          </p:nvSpPr>
          <p:spPr>
            <a:xfrm>
              <a:off x="5896211" y="4405001"/>
              <a:ext cx="110505" cy="110505"/>
            </a:xfrm>
            <a:custGeom>
              <a:avLst/>
              <a:gdLst/>
              <a:ahLst/>
              <a:cxnLst/>
              <a:rect l="l" t="t" r="r" b="b"/>
              <a:pathLst>
                <a:path w="2223" h="2223" extrusionOk="0">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5" name="Google Shape;255;p3"/>
            <p:cNvSpPr/>
            <p:nvPr/>
          </p:nvSpPr>
          <p:spPr>
            <a:xfrm>
              <a:off x="6105391" y="4620892"/>
              <a:ext cx="30174" cy="48567"/>
            </a:xfrm>
            <a:custGeom>
              <a:avLst/>
              <a:gdLst/>
              <a:ahLst/>
              <a:cxnLst/>
              <a:rect l="l" t="t" r="r" b="b"/>
              <a:pathLst>
                <a:path w="607" h="977" extrusionOk="0">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6" name="Google Shape;256;p3"/>
            <p:cNvSpPr/>
            <p:nvPr/>
          </p:nvSpPr>
          <p:spPr>
            <a:xfrm>
              <a:off x="5961481" y="4545581"/>
              <a:ext cx="28484" cy="43546"/>
            </a:xfrm>
            <a:custGeom>
              <a:avLst/>
              <a:gdLst/>
              <a:ahLst/>
              <a:cxnLst/>
              <a:rect l="l" t="t" r="r" b="b"/>
              <a:pathLst>
                <a:path w="573" h="876" extrusionOk="0">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7" name="Google Shape;257;p3"/>
            <p:cNvSpPr/>
            <p:nvPr/>
          </p:nvSpPr>
          <p:spPr>
            <a:xfrm>
              <a:off x="5712085" y="4771513"/>
              <a:ext cx="132278" cy="118906"/>
            </a:xfrm>
            <a:custGeom>
              <a:avLst/>
              <a:gdLst/>
              <a:ahLst/>
              <a:cxnLst/>
              <a:rect l="l" t="t" r="r" b="b"/>
              <a:pathLst>
                <a:path w="2661" h="2392" extrusionOk="0">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8" name="Google Shape;258;p3"/>
            <p:cNvSpPr/>
            <p:nvPr/>
          </p:nvSpPr>
          <p:spPr>
            <a:xfrm>
              <a:off x="5979873" y="4640974"/>
              <a:ext cx="48567" cy="43546"/>
            </a:xfrm>
            <a:custGeom>
              <a:avLst/>
              <a:gdLst/>
              <a:ahLst/>
              <a:cxnLst/>
              <a:rect l="l" t="t" r="r" b="b"/>
              <a:pathLst>
                <a:path w="977" h="876" extrusionOk="0">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9" name="Google Shape;259;p3"/>
            <p:cNvSpPr/>
            <p:nvPr/>
          </p:nvSpPr>
          <p:spPr>
            <a:xfrm>
              <a:off x="5829252" y="4748099"/>
              <a:ext cx="132278" cy="105485"/>
            </a:xfrm>
            <a:custGeom>
              <a:avLst/>
              <a:gdLst/>
              <a:ahLst/>
              <a:cxnLst/>
              <a:rect l="l" t="t" r="r" b="b"/>
              <a:pathLst>
                <a:path w="2661" h="2122" extrusionOk="0">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0" name="Google Shape;260;p3"/>
            <p:cNvSpPr/>
            <p:nvPr/>
          </p:nvSpPr>
          <p:spPr>
            <a:xfrm>
              <a:off x="5676941" y="4572375"/>
              <a:ext cx="115526" cy="97084"/>
            </a:xfrm>
            <a:custGeom>
              <a:avLst/>
              <a:gdLst/>
              <a:ahLst/>
              <a:cxnLst/>
              <a:rect l="l" t="t" r="r" b="b"/>
              <a:pathLst>
                <a:path w="2324" h="1953" extrusionOk="0">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1" name="Google Shape;261;p3"/>
            <p:cNvSpPr/>
            <p:nvPr/>
          </p:nvSpPr>
          <p:spPr>
            <a:xfrm>
              <a:off x="5760652" y="4811678"/>
              <a:ext cx="38525" cy="48616"/>
            </a:xfrm>
            <a:custGeom>
              <a:avLst/>
              <a:gdLst/>
              <a:ahLst/>
              <a:cxnLst/>
              <a:rect l="l" t="t" r="r" b="b"/>
              <a:pathLst>
                <a:path w="775" h="978" extrusionOk="0">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2" name="Google Shape;262;p3"/>
            <p:cNvSpPr/>
            <p:nvPr/>
          </p:nvSpPr>
          <p:spPr>
            <a:xfrm>
              <a:off x="5690362" y="4667768"/>
              <a:ext cx="123877" cy="113836"/>
            </a:xfrm>
            <a:custGeom>
              <a:avLst/>
              <a:gdLst/>
              <a:ahLst/>
              <a:cxnLst/>
              <a:rect l="l" t="t" r="r" b="b"/>
              <a:pathLst>
                <a:path w="2492" h="2290" extrusionOk="0">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3" name="Google Shape;263;p3"/>
            <p:cNvSpPr/>
            <p:nvPr/>
          </p:nvSpPr>
          <p:spPr>
            <a:xfrm>
              <a:off x="5891191" y="4783244"/>
              <a:ext cx="28484" cy="46926"/>
            </a:xfrm>
            <a:custGeom>
              <a:avLst/>
              <a:gdLst/>
              <a:ahLst/>
              <a:cxnLst/>
              <a:rect l="l" t="t" r="r" b="b"/>
              <a:pathLst>
                <a:path w="573" h="944" extrusionOk="0">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4" name="Google Shape;264;p3"/>
            <p:cNvSpPr/>
            <p:nvPr/>
          </p:nvSpPr>
          <p:spPr>
            <a:xfrm>
              <a:off x="6142226" y="4756451"/>
              <a:ext cx="11781" cy="10091"/>
            </a:xfrm>
            <a:custGeom>
              <a:avLst/>
              <a:gdLst/>
              <a:ahLst/>
              <a:cxnLst/>
              <a:rect l="l" t="t" r="r" b="b"/>
              <a:pathLst>
                <a:path w="237" h="203" extrusionOk="0">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5" name="Google Shape;265;p3"/>
            <p:cNvSpPr/>
            <p:nvPr/>
          </p:nvSpPr>
          <p:spPr>
            <a:xfrm>
              <a:off x="6083668" y="4687851"/>
              <a:ext cx="117166" cy="107125"/>
            </a:xfrm>
            <a:custGeom>
              <a:avLst/>
              <a:gdLst/>
              <a:ahLst/>
              <a:cxnLst/>
              <a:rect l="l" t="t" r="r" b="b"/>
              <a:pathLst>
                <a:path w="2357" h="2155" extrusionOk="0">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6" name="Google Shape;266;p3"/>
            <p:cNvSpPr/>
            <p:nvPr/>
          </p:nvSpPr>
          <p:spPr>
            <a:xfrm>
              <a:off x="5966501" y="4714595"/>
              <a:ext cx="127258" cy="110555"/>
            </a:xfrm>
            <a:custGeom>
              <a:avLst/>
              <a:gdLst/>
              <a:ahLst/>
              <a:cxnLst/>
              <a:rect l="l" t="t" r="r" b="b"/>
              <a:pathLst>
                <a:path w="2560" h="2224" extrusionOk="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7" name="Google Shape;267;p3"/>
            <p:cNvSpPr/>
            <p:nvPr/>
          </p:nvSpPr>
          <p:spPr>
            <a:xfrm>
              <a:off x="5948059" y="4619201"/>
              <a:ext cx="112195" cy="110505"/>
            </a:xfrm>
            <a:custGeom>
              <a:avLst/>
              <a:gdLst/>
              <a:ahLst/>
              <a:cxnLst/>
              <a:rect l="l" t="t" r="r" b="b"/>
              <a:pathLst>
                <a:path w="2257" h="2223" extrusionOk="0">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8" name="Google Shape;268;p3"/>
            <p:cNvSpPr/>
            <p:nvPr/>
          </p:nvSpPr>
          <p:spPr>
            <a:xfrm>
              <a:off x="6003287" y="4741389"/>
              <a:ext cx="51947" cy="58608"/>
            </a:xfrm>
            <a:custGeom>
              <a:avLst/>
              <a:gdLst/>
              <a:ahLst/>
              <a:cxnLst/>
              <a:rect l="l" t="t" r="r" b="b"/>
              <a:pathLst>
                <a:path w="1045" h="1179" extrusionOk="0">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9" name="Google Shape;269;p3"/>
            <p:cNvSpPr/>
            <p:nvPr/>
          </p:nvSpPr>
          <p:spPr>
            <a:xfrm>
              <a:off x="6235929" y="4237627"/>
              <a:ext cx="125567" cy="83712"/>
            </a:xfrm>
            <a:custGeom>
              <a:avLst/>
              <a:gdLst/>
              <a:ahLst/>
              <a:cxnLst/>
              <a:rect l="l" t="t" r="r" b="b"/>
              <a:pathLst>
                <a:path w="2526" h="1684" extrusionOk="0">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0" name="Google Shape;270;p3"/>
            <p:cNvSpPr/>
            <p:nvPr/>
          </p:nvSpPr>
          <p:spPr>
            <a:xfrm>
              <a:off x="6162309" y="4450187"/>
              <a:ext cx="122237" cy="115526"/>
            </a:xfrm>
            <a:custGeom>
              <a:avLst/>
              <a:gdLst/>
              <a:ahLst/>
              <a:cxnLst/>
              <a:rect l="l" t="t" r="r" b="b"/>
              <a:pathLst>
                <a:path w="2459" h="2324" extrusionOk="0">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1" name="Google Shape;271;p3"/>
            <p:cNvSpPr/>
            <p:nvPr/>
          </p:nvSpPr>
          <p:spPr>
            <a:xfrm>
              <a:off x="6113792" y="4267752"/>
              <a:ext cx="120547" cy="78691"/>
            </a:xfrm>
            <a:custGeom>
              <a:avLst/>
              <a:gdLst/>
              <a:ahLst/>
              <a:cxnLst/>
              <a:rect l="l" t="t" r="r" b="b"/>
              <a:pathLst>
                <a:path w="2425" h="1583" extrusionOk="0">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2" name="Google Shape;272;p3"/>
            <p:cNvSpPr/>
            <p:nvPr/>
          </p:nvSpPr>
          <p:spPr>
            <a:xfrm>
              <a:off x="5658548" y="4369856"/>
              <a:ext cx="174084" cy="87092"/>
            </a:xfrm>
            <a:custGeom>
              <a:avLst/>
              <a:gdLst/>
              <a:ahLst/>
              <a:cxnLst/>
              <a:rect l="l" t="t" r="r" b="b"/>
              <a:pathLst>
                <a:path w="3502" h="1752" extrusionOk="0">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3" name="Google Shape;273;p3"/>
            <p:cNvSpPr/>
            <p:nvPr/>
          </p:nvSpPr>
          <p:spPr>
            <a:xfrm>
              <a:off x="5986584" y="4289525"/>
              <a:ext cx="135609" cy="100464"/>
            </a:xfrm>
            <a:custGeom>
              <a:avLst/>
              <a:gdLst/>
              <a:ahLst/>
              <a:cxnLst/>
              <a:rect l="l" t="t" r="r" b="b"/>
              <a:pathLst>
                <a:path w="2728" h="2021" extrusionOk="0">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4" name="Google Shape;274;p3"/>
            <p:cNvSpPr/>
            <p:nvPr/>
          </p:nvSpPr>
          <p:spPr>
            <a:xfrm>
              <a:off x="5645176" y="4466940"/>
              <a:ext cx="120547" cy="103794"/>
            </a:xfrm>
            <a:custGeom>
              <a:avLst/>
              <a:gdLst/>
              <a:ahLst/>
              <a:cxnLst/>
              <a:rect l="l" t="t" r="r" b="b"/>
              <a:pathLst>
                <a:path w="2425" h="2088" extrusionOk="0">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5" name="Google Shape;275;p3"/>
            <p:cNvSpPr/>
            <p:nvPr/>
          </p:nvSpPr>
          <p:spPr>
            <a:xfrm>
              <a:off x="5866087" y="4324670"/>
              <a:ext cx="122187" cy="93753"/>
            </a:xfrm>
            <a:custGeom>
              <a:avLst/>
              <a:gdLst/>
              <a:ahLst/>
              <a:cxnLst/>
              <a:rect l="l" t="t" r="r" b="b"/>
              <a:pathLst>
                <a:path w="2458" h="1886" extrusionOk="0">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76" name="Google Shape;276;p3"/>
          <p:cNvGrpSpPr/>
          <p:nvPr/>
        </p:nvGrpSpPr>
        <p:grpSpPr>
          <a:xfrm>
            <a:off x="8181406" y="1685317"/>
            <a:ext cx="962386" cy="1290422"/>
            <a:chOff x="5892831" y="1685317"/>
            <a:chExt cx="962386" cy="1290422"/>
          </a:xfrm>
        </p:grpSpPr>
        <p:sp>
          <p:nvSpPr>
            <p:cNvPr id="277" name="Google Shape;277;p3"/>
            <p:cNvSpPr/>
            <p:nvPr/>
          </p:nvSpPr>
          <p:spPr>
            <a:xfrm>
              <a:off x="6453510" y="2518805"/>
              <a:ext cx="227672" cy="334797"/>
            </a:xfrm>
            <a:custGeom>
              <a:avLst/>
              <a:gdLst/>
              <a:ahLst/>
              <a:cxnLst/>
              <a:rect l="l" t="t" r="r" b="b"/>
              <a:pathLst>
                <a:path w="4580" h="6735" extrusionOk="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8" name="Google Shape;278;p3"/>
            <p:cNvSpPr/>
            <p:nvPr/>
          </p:nvSpPr>
          <p:spPr>
            <a:xfrm>
              <a:off x="6123833" y="2363163"/>
              <a:ext cx="138939" cy="435161"/>
            </a:xfrm>
            <a:custGeom>
              <a:avLst/>
              <a:gdLst/>
              <a:ahLst/>
              <a:cxnLst/>
              <a:rect l="l" t="t" r="r" b="b"/>
              <a:pathLst>
                <a:path w="2795" h="8754" extrusionOk="0">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9" name="Google Shape;279;p3"/>
            <p:cNvSpPr/>
            <p:nvPr/>
          </p:nvSpPr>
          <p:spPr>
            <a:xfrm>
              <a:off x="6354786" y="2451845"/>
              <a:ext cx="313024" cy="395045"/>
            </a:xfrm>
            <a:custGeom>
              <a:avLst/>
              <a:gdLst/>
              <a:ahLst/>
              <a:cxnLst/>
              <a:rect l="l" t="t" r="r" b="b"/>
              <a:pathLst>
                <a:path w="6297" h="7947" extrusionOk="0">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0" name="Google Shape;280;p3"/>
            <p:cNvSpPr/>
            <p:nvPr/>
          </p:nvSpPr>
          <p:spPr>
            <a:xfrm>
              <a:off x="5892831" y="1685317"/>
              <a:ext cx="962386" cy="1166594"/>
            </a:xfrm>
            <a:custGeom>
              <a:avLst/>
              <a:gdLst/>
              <a:ahLst/>
              <a:cxnLst/>
              <a:rect l="l" t="t" r="r" b="b"/>
              <a:pathLst>
                <a:path w="19360" h="23468" extrusionOk="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1" name="Google Shape;281;p3"/>
            <p:cNvSpPr/>
            <p:nvPr/>
          </p:nvSpPr>
          <p:spPr>
            <a:xfrm>
              <a:off x="5968142" y="2078623"/>
              <a:ext cx="50" cy="50"/>
            </a:xfrm>
            <a:custGeom>
              <a:avLst/>
              <a:gdLst/>
              <a:ahLst/>
              <a:cxnLst/>
              <a:rect l="l" t="t" r="r" b="b"/>
              <a:pathLst>
                <a:path w="1" h="1" extrusionOk="0">
                  <a:moveTo>
                    <a:pt x="1" y="1"/>
                  </a:moveTo>
                  <a:lnTo>
                    <a:pt x="1" y="1"/>
                  </a:lnTo>
                  <a:lnTo>
                    <a:pt x="1" y="1"/>
                  </a:lnTo>
                  <a:lnTo>
                    <a:pt x="1" y="1"/>
                  </a:lnTo>
                  <a:lnTo>
                    <a:pt x="1" y="1"/>
                  </a:lnTo>
                  <a:lnTo>
                    <a:pt x="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2" name="Google Shape;282;p3"/>
            <p:cNvSpPr/>
            <p:nvPr/>
          </p:nvSpPr>
          <p:spPr>
            <a:xfrm>
              <a:off x="6460221" y="2456866"/>
              <a:ext cx="394996" cy="518873"/>
            </a:xfrm>
            <a:custGeom>
              <a:avLst/>
              <a:gdLst/>
              <a:ahLst/>
              <a:cxnLst/>
              <a:rect l="l" t="t" r="r" b="b"/>
              <a:pathLst>
                <a:path w="7946" h="10438" extrusionOk="0">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83" name="Google Shape;283;p3"/>
          <p:cNvGrpSpPr/>
          <p:nvPr/>
        </p:nvGrpSpPr>
        <p:grpSpPr>
          <a:xfrm>
            <a:off x="155601" y="102054"/>
            <a:ext cx="1395857" cy="1191698"/>
            <a:chOff x="155601" y="102054"/>
            <a:chExt cx="1395857" cy="1191698"/>
          </a:xfrm>
        </p:grpSpPr>
        <p:sp>
          <p:nvSpPr>
            <p:cNvPr id="284" name="Google Shape;284;p3"/>
            <p:cNvSpPr/>
            <p:nvPr/>
          </p:nvSpPr>
          <p:spPr>
            <a:xfrm>
              <a:off x="155601" y="768168"/>
              <a:ext cx="1151532" cy="525584"/>
            </a:xfrm>
            <a:custGeom>
              <a:avLst/>
              <a:gdLst/>
              <a:ahLst/>
              <a:cxnLst/>
              <a:rect l="l" t="t" r="r" b="b"/>
              <a:pathLst>
                <a:path w="23165" h="10573" extrusionOk="0">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5" name="Google Shape;285;p3"/>
            <p:cNvSpPr/>
            <p:nvPr/>
          </p:nvSpPr>
          <p:spPr>
            <a:xfrm>
              <a:off x="528824" y="133868"/>
              <a:ext cx="425170" cy="400066"/>
            </a:xfrm>
            <a:custGeom>
              <a:avLst/>
              <a:gdLst/>
              <a:ahLst/>
              <a:cxnLst/>
              <a:rect l="l" t="t" r="r" b="b"/>
              <a:pathLst>
                <a:path w="8553" h="8048" extrusionOk="0">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6" name="Google Shape;286;p3"/>
            <p:cNvSpPr/>
            <p:nvPr/>
          </p:nvSpPr>
          <p:spPr>
            <a:xfrm>
              <a:off x="498700" y="102054"/>
              <a:ext cx="1052758" cy="994200"/>
            </a:xfrm>
            <a:custGeom>
              <a:avLst/>
              <a:gdLst/>
              <a:ahLst/>
              <a:cxnLst/>
              <a:rect l="l" t="t" r="r" b="b"/>
              <a:pathLst>
                <a:path w="21178" h="20000" extrusionOk="0">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87" name="Google Shape;287;p3"/>
          <p:cNvGrpSpPr/>
          <p:nvPr/>
        </p:nvGrpSpPr>
        <p:grpSpPr>
          <a:xfrm>
            <a:off x="-41" y="2235955"/>
            <a:ext cx="855310" cy="1044407"/>
            <a:chOff x="-41" y="2235955"/>
            <a:chExt cx="855310" cy="1044407"/>
          </a:xfrm>
        </p:grpSpPr>
        <p:sp>
          <p:nvSpPr>
            <p:cNvPr id="288" name="Google Shape;288;p3"/>
            <p:cNvSpPr/>
            <p:nvPr/>
          </p:nvSpPr>
          <p:spPr>
            <a:xfrm>
              <a:off x="23422" y="2476949"/>
              <a:ext cx="569080" cy="579122"/>
            </a:xfrm>
            <a:custGeom>
              <a:avLst/>
              <a:gdLst/>
              <a:ahLst/>
              <a:cxnLst/>
              <a:rect l="l" t="t" r="r" b="b"/>
              <a:pathLst>
                <a:path w="11448" h="11650" extrusionOk="0">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9" name="Google Shape;289;p3"/>
            <p:cNvSpPr/>
            <p:nvPr/>
          </p:nvSpPr>
          <p:spPr>
            <a:xfrm>
              <a:off x="-41" y="2235955"/>
              <a:ext cx="855310" cy="1044407"/>
            </a:xfrm>
            <a:custGeom>
              <a:avLst/>
              <a:gdLst/>
              <a:ahLst/>
              <a:cxnLst/>
              <a:rect l="l" t="t" r="r" b="b"/>
              <a:pathLst>
                <a:path w="17206" h="21010" extrusionOk="0">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0" name="Google Shape;290;p3"/>
            <p:cNvSpPr/>
            <p:nvPr/>
          </p:nvSpPr>
          <p:spPr>
            <a:xfrm>
              <a:off x="-41" y="2426742"/>
              <a:ext cx="805103" cy="684556"/>
            </a:xfrm>
            <a:custGeom>
              <a:avLst/>
              <a:gdLst/>
              <a:ahLst/>
              <a:cxnLst/>
              <a:rect l="l" t="t" r="r" b="b"/>
              <a:pathLst>
                <a:path w="16196" h="13771" extrusionOk="0">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91" name="Google Shape;291;p3"/>
          <p:cNvGrpSpPr/>
          <p:nvPr/>
        </p:nvGrpSpPr>
        <p:grpSpPr>
          <a:xfrm>
            <a:off x="4899221" y="56867"/>
            <a:ext cx="1032676" cy="866992"/>
            <a:chOff x="3554771" y="56867"/>
            <a:chExt cx="1032676" cy="866992"/>
          </a:xfrm>
        </p:grpSpPr>
        <p:sp>
          <p:nvSpPr>
            <p:cNvPr id="292" name="Google Shape;292;p3"/>
            <p:cNvSpPr/>
            <p:nvPr/>
          </p:nvSpPr>
          <p:spPr>
            <a:xfrm>
              <a:off x="4348093" y="788251"/>
              <a:ext cx="13422" cy="28534"/>
            </a:xfrm>
            <a:custGeom>
              <a:avLst/>
              <a:gdLst/>
              <a:ahLst/>
              <a:cxnLst/>
              <a:rect l="l" t="t" r="r" b="b"/>
              <a:pathLst>
                <a:path w="270" h="574" extrusionOk="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3" name="Google Shape;293;p3"/>
            <p:cNvSpPr/>
            <p:nvPr/>
          </p:nvSpPr>
          <p:spPr>
            <a:xfrm>
              <a:off x="4331341" y="830106"/>
              <a:ext cx="16802" cy="33505"/>
            </a:xfrm>
            <a:custGeom>
              <a:avLst/>
              <a:gdLst/>
              <a:ahLst/>
              <a:cxnLst/>
              <a:rect l="l" t="t" r="r" b="b"/>
              <a:pathLst>
                <a:path w="338" h="674" extrusionOk="0">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4" name="Google Shape;294;p3"/>
            <p:cNvSpPr/>
            <p:nvPr/>
          </p:nvSpPr>
          <p:spPr>
            <a:xfrm>
              <a:off x="4363155" y="741374"/>
              <a:ext cx="15112" cy="26843"/>
            </a:xfrm>
            <a:custGeom>
              <a:avLst/>
              <a:gdLst/>
              <a:ahLst/>
              <a:cxnLst/>
              <a:rect l="l" t="t" r="r" b="b"/>
              <a:pathLst>
                <a:path w="304" h="540" extrusionOk="0">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5" name="Google Shape;295;p3"/>
            <p:cNvSpPr/>
            <p:nvPr/>
          </p:nvSpPr>
          <p:spPr>
            <a:xfrm>
              <a:off x="4376527" y="699568"/>
              <a:ext cx="16802" cy="26794"/>
            </a:xfrm>
            <a:custGeom>
              <a:avLst/>
              <a:gdLst/>
              <a:ahLst/>
              <a:cxnLst/>
              <a:rect l="l" t="t" r="r" b="b"/>
              <a:pathLst>
                <a:path w="338" h="539" extrusionOk="0">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6" name="Google Shape;296;p3"/>
            <p:cNvSpPr/>
            <p:nvPr/>
          </p:nvSpPr>
          <p:spPr>
            <a:xfrm>
              <a:off x="4394920" y="662733"/>
              <a:ext cx="15112" cy="23463"/>
            </a:xfrm>
            <a:custGeom>
              <a:avLst/>
              <a:gdLst/>
              <a:ahLst/>
              <a:cxnLst/>
              <a:rect l="l" t="t" r="r" b="b"/>
              <a:pathLst>
                <a:path w="304" h="472" extrusionOk="0">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7" name="Google Shape;297;p3"/>
            <p:cNvSpPr/>
            <p:nvPr/>
          </p:nvSpPr>
          <p:spPr>
            <a:xfrm>
              <a:off x="3626751" y="592443"/>
              <a:ext cx="11781" cy="28484"/>
            </a:xfrm>
            <a:custGeom>
              <a:avLst/>
              <a:gdLst/>
              <a:ahLst/>
              <a:cxnLst/>
              <a:rect l="l" t="t" r="r" b="b"/>
              <a:pathLst>
                <a:path w="237" h="573" extrusionOk="0">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8" name="Google Shape;298;p3"/>
            <p:cNvSpPr/>
            <p:nvPr/>
          </p:nvSpPr>
          <p:spPr>
            <a:xfrm>
              <a:off x="3645144" y="537215"/>
              <a:ext cx="16802" cy="33505"/>
            </a:xfrm>
            <a:custGeom>
              <a:avLst/>
              <a:gdLst/>
              <a:ahLst/>
              <a:cxnLst/>
              <a:rect l="l" t="t" r="r" b="b"/>
              <a:pathLst>
                <a:path w="338" h="674" extrusionOk="0">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9" name="Google Shape;299;p3"/>
            <p:cNvSpPr/>
            <p:nvPr/>
          </p:nvSpPr>
          <p:spPr>
            <a:xfrm>
              <a:off x="3554771" y="56867"/>
              <a:ext cx="1032676" cy="866992"/>
            </a:xfrm>
            <a:custGeom>
              <a:avLst/>
              <a:gdLst/>
              <a:ahLst/>
              <a:cxnLst/>
              <a:rect l="l" t="t" r="r" b="b"/>
              <a:pathLst>
                <a:path w="20774" h="17441" extrusionOk="0">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0" name="Google Shape;300;p3"/>
            <p:cNvSpPr/>
            <p:nvPr/>
          </p:nvSpPr>
          <p:spPr>
            <a:xfrm>
              <a:off x="3661896" y="492029"/>
              <a:ext cx="15112" cy="26843"/>
            </a:xfrm>
            <a:custGeom>
              <a:avLst/>
              <a:gdLst/>
              <a:ahLst/>
              <a:cxnLst/>
              <a:rect l="l" t="t" r="r" b="b"/>
              <a:pathLst>
                <a:path w="304" h="540" extrusionOk="0">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1" name="Google Shape;301;p3"/>
            <p:cNvSpPr/>
            <p:nvPr/>
          </p:nvSpPr>
          <p:spPr>
            <a:xfrm>
              <a:off x="3606668" y="635939"/>
              <a:ext cx="16802" cy="26843"/>
            </a:xfrm>
            <a:custGeom>
              <a:avLst/>
              <a:gdLst/>
              <a:ahLst/>
              <a:cxnLst/>
              <a:rect l="l" t="t" r="r" b="b"/>
              <a:pathLst>
                <a:path w="338" h="540" extrusionOk="0">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2" name="Google Shape;302;p3"/>
            <p:cNvSpPr/>
            <p:nvPr/>
          </p:nvSpPr>
          <p:spPr>
            <a:xfrm>
              <a:off x="3799145" y="306262"/>
              <a:ext cx="36835" cy="15112"/>
            </a:xfrm>
            <a:custGeom>
              <a:avLst/>
              <a:gdLst/>
              <a:ahLst/>
              <a:cxnLst/>
              <a:rect l="l" t="t" r="r" b="b"/>
              <a:pathLst>
                <a:path w="741" h="304" extrusionOk="0">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3" name="Google Shape;303;p3"/>
            <p:cNvSpPr/>
            <p:nvPr/>
          </p:nvSpPr>
          <p:spPr>
            <a:xfrm>
              <a:off x="3857704" y="322965"/>
              <a:ext cx="41906" cy="15112"/>
            </a:xfrm>
            <a:custGeom>
              <a:avLst/>
              <a:gdLst/>
              <a:ahLst/>
              <a:cxnLst/>
              <a:rect l="l" t="t" r="r" b="b"/>
              <a:pathLst>
                <a:path w="843" h="304" extrusionOk="0">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4" name="Google Shape;304;p3"/>
            <p:cNvSpPr/>
            <p:nvPr/>
          </p:nvSpPr>
          <p:spPr>
            <a:xfrm>
              <a:off x="3683669" y="399966"/>
              <a:ext cx="18442" cy="28534"/>
            </a:xfrm>
            <a:custGeom>
              <a:avLst/>
              <a:gdLst/>
              <a:ahLst/>
              <a:cxnLst/>
              <a:rect l="l" t="t" r="r" b="b"/>
              <a:pathLst>
                <a:path w="371" h="574" extrusionOk="0">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5" name="Google Shape;305;p3"/>
            <p:cNvSpPr/>
            <p:nvPr/>
          </p:nvSpPr>
          <p:spPr>
            <a:xfrm>
              <a:off x="3676958" y="446842"/>
              <a:ext cx="11781" cy="30174"/>
            </a:xfrm>
            <a:custGeom>
              <a:avLst/>
              <a:gdLst/>
              <a:ahLst/>
              <a:cxnLst/>
              <a:rect l="l" t="t" r="r" b="b"/>
              <a:pathLst>
                <a:path w="237" h="607" extrusionOk="0">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6" name="Google Shape;306;p3"/>
            <p:cNvSpPr/>
            <p:nvPr/>
          </p:nvSpPr>
          <p:spPr>
            <a:xfrm>
              <a:off x="3697041" y="354779"/>
              <a:ext cx="16802" cy="31864"/>
            </a:xfrm>
            <a:custGeom>
              <a:avLst/>
              <a:gdLst/>
              <a:ahLst/>
              <a:cxnLst/>
              <a:rect l="l" t="t" r="r" b="b"/>
              <a:pathLst>
                <a:path w="338" h="641" extrusionOk="0">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7" name="Google Shape;307;p3"/>
            <p:cNvSpPr/>
            <p:nvPr/>
          </p:nvSpPr>
          <p:spPr>
            <a:xfrm>
              <a:off x="3752269" y="294531"/>
              <a:ext cx="33505" cy="13422"/>
            </a:xfrm>
            <a:custGeom>
              <a:avLst/>
              <a:gdLst/>
              <a:ahLst/>
              <a:cxnLst/>
              <a:rect l="l" t="t" r="r" b="b"/>
              <a:pathLst>
                <a:path w="674" h="270" extrusionOk="0">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8" name="Google Shape;308;p3"/>
            <p:cNvSpPr/>
            <p:nvPr/>
          </p:nvSpPr>
          <p:spPr>
            <a:xfrm>
              <a:off x="4423403" y="572360"/>
              <a:ext cx="11781" cy="28484"/>
            </a:xfrm>
            <a:custGeom>
              <a:avLst/>
              <a:gdLst/>
              <a:ahLst/>
              <a:cxnLst/>
              <a:rect l="l" t="t" r="r" b="b"/>
              <a:pathLst>
                <a:path w="237" h="573" extrusionOk="0">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9" name="Google Shape;309;p3"/>
            <p:cNvSpPr/>
            <p:nvPr/>
          </p:nvSpPr>
          <p:spPr>
            <a:xfrm>
              <a:off x="4455218" y="451863"/>
              <a:ext cx="13422" cy="30174"/>
            </a:xfrm>
            <a:custGeom>
              <a:avLst/>
              <a:gdLst/>
              <a:ahLst/>
              <a:cxnLst/>
              <a:rect l="l" t="t" r="r" b="b"/>
              <a:pathLst>
                <a:path w="270" h="607" extrusionOk="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0" name="Google Shape;310;p3"/>
            <p:cNvSpPr/>
            <p:nvPr/>
          </p:nvSpPr>
          <p:spPr>
            <a:xfrm>
              <a:off x="4470280" y="411697"/>
              <a:ext cx="16752" cy="23463"/>
            </a:xfrm>
            <a:custGeom>
              <a:avLst/>
              <a:gdLst/>
              <a:ahLst/>
              <a:cxnLst/>
              <a:rect l="l" t="t" r="r" b="b"/>
              <a:pathLst>
                <a:path w="337" h="472" extrusionOk="0">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1" name="Google Shape;311;p3"/>
            <p:cNvSpPr/>
            <p:nvPr/>
          </p:nvSpPr>
          <p:spPr>
            <a:xfrm>
              <a:off x="4425094" y="488698"/>
              <a:ext cx="33505" cy="10091"/>
            </a:xfrm>
            <a:custGeom>
              <a:avLst/>
              <a:gdLst/>
              <a:ahLst/>
              <a:cxnLst/>
              <a:rect l="l" t="t" r="r" b="b"/>
              <a:pathLst>
                <a:path w="674" h="203" extrusionOk="0">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2" name="Google Shape;312;p3"/>
            <p:cNvSpPr/>
            <p:nvPr/>
          </p:nvSpPr>
          <p:spPr>
            <a:xfrm>
              <a:off x="4344713" y="458574"/>
              <a:ext cx="23513" cy="13422"/>
            </a:xfrm>
            <a:custGeom>
              <a:avLst/>
              <a:gdLst/>
              <a:ahLst/>
              <a:cxnLst/>
              <a:rect l="l" t="t" r="r" b="b"/>
              <a:pathLst>
                <a:path w="473" h="270" extrusionOk="0">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3" name="Google Shape;313;p3"/>
            <p:cNvSpPr/>
            <p:nvPr/>
          </p:nvSpPr>
          <p:spPr>
            <a:xfrm>
              <a:off x="4381548" y="471946"/>
              <a:ext cx="30174" cy="10091"/>
            </a:xfrm>
            <a:custGeom>
              <a:avLst/>
              <a:gdLst/>
              <a:ahLst/>
              <a:cxnLst/>
              <a:rect l="l" t="t" r="r" b="b"/>
              <a:pathLst>
                <a:path w="607" h="203" extrusionOk="0">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4" name="Google Shape;314;p3"/>
            <p:cNvSpPr/>
            <p:nvPr/>
          </p:nvSpPr>
          <p:spPr>
            <a:xfrm>
              <a:off x="4486983" y="333006"/>
              <a:ext cx="13471" cy="25153"/>
            </a:xfrm>
            <a:custGeom>
              <a:avLst/>
              <a:gdLst/>
              <a:ahLst/>
              <a:cxnLst/>
              <a:rect l="l" t="t" r="r" b="b"/>
              <a:pathLst>
                <a:path w="271" h="506" extrusionOk="0">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5" name="Google Shape;315;p3"/>
            <p:cNvSpPr/>
            <p:nvPr/>
          </p:nvSpPr>
          <p:spPr>
            <a:xfrm>
              <a:off x="4408341" y="615856"/>
              <a:ext cx="15112" cy="28534"/>
            </a:xfrm>
            <a:custGeom>
              <a:avLst/>
              <a:gdLst/>
              <a:ahLst/>
              <a:cxnLst/>
              <a:rect l="l" t="t" r="r" b="b"/>
              <a:pathLst>
                <a:path w="304" h="574" extrusionOk="0">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6" name="Google Shape;316;p3"/>
            <p:cNvSpPr/>
            <p:nvPr/>
          </p:nvSpPr>
          <p:spPr>
            <a:xfrm>
              <a:off x="4294505" y="445152"/>
              <a:ext cx="31864" cy="10091"/>
            </a:xfrm>
            <a:custGeom>
              <a:avLst/>
              <a:gdLst/>
              <a:ahLst/>
              <a:cxnLst/>
              <a:rect l="l" t="t" r="r" b="b"/>
              <a:pathLst>
                <a:path w="641" h="203" extrusionOk="0">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7" name="Google Shape;317;p3"/>
            <p:cNvSpPr/>
            <p:nvPr/>
          </p:nvSpPr>
          <p:spPr>
            <a:xfrm>
              <a:off x="4478631" y="366511"/>
              <a:ext cx="16802" cy="30174"/>
            </a:xfrm>
            <a:custGeom>
              <a:avLst/>
              <a:gdLst/>
              <a:ahLst/>
              <a:cxnLst/>
              <a:rect l="l" t="t" r="r" b="b"/>
              <a:pathLst>
                <a:path w="338" h="607" extrusionOk="0">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8" name="Google Shape;318;p3"/>
            <p:cNvSpPr/>
            <p:nvPr/>
          </p:nvSpPr>
          <p:spPr>
            <a:xfrm>
              <a:off x="3958118" y="348068"/>
              <a:ext cx="28484" cy="10091"/>
            </a:xfrm>
            <a:custGeom>
              <a:avLst/>
              <a:gdLst/>
              <a:ahLst/>
              <a:cxnLst/>
              <a:rect l="l" t="t" r="r" b="b"/>
              <a:pathLst>
                <a:path w="573" h="203" extrusionOk="0">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9" name="Google Shape;319;p3"/>
            <p:cNvSpPr/>
            <p:nvPr/>
          </p:nvSpPr>
          <p:spPr>
            <a:xfrm>
              <a:off x="3747248" y="240993"/>
              <a:ext cx="8401" cy="28484"/>
            </a:xfrm>
            <a:custGeom>
              <a:avLst/>
              <a:gdLst/>
              <a:ahLst/>
              <a:cxnLst/>
              <a:rect l="l" t="t" r="r" b="b"/>
              <a:pathLst>
                <a:path w="169" h="573" extrusionOk="0">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0" name="Google Shape;320;p3"/>
            <p:cNvSpPr/>
            <p:nvPr/>
          </p:nvSpPr>
          <p:spPr>
            <a:xfrm>
              <a:off x="3912931" y="333006"/>
              <a:ext cx="31864" cy="18492"/>
            </a:xfrm>
            <a:custGeom>
              <a:avLst/>
              <a:gdLst/>
              <a:ahLst/>
              <a:cxnLst/>
              <a:rect l="l" t="t" r="r" b="b"/>
              <a:pathLst>
                <a:path w="641" h="372" extrusionOk="0">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1" name="Google Shape;321;p3"/>
            <p:cNvSpPr/>
            <p:nvPr/>
          </p:nvSpPr>
          <p:spPr>
            <a:xfrm>
              <a:off x="3753959" y="184075"/>
              <a:ext cx="16752" cy="45236"/>
            </a:xfrm>
            <a:custGeom>
              <a:avLst/>
              <a:gdLst/>
              <a:ahLst/>
              <a:cxnLst/>
              <a:rect l="l" t="t" r="r" b="b"/>
              <a:pathLst>
                <a:path w="337" h="910" extrusionOk="0">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2" name="Google Shape;322;p3"/>
            <p:cNvSpPr/>
            <p:nvPr/>
          </p:nvSpPr>
          <p:spPr>
            <a:xfrm>
              <a:off x="3999974" y="359800"/>
              <a:ext cx="30174" cy="8401"/>
            </a:xfrm>
            <a:custGeom>
              <a:avLst/>
              <a:gdLst/>
              <a:ahLst/>
              <a:cxnLst/>
              <a:rect l="l" t="t" r="r" b="b"/>
              <a:pathLst>
                <a:path w="607" h="169" extrusionOk="0">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3" name="Google Shape;323;p3"/>
            <p:cNvSpPr/>
            <p:nvPr/>
          </p:nvSpPr>
          <p:spPr>
            <a:xfrm>
              <a:off x="3770661" y="125517"/>
              <a:ext cx="20133" cy="35195"/>
            </a:xfrm>
            <a:custGeom>
              <a:avLst/>
              <a:gdLst/>
              <a:ahLst/>
              <a:cxnLst/>
              <a:rect l="l" t="t" r="r" b="b"/>
              <a:pathLst>
                <a:path w="405" h="708" extrusionOk="0">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4" name="Google Shape;324;p3"/>
            <p:cNvSpPr/>
            <p:nvPr/>
          </p:nvSpPr>
          <p:spPr>
            <a:xfrm>
              <a:off x="4043470" y="371532"/>
              <a:ext cx="41906" cy="16752"/>
            </a:xfrm>
            <a:custGeom>
              <a:avLst/>
              <a:gdLst/>
              <a:ahLst/>
              <a:cxnLst/>
              <a:rect l="l" t="t" r="r" b="b"/>
              <a:pathLst>
                <a:path w="843" h="337" extrusionOk="0">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5" name="Google Shape;325;p3"/>
            <p:cNvSpPr/>
            <p:nvPr/>
          </p:nvSpPr>
          <p:spPr>
            <a:xfrm>
              <a:off x="4190761" y="413387"/>
              <a:ext cx="30174" cy="13422"/>
            </a:xfrm>
            <a:custGeom>
              <a:avLst/>
              <a:gdLst/>
              <a:ahLst/>
              <a:cxnLst/>
              <a:rect l="l" t="t" r="r" b="b"/>
              <a:pathLst>
                <a:path w="607" h="270" extrusionOk="0">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6" name="Google Shape;326;p3"/>
            <p:cNvSpPr/>
            <p:nvPr/>
          </p:nvSpPr>
          <p:spPr>
            <a:xfrm>
              <a:off x="4230926" y="426759"/>
              <a:ext cx="43546" cy="13422"/>
            </a:xfrm>
            <a:custGeom>
              <a:avLst/>
              <a:gdLst/>
              <a:ahLst/>
              <a:cxnLst/>
              <a:rect l="l" t="t" r="r" b="b"/>
              <a:pathLst>
                <a:path w="876" h="270" extrusionOk="0">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7" name="Google Shape;327;p3"/>
            <p:cNvSpPr/>
            <p:nvPr/>
          </p:nvSpPr>
          <p:spPr>
            <a:xfrm>
              <a:off x="4143884" y="398276"/>
              <a:ext cx="35195" cy="13471"/>
            </a:xfrm>
            <a:custGeom>
              <a:avLst/>
              <a:gdLst/>
              <a:ahLst/>
              <a:cxnLst/>
              <a:rect l="l" t="t" r="r" b="b"/>
              <a:pathLst>
                <a:path w="708" h="271" extrusionOk="0">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8" name="Google Shape;328;p3"/>
            <p:cNvSpPr/>
            <p:nvPr/>
          </p:nvSpPr>
          <p:spPr>
            <a:xfrm>
              <a:off x="4097057" y="383213"/>
              <a:ext cx="36835" cy="13471"/>
            </a:xfrm>
            <a:custGeom>
              <a:avLst/>
              <a:gdLst/>
              <a:ahLst/>
              <a:cxnLst/>
              <a:rect l="l" t="t" r="r" b="b"/>
              <a:pathLst>
                <a:path w="741" h="271" extrusionOk="0">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329" name="Google Shape;329;p3"/>
          <p:cNvGrpSpPr/>
          <p:nvPr/>
        </p:nvGrpSpPr>
        <p:grpSpPr>
          <a:xfrm>
            <a:off x="2245156" y="3236816"/>
            <a:ext cx="3792525" cy="1904639"/>
            <a:chOff x="1112916" y="3236816"/>
            <a:chExt cx="3792525" cy="1904639"/>
          </a:xfrm>
        </p:grpSpPr>
        <p:sp>
          <p:nvSpPr>
            <p:cNvPr id="330" name="Google Shape;330;p3"/>
            <p:cNvSpPr/>
            <p:nvPr/>
          </p:nvSpPr>
          <p:spPr>
            <a:xfrm>
              <a:off x="2108757" y="3363974"/>
              <a:ext cx="2639352" cy="629329"/>
            </a:xfrm>
            <a:custGeom>
              <a:avLst/>
              <a:gdLst/>
              <a:ahLst/>
              <a:cxnLst/>
              <a:rect l="l" t="t" r="r" b="b"/>
              <a:pathLst>
                <a:path w="53095" h="12660" extrusionOk="0">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1" name="Google Shape;331;p3"/>
            <p:cNvSpPr/>
            <p:nvPr/>
          </p:nvSpPr>
          <p:spPr>
            <a:xfrm>
              <a:off x="3417522" y="3312127"/>
              <a:ext cx="30174" cy="30174"/>
            </a:xfrm>
            <a:custGeom>
              <a:avLst/>
              <a:gdLst/>
              <a:ahLst/>
              <a:cxnLst/>
              <a:rect l="l" t="t" r="r" b="b"/>
              <a:pathLst>
                <a:path w="607" h="607" extrusionOk="0">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2" name="Google Shape;332;p3"/>
            <p:cNvSpPr/>
            <p:nvPr/>
          </p:nvSpPr>
          <p:spPr>
            <a:xfrm>
              <a:off x="2599146" y="4053551"/>
              <a:ext cx="1665285" cy="15112"/>
            </a:xfrm>
            <a:custGeom>
              <a:avLst/>
              <a:gdLst/>
              <a:ahLst/>
              <a:cxnLst/>
              <a:rect l="l" t="t" r="r" b="b"/>
              <a:pathLst>
                <a:path w="33500" h="304" extrusionOk="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3" name="Google Shape;333;p3"/>
            <p:cNvSpPr/>
            <p:nvPr/>
          </p:nvSpPr>
          <p:spPr>
            <a:xfrm>
              <a:off x="3020885" y="5056053"/>
              <a:ext cx="856951" cy="85402"/>
            </a:xfrm>
            <a:custGeom>
              <a:avLst/>
              <a:gdLst/>
              <a:ahLst/>
              <a:cxnLst/>
              <a:rect l="l" t="t" r="r" b="b"/>
              <a:pathLst>
                <a:path w="17239" h="1718" extrusionOk="0">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4" name="Google Shape;334;p3"/>
            <p:cNvSpPr/>
            <p:nvPr/>
          </p:nvSpPr>
          <p:spPr>
            <a:xfrm>
              <a:off x="1456015" y="4207503"/>
              <a:ext cx="649461" cy="933951"/>
            </a:xfrm>
            <a:custGeom>
              <a:avLst/>
              <a:gdLst/>
              <a:ahLst/>
              <a:cxnLst/>
              <a:rect l="l" t="t" r="r" b="b"/>
              <a:pathLst>
                <a:path w="13065" h="18788" extrusionOk="0">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5" name="Google Shape;335;p3"/>
            <p:cNvSpPr/>
            <p:nvPr/>
          </p:nvSpPr>
          <p:spPr>
            <a:xfrm>
              <a:off x="1979908" y="3236816"/>
              <a:ext cx="2925533" cy="30174"/>
            </a:xfrm>
            <a:custGeom>
              <a:avLst/>
              <a:gdLst/>
              <a:ahLst/>
              <a:cxnLst/>
              <a:rect l="l" t="t" r="r" b="b"/>
              <a:pathLst>
                <a:path w="58852" h="607" extrusionOk="0">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6" name="Google Shape;336;p3"/>
            <p:cNvSpPr/>
            <p:nvPr/>
          </p:nvSpPr>
          <p:spPr>
            <a:xfrm>
              <a:off x="1410828" y="5004156"/>
              <a:ext cx="257796" cy="137299"/>
            </a:xfrm>
            <a:custGeom>
              <a:avLst/>
              <a:gdLst/>
              <a:ahLst/>
              <a:cxnLst/>
              <a:rect l="l" t="t" r="r" b="b"/>
              <a:pathLst>
                <a:path w="5186" h="2762" extrusionOk="0">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7" name="Google Shape;337;p3"/>
            <p:cNvSpPr/>
            <p:nvPr/>
          </p:nvSpPr>
          <p:spPr>
            <a:xfrm>
              <a:off x="3536378" y="4478621"/>
              <a:ext cx="41856" cy="35195"/>
            </a:xfrm>
            <a:custGeom>
              <a:avLst/>
              <a:gdLst/>
              <a:ahLst/>
              <a:cxnLst/>
              <a:rect l="l" t="t" r="r" b="b"/>
              <a:pathLst>
                <a:path w="842" h="708" extrusionOk="0">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8" name="Google Shape;338;p3"/>
            <p:cNvSpPr/>
            <p:nvPr/>
          </p:nvSpPr>
          <p:spPr>
            <a:xfrm>
              <a:off x="3492832"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9" name="Google Shape;339;p3"/>
            <p:cNvSpPr/>
            <p:nvPr/>
          </p:nvSpPr>
          <p:spPr>
            <a:xfrm>
              <a:off x="3559792"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0" name="Google Shape;340;p3"/>
            <p:cNvSpPr/>
            <p:nvPr/>
          </p:nvSpPr>
          <p:spPr>
            <a:xfrm>
              <a:off x="3499543" y="4756451"/>
              <a:ext cx="38525" cy="33505"/>
            </a:xfrm>
            <a:custGeom>
              <a:avLst/>
              <a:gdLst/>
              <a:ahLst/>
              <a:cxnLst/>
              <a:rect l="l" t="t" r="r" b="b"/>
              <a:pathLst>
                <a:path w="775" h="674" extrusionOk="0">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1" name="Google Shape;341;p3"/>
            <p:cNvSpPr/>
            <p:nvPr/>
          </p:nvSpPr>
          <p:spPr>
            <a:xfrm>
              <a:off x="3452667"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2" name="Google Shape;342;p3"/>
            <p:cNvSpPr/>
            <p:nvPr/>
          </p:nvSpPr>
          <p:spPr>
            <a:xfrm>
              <a:off x="3566502" y="4614181"/>
              <a:ext cx="28484" cy="40215"/>
            </a:xfrm>
            <a:custGeom>
              <a:avLst/>
              <a:gdLst/>
              <a:ahLst/>
              <a:cxnLst/>
              <a:rect l="l" t="t" r="r" b="b"/>
              <a:pathLst>
                <a:path w="573" h="809" extrusionOk="0">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3" name="Google Shape;343;p3"/>
            <p:cNvSpPr/>
            <p:nvPr/>
          </p:nvSpPr>
          <p:spPr>
            <a:xfrm>
              <a:off x="3345591"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4" name="Google Shape;344;p3"/>
            <p:cNvSpPr/>
            <p:nvPr/>
          </p:nvSpPr>
          <p:spPr>
            <a:xfrm>
              <a:off x="3350612"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5" name="Google Shape;345;p3"/>
            <p:cNvSpPr/>
            <p:nvPr/>
          </p:nvSpPr>
          <p:spPr>
            <a:xfrm>
              <a:off x="3375715" y="4568994"/>
              <a:ext cx="128898" cy="123927"/>
            </a:xfrm>
            <a:custGeom>
              <a:avLst/>
              <a:gdLst/>
              <a:ahLst/>
              <a:cxnLst/>
              <a:rect l="l" t="t" r="r" b="b"/>
              <a:pathLst>
                <a:path w="2593" h="2493" extrusionOk="0">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6" name="Google Shape;346;p3"/>
            <p:cNvSpPr/>
            <p:nvPr/>
          </p:nvSpPr>
          <p:spPr>
            <a:xfrm>
              <a:off x="3429253" y="4620892"/>
              <a:ext cx="40215" cy="38525"/>
            </a:xfrm>
            <a:custGeom>
              <a:avLst/>
              <a:gdLst/>
              <a:ahLst/>
              <a:cxnLst/>
              <a:rect l="l" t="t" r="r" b="b"/>
              <a:pathLst>
                <a:path w="809" h="775" extrusionOk="0">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7" name="Google Shape;347;p3"/>
            <p:cNvSpPr/>
            <p:nvPr/>
          </p:nvSpPr>
          <p:spPr>
            <a:xfrm>
              <a:off x="3278632" y="4614181"/>
              <a:ext cx="50257" cy="48616"/>
            </a:xfrm>
            <a:custGeom>
              <a:avLst/>
              <a:gdLst/>
              <a:ahLst/>
              <a:cxnLst/>
              <a:rect l="l" t="t" r="r" b="b"/>
              <a:pathLst>
                <a:path w="1011" h="978" extrusionOk="0">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8" name="Google Shape;348;p3"/>
            <p:cNvSpPr/>
            <p:nvPr/>
          </p:nvSpPr>
          <p:spPr>
            <a:xfrm>
              <a:off x="3415881"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9" name="Google Shape;349;p3"/>
            <p:cNvSpPr/>
            <p:nvPr/>
          </p:nvSpPr>
          <p:spPr>
            <a:xfrm>
              <a:off x="3467729" y="4358124"/>
              <a:ext cx="23513" cy="36885"/>
            </a:xfrm>
            <a:custGeom>
              <a:avLst/>
              <a:gdLst/>
              <a:ahLst/>
              <a:cxnLst/>
              <a:rect l="l" t="t" r="r" b="b"/>
              <a:pathLst>
                <a:path w="473" h="742" extrusionOk="0">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0" name="Google Shape;350;p3"/>
            <p:cNvSpPr/>
            <p:nvPr/>
          </p:nvSpPr>
          <p:spPr>
            <a:xfrm>
              <a:off x="3402459" y="4476981"/>
              <a:ext cx="31864" cy="36835"/>
            </a:xfrm>
            <a:custGeom>
              <a:avLst/>
              <a:gdLst/>
              <a:ahLst/>
              <a:cxnLst/>
              <a:rect l="l" t="t" r="r" b="b"/>
              <a:pathLst>
                <a:path w="641" h="741" extrusionOk="0">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1" name="Google Shape;351;p3"/>
            <p:cNvSpPr/>
            <p:nvPr/>
          </p:nvSpPr>
          <p:spPr>
            <a:xfrm>
              <a:off x="3325508" y="4358124"/>
              <a:ext cx="28484" cy="36885"/>
            </a:xfrm>
            <a:custGeom>
              <a:avLst/>
              <a:gdLst/>
              <a:ahLst/>
              <a:cxnLst/>
              <a:rect l="l" t="t" r="r" b="b"/>
              <a:pathLst>
                <a:path w="573" h="742" extrusionOk="0">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2" name="Google Shape;352;p3"/>
            <p:cNvSpPr/>
            <p:nvPr/>
          </p:nvSpPr>
          <p:spPr>
            <a:xfrm>
              <a:off x="3307066" y="4195772"/>
              <a:ext cx="135609" cy="83761"/>
            </a:xfrm>
            <a:custGeom>
              <a:avLst/>
              <a:gdLst/>
              <a:ahLst/>
              <a:cxnLst/>
              <a:rect l="l" t="t" r="r" b="b"/>
              <a:pathLst>
                <a:path w="2728" h="1685" extrusionOk="0">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3" name="Google Shape;353;p3"/>
            <p:cNvSpPr/>
            <p:nvPr/>
          </p:nvSpPr>
          <p:spPr>
            <a:xfrm>
              <a:off x="3521316"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4" name="Google Shape;354;p3"/>
            <p:cNvSpPr/>
            <p:nvPr/>
          </p:nvSpPr>
          <p:spPr>
            <a:xfrm>
              <a:off x="3451026" y="4190751"/>
              <a:ext cx="137249" cy="93803"/>
            </a:xfrm>
            <a:custGeom>
              <a:avLst/>
              <a:gdLst/>
              <a:ahLst/>
              <a:cxnLst/>
              <a:rect l="l" t="t" r="r" b="b"/>
              <a:pathLst>
                <a:path w="2761" h="1887" extrusionOk="0">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5" name="Google Shape;355;p3"/>
            <p:cNvSpPr/>
            <p:nvPr/>
          </p:nvSpPr>
          <p:spPr>
            <a:xfrm>
              <a:off x="3616710" y="4358124"/>
              <a:ext cx="23463" cy="40215"/>
            </a:xfrm>
            <a:custGeom>
              <a:avLst/>
              <a:gdLst/>
              <a:ahLst/>
              <a:cxnLst/>
              <a:rect l="l" t="t" r="r" b="b"/>
              <a:pathLst>
                <a:path w="472" h="809" extrusionOk="0">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6" name="Google Shape;356;p3"/>
            <p:cNvSpPr/>
            <p:nvPr/>
          </p:nvSpPr>
          <p:spPr>
            <a:xfrm>
              <a:off x="3686999" y="4476981"/>
              <a:ext cx="11781" cy="35195"/>
            </a:xfrm>
            <a:custGeom>
              <a:avLst/>
              <a:gdLst/>
              <a:ahLst/>
              <a:cxnLst/>
              <a:rect l="l" t="t" r="r" b="b"/>
              <a:pathLst>
                <a:path w="237" h="708" extrusionOk="0">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7" name="Google Shape;357;p3"/>
            <p:cNvSpPr/>
            <p:nvPr/>
          </p:nvSpPr>
          <p:spPr>
            <a:xfrm>
              <a:off x="3757289" y="4356434"/>
              <a:ext cx="31864" cy="35195"/>
            </a:xfrm>
            <a:custGeom>
              <a:avLst/>
              <a:gdLst/>
              <a:ahLst/>
              <a:cxnLst/>
              <a:rect l="l" t="t" r="r" b="b"/>
              <a:pathLst>
                <a:path w="641" h="708" extrusionOk="0">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8" name="Google Shape;358;p3"/>
            <p:cNvSpPr/>
            <p:nvPr/>
          </p:nvSpPr>
          <p:spPr>
            <a:xfrm>
              <a:off x="3569833"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9" name="Google Shape;359;p3"/>
            <p:cNvSpPr/>
            <p:nvPr/>
          </p:nvSpPr>
          <p:spPr>
            <a:xfrm>
              <a:off x="3024216" y="4714595"/>
              <a:ext cx="15112" cy="120596"/>
            </a:xfrm>
            <a:custGeom>
              <a:avLst/>
              <a:gdLst/>
              <a:ahLst/>
              <a:cxnLst/>
              <a:rect l="l" t="t" r="r" b="b"/>
              <a:pathLst>
                <a:path w="304" h="2426" extrusionOk="0">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0" name="Google Shape;360;p3"/>
            <p:cNvSpPr/>
            <p:nvPr/>
          </p:nvSpPr>
          <p:spPr>
            <a:xfrm>
              <a:off x="3636792"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1" name="Google Shape;361;p3"/>
            <p:cNvSpPr/>
            <p:nvPr/>
          </p:nvSpPr>
          <p:spPr>
            <a:xfrm>
              <a:off x="3350612" y="4749740"/>
              <a:ext cx="38525" cy="45236"/>
            </a:xfrm>
            <a:custGeom>
              <a:avLst/>
              <a:gdLst/>
              <a:ahLst/>
              <a:cxnLst/>
              <a:rect l="l" t="t" r="r" b="b"/>
              <a:pathLst>
                <a:path w="775" h="910" extrusionOk="0">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2" name="Google Shape;362;p3"/>
            <p:cNvSpPr/>
            <p:nvPr/>
          </p:nvSpPr>
          <p:spPr>
            <a:xfrm>
              <a:off x="3702062" y="4287835"/>
              <a:ext cx="128898" cy="123877"/>
            </a:xfrm>
            <a:custGeom>
              <a:avLst/>
              <a:gdLst/>
              <a:ahLst/>
              <a:cxnLst/>
              <a:rect l="l" t="t" r="r" b="b"/>
              <a:pathLst>
                <a:path w="2593" h="2492" extrusionOk="0">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3" name="Google Shape;363;p3"/>
            <p:cNvSpPr/>
            <p:nvPr/>
          </p:nvSpPr>
          <p:spPr>
            <a:xfrm>
              <a:off x="3310446" y="4707934"/>
              <a:ext cx="125567" cy="135609"/>
            </a:xfrm>
            <a:custGeom>
              <a:avLst/>
              <a:gdLst/>
              <a:ahLst/>
              <a:cxnLst/>
              <a:rect l="l" t="t" r="r" b="b"/>
              <a:pathLst>
                <a:path w="2526" h="2728" extrusionOk="0">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4" name="Google Shape;364;p3"/>
            <p:cNvSpPr/>
            <p:nvPr/>
          </p:nvSpPr>
          <p:spPr>
            <a:xfrm>
              <a:off x="3166486" y="4709574"/>
              <a:ext cx="128948" cy="123927"/>
            </a:xfrm>
            <a:custGeom>
              <a:avLst/>
              <a:gdLst/>
              <a:ahLst/>
              <a:cxnLst/>
              <a:rect l="l" t="t" r="r" b="b"/>
              <a:pathLst>
                <a:path w="2594"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5" name="Google Shape;365;p3"/>
            <p:cNvSpPr/>
            <p:nvPr/>
          </p:nvSpPr>
          <p:spPr>
            <a:xfrm>
              <a:off x="3216693" y="4751430"/>
              <a:ext cx="36885" cy="33505"/>
            </a:xfrm>
            <a:custGeom>
              <a:avLst/>
              <a:gdLst/>
              <a:ahLst/>
              <a:cxnLst/>
              <a:rect l="l" t="t" r="r" b="b"/>
              <a:pathLst>
                <a:path w="742" h="674" extrusionOk="0">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6" name="Google Shape;366;p3"/>
            <p:cNvSpPr/>
            <p:nvPr/>
          </p:nvSpPr>
          <p:spPr>
            <a:xfrm>
              <a:off x="3745558" y="4851844"/>
              <a:ext cx="138989" cy="16802"/>
            </a:xfrm>
            <a:custGeom>
              <a:avLst/>
              <a:gdLst/>
              <a:ahLst/>
              <a:cxnLst/>
              <a:rect l="l" t="t" r="r" b="b"/>
              <a:pathLst>
                <a:path w="2796" h="338" extrusionOk="0">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7" name="Google Shape;367;p3"/>
            <p:cNvSpPr/>
            <p:nvPr/>
          </p:nvSpPr>
          <p:spPr>
            <a:xfrm>
              <a:off x="4061912"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8" name="Google Shape;368;p3"/>
            <p:cNvSpPr/>
            <p:nvPr/>
          </p:nvSpPr>
          <p:spPr>
            <a:xfrm>
              <a:off x="3235136" y="4570684"/>
              <a:ext cx="115526" cy="123877"/>
            </a:xfrm>
            <a:custGeom>
              <a:avLst/>
              <a:gdLst/>
              <a:ahLst/>
              <a:cxnLst/>
              <a:rect l="l" t="t" r="r" b="b"/>
              <a:pathLst>
                <a:path w="2324" h="2492" extrusionOk="0">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9" name="Google Shape;369;p3"/>
            <p:cNvSpPr/>
            <p:nvPr/>
          </p:nvSpPr>
          <p:spPr>
            <a:xfrm>
              <a:off x="3988242"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0" name="Google Shape;370;p3"/>
            <p:cNvSpPr/>
            <p:nvPr/>
          </p:nvSpPr>
          <p:spPr>
            <a:xfrm>
              <a:off x="3845972" y="4286144"/>
              <a:ext cx="125567" cy="135659"/>
            </a:xfrm>
            <a:custGeom>
              <a:avLst/>
              <a:gdLst/>
              <a:ahLst/>
              <a:cxnLst/>
              <a:rect l="l" t="t" r="r" b="b"/>
              <a:pathLst>
                <a:path w="2526" h="2729" extrusionOk="0">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1" name="Google Shape;371;p3"/>
            <p:cNvSpPr/>
            <p:nvPr/>
          </p:nvSpPr>
          <p:spPr>
            <a:xfrm>
              <a:off x="3064382" y="4433435"/>
              <a:ext cx="15112" cy="120547"/>
            </a:xfrm>
            <a:custGeom>
              <a:avLst/>
              <a:gdLst/>
              <a:ahLst/>
              <a:cxnLst/>
              <a:rect l="l" t="t" r="r" b="b"/>
              <a:pathLst>
                <a:path w="304" h="2425" extrusionOk="0">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2" name="Google Shape;372;p3"/>
            <p:cNvSpPr/>
            <p:nvPr/>
          </p:nvSpPr>
          <p:spPr>
            <a:xfrm>
              <a:off x="3206652"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3" name="Google Shape;373;p3"/>
            <p:cNvSpPr/>
            <p:nvPr/>
          </p:nvSpPr>
          <p:spPr>
            <a:xfrm>
              <a:off x="3089485"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4" name="Google Shape;374;p3"/>
            <p:cNvSpPr/>
            <p:nvPr/>
          </p:nvSpPr>
          <p:spPr>
            <a:xfrm>
              <a:off x="3251838" y="4476981"/>
              <a:ext cx="43596" cy="35195"/>
            </a:xfrm>
            <a:custGeom>
              <a:avLst/>
              <a:gdLst/>
              <a:ahLst/>
              <a:cxnLst/>
              <a:rect l="l" t="t" r="r" b="b"/>
              <a:pathLst>
                <a:path w="877" h="708" extrusionOk="0">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5" name="Google Shape;375;p3"/>
            <p:cNvSpPr/>
            <p:nvPr/>
          </p:nvSpPr>
          <p:spPr>
            <a:xfrm>
              <a:off x="3034257" y="4711264"/>
              <a:ext cx="113886" cy="123927"/>
            </a:xfrm>
            <a:custGeom>
              <a:avLst/>
              <a:gdLst/>
              <a:ahLst/>
              <a:cxnLst/>
              <a:rect l="l" t="t" r="r" b="b"/>
              <a:pathLst>
                <a:path w="2291" h="2493" extrusionOk="0">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6" name="Google Shape;376;p3"/>
            <p:cNvSpPr/>
            <p:nvPr/>
          </p:nvSpPr>
          <p:spPr>
            <a:xfrm>
              <a:off x="3139692" y="4614181"/>
              <a:ext cx="36885" cy="53637"/>
            </a:xfrm>
            <a:custGeom>
              <a:avLst/>
              <a:gdLst/>
              <a:ahLst/>
              <a:cxnLst/>
              <a:rect l="l" t="t" r="r" b="b"/>
              <a:pathLst>
                <a:path w="742" h="1079" extrusionOk="0">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7" name="Google Shape;377;p3"/>
            <p:cNvSpPr/>
            <p:nvPr/>
          </p:nvSpPr>
          <p:spPr>
            <a:xfrm>
              <a:off x="3271921"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8" name="Google Shape;378;p3"/>
            <p:cNvSpPr/>
            <p:nvPr/>
          </p:nvSpPr>
          <p:spPr>
            <a:xfrm>
              <a:off x="3072783" y="4754761"/>
              <a:ext cx="33505" cy="31864"/>
            </a:xfrm>
            <a:custGeom>
              <a:avLst/>
              <a:gdLst/>
              <a:ahLst/>
              <a:cxnLst/>
              <a:rect l="l" t="t" r="r" b="b"/>
              <a:pathLst>
                <a:path w="674" h="641" extrusionOk="0">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9" name="Google Shape;379;p3"/>
            <p:cNvSpPr/>
            <p:nvPr/>
          </p:nvSpPr>
          <p:spPr>
            <a:xfrm>
              <a:off x="3074423"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0" name="Google Shape;380;p3"/>
            <p:cNvSpPr/>
            <p:nvPr/>
          </p:nvSpPr>
          <p:spPr>
            <a:xfrm>
              <a:off x="3116279" y="4475291"/>
              <a:ext cx="28484" cy="43546"/>
            </a:xfrm>
            <a:custGeom>
              <a:avLst/>
              <a:gdLst/>
              <a:ahLst/>
              <a:cxnLst/>
              <a:rect l="l" t="t" r="r" b="b"/>
              <a:pathLst>
                <a:path w="573" h="876" extrusionOk="0">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1" name="Google Shape;381;p3"/>
            <p:cNvSpPr/>
            <p:nvPr/>
          </p:nvSpPr>
          <p:spPr>
            <a:xfrm>
              <a:off x="3633462" y="4751430"/>
              <a:ext cx="46877" cy="41906"/>
            </a:xfrm>
            <a:custGeom>
              <a:avLst/>
              <a:gdLst/>
              <a:ahLst/>
              <a:cxnLst/>
              <a:rect l="l" t="t" r="r" b="b"/>
              <a:pathLst>
                <a:path w="943" h="843" extrusionOk="0">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2" name="Google Shape;382;p3"/>
            <p:cNvSpPr/>
            <p:nvPr/>
          </p:nvSpPr>
          <p:spPr>
            <a:xfrm>
              <a:off x="2990761" y="4610850"/>
              <a:ext cx="38525" cy="53587"/>
            </a:xfrm>
            <a:custGeom>
              <a:avLst/>
              <a:gdLst/>
              <a:ahLst/>
              <a:cxnLst/>
              <a:rect l="l" t="t" r="r" b="b"/>
              <a:pathLst>
                <a:path w="775" h="1078" extrusionOk="0">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3" name="Google Shape;383;p3"/>
            <p:cNvSpPr/>
            <p:nvPr/>
          </p:nvSpPr>
          <p:spPr>
            <a:xfrm>
              <a:off x="2736345"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4" name="Google Shape;384;p3"/>
            <p:cNvSpPr/>
            <p:nvPr/>
          </p:nvSpPr>
          <p:spPr>
            <a:xfrm>
              <a:off x="3596627"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5" name="Google Shape;385;p3"/>
            <p:cNvSpPr/>
            <p:nvPr/>
          </p:nvSpPr>
          <p:spPr>
            <a:xfrm>
              <a:off x="2948905" y="4567354"/>
              <a:ext cx="125567" cy="135609"/>
            </a:xfrm>
            <a:custGeom>
              <a:avLst/>
              <a:gdLst/>
              <a:ahLst/>
              <a:cxnLst/>
              <a:rect l="l" t="t" r="r" b="b"/>
              <a:pathLst>
                <a:path w="2526" h="2728" extrusionOk="0">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6" name="Google Shape;386;p3"/>
            <p:cNvSpPr/>
            <p:nvPr/>
          </p:nvSpPr>
          <p:spPr>
            <a:xfrm>
              <a:off x="2784912" y="4751430"/>
              <a:ext cx="38525" cy="45236"/>
            </a:xfrm>
            <a:custGeom>
              <a:avLst/>
              <a:gdLst/>
              <a:ahLst/>
              <a:cxnLst/>
              <a:rect l="l" t="t" r="r" b="b"/>
              <a:pathLst>
                <a:path w="775" h="910" extrusionOk="0">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7" name="Google Shape;387;p3"/>
            <p:cNvSpPr/>
            <p:nvPr/>
          </p:nvSpPr>
          <p:spPr>
            <a:xfrm>
              <a:off x="2413380" y="4709574"/>
              <a:ext cx="162353" cy="133968"/>
            </a:xfrm>
            <a:custGeom>
              <a:avLst/>
              <a:gdLst/>
              <a:ahLst/>
              <a:cxnLst/>
              <a:rect l="l" t="t" r="r" b="b"/>
              <a:pathLst>
                <a:path w="3266" h="2695" extrusionOk="0">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8" name="Google Shape;388;p3"/>
            <p:cNvSpPr/>
            <p:nvPr/>
          </p:nvSpPr>
          <p:spPr>
            <a:xfrm>
              <a:off x="2415020" y="4568994"/>
              <a:ext cx="232693" cy="130588"/>
            </a:xfrm>
            <a:custGeom>
              <a:avLst/>
              <a:gdLst/>
              <a:ahLst/>
              <a:cxnLst/>
              <a:rect l="l" t="t" r="r" b="b"/>
              <a:pathLst>
                <a:path w="4681" h="2627" extrusionOk="0">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9" name="Google Shape;389;p3"/>
            <p:cNvSpPr/>
            <p:nvPr/>
          </p:nvSpPr>
          <p:spPr>
            <a:xfrm>
              <a:off x="2555600" y="4289525"/>
              <a:ext cx="127258" cy="122187"/>
            </a:xfrm>
            <a:custGeom>
              <a:avLst/>
              <a:gdLst/>
              <a:ahLst/>
              <a:cxnLst/>
              <a:rect l="l" t="t" r="r" b="b"/>
              <a:pathLst>
                <a:path w="2560" h="2458" extrusionOk="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0" name="Google Shape;390;p3"/>
            <p:cNvSpPr/>
            <p:nvPr/>
          </p:nvSpPr>
          <p:spPr>
            <a:xfrm>
              <a:off x="2594125" y="4707934"/>
              <a:ext cx="125567" cy="135609"/>
            </a:xfrm>
            <a:custGeom>
              <a:avLst/>
              <a:gdLst/>
              <a:ahLst/>
              <a:cxnLst/>
              <a:rect l="l" t="t" r="r" b="b"/>
              <a:pathLst>
                <a:path w="2526" h="2728" extrusionOk="0">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1" name="Google Shape;391;p3"/>
            <p:cNvSpPr/>
            <p:nvPr/>
          </p:nvSpPr>
          <p:spPr>
            <a:xfrm>
              <a:off x="2696180" y="4851844"/>
              <a:ext cx="127258" cy="142320"/>
            </a:xfrm>
            <a:custGeom>
              <a:avLst/>
              <a:gdLst/>
              <a:ahLst/>
              <a:cxnLst/>
              <a:rect l="l" t="t" r="r" b="b"/>
              <a:pathLst>
                <a:path w="2560" h="2863" extrusionOk="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2" name="Google Shape;392;p3"/>
            <p:cNvSpPr/>
            <p:nvPr/>
          </p:nvSpPr>
          <p:spPr>
            <a:xfrm>
              <a:off x="3740537" y="4714595"/>
              <a:ext cx="15112" cy="120596"/>
            </a:xfrm>
            <a:custGeom>
              <a:avLst/>
              <a:gdLst/>
              <a:ahLst/>
              <a:cxnLst/>
              <a:rect l="l" t="t" r="r" b="b"/>
              <a:pathLst>
                <a:path w="304" h="2426" extrusionOk="0">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3" name="Google Shape;393;p3"/>
            <p:cNvSpPr/>
            <p:nvPr/>
          </p:nvSpPr>
          <p:spPr>
            <a:xfrm>
              <a:off x="3902890" y="4863576"/>
              <a:ext cx="15112" cy="135609"/>
            </a:xfrm>
            <a:custGeom>
              <a:avLst/>
              <a:gdLst/>
              <a:ahLst/>
              <a:cxnLst/>
              <a:rect l="l" t="t" r="r" b="b"/>
              <a:pathLst>
                <a:path w="304" h="2728" extrusionOk="0">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4" name="Google Shape;394;p3"/>
            <p:cNvSpPr/>
            <p:nvPr/>
          </p:nvSpPr>
          <p:spPr>
            <a:xfrm>
              <a:off x="4113760" y="4942217"/>
              <a:ext cx="23513" cy="35195"/>
            </a:xfrm>
            <a:custGeom>
              <a:avLst/>
              <a:gdLst/>
              <a:ahLst/>
              <a:cxnLst/>
              <a:rect l="l" t="t" r="r" b="b"/>
              <a:pathLst>
                <a:path w="473" h="708" extrusionOk="0">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5" name="Google Shape;395;p3"/>
            <p:cNvSpPr/>
            <p:nvPr/>
          </p:nvSpPr>
          <p:spPr>
            <a:xfrm>
              <a:off x="4065243" y="4915473"/>
              <a:ext cx="128898" cy="87042"/>
            </a:xfrm>
            <a:custGeom>
              <a:avLst/>
              <a:gdLst/>
              <a:ahLst/>
              <a:cxnLst/>
              <a:rect l="l" t="t" r="r" b="b"/>
              <a:pathLst>
                <a:path w="2593" h="1751" extrusionOk="0">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6" name="Google Shape;396;p3"/>
            <p:cNvSpPr/>
            <p:nvPr/>
          </p:nvSpPr>
          <p:spPr>
            <a:xfrm>
              <a:off x="4189070" y="4190751"/>
              <a:ext cx="137299" cy="93803"/>
            </a:xfrm>
            <a:custGeom>
              <a:avLst/>
              <a:gdLst/>
              <a:ahLst/>
              <a:cxnLst/>
              <a:rect l="l" t="t" r="r" b="b"/>
              <a:pathLst>
                <a:path w="2762" h="1887" extrusionOk="0">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7" name="Google Shape;397;p3"/>
            <p:cNvSpPr/>
            <p:nvPr/>
          </p:nvSpPr>
          <p:spPr>
            <a:xfrm>
              <a:off x="3712103" y="4615871"/>
              <a:ext cx="41906" cy="45236"/>
            </a:xfrm>
            <a:custGeom>
              <a:avLst/>
              <a:gdLst/>
              <a:ahLst/>
              <a:cxnLst/>
              <a:rect l="l" t="t" r="r" b="b"/>
              <a:pathLst>
                <a:path w="843" h="910" extrusionOk="0">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8" name="Google Shape;398;p3"/>
            <p:cNvSpPr/>
            <p:nvPr/>
          </p:nvSpPr>
          <p:spPr>
            <a:xfrm>
              <a:off x="4307927" y="3266940"/>
              <a:ext cx="590853" cy="1874514"/>
            </a:xfrm>
            <a:custGeom>
              <a:avLst/>
              <a:gdLst/>
              <a:ahLst/>
              <a:cxnLst/>
              <a:rect l="l" t="t" r="r" b="b"/>
              <a:pathLst>
                <a:path w="11886" h="37709" extrusionOk="0">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9" name="Google Shape;399;p3"/>
            <p:cNvSpPr/>
            <p:nvPr/>
          </p:nvSpPr>
          <p:spPr>
            <a:xfrm>
              <a:off x="2634291"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0" name="Google Shape;400;p3"/>
            <p:cNvSpPr/>
            <p:nvPr/>
          </p:nvSpPr>
          <p:spPr>
            <a:xfrm>
              <a:off x="3665227" y="4567354"/>
              <a:ext cx="125567" cy="135609"/>
            </a:xfrm>
            <a:custGeom>
              <a:avLst/>
              <a:gdLst/>
              <a:ahLst/>
              <a:cxnLst/>
              <a:rect l="l" t="t" r="r" b="b"/>
              <a:pathLst>
                <a:path w="2526" h="2728" extrusionOk="0">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1" name="Google Shape;401;p3"/>
            <p:cNvSpPr/>
            <p:nvPr/>
          </p:nvSpPr>
          <p:spPr>
            <a:xfrm>
              <a:off x="3882807" y="4709574"/>
              <a:ext cx="128898" cy="123927"/>
            </a:xfrm>
            <a:custGeom>
              <a:avLst/>
              <a:gdLst/>
              <a:ahLst/>
              <a:cxnLst/>
              <a:rect l="l" t="t" r="r" b="b"/>
              <a:pathLst>
                <a:path w="2593"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2" name="Google Shape;402;p3"/>
            <p:cNvSpPr/>
            <p:nvPr/>
          </p:nvSpPr>
          <p:spPr>
            <a:xfrm>
              <a:off x="3926303" y="4734678"/>
              <a:ext cx="33554" cy="33554"/>
            </a:xfrm>
            <a:custGeom>
              <a:avLst/>
              <a:gdLst/>
              <a:ahLst/>
              <a:cxnLst/>
              <a:rect l="l" t="t" r="r" b="b"/>
              <a:pathLst>
                <a:path w="675" h="675" extrusionOk="0">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3" name="Google Shape;403;p3"/>
            <p:cNvSpPr/>
            <p:nvPr/>
          </p:nvSpPr>
          <p:spPr>
            <a:xfrm>
              <a:off x="2856892" y="4195772"/>
              <a:ext cx="135609" cy="83761"/>
            </a:xfrm>
            <a:custGeom>
              <a:avLst/>
              <a:gdLst/>
              <a:ahLst/>
              <a:cxnLst/>
              <a:rect l="l" t="t" r="r" b="b"/>
              <a:pathLst>
                <a:path w="2728" h="1685" extrusionOk="0">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4" name="Google Shape;404;p3"/>
            <p:cNvSpPr/>
            <p:nvPr/>
          </p:nvSpPr>
          <p:spPr>
            <a:xfrm>
              <a:off x="2821747" y="4478621"/>
              <a:ext cx="48567" cy="35195"/>
            </a:xfrm>
            <a:custGeom>
              <a:avLst/>
              <a:gdLst/>
              <a:ahLst/>
              <a:cxnLst/>
              <a:rect l="l" t="t" r="r" b="b"/>
              <a:pathLst>
                <a:path w="977" h="708" extrusionOk="0">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5" name="Google Shape;405;p3"/>
            <p:cNvSpPr/>
            <p:nvPr/>
          </p:nvSpPr>
          <p:spPr>
            <a:xfrm>
              <a:off x="2776561" y="4430105"/>
              <a:ext cx="127208" cy="122237"/>
            </a:xfrm>
            <a:custGeom>
              <a:avLst/>
              <a:gdLst/>
              <a:ahLst/>
              <a:cxnLst/>
              <a:rect l="l" t="t" r="r" b="b"/>
              <a:pathLst>
                <a:path w="2559" h="2459" extrusionOk="0">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6" name="Google Shape;406;p3"/>
            <p:cNvSpPr/>
            <p:nvPr/>
          </p:nvSpPr>
          <p:spPr>
            <a:xfrm>
              <a:off x="2716263" y="4609160"/>
              <a:ext cx="30174" cy="46926"/>
            </a:xfrm>
            <a:custGeom>
              <a:avLst/>
              <a:gdLst/>
              <a:ahLst/>
              <a:cxnLst/>
              <a:rect l="l" t="t" r="r" b="b"/>
              <a:pathLst>
                <a:path w="607" h="944" extrusionOk="0">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7" name="Google Shape;407;p3"/>
            <p:cNvSpPr/>
            <p:nvPr/>
          </p:nvSpPr>
          <p:spPr>
            <a:xfrm>
              <a:off x="2804995"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8" name="Google Shape;408;p3"/>
            <p:cNvSpPr/>
            <p:nvPr/>
          </p:nvSpPr>
          <p:spPr>
            <a:xfrm>
              <a:off x="2853512" y="4617561"/>
              <a:ext cx="31864" cy="43546"/>
            </a:xfrm>
            <a:custGeom>
              <a:avLst/>
              <a:gdLst/>
              <a:ahLst/>
              <a:cxnLst/>
              <a:rect l="l" t="t" r="r" b="b"/>
              <a:pathLst>
                <a:path w="641" h="876" extrusionOk="0">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9" name="Google Shape;409;p3"/>
            <p:cNvSpPr/>
            <p:nvPr/>
          </p:nvSpPr>
          <p:spPr>
            <a:xfrm>
              <a:off x="2659394" y="4568994"/>
              <a:ext cx="128898" cy="123927"/>
            </a:xfrm>
            <a:custGeom>
              <a:avLst/>
              <a:gdLst/>
              <a:ahLst/>
              <a:cxnLst/>
              <a:rect l="l" t="t" r="r" b="b"/>
              <a:pathLst>
                <a:path w="2593" h="2493" extrusionOk="0">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0" name="Google Shape;410;p3"/>
            <p:cNvSpPr/>
            <p:nvPr/>
          </p:nvSpPr>
          <p:spPr>
            <a:xfrm>
              <a:off x="2927182" y="4754761"/>
              <a:ext cx="40215" cy="38575"/>
            </a:xfrm>
            <a:custGeom>
              <a:avLst/>
              <a:gdLst/>
              <a:ahLst/>
              <a:cxnLst/>
              <a:rect l="l" t="t" r="r" b="b"/>
              <a:pathLst>
                <a:path w="809" h="776" extrusionOk="0">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1" name="Google Shape;411;p3"/>
            <p:cNvSpPr/>
            <p:nvPr/>
          </p:nvSpPr>
          <p:spPr>
            <a:xfrm>
              <a:off x="2985741" y="4287835"/>
              <a:ext cx="128898" cy="123877"/>
            </a:xfrm>
            <a:custGeom>
              <a:avLst/>
              <a:gdLst/>
              <a:ahLst/>
              <a:cxnLst/>
              <a:rect l="l" t="t" r="r" b="b"/>
              <a:pathLst>
                <a:path w="2593" h="2492"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2" name="Google Shape;412;p3"/>
            <p:cNvSpPr/>
            <p:nvPr/>
          </p:nvSpPr>
          <p:spPr>
            <a:xfrm>
              <a:off x="3129651" y="4286144"/>
              <a:ext cx="125617" cy="135659"/>
            </a:xfrm>
            <a:custGeom>
              <a:avLst/>
              <a:gdLst/>
              <a:ahLst/>
              <a:cxnLst/>
              <a:rect l="l" t="t" r="r" b="b"/>
              <a:pathLst>
                <a:path w="2527" h="2729" extrusionOk="0">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3" name="Google Shape;413;p3"/>
            <p:cNvSpPr/>
            <p:nvPr/>
          </p:nvSpPr>
          <p:spPr>
            <a:xfrm>
              <a:off x="2880306"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4" name="Google Shape;414;p3"/>
            <p:cNvSpPr/>
            <p:nvPr/>
          </p:nvSpPr>
          <p:spPr>
            <a:xfrm>
              <a:off x="2751408" y="4346393"/>
              <a:ext cx="38575" cy="45236"/>
            </a:xfrm>
            <a:custGeom>
              <a:avLst/>
              <a:gdLst/>
              <a:ahLst/>
              <a:cxnLst/>
              <a:rect l="l" t="t" r="r" b="b"/>
              <a:pathLst>
                <a:path w="776" h="910" extrusionOk="0">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5" name="Google Shape;415;p3"/>
            <p:cNvSpPr/>
            <p:nvPr/>
          </p:nvSpPr>
          <p:spPr>
            <a:xfrm>
              <a:off x="2853512"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6" name="Google Shape;416;p3"/>
            <p:cNvSpPr/>
            <p:nvPr/>
          </p:nvSpPr>
          <p:spPr>
            <a:xfrm>
              <a:off x="2893678" y="4346393"/>
              <a:ext cx="36885" cy="53637"/>
            </a:xfrm>
            <a:custGeom>
              <a:avLst/>
              <a:gdLst/>
              <a:ahLst/>
              <a:cxnLst/>
              <a:rect l="l" t="t" r="r" b="b"/>
              <a:pathLst>
                <a:path w="742" h="1079" extrusionOk="0">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7" name="Google Shape;417;p3"/>
            <p:cNvSpPr/>
            <p:nvPr/>
          </p:nvSpPr>
          <p:spPr>
            <a:xfrm>
              <a:off x="2843471"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8" name="Google Shape;418;p3"/>
            <p:cNvSpPr/>
            <p:nvPr/>
          </p:nvSpPr>
          <p:spPr>
            <a:xfrm>
              <a:off x="2709601" y="4190751"/>
              <a:ext cx="137299" cy="93803"/>
            </a:xfrm>
            <a:custGeom>
              <a:avLst/>
              <a:gdLst/>
              <a:ahLst/>
              <a:cxnLst/>
              <a:rect l="l" t="t" r="r" b="b"/>
              <a:pathLst>
                <a:path w="2762" h="1887" extrusionOk="0">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9" name="Google Shape;419;p3"/>
            <p:cNvSpPr/>
            <p:nvPr/>
          </p:nvSpPr>
          <p:spPr>
            <a:xfrm>
              <a:off x="2677787" y="4468580"/>
              <a:ext cx="40215" cy="51947"/>
            </a:xfrm>
            <a:custGeom>
              <a:avLst/>
              <a:gdLst/>
              <a:ahLst/>
              <a:cxnLst/>
              <a:rect l="l" t="t" r="r" b="b"/>
              <a:pathLst>
                <a:path w="809" h="1045" extrusionOk="0">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0" name="Google Shape;420;p3"/>
            <p:cNvSpPr/>
            <p:nvPr/>
          </p:nvSpPr>
          <p:spPr>
            <a:xfrm>
              <a:off x="2979030" y="4476981"/>
              <a:ext cx="28534" cy="8401"/>
            </a:xfrm>
            <a:custGeom>
              <a:avLst/>
              <a:gdLst/>
              <a:ahLst/>
              <a:cxnLst/>
              <a:rect l="l" t="t" r="r" b="b"/>
              <a:pathLst>
                <a:path w="574" h="169" extrusionOk="0">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1" name="Google Shape;421;p3"/>
            <p:cNvSpPr/>
            <p:nvPr/>
          </p:nvSpPr>
          <p:spPr>
            <a:xfrm>
              <a:off x="2920471"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2" name="Google Shape;422;p3"/>
            <p:cNvSpPr/>
            <p:nvPr/>
          </p:nvSpPr>
          <p:spPr>
            <a:xfrm>
              <a:off x="2970678" y="4478621"/>
              <a:ext cx="33505" cy="40215"/>
            </a:xfrm>
            <a:custGeom>
              <a:avLst/>
              <a:gdLst/>
              <a:ahLst/>
              <a:cxnLst/>
              <a:rect l="l" t="t" r="r" b="b"/>
              <a:pathLst>
                <a:path w="674" h="809" extrusionOk="0">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3" name="Google Shape;423;p3"/>
            <p:cNvSpPr/>
            <p:nvPr/>
          </p:nvSpPr>
          <p:spPr>
            <a:xfrm>
              <a:off x="3029237" y="4349773"/>
              <a:ext cx="40215" cy="45236"/>
            </a:xfrm>
            <a:custGeom>
              <a:avLst/>
              <a:gdLst/>
              <a:ahLst/>
              <a:cxnLst/>
              <a:rect l="l" t="t" r="r" b="b"/>
              <a:pathLst>
                <a:path w="809" h="910" extrusionOk="0">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4" name="Google Shape;424;p3"/>
            <p:cNvSpPr/>
            <p:nvPr/>
          </p:nvSpPr>
          <p:spPr>
            <a:xfrm>
              <a:off x="3176528" y="4354794"/>
              <a:ext cx="36885" cy="48567"/>
            </a:xfrm>
            <a:custGeom>
              <a:avLst/>
              <a:gdLst/>
              <a:ahLst/>
              <a:cxnLst/>
              <a:rect l="l" t="t" r="r" b="b"/>
              <a:pathLst>
                <a:path w="742" h="977" extrusionOk="0">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5" name="Google Shape;425;p3"/>
            <p:cNvSpPr/>
            <p:nvPr/>
          </p:nvSpPr>
          <p:spPr>
            <a:xfrm>
              <a:off x="3896179" y="4359815"/>
              <a:ext cx="31864" cy="36835"/>
            </a:xfrm>
            <a:custGeom>
              <a:avLst/>
              <a:gdLst/>
              <a:ahLst/>
              <a:cxnLst/>
              <a:rect l="l" t="t" r="r" b="b"/>
              <a:pathLst>
                <a:path w="641" h="741" extrusionOk="0">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6" name="Google Shape;426;p3"/>
            <p:cNvSpPr/>
            <p:nvPr/>
          </p:nvSpPr>
          <p:spPr>
            <a:xfrm>
              <a:off x="1973198" y="3258539"/>
              <a:ext cx="2344821" cy="1882915"/>
            </a:xfrm>
            <a:custGeom>
              <a:avLst/>
              <a:gdLst/>
              <a:ahLst/>
              <a:cxnLst/>
              <a:rect l="l" t="t" r="r" b="b"/>
              <a:pathLst>
                <a:path w="47170" h="37878" extrusionOk="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7" name="Google Shape;427;p3"/>
            <p:cNvSpPr/>
            <p:nvPr/>
          </p:nvSpPr>
          <p:spPr>
            <a:xfrm>
              <a:off x="2021714" y="4870287"/>
              <a:ext cx="13471" cy="18442"/>
            </a:xfrm>
            <a:custGeom>
              <a:avLst/>
              <a:gdLst/>
              <a:ahLst/>
              <a:cxnLst/>
              <a:rect l="l" t="t" r="r" b="b"/>
              <a:pathLst>
                <a:path w="271" h="371" extrusionOk="0">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8" name="Google Shape;428;p3"/>
            <p:cNvSpPr/>
            <p:nvPr/>
          </p:nvSpPr>
          <p:spPr>
            <a:xfrm>
              <a:off x="1112916" y="4369856"/>
              <a:ext cx="286280" cy="771599"/>
            </a:xfrm>
            <a:custGeom>
              <a:avLst/>
              <a:gdLst/>
              <a:ahLst/>
              <a:cxnLst/>
              <a:rect l="l" t="t" r="r" b="b"/>
              <a:pathLst>
                <a:path w="5759" h="15522" extrusionOk="0">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9" name="Google Shape;429;p3"/>
            <p:cNvSpPr/>
            <p:nvPr/>
          </p:nvSpPr>
          <p:spPr>
            <a:xfrm>
              <a:off x="1151442" y="4383228"/>
              <a:ext cx="35195" cy="115526"/>
            </a:xfrm>
            <a:custGeom>
              <a:avLst/>
              <a:gdLst/>
              <a:ahLst/>
              <a:cxnLst/>
              <a:rect l="l" t="t" r="r" b="b"/>
              <a:pathLst>
                <a:path w="708" h="2324" extrusionOk="0">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0" name="Google Shape;430;p3"/>
            <p:cNvSpPr/>
            <p:nvPr/>
          </p:nvSpPr>
          <p:spPr>
            <a:xfrm>
              <a:off x="2031756" y="4922134"/>
              <a:ext cx="31864" cy="102154"/>
            </a:xfrm>
            <a:custGeom>
              <a:avLst/>
              <a:gdLst/>
              <a:ahLst/>
              <a:cxnLst/>
              <a:rect l="l" t="t" r="r" b="b"/>
              <a:pathLst>
                <a:path w="641" h="2055" extrusionOk="0">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1" name="Google Shape;431;p3"/>
            <p:cNvSpPr/>
            <p:nvPr/>
          </p:nvSpPr>
          <p:spPr>
            <a:xfrm>
              <a:off x="4336361" y="4195772"/>
              <a:ext cx="135609" cy="83761"/>
            </a:xfrm>
            <a:custGeom>
              <a:avLst/>
              <a:gdLst/>
              <a:ahLst/>
              <a:cxnLst/>
              <a:rect l="l" t="t" r="r" b="b"/>
              <a:pathLst>
                <a:path w="2728" h="1685" extrusionOk="0">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2" name="Google Shape;432;p3"/>
            <p:cNvSpPr/>
            <p:nvPr/>
          </p:nvSpPr>
          <p:spPr>
            <a:xfrm>
              <a:off x="2413380" y="4286144"/>
              <a:ext cx="125567" cy="135659"/>
            </a:xfrm>
            <a:custGeom>
              <a:avLst/>
              <a:gdLst/>
              <a:ahLst/>
              <a:cxnLst/>
              <a:rect l="l" t="t" r="r" b="b"/>
              <a:pathLst>
                <a:path w="2526" h="2729" extrusionOk="0">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3" name="Google Shape;433;p3"/>
            <p:cNvSpPr/>
            <p:nvPr/>
          </p:nvSpPr>
          <p:spPr>
            <a:xfrm>
              <a:off x="4132202"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4" name="Google Shape;434;p3"/>
            <p:cNvSpPr/>
            <p:nvPr/>
          </p:nvSpPr>
          <p:spPr>
            <a:xfrm>
              <a:off x="4041829" y="4192441"/>
              <a:ext cx="127208" cy="88732"/>
            </a:xfrm>
            <a:custGeom>
              <a:avLst/>
              <a:gdLst/>
              <a:ahLst/>
              <a:cxnLst/>
              <a:rect l="l" t="t" r="r" b="b"/>
              <a:pathLst>
                <a:path w="2559" h="1785" extrusionOk="0">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5" name="Google Shape;435;p3"/>
            <p:cNvSpPr/>
            <p:nvPr/>
          </p:nvSpPr>
          <p:spPr>
            <a:xfrm>
              <a:off x="4209153"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6" name="Google Shape;436;p3"/>
            <p:cNvSpPr/>
            <p:nvPr/>
          </p:nvSpPr>
          <p:spPr>
            <a:xfrm>
              <a:off x="4237637"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7" name="Google Shape;437;p3"/>
            <p:cNvSpPr/>
            <p:nvPr/>
          </p:nvSpPr>
          <p:spPr>
            <a:xfrm>
              <a:off x="3896179" y="4195772"/>
              <a:ext cx="132278" cy="80381"/>
            </a:xfrm>
            <a:custGeom>
              <a:avLst/>
              <a:gdLst/>
              <a:ahLst/>
              <a:cxnLst/>
              <a:rect l="l" t="t" r="r" b="b"/>
              <a:pathLst>
                <a:path w="2661" h="1617" extrusionOk="0">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8" name="Google Shape;438;p3"/>
            <p:cNvSpPr/>
            <p:nvPr/>
          </p:nvSpPr>
          <p:spPr>
            <a:xfrm>
              <a:off x="2699560"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9" name="Google Shape;439;p3"/>
            <p:cNvSpPr/>
            <p:nvPr/>
          </p:nvSpPr>
          <p:spPr>
            <a:xfrm>
              <a:off x="3005823" y="4195772"/>
              <a:ext cx="137299" cy="80381"/>
            </a:xfrm>
            <a:custGeom>
              <a:avLst/>
              <a:gdLst/>
              <a:ahLst/>
              <a:cxnLst/>
              <a:rect l="l" t="t" r="r" b="b"/>
              <a:pathLst>
                <a:path w="2762" h="1617" extrusionOk="0">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0" name="Google Shape;440;p3"/>
            <p:cNvSpPr/>
            <p:nvPr/>
          </p:nvSpPr>
          <p:spPr>
            <a:xfrm>
              <a:off x="4092037" y="4568994"/>
              <a:ext cx="128898" cy="123927"/>
            </a:xfrm>
            <a:custGeom>
              <a:avLst/>
              <a:gdLst/>
              <a:ahLst/>
              <a:cxnLst/>
              <a:rect l="l" t="t" r="r" b="b"/>
              <a:pathLst>
                <a:path w="2593" h="2493" extrusionOk="0">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1" name="Google Shape;441;p3"/>
            <p:cNvSpPr/>
            <p:nvPr/>
          </p:nvSpPr>
          <p:spPr>
            <a:xfrm>
              <a:off x="3608358" y="4192441"/>
              <a:ext cx="127208" cy="88732"/>
            </a:xfrm>
            <a:custGeom>
              <a:avLst/>
              <a:gdLst/>
              <a:ahLst/>
              <a:cxnLst/>
              <a:rect l="l" t="t" r="r" b="b"/>
              <a:pathLst>
                <a:path w="2559" h="1785" extrusionOk="0">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2" name="Google Shape;442;p3"/>
            <p:cNvSpPr/>
            <p:nvPr/>
          </p:nvSpPr>
          <p:spPr>
            <a:xfrm>
              <a:off x="3154755" y="4195772"/>
              <a:ext cx="137299" cy="80381"/>
            </a:xfrm>
            <a:custGeom>
              <a:avLst/>
              <a:gdLst/>
              <a:ahLst/>
              <a:cxnLst/>
              <a:rect l="l" t="t" r="r" b="b"/>
              <a:pathLst>
                <a:path w="2762" h="1617" extrusionOk="0">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3" name="Google Shape;443;p3"/>
            <p:cNvSpPr/>
            <p:nvPr/>
          </p:nvSpPr>
          <p:spPr>
            <a:xfrm>
              <a:off x="2562311" y="4192441"/>
              <a:ext cx="127258" cy="88732"/>
            </a:xfrm>
            <a:custGeom>
              <a:avLst/>
              <a:gdLst/>
              <a:ahLst/>
              <a:cxnLst/>
              <a:rect l="l" t="t" r="r" b="b"/>
              <a:pathLst>
                <a:path w="2560" h="1785" extrusionOk="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4" name="Google Shape;444;p3"/>
            <p:cNvSpPr/>
            <p:nvPr/>
          </p:nvSpPr>
          <p:spPr>
            <a:xfrm>
              <a:off x="3748938" y="4195772"/>
              <a:ext cx="133919" cy="80381"/>
            </a:xfrm>
            <a:custGeom>
              <a:avLst/>
              <a:gdLst/>
              <a:ahLst/>
              <a:cxnLst/>
              <a:rect l="l" t="t" r="r" b="b"/>
              <a:pathLst>
                <a:path w="2694" h="1617" extrusionOk="0">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5" name="Google Shape;445;p3"/>
            <p:cNvSpPr/>
            <p:nvPr/>
          </p:nvSpPr>
          <p:spPr>
            <a:xfrm>
              <a:off x="3790744"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6" name="Google Shape;446;p3"/>
            <p:cNvSpPr/>
            <p:nvPr/>
          </p:nvSpPr>
          <p:spPr>
            <a:xfrm>
              <a:off x="3822559" y="4476981"/>
              <a:ext cx="38525" cy="40215"/>
            </a:xfrm>
            <a:custGeom>
              <a:avLst/>
              <a:gdLst/>
              <a:ahLst/>
              <a:cxnLst/>
              <a:rect l="l" t="t" r="r" b="b"/>
              <a:pathLst>
                <a:path w="775" h="809" extrusionOk="0">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7" name="Google Shape;447;p3"/>
            <p:cNvSpPr/>
            <p:nvPr/>
          </p:nvSpPr>
          <p:spPr>
            <a:xfrm>
              <a:off x="3750579" y="4711264"/>
              <a:ext cx="113886" cy="123927"/>
            </a:xfrm>
            <a:custGeom>
              <a:avLst/>
              <a:gdLst/>
              <a:ahLst/>
              <a:cxnLst/>
              <a:rect l="l" t="t" r="r" b="b"/>
              <a:pathLst>
                <a:path w="2291" h="2493" extrusionOk="0">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8" name="Google Shape;448;p3"/>
            <p:cNvSpPr/>
            <p:nvPr/>
          </p:nvSpPr>
          <p:spPr>
            <a:xfrm>
              <a:off x="3859394" y="4615871"/>
              <a:ext cx="36835" cy="43546"/>
            </a:xfrm>
            <a:custGeom>
              <a:avLst/>
              <a:gdLst/>
              <a:ahLst/>
              <a:cxnLst/>
              <a:rect l="l" t="t" r="r" b="b"/>
              <a:pathLst>
                <a:path w="741" h="876" extrusionOk="0">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9" name="Google Shape;449;p3"/>
            <p:cNvSpPr/>
            <p:nvPr/>
          </p:nvSpPr>
          <p:spPr>
            <a:xfrm>
              <a:off x="3780703" y="443343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0" name="Google Shape;450;p3"/>
            <p:cNvSpPr/>
            <p:nvPr/>
          </p:nvSpPr>
          <p:spPr>
            <a:xfrm>
              <a:off x="3805806"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1" name="Google Shape;451;p3"/>
            <p:cNvSpPr/>
            <p:nvPr/>
          </p:nvSpPr>
          <p:spPr>
            <a:xfrm>
              <a:off x="4066933" y="4426774"/>
              <a:ext cx="125567" cy="135609"/>
            </a:xfrm>
            <a:custGeom>
              <a:avLst/>
              <a:gdLst/>
              <a:ahLst/>
              <a:cxnLst/>
              <a:rect l="l" t="t" r="r" b="b"/>
              <a:pathLst>
                <a:path w="2526" h="2728" extrusionOk="0">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2" name="Google Shape;452;p3"/>
            <p:cNvSpPr/>
            <p:nvPr/>
          </p:nvSpPr>
          <p:spPr>
            <a:xfrm>
              <a:off x="3951407" y="4570684"/>
              <a:ext cx="115576" cy="123877"/>
            </a:xfrm>
            <a:custGeom>
              <a:avLst/>
              <a:gdLst/>
              <a:ahLst/>
              <a:cxnLst/>
              <a:rect l="l" t="t" r="r" b="b"/>
              <a:pathLst>
                <a:path w="2325" h="2492" extrusionOk="0">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3" name="Google Shape;453;p3"/>
            <p:cNvSpPr/>
            <p:nvPr/>
          </p:nvSpPr>
          <p:spPr>
            <a:xfrm>
              <a:off x="3961448" y="4473601"/>
              <a:ext cx="45236" cy="36885"/>
            </a:xfrm>
            <a:custGeom>
              <a:avLst/>
              <a:gdLst/>
              <a:ahLst/>
              <a:cxnLst/>
              <a:rect l="l" t="t" r="r" b="b"/>
              <a:pathLst>
                <a:path w="910" h="742" extrusionOk="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4" name="Google Shape;454;p3"/>
            <p:cNvSpPr/>
            <p:nvPr/>
          </p:nvSpPr>
          <p:spPr>
            <a:xfrm>
              <a:off x="3922973"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5" name="Google Shape;455;p3"/>
            <p:cNvSpPr/>
            <p:nvPr/>
          </p:nvSpPr>
          <p:spPr>
            <a:xfrm>
              <a:off x="4247679" y="4873617"/>
              <a:ext cx="45236" cy="30174"/>
            </a:xfrm>
            <a:custGeom>
              <a:avLst/>
              <a:gdLst/>
              <a:ahLst/>
              <a:cxnLst/>
              <a:rect l="l" t="t" r="r" b="b"/>
              <a:pathLst>
                <a:path w="910" h="607" extrusionOk="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6" name="Google Shape;456;p3"/>
            <p:cNvSpPr/>
            <p:nvPr/>
          </p:nvSpPr>
          <p:spPr>
            <a:xfrm>
              <a:off x="4386568" y="4353104"/>
              <a:ext cx="56968" cy="40215"/>
            </a:xfrm>
            <a:custGeom>
              <a:avLst/>
              <a:gdLst/>
              <a:ahLst/>
              <a:cxnLst/>
              <a:rect l="l" t="t" r="r" b="b"/>
              <a:pathLst>
                <a:path w="1146" h="809" extrusionOk="0">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7" name="Google Shape;457;p3"/>
            <p:cNvSpPr/>
            <p:nvPr/>
          </p:nvSpPr>
          <p:spPr>
            <a:xfrm>
              <a:off x="4165657" y="4704553"/>
              <a:ext cx="309693" cy="138989"/>
            </a:xfrm>
            <a:custGeom>
              <a:avLst/>
              <a:gdLst/>
              <a:ahLst/>
              <a:cxnLst/>
              <a:rect l="l" t="t" r="r" b="b"/>
              <a:pathLst>
                <a:path w="6230" h="2796" extrusionOk="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8" name="Google Shape;458;p3"/>
            <p:cNvSpPr/>
            <p:nvPr/>
          </p:nvSpPr>
          <p:spPr>
            <a:xfrm>
              <a:off x="3779062" y="4736368"/>
              <a:ext cx="45236" cy="26843"/>
            </a:xfrm>
            <a:custGeom>
              <a:avLst/>
              <a:gdLst/>
              <a:ahLst/>
              <a:cxnLst/>
              <a:rect l="l" t="t" r="r" b="b"/>
              <a:pathLst>
                <a:path w="910" h="540" extrusionOk="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9" name="Google Shape;459;p3"/>
            <p:cNvSpPr/>
            <p:nvPr/>
          </p:nvSpPr>
          <p:spPr>
            <a:xfrm>
              <a:off x="4348093" y="4920494"/>
              <a:ext cx="127258" cy="82021"/>
            </a:xfrm>
            <a:custGeom>
              <a:avLst/>
              <a:gdLst/>
              <a:ahLst/>
              <a:cxnLst/>
              <a:rect l="l" t="t" r="r" b="b"/>
              <a:pathLst>
                <a:path w="2560" h="1650" extrusionOk="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0" name="Google Shape;460;p3"/>
            <p:cNvSpPr/>
            <p:nvPr/>
          </p:nvSpPr>
          <p:spPr>
            <a:xfrm>
              <a:off x="4204133" y="4851844"/>
              <a:ext cx="123927" cy="149031"/>
            </a:xfrm>
            <a:custGeom>
              <a:avLst/>
              <a:gdLst/>
              <a:ahLst/>
              <a:cxnLst/>
              <a:rect l="l" t="t" r="r" b="b"/>
              <a:pathLst>
                <a:path w="2493" h="2998" extrusionOk="0">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1" name="Google Shape;461;p3"/>
            <p:cNvSpPr/>
            <p:nvPr/>
          </p:nvSpPr>
          <p:spPr>
            <a:xfrm>
              <a:off x="4344713" y="4932176"/>
              <a:ext cx="8451" cy="70340"/>
            </a:xfrm>
            <a:custGeom>
              <a:avLst/>
              <a:gdLst/>
              <a:ahLst/>
              <a:cxnLst/>
              <a:rect l="l" t="t" r="r" b="b"/>
              <a:pathLst>
                <a:path w="170" h="1415" extrusionOk="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2" name="Google Shape;462;p3"/>
            <p:cNvSpPr/>
            <p:nvPr/>
          </p:nvSpPr>
          <p:spPr>
            <a:xfrm>
              <a:off x="4394920" y="4942217"/>
              <a:ext cx="28534" cy="38575"/>
            </a:xfrm>
            <a:custGeom>
              <a:avLst/>
              <a:gdLst/>
              <a:ahLst/>
              <a:cxnLst/>
              <a:rect l="l" t="t" r="r" b="b"/>
              <a:pathLst>
                <a:path w="574" h="776" extrusionOk="0">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3" name="Google Shape;463;p3"/>
            <p:cNvSpPr/>
            <p:nvPr/>
          </p:nvSpPr>
          <p:spPr>
            <a:xfrm>
              <a:off x="4399940" y="4500394"/>
              <a:ext cx="55327" cy="45236"/>
            </a:xfrm>
            <a:custGeom>
              <a:avLst/>
              <a:gdLst/>
              <a:ahLst/>
              <a:cxnLst/>
              <a:rect l="l" t="t" r="r" b="b"/>
              <a:pathLst>
                <a:path w="1113" h="910" extrusionOk="0">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4" name="Google Shape;464;p3"/>
            <p:cNvSpPr/>
            <p:nvPr/>
          </p:nvSpPr>
          <p:spPr>
            <a:xfrm>
              <a:off x="4269402" y="4289525"/>
              <a:ext cx="202568" cy="125567"/>
            </a:xfrm>
            <a:custGeom>
              <a:avLst/>
              <a:gdLst/>
              <a:ahLst/>
              <a:cxnLst/>
              <a:rect l="l" t="t" r="r" b="b"/>
              <a:pathLst>
                <a:path w="4075" h="2526" extrusionOk="0">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5" name="Google Shape;465;p3"/>
            <p:cNvSpPr/>
            <p:nvPr/>
          </p:nvSpPr>
          <p:spPr>
            <a:xfrm>
              <a:off x="4348093" y="4430105"/>
              <a:ext cx="132278" cy="262817"/>
            </a:xfrm>
            <a:custGeom>
              <a:avLst/>
              <a:gdLst/>
              <a:ahLst/>
              <a:cxnLst/>
              <a:rect l="l" t="t" r="r" b="b"/>
              <a:pathLst>
                <a:path w="2661" h="5287" extrusionOk="0">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6" name="Google Shape;466;p3"/>
            <p:cNvSpPr/>
            <p:nvPr/>
          </p:nvSpPr>
          <p:spPr>
            <a:xfrm>
              <a:off x="4252699" y="4947238"/>
              <a:ext cx="41856" cy="25153"/>
            </a:xfrm>
            <a:custGeom>
              <a:avLst/>
              <a:gdLst/>
              <a:ahLst/>
              <a:cxnLst/>
              <a:rect l="l" t="t" r="r" b="b"/>
              <a:pathLst>
                <a:path w="842" h="506" extrusionOk="0">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7" name="Google Shape;467;p3"/>
            <p:cNvSpPr/>
            <p:nvPr/>
          </p:nvSpPr>
          <p:spPr>
            <a:xfrm>
              <a:off x="2443504" y="4492043"/>
              <a:ext cx="56918" cy="46877"/>
            </a:xfrm>
            <a:custGeom>
              <a:avLst/>
              <a:gdLst/>
              <a:ahLst/>
              <a:cxnLst/>
              <a:rect l="l" t="t" r="r" b="b"/>
              <a:pathLst>
                <a:path w="1145" h="943" extrusionOk="0">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8" name="Google Shape;468;p3"/>
            <p:cNvSpPr/>
            <p:nvPr/>
          </p:nvSpPr>
          <p:spPr>
            <a:xfrm>
              <a:off x="4026767" y="4707934"/>
              <a:ext cx="125567" cy="135609"/>
            </a:xfrm>
            <a:custGeom>
              <a:avLst/>
              <a:gdLst/>
              <a:ahLst/>
              <a:cxnLst/>
              <a:rect l="l" t="t" r="r" b="b"/>
              <a:pathLst>
                <a:path w="2526" h="2728" extrusionOk="0">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9" name="Google Shape;469;p3"/>
            <p:cNvSpPr/>
            <p:nvPr/>
          </p:nvSpPr>
          <p:spPr>
            <a:xfrm>
              <a:off x="2553959" y="4848514"/>
              <a:ext cx="125567" cy="155692"/>
            </a:xfrm>
            <a:custGeom>
              <a:avLst/>
              <a:gdLst/>
              <a:ahLst/>
              <a:cxnLst/>
              <a:rect l="l" t="t" r="r" b="b"/>
              <a:pathLst>
                <a:path w="2526" h="3132" extrusionOk="0">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0" name="Google Shape;470;p3"/>
            <p:cNvSpPr/>
            <p:nvPr/>
          </p:nvSpPr>
          <p:spPr>
            <a:xfrm>
              <a:off x="2409999" y="4426774"/>
              <a:ext cx="205899" cy="130588"/>
            </a:xfrm>
            <a:custGeom>
              <a:avLst/>
              <a:gdLst/>
              <a:ahLst/>
              <a:cxnLst/>
              <a:rect l="l" t="t" r="r" b="b"/>
              <a:pathLst>
                <a:path w="4142" h="2627" extrusionOk="0">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1" name="Google Shape;471;p3"/>
            <p:cNvSpPr/>
            <p:nvPr/>
          </p:nvSpPr>
          <p:spPr>
            <a:xfrm>
              <a:off x="2416710" y="4195772"/>
              <a:ext cx="132278" cy="80381"/>
            </a:xfrm>
            <a:custGeom>
              <a:avLst/>
              <a:gdLst/>
              <a:ahLst/>
              <a:cxnLst/>
              <a:rect l="l" t="t" r="r" b="b"/>
              <a:pathLst>
                <a:path w="2661" h="1617" extrusionOk="0">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2" name="Google Shape;472;p3"/>
            <p:cNvSpPr/>
            <p:nvPr/>
          </p:nvSpPr>
          <p:spPr>
            <a:xfrm>
              <a:off x="2409999" y="4850204"/>
              <a:ext cx="128948" cy="143960"/>
            </a:xfrm>
            <a:custGeom>
              <a:avLst/>
              <a:gdLst/>
              <a:ahLst/>
              <a:cxnLst/>
              <a:rect l="l" t="t" r="r" b="b"/>
              <a:pathLst>
                <a:path w="2594" h="2896" extrusionOk="0">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3" name="Google Shape;473;p3"/>
            <p:cNvSpPr/>
            <p:nvPr/>
          </p:nvSpPr>
          <p:spPr>
            <a:xfrm>
              <a:off x="3735516" y="4850204"/>
              <a:ext cx="160712" cy="143960"/>
            </a:xfrm>
            <a:custGeom>
              <a:avLst/>
              <a:gdLst/>
              <a:ahLst/>
              <a:cxnLst/>
              <a:rect l="l" t="t" r="r" b="b"/>
              <a:pathLst>
                <a:path w="3233" h="2896" extrusionOk="0">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4" name="Google Shape;474;p3"/>
            <p:cNvSpPr/>
            <p:nvPr/>
          </p:nvSpPr>
          <p:spPr>
            <a:xfrm>
              <a:off x="3912931" y="4850204"/>
              <a:ext cx="130588" cy="150671"/>
            </a:xfrm>
            <a:custGeom>
              <a:avLst/>
              <a:gdLst/>
              <a:ahLst/>
              <a:cxnLst/>
              <a:rect l="l" t="t" r="r" b="b"/>
              <a:pathLst>
                <a:path w="2627" h="3031" extrusionOk="0">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5" name="Google Shape;475;p3"/>
            <p:cNvSpPr/>
            <p:nvPr/>
          </p:nvSpPr>
          <p:spPr>
            <a:xfrm>
              <a:off x="3022576" y="4850204"/>
              <a:ext cx="697928" cy="155692"/>
            </a:xfrm>
            <a:custGeom>
              <a:avLst/>
              <a:gdLst/>
              <a:ahLst/>
              <a:cxnLst/>
              <a:rect l="l" t="t" r="r" b="b"/>
              <a:pathLst>
                <a:path w="14040" h="3132" extrusionOk="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6" name="Google Shape;476;p3"/>
            <p:cNvSpPr/>
            <p:nvPr/>
          </p:nvSpPr>
          <p:spPr>
            <a:xfrm>
              <a:off x="2843471" y="4845183"/>
              <a:ext cx="169113" cy="157332"/>
            </a:xfrm>
            <a:custGeom>
              <a:avLst/>
              <a:gdLst/>
              <a:ahLst/>
              <a:cxnLst/>
              <a:rect l="l" t="t" r="r" b="b"/>
              <a:pathLst>
                <a:path w="3402" h="3165" extrusionOk="0">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477" name="Google Shape;477;p3"/>
          <p:cNvSpPr txBox="1">
            <a:spLocks noGrp="1"/>
          </p:cNvSpPr>
          <p:nvPr>
            <p:ph type="ctrTitle"/>
          </p:nvPr>
        </p:nvSpPr>
        <p:spPr>
          <a:xfrm>
            <a:off x="1557875" y="1411894"/>
            <a:ext cx="60282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200"/>
              <a:buNone/>
              <a:defRPr sz="5200" b="0">
                <a:solidFill>
                  <a:schemeClr val="lt1"/>
                </a:solidFill>
              </a:defRPr>
            </a:lvl1pPr>
            <a:lvl2pPr lvl="1" algn="ctr" rtl="0">
              <a:spcBef>
                <a:spcPts val="0"/>
              </a:spcBef>
              <a:spcAft>
                <a:spcPts val="0"/>
              </a:spcAft>
              <a:buClr>
                <a:schemeClr val="lt1"/>
              </a:buClr>
              <a:buSzPts val="5200"/>
              <a:buNone/>
              <a:defRPr sz="5200" b="0">
                <a:solidFill>
                  <a:schemeClr val="lt1"/>
                </a:solidFill>
              </a:defRPr>
            </a:lvl2pPr>
            <a:lvl3pPr lvl="2" algn="ctr" rtl="0">
              <a:spcBef>
                <a:spcPts val="0"/>
              </a:spcBef>
              <a:spcAft>
                <a:spcPts val="0"/>
              </a:spcAft>
              <a:buClr>
                <a:schemeClr val="lt1"/>
              </a:buClr>
              <a:buSzPts val="5200"/>
              <a:buNone/>
              <a:defRPr sz="5200" b="0">
                <a:solidFill>
                  <a:schemeClr val="lt1"/>
                </a:solidFill>
              </a:defRPr>
            </a:lvl3pPr>
            <a:lvl4pPr lvl="3" algn="ctr" rtl="0">
              <a:spcBef>
                <a:spcPts val="0"/>
              </a:spcBef>
              <a:spcAft>
                <a:spcPts val="0"/>
              </a:spcAft>
              <a:buClr>
                <a:schemeClr val="lt1"/>
              </a:buClr>
              <a:buSzPts val="5200"/>
              <a:buNone/>
              <a:defRPr sz="5200" b="0">
                <a:solidFill>
                  <a:schemeClr val="lt1"/>
                </a:solidFill>
              </a:defRPr>
            </a:lvl4pPr>
            <a:lvl5pPr lvl="4" algn="ctr" rtl="0">
              <a:spcBef>
                <a:spcPts val="0"/>
              </a:spcBef>
              <a:spcAft>
                <a:spcPts val="0"/>
              </a:spcAft>
              <a:buClr>
                <a:schemeClr val="lt1"/>
              </a:buClr>
              <a:buSzPts val="5200"/>
              <a:buNone/>
              <a:defRPr sz="5200" b="0">
                <a:solidFill>
                  <a:schemeClr val="lt1"/>
                </a:solidFill>
              </a:defRPr>
            </a:lvl5pPr>
            <a:lvl6pPr lvl="5" algn="ctr" rtl="0">
              <a:spcBef>
                <a:spcPts val="0"/>
              </a:spcBef>
              <a:spcAft>
                <a:spcPts val="0"/>
              </a:spcAft>
              <a:buClr>
                <a:schemeClr val="lt1"/>
              </a:buClr>
              <a:buSzPts val="5200"/>
              <a:buNone/>
              <a:defRPr sz="5200" b="0">
                <a:solidFill>
                  <a:schemeClr val="lt1"/>
                </a:solidFill>
              </a:defRPr>
            </a:lvl6pPr>
            <a:lvl7pPr lvl="6" algn="ctr" rtl="0">
              <a:spcBef>
                <a:spcPts val="0"/>
              </a:spcBef>
              <a:spcAft>
                <a:spcPts val="0"/>
              </a:spcAft>
              <a:buClr>
                <a:schemeClr val="lt1"/>
              </a:buClr>
              <a:buSzPts val="5200"/>
              <a:buNone/>
              <a:defRPr sz="5200" b="0">
                <a:solidFill>
                  <a:schemeClr val="lt1"/>
                </a:solidFill>
              </a:defRPr>
            </a:lvl7pPr>
            <a:lvl8pPr lvl="7" algn="ctr" rtl="0">
              <a:spcBef>
                <a:spcPts val="0"/>
              </a:spcBef>
              <a:spcAft>
                <a:spcPts val="0"/>
              </a:spcAft>
              <a:buClr>
                <a:schemeClr val="lt1"/>
              </a:buClr>
              <a:buSzPts val="5200"/>
              <a:buNone/>
              <a:defRPr sz="5200" b="0">
                <a:solidFill>
                  <a:schemeClr val="lt1"/>
                </a:solidFill>
              </a:defRPr>
            </a:lvl8pPr>
            <a:lvl9pPr lvl="8" algn="ctr" rtl="0">
              <a:spcBef>
                <a:spcPts val="0"/>
              </a:spcBef>
              <a:spcAft>
                <a:spcPts val="0"/>
              </a:spcAft>
              <a:buClr>
                <a:schemeClr val="lt1"/>
              </a:buClr>
              <a:buSzPts val="5200"/>
              <a:buNone/>
              <a:defRPr sz="5200" b="0">
                <a:solidFill>
                  <a:schemeClr val="lt1"/>
                </a:solidFill>
              </a:defRPr>
            </a:lvl9pPr>
          </a:lstStyle>
          <a:p>
            <a:endParaRPr/>
          </a:p>
        </p:txBody>
      </p:sp>
      <p:sp>
        <p:nvSpPr>
          <p:cNvPr id="478" name="Google Shape;478;p3"/>
          <p:cNvSpPr txBox="1">
            <a:spLocks noGrp="1"/>
          </p:cNvSpPr>
          <p:nvPr>
            <p:ph type="subTitle" idx="1"/>
          </p:nvPr>
        </p:nvSpPr>
        <p:spPr>
          <a:xfrm>
            <a:off x="1557875" y="2497163"/>
            <a:ext cx="6028200" cy="795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algn="ctr" rtl="0">
              <a:spcBef>
                <a:spcPts val="0"/>
              </a:spcBef>
              <a:spcAft>
                <a:spcPts val="0"/>
              </a:spcAft>
              <a:buClr>
                <a:schemeClr val="dk1"/>
              </a:buClr>
              <a:buSzPts val="1600"/>
              <a:buNone/>
              <a:defRPr sz="1600"/>
            </a:lvl2pPr>
            <a:lvl3pPr lvl="2" algn="ctr" rtl="0">
              <a:spcBef>
                <a:spcPts val="0"/>
              </a:spcBef>
              <a:spcAft>
                <a:spcPts val="0"/>
              </a:spcAft>
              <a:buClr>
                <a:schemeClr val="dk1"/>
              </a:buClr>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79" name="Google Shape;479;p3"/>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72"/>
        <p:cNvGrpSpPr/>
        <p:nvPr/>
      </p:nvGrpSpPr>
      <p:grpSpPr>
        <a:xfrm>
          <a:off x="0" y="0"/>
          <a:ext cx="0" cy="0"/>
          <a:chOff x="0" y="0"/>
          <a:chExt cx="0" cy="0"/>
        </a:xfrm>
      </p:grpSpPr>
      <p:grpSp>
        <p:nvGrpSpPr>
          <p:cNvPr id="873" name="Google Shape;873;p6"/>
          <p:cNvGrpSpPr/>
          <p:nvPr/>
        </p:nvGrpSpPr>
        <p:grpSpPr>
          <a:xfrm>
            <a:off x="1841376" y="4540815"/>
            <a:ext cx="1110494" cy="612269"/>
            <a:chOff x="1003176" y="4540815"/>
            <a:chExt cx="1110494" cy="612269"/>
          </a:xfrm>
        </p:grpSpPr>
        <p:sp>
          <p:nvSpPr>
            <p:cNvPr id="874" name="Google Shape;874;p6"/>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5" name="Google Shape;875;p6"/>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6" name="Google Shape;876;p6"/>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77" name="Google Shape;877;p6"/>
          <p:cNvGrpSpPr/>
          <p:nvPr/>
        </p:nvGrpSpPr>
        <p:grpSpPr>
          <a:xfrm>
            <a:off x="342281" y="4183488"/>
            <a:ext cx="369035" cy="728056"/>
            <a:chOff x="342281" y="4183488"/>
            <a:chExt cx="369035" cy="728056"/>
          </a:xfrm>
        </p:grpSpPr>
        <p:sp>
          <p:nvSpPr>
            <p:cNvPr id="878" name="Google Shape;878;p6"/>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9" name="Google Shape;879;p6"/>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0" name="Google Shape;880;p6"/>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1" name="Google Shape;881;p6"/>
          <p:cNvGrpSpPr/>
          <p:nvPr/>
        </p:nvGrpSpPr>
        <p:grpSpPr>
          <a:xfrm>
            <a:off x="50" y="1232900"/>
            <a:ext cx="454630" cy="816989"/>
            <a:chOff x="50" y="1232900"/>
            <a:chExt cx="454630" cy="816989"/>
          </a:xfrm>
        </p:grpSpPr>
        <p:sp>
          <p:nvSpPr>
            <p:cNvPr id="882" name="Google Shape;882;p6"/>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3" name="Google Shape;883;p6"/>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4" name="Google Shape;884;p6"/>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5" name="Google Shape;885;p6"/>
          <p:cNvGrpSpPr/>
          <p:nvPr/>
        </p:nvGrpSpPr>
        <p:grpSpPr>
          <a:xfrm>
            <a:off x="50" y="3073044"/>
            <a:ext cx="729750" cy="1046771"/>
            <a:chOff x="50" y="3073044"/>
            <a:chExt cx="729750" cy="1046771"/>
          </a:xfrm>
        </p:grpSpPr>
        <p:sp>
          <p:nvSpPr>
            <p:cNvPr id="886" name="Google Shape;886;p6"/>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7" name="Google Shape;887;p6"/>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8" name="Google Shape;888;p6"/>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9" name="Google Shape;889;p6"/>
          <p:cNvGrpSpPr/>
          <p:nvPr/>
        </p:nvGrpSpPr>
        <p:grpSpPr>
          <a:xfrm>
            <a:off x="5944880" y="-7"/>
            <a:ext cx="2524606" cy="759943"/>
            <a:chOff x="4012455" y="-7"/>
            <a:chExt cx="2524606" cy="759943"/>
          </a:xfrm>
        </p:grpSpPr>
        <p:sp>
          <p:nvSpPr>
            <p:cNvPr id="890" name="Google Shape;890;p6"/>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1" name="Google Shape;891;p6"/>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2" name="Google Shape;892;p6"/>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3" name="Google Shape;893;p6"/>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4" name="Google Shape;894;p6"/>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5" name="Google Shape;895;p6"/>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6" name="Google Shape;896;p6"/>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7" name="Google Shape;897;p6"/>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98" name="Google Shape;898;p6"/>
          <p:cNvGrpSpPr/>
          <p:nvPr/>
        </p:nvGrpSpPr>
        <p:grpSpPr>
          <a:xfrm>
            <a:off x="8506368" y="1564091"/>
            <a:ext cx="637429" cy="1130622"/>
            <a:chOff x="6233393" y="2021291"/>
            <a:chExt cx="637429" cy="1130622"/>
          </a:xfrm>
        </p:grpSpPr>
        <p:sp>
          <p:nvSpPr>
            <p:cNvPr id="899" name="Google Shape;899;p6"/>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0" name="Google Shape;900;p6"/>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1" name="Google Shape;901;p6"/>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2" name="Google Shape;902;p6"/>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3" name="Google Shape;903;p6"/>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4" name="Google Shape;904;p6"/>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5" name="Google Shape;905;p6"/>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6" name="Google Shape;906;p6"/>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07" name="Google Shape;907;p6"/>
          <p:cNvGrpSpPr/>
          <p:nvPr/>
        </p:nvGrpSpPr>
        <p:grpSpPr>
          <a:xfrm>
            <a:off x="7464679" y="3618202"/>
            <a:ext cx="1679118" cy="1534882"/>
            <a:chOff x="5191704" y="3618202"/>
            <a:chExt cx="1679118" cy="1534882"/>
          </a:xfrm>
        </p:grpSpPr>
        <p:sp>
          <p:nvSpPr>
            <p:cNvPr id="908" name="Google Shape;908;p6"/>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9" name="Google Shape;909;p6"/>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0" name="Google Shape;910;p6"/>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1" name="Google Shape;911;p6"/>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2" name="Google Shape;912;p6"/>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3" name="Google Shape;913;p6"/>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4" name="Google Shape;914;p6"/>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5" name="Google Shape;915;p6"/>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6" name="Google Shape;916;p6"/>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7" name="Google Shape;917;p6"/>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18" name="Google Shape;918;p6"/>
          <p:cNvGrpSpPr/>
          <p:nvPr/>
        </p:nvGrpSpPr>
        <p:grpSpPr>
          <a:xfrm>
            <a:off x="7847220" y="3073038"/>
            <a:ext cx="598866" cy="595528"/>
            <a:chOff x="5944870" y="3341438"/>
            <a:chExt cx="598866" cy="595528"/>
          </a:xfrm>
        </p:grpSpPr>
        <p:sp>
          <p:nvSpPr>
            <p:cNvPr id="919" name="Google Shape;919;p6"/>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0" name="Google Shape;920;p6"/>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1" name="Google Shape;921;p6"/>
          <p:cNvGrpSpPr/>
          <p:nvPr/>
        </p:nvGrpSpPr>
        <p:grpSpPr>
          <a:xfrm>
            <a:off x="2204197" y="105666"/>
            <a:ext cx="546902" cy="236607"/>
            <a:chOff x="2204197" y="105666"/>
            <a:chExt cx="546902" cy="236607"/>
          </a:xfrm>
        </p:grpSpPr>
        <p:sp>
          <p:nvSpPr>
            <p:cNvPr id="922" name="Google Shape;922;p6"/>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3" name="Google Shape;923;p6"/>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4" name="Google Shape;924;p6"/>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5" name="Google Shape;925;p6"/>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6" name="Google Shape;926;p6"/>
          <p:cNvGrpSpPr/>
          <p:nvPr/>
        </p:nvGrpSpPr>
        <p:grpSpPr>
          <a:xfrm>
            <a:off x="50" y="-7"/>
            <a:ext cx="2049897" cy="773345"/>
            <a:chOff x="50" y="-7"/>
            <a:chExt cx="2049897" cy="773345"/>
          </a:xfrm>
        </p:grpSpPr>
        <p:sp>
          <p:nvSpPr>
            <p:cNvPr id="927" name="Google Shape;927;p6"/>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8" name="Google Shape;928;p6"/>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9" name="Google Shape;929;p6"/>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0" name="Google Shape;930;p6"/>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1" name="Google Shape;931;p6"/>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2" name="Google Shape;932;p6"/>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3" name="Google Shape;933;p6"/>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4" name="Google Shape;934;p6"/>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5" name="Google Shape;935;p6"/>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6" name="Google Shape;936;p6"/>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7" name="Google Shape;937;p6"/>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8" name="Google Shape;938;p6"/>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9" name="Google Shape;939;p6"/>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0" name="Google Shape;940;p6"/>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1" name="Google Shape;941;p6"/>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2" name="Google Shape;942;p6"/>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3" name="Google Shape;943;p6"/>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4" name="Google Shape;944;p6"/>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5" name="Google Shape;945;p6"/>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6" name="Google Shape;946;p6"/>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7" name="Google Shape;947;p6"/>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8" name="Google Shape;948;p6"/>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9" name="Google Shape;949;p6"/>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0" name="Google Shape;950;p6"/>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1" name="Google Shape;951;p6"/>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2" name="Google Shape;952;p6"/>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3" name="Google Shape;953;p6"/>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4" name="Google Shape;954;p6"/>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5" name="Google Shape;955;p6"/>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6" name="Google Shape;956;p6"/>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7" name="Google Shape;957;p6"/>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8" name="Google Shape;958;p6"/>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9" name="Google Shape;959;p6"/>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0" name="Google Shape;960;p6"/>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1" name="Google Shape;961;p6"/>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2" name="Google Shape;962;p6"/>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3" name="Google Shape;963;p6"/>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4" name="Google Shape;964;p6"/>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5" name="Google Shape;965;p6"/>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6" name="Google Shape;966;p6"/>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7" name="Google Shape;967;p6"/>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8" name="Google Shape;968;p6"/>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9" name="Google Shape;969;p6"/>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0" name="Google Shape;970;p6"/>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1" name="Google Shape;971;p6"/>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2" name="Google Shape;972;p6"/>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3" name="Google Shape;973;p6"/>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4" name="Google Shape;974;p6"/>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5" name="Google Shape;975;p6"/>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6" name="Google Shape;976;p6"/>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7" name="Google Shape;977;p6"/>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8" name="Google Shape;978;p6"/>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9" name="Google Shape;979;p6"/>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0" name="Google Shape;980;p6"/>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1" name="Google Shape;981;p6"/>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2" name="Google Shape;982;p6"/>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3" name="Google Shape;983;p6"/>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4" name="Google Shape;984;p6"/>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5" name="Google Shape;985;p6"/>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6" name="Google Shape;986;p6"/>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7" name="Google Shape;987;p6"/>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8" name="Google Shape;988;p6"/>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9" name="Google Shape;989;p6"/>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0" name="Google Shape;990;p6"/>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1" name="Google Shape;991;p6"/>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2" name="Google Shape;992;p6"/>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3" name="Google Shape;993;p6"/>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4" name="Google Shape;994;p6"/>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5" name="Google Shape;995;p6"/>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6" name="Google Shape;996;p6"/>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7" name="Google Shape;997;p6"/>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8" name="Google Shape;998;p6"/>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9" name="Google Shape;999;p6"/>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0" name="Google Shape;1000;p6"/>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1" name="Google Shape;1001;p6"/>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2" name="Google Shape;1002;p6"/>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3" name="Google Shape;1003;p6"/>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4" name="Google Shape;1004;p6"/>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5" name="Google Shape;1005;p6"/>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6" name="Google Shape;1006;p6"/>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7" name="Google Shape;1007;p6"/>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8" name="Google Shape;1008;p6"/>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9" name="Google Shape;1009;p6"/>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0" name="Google Shape;1010;p6"/>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1" name="Google Shape;1011;p6"/>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2" name="Google Shape;1012;p6"/>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3" name="Google Shape;1013;p6"/>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4" name="Google Shape;1014;p6"/>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5" name="Google Shape;1015;p6"/>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6" name="Google Shape;1016;p6"/>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7" name="Google Shape;1017;p6"/>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8" name="Google Shape;1018;p6"/>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9" name="Google Shape;1019;p6"/>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2" name="Google Shape;1022;p6"/>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4" name="Google Shape;1024;p6"/>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5" name="Google Shape;1025;p6"/>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6" name="Google Shape;1026;p6"/>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7" name="Google Shape;1027;p6"/>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8" name="Google Shape;1028;p6"/>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9" name="Google Shape;1029;p6"/>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3" name="Google Shape;1033;p6"/>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4" name="Google Shape;1034;p6"/>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6" name="Google Shape;1036;p6"/>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7" name="Google Shape;1037;p6"/>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8" name="Google Shape;1038;p6"/>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9" name="Google Shape;1039;p6"/>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0" name="Google Shape;1040;p6"/>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1" name="Google Shape;1041;p6"/>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2" name="Google Shape;1042;p6"/>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3" name="Google Shape;1043;p6"/>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4" name="Google Shape;1044;p6"/>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5" name="Google Shape;1045;p6"/>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6" name="Google Shape;1046;p6"/>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7" name="Google Shape;1047;p6"/>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9" name="Google Shape;1049;p6"/>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0" name="Google Shape;1050;p6"/>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3" name="Google Shape;1053;p6"/>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4" name="Google Shape;1054;p6"/>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5" name="Google Shape;1055;p6"/>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6" name="Google Shape;1056;p6"/>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057" name="Google Shape;1057;p6"/>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058" name="Google Shape;1058;p6"/>
          <p:cNvSpPr txBox="1">
            <a:spLocks noGrp="1"/>
          </p:cNvSpPr>
          <p:nvPr>
            <p:ph type="body" idx="1"/>
          </p:nvPr>
        </p:nvSpPr>
        <p:spPr>
          <a:xfrm>
            <a:off x="1131725"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59" name="Google Shape;1059;p6"/>
          <p:cNvSpPr txBox="1">
            <a:spLocks noGrp="1"/>
          </p:cNvSpPr>
          <p:nvPr>
            <p:ph type="body" idx="2"/>
          </p:nvPr>
        </p:nvSpPr>
        <p:spPr>
          <a:xfrm>
            <a:off x="4672553"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60" name="Google Shape;1060;p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1"/>
        <p:cNvGrpSpPr/>
        <p:nvPr/>
      </p:nvGrpSpPr>
      <p:grpSpPr>
        <a:xfrm>
          <a:off x="0" y="0"/>
          <a:ext cx="0" cy="0"/>
          <a:chOff x="0" y="0"/>
          <a:chExt cx="0" cy="0"/>
        </a:xfrm>
      </p:grpSpPr>
      <p:sp>
        <p:nvSpPr>
          <p:cNvPr id="1552" name="Google Shape;1552;p1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53" name="Google Shape;1553;p10"/>
          <p:cNvGrpSpPr/>
          <p:nvPr/>
        </p:nvGrpSpPr>
        <p:grpSpPr>
          <a:xfrm>
            <a:off x="3" y="1362853"/>
            <a:ext cx="830992" cy="1847937"/>
            <a:chOff x="3" y="1439053"/>
            <a:chExt cx="830992" cy="1847937"/>
          </a:xfrm>
        </p:grpSpPr>
        <p:sp>
          <p:nvSpPr>
            <p:cNvPr id="1554" name="Google Shape;1554;p10"/>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5" name="Google Shape;1555;p10"/>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6" name="Google Shape;1556;p10"/>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557" name="Google Shape;1557;p10"/>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558" name="Google Shape;1558;p10"/>
          <p:cNvGrpSpPr/>
          <p:nvPr/>
        </p:nvGrpSpPr>
        <p:grpSpPr>
          <a:xfrm>
            <a:off x="1390437" y="-6"/>
            <a:ext cx="1603317" cy="405444"/>
            <a:chOff x="448987" y="-6"/>
            <a:chExt cx="1603317" cy="405444"/>
          </a:xfrm>
        </p:grpSpPr>
        <p:sp>
          <p:nvSpPr>
            <p:cNvPr id="1559" name="Google Shape;1559;p10"/>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0" name="Google Shape;1560;p10"/>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1" name="Google Shape;1561;p10"/>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2" name="Google Shape;1562;p10"/>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3" name="Google Shape;1563;p10"/>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4" name="Google Shape;1564;p10"/>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5" name="Google Shape;1565;p10"/>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6" name="Google Shape;1566;p10"/>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7" name="Google Shape;1567;p10"/>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68" name="Google Shape;1568;p10"/>
          <p:cNvGrpSpPr/>
          <p:nvPr/>
        </p:nvGrpSpPr>
        <p:grpSpPr>
          <a:xfrm>
            <a:off x="7935832" y="1674515"/>
            <a:ext cx="1207974" cy="1445876"/>
            <a:chOff x="5654182" y="1903115"/>
            <a:chExt cx="1207974" cy="1445876"/>
          </a:xfrm>
        </p:grpSpPr>
        <p:sp>
          <p:nvSpPr>
            <p:cNvPr id="1569" name="Google Shape;1569;p10"/>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0" name="Google Shape;1570;p10"/>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1" name="Google Shape;1571;p10"/>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2" name="Google Shape;1572;p10"/>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3" name="Google Shape;1573;p10"/>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4" name="Google Shape;1574;p10"/>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5" name="Google Shape;1575;p10"/>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6" name="Google Shape;1576;p10"/>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7" name="Google Shape;1577;p10"/>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8" name="Google Shape;1578;p10"/>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9" name="Google Shape;1579;p10"/>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0" name="Google Shape;1580;p10"/>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1" name="Google Shape;1581;p10"/>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2" name="Google Shape;1582;p10"/>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83" name="Google Shape;1583;p10"/>
          <p:cNvGrpSpPr/>
          <p:nvPr/>
        </p:nvGrpSpPr>
        <p:grpSpPr>
          <a:xfrm>
            <a:off x="8106707" y="3508074"/>
            <a:ext cx="1037098" cy="1476031"/>
            <a:chOff x="5825057" y="3508074"/>
            <a:chExt cx="1037098" cy="1476031"/>
          </a:xfrm>
        </p:grpSpPr>
        <p:sp>
          <p:nvSpPr>
            <p:cNvPr id="1584" name="Google Shape;1584;p10"/>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5" name="Google Shape;1585;p10"/>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6" name="Google Shape;1586;p10"/>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87" name="Google Shape;1587;p10"/>
          <p:cNvGrpSpPr/>
          <p:nvPr/>
        </p:nvGrpSpPr>
        <p:grpSpPr>
          <a:xfrm>
            <a:off x="3462913" y="4724358"/>
            <a:ext cx="2218152" cy="422263"/>
            <a:chOff x="2330363" y="4724358"/>
            <a:chExt cx="2218152" cy="422263"/>
          </a:xfrm>
        </p:grpSpPr>
        <p:sp>
          <p:nvSpPr>
            <p:cNvPr id="1588" name="Google Shape;1588;p10"/>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9" name="Google Shape;1589;p10"/>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0" name="Google Shape;1590;p10"/>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47" name="Google Shape;1647;p10"/>
          <p:cNvGrpSpPr/>
          <p:nvPr/>
        </p:nvGrpSpPr>
        <p:grpSpPr>
          <a:xfrm>
            <a:off x="669098" y="3632076"/>
            <a:ext cx="366930" cy="1514545"/>
            <a:chOff x="135698" y="3632076"/>
            <a:chExt cx="366930" cy="1514545"/>
          </a:xfrm>
        </p:grpSpPr>
        <p:sp>
          <p:nvSpPr>
            <p:cNvPr id="1648" name="Google Shape;1648;p10"/>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31750" y="737325"/>
            <a:ext cx="6880500" cy="5829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1pPr>
            <a:lvl2pPr lvl="1"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2pPr>
            <a:lvl3pPr lvl="2"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3pPr>
            <a:lvl4pPr lvl="3"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4pPr>
            <a:lvl5pPr lvl="4"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5pPr>
            <a:lvl6pPr lvl="5"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6pPr>
            <a:lvl7pPr lvl="6"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7pPr>
            <a:lvl8pPr lvl="7"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8pPr>
            <a:lvl9pPr lvl="8"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31750" y="1427100"/>
            <a:ext cx="6880500" cy="34986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1pPr>
            <a:lvl2pPr marL="914400" lvl="1"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2pPr>
            <a:lvl3pPr marL="1371600" lvl="2"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3pPr>
            <a:lvl4pPr marL="1828800" lvl="3"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4pPr>
            <a:lvl5pPr marL="2286000" lvl="4"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5pPr>
            <a:lvl6pPr marL="2743200" lvl="5"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6pPr>
            <a:lvl7pPr marL="3200400" lvl="6"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7pPr>
            <a:lvl8pPr marL="3657600" lvl="7"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8pPr>
            <a:lvl9pPr marL="4114800" lvl="8"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8749000" y="0"/>
            <a:ext cx="394800" cy="321600"/>
          </a:xfrm>
          <a:prstGeom prst="rect">
            <a:avLst/>
          </a:prstGeom>
          <a:noFill/>
          <a:ln>
            <a:noFill/>
          </a:ln>
        </p:spPr>
        <p:txBody>
          <a:bodyPr spcFirstLastPara="1" wrap="square" lIns="91425" tIns="91425" rIns="91425" bIns="91425" anchor="t" anchorCtr="0">
            <a:noAutofit/>
          </a:bodyPr>
          <a:lstStyle>
            <a:lvl1pPr lvl="0" algn="r">
              <a:buNone/>
              <a:defRPr sz="1200">
                <a:solidFill>
                  <a:schemeClr val="accent1"/>
                </a:solidFill>
                <a:latin typeface="Amatic SC"/>
                <a:ea typeface="Amatic SC"/>
                <a:cs typeface="Amatic SC"/>
                <a:sym typeface="Amatic SC"/>
              </a:defRPr>
            </a:lvl1pPr>
            <a:lvl2pPr lvl="1" algn="r">
              <a:buNone/>
              <a:defRPr sz="1200">
                <a:solidFill>
                  <a:schemeClr val="accent1"/>
                </a:solidFill>
                <a:latin typeface="Amatic SC"/>
                <a:ea typeface="Amatic SC"/>
                <a:cs typeface="Amatic SC"/>
                <a:sym typeface="Amatic SC"/>
              </a:defRPr>
            </a:lvl2pPr>
            <a:lvl3pPr lvl="2" algn="r">
              <a:buNone/>
              <a:defRPr sz="1200">
                <a:solidFill>
                  <a:schemeClr val="accent1"/>
                </a:solidFill>
                <a:latin typeface="Amatic SC"/>
                <a:ea typeface="Amatic SC"/>
                <a:cs typeface="Amatic SC"/>
                <a:sym typeface="Amatic SC"/>
              </a:defRPr>
            </a:lvl3pPr>
            <a:lvl4pPr lvl="3" algn="r">
              <a:buNone/>
              <a:defRPr sz="1200">
                <a:solidFill>
                  <a:schemeClr val="accent1"/>
                </a:solidFill>
                <a:latin typeface="Amatic SC"/>
                <a:ea typeface="Amatic SC"/>
                <a:cs typeface="Amatic SC"/>
                <a:sym typeface="Amatic SC"/>
              </a:defRPr>
            </a:lvl4pPr>
            <a:lvl5pPr lvl="4" algn="r">
              <a:buNone/>
              <a:defRPr sz="1200">
                <a:solidFill>
                  <a:schemeClr val="accent1"/>
                </a:solidFill>
                <a:latin typeface="Amatic SC"/>
                <a:ea typeface="Amatic SC"/>
                <a:cs typeface="Amatic SC"/>
                <a:sym typeface="Amatic SC"/>
              </a:defRPr>
            </a:lvl5pPr>
            <a:lvl6pPr lvl="5" algn="r">
              <a:buNone/>
              <a:defRPr sz="1200">
                <a:solidFill>
                  <a:schemeClr val="accent1"/>
                </a:solidFill>
                <a:latin typeface="Amatic SC"/>
                <a:ea typeface="Amatic SC"/>
                <a:cs typeface="Amatic SC"/>
                <a:sym typeface="Amatic SC"/>
              </a:defRPr>
            </a:lvl6pPr>
            <a:lvl7pPr lvl="6" algn="r">
              <a:buNone/>
              <a:defRPr sz="1200">
                <a:solidFill>
                  <a:schemeClr val="accent1"/>
                </a:solidFill>
                <a:latin typeface="Amatic SC"/>
                <a:ea typeface="Amatic SC"/>
                <a:cs typeface="Amatic SC"/>
                <a:sym typeface="Amatic SC"/>
              </a:defRPr>
            </a:lvl7pPr>
            <a:lvl8pPr lvl="7" algn="r">
              <a:buNone/>
              <a:defRPr sz="1200">
                <a:solidFill>
                  <a:schemeClr val="accent1"/>
                </a:solidFill>
                <a:latin typeface="Amatic SC"/>
                <a:ea typeface="Amatic SC"/>
                <a:cs typeface="Amatic SC"/>
                <a:sym typeface="Amatic SC"/>
              </a:defRPr>
            </a:lvl8pPr>
            <a:lvl9pPr lvl="8" algn="r">
              <a:buNone/>
              <a:defRPr sz="1200">
                <a:solidFill>
                  <a:schemeClr val="accent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2" name="Title 1"/>
          <p:cNvSpPr>
            <a:spLocks noGrp="1"/>
          </p:cNvSpPr>
          <p:nvPr>
            <p:ph type="ctrTitle"/>
          </p:nvPr>
        </p:nvSpPr>
        <p:spPr>
          <a:xfrm>
            <a:off x="1600200" y="1962150"/>
            <a:ext cx="5995200" cy="1159800"/>
          </a:xfrm>
        </p:spPr>
        <p:txBody>
          <a:bodyPr/>
          <a:lstStyle/>
          <a:p>
            <a:r>
              <a:rPr lang="en-US" sz="1800" b="1" dirty="0" smtClean="0">
                <a:latin typeface="Arial Rounded MT Bold" pitchFamily="34" charset="0"/>
              </a:rPr>
              <a:t>PENGGABUNGAN  ANGKATAN  PERANG  DENGAN KEPOLISIAN  NEGARA  DALAM  SATU  WADAH (ABRI)</a:t>
            </a:r>
            <a:br>
              <a:rPr lang="en-US" sz="1800" b="1" dirty="0" smtClean="0">
                <a:latin typeface="Arial Rounded MT Bold" pitchFamily="34" charset="0"/>
              </a:rPr>
            </a:br>
            <a:r>
              <a:rPr lang="en-US" sz="1800" b="1" dirty="0">
                <a:latin typeface="Arial Rounded MT Bold" pitchFamily="34" charset="0"/>
              </a:rPr>
              <a:t/>
            </a:r>
            <a:br>
              <a:rPr lang="en-US" sz="1800" b="1" dirty="0">
                <a:latin typeface="Arial Rounded MT Bold" pitchFamily="34" charset="0"/>
              </a:rPr>
            </a:br>
            <a:r>
              <a:rPr lang="en-US" sz="1400" b="1" dirty="0" err="1" smtClean="0">
                <a:latin typeface="Arial Rounded MT Bold" pitchFamily="34" charset="0"/>
              </a:rPr>
              <a:t>Kelompok</a:t>
            </a:r>
            <a:r>
              <a:rPr lang="en-US" sz="1400" b="1" dirty="0" smtClean="0">
                <a:latin typeface="Arial Rounded MT Bold" pitchFamily="34" charset="0"/>
              </a:rPr>
              <a:t> 10 :</a:t>
            </a:r>
            <a:br>
              <a:rPr lang="en-US" sz="1400" b="1" dirty="0" smtClean="0">
                <a:latin typeface="Arial Rounded MT Bold" pitchFamily="34" charset="0"/>
              </a:rPr>
            </a:br>
            <a:r>
              <a:rPr lang="en-US" sz="1400" b="1" dirty="0" err="1" smtClean="0">
                <a:latin typeface="Arial Rounded MT Bold" pitchFamily="34" charset="0"/>
              </a:rPr>
              <a:t>Kholi</a:t>
            </a:r>
            <a:r>
              <a:rPr lang="en-US" sz="1400" b="1" dirty="0" smtClean="0">
                <a:latin typeface="Arial Rounded MT Bold" pitchFamily="34" charset="0"/>
              </a:rPr>
              <a:t> </a:t>
            </a:r>
            <a:r>
              <a:rPr lang="en-US" sz="1400" b="1" dirty="0" err="1" smtClean="0">
                <a:latin typeface="Arial Rounded MT Bold" pitchFamily="34" charset="0"/>
              </a:rPr>
              <a:t>Fatun</a:t>
            </a:r>
            <a:r>
              <a:rPr lang="en-US" sz="1400" b="1" dirty="0" smtClean="0">
                <a:latin typeface="Arial Rounded MT Bold" pitchFamily="34" charset="0"/>
              </a:rPr>
              <a:t> </a:t>
            </a:r>
            <a:r>
              <a:rPr lang="en-US" sz="1400" b="1" dirty="0" err="1" smtClean="0">
                <a:latin typeface="Arial Rounded MT Bold" pitchFamily="34" charset="0"/>
              </a:rPr>
              <a:t>Nissah</a:t>
            </a:r>
            <a:r>
              <a:rPr lang="en-US" sz="1400" b="1" dirty="0" smtClean="0">
                <a:latin typeface="Arial Rounded MT Bold" pitchFamily="34" charset="0"/>
              </a:rPr>
              <a:t>	1813033008</a:t>
            </a:r>
            <a:br>
              <a:rPr lang="en-US" sz="1400" b="1" dirty="0" smtClean="0">
                <a:latin typeface="Arial Rounded MT Bold" pitchFamily="34" charset="0"/>
              </a:rPr>
            </a:br>
            <a:r>
              <a:rPr lang="en-US" sz="1400" b="1" dirty="0" err="1" smtClean="0">
                <a:latin typeface="Arial Rounded MT Bold" pitchFamily="34" charset="0"/>
              </a:rPr>
              <a:t>Meilia</a:t>
            </a:r>
            <a:r>
              <a:rPr lang="en-US" sz="1400" b="1" dirty="0" smtClean="0">
                <a:latin typeface="Arial Rounded MT Bold" pitchFamily="34" charset="0"/>
              </a:rPr>
              <a:t> </a:t>
            </a:r>
            <a:r>
              <a:rPr lang="en-US" sz="1400" b="1" dirty="0" err="1" smtClean="0">
                <a:latin typeface="Arial Rounded MT Bold" pitchFamily="34" charset="0"/>
              </a:rPr>
              <a:t>Anggarini</a:t>
            </a:r>
            <a:r>
              <a:rPr lang="en-US" sz="1400" b="1" dirty="0" smtClean="0">
                <a:latin typeface="Arial Rounded MT Bold" pitchFamily="34" charset="0"/>
              </a:rPr>
              <a:t>	1813033010</a:t>
            </a:r>
            <a:br>
              <a:rPr lang="en-US" sz="1400" b="1" dirty="0" smtClean="0">
                <a:latin typeface="Arial Rounded MT Bold" pitchFamily="34" charset="0"/>
              </a:rPr>
            </a:br>
            <a:r>
              <a:rPr lang="en-US" sz="1400" b="1" dirty="0" err="1" smtClean="0">
                <a:latin typeface="Arial Rounded MT Bold" pitchFamily="34" charset="0"/>
              </a:rPr>
              <a:t>Agus</a:t>
            </a:r>
            <a:r>
              <a:rPr lang="en-US" sz="1400" b="1" dirty="0" smtClean="0">
                <a:latin typeface="Arial Rounded MT Bold" pitchFamily="34" charset="0"/>
              </a:rPr>
              <a:t> </a:t>
            </a:r>
            <a:r>
              <a:rPr lang="en-US" sz="1400" b="1" dirty="0" err="1" smtClean="0">
                <a:latin typeface="Arial Rounded MT Bold" pitchFamily="34" charset="0"/>
              </a:rPr>
              <a:t>Triyoga</a:t>
            </a:r>
            <a:r>
              <a:rPr lang="en-US" sz="1400" b="1" dirty="0" smtClean="0">
                <a:latin typeface="Arial Rounded MT Bold" pitchFamily="34" charset="0"/>
              </a:rPr>
              <a:t>	1813033041</a:t>
            </a:r>
            <a:br>
              <a:rPr lang="en-US" sz="1400" b="1" dirty="0" smtClean="0">
                <a:latin typeface="Arial Rounded MT Bold" pitchFamily="34" charset="0"/>
              </a:rPr>
            </a:br>
            <a:r>
              <a:rPr lang="en-US" sz="1400" b="1" dirty="0" err="1" smtClean="0">
                <a:latin typeface="Arial Rounded MT Bold" pitchFamily="34" charset="0"/>
              </a:rPr>
              <a:t>Adelia</a:t>
            </a:r>
            <a:r>
              <a:rPr lang="en-US" sz="1400" b="1" dirty="0" smtClean="0">
                <a:latin typeface="Arial Rounded MT Bold" pitchFamily="34" charset="0"/>
              </a:rPr>
              <a:t> Tamara	1813033048</a:t>
            </a:r>
            <a:endParaRPr lang="en-US" sz="1800" b="1" dirty="0">
              <a:latin typeface="Arial Rounded MT Bol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900" name="Google Shape;1900;p1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Title 1"/>
          <p:cNvSpPr>
            <a:spLocks noGrp="1"/>
          </p:cNvSpPr>
          <p:nvPr>
            <p:ph type="title"/>
          </p:nvPr>
        </p:nvSpPr>
        <p:spPr>
          <a:xfrm>
            <a:off x="1131750" y="464850"/>
            <a:ext cx="6880500" cy="582900"/>
          </a:xfrm>
        </p:spPr>
        <p:txBody>
          <a:bodyPr/>
          <a:lstStyle/>
          <a:p>
            <a:r>
              <a:rPr lang="en-US" sz="3200" dirty="0" err="1">
                <a:latin typeface="Berlin Sans FB" pitchFamily="34" charset="0"/>
              </a:rPr>
              <a:t>Sejarah</a:t>
            </a:r>
            <a:r>
              <a:rPr lang="en-US" sz="3200" dirty="0">
                <a:latin typeface="Berlin Sans FB" pitchFamily="34" charset="0"/>
              </a:rPr>
              <a:t> </a:t>
            </a:r>
            <a:r>
              <a:rPr lang="en-US" sz="3200" dirty="0" err="1">
                <a:latin typeface="Berlin Sans FB" pitchFamily="34" charset="0"/>
              </a:rPr>
              <a:t>Terbentuknya</a:t>
            </a:r>
            <a:r>
              <a:rPr lang="en-US" sz="3200" dirty="0">
                <a:latin typeface="Berlin Sans FB" pitchFamily="34" charset="0"/>
              </a:rPr>
              <a:t> ABRI</a:t>
            </a:r>
            <a:endParaRPr lang="en-US" sz="3200" dirty="0">
              <a:latin typeface="Berlin Sans FB"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76350"/>
            <a:ext cx="277090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29000" y="1557337"/>
            <a:ext cx="4572000" cy="2462213"/>
          </a:xfrm>
          <a:prstGeom prst="rect">
            <a:avLst/>
          </a:prstGeom>
        </p:spPr>
        <p:txBody>
          <a:bodyPr>
            <a:spAutoFit/>
          </a:bodyPr>
          <a:lstStyle/>
          <a:p>
            <a:pPr algn="just"/>
            <a:r>
              <a:rPr lang="en-US" dirty="0" err="1"/>
              <a:t>Sejarah</a:t>
            </a:r>
            <a:r>
              <a:rPr lang="en-US" dirty="0"/>
              <a:t> </a:t>
            </a:r>
            <a:r>
              <a:rPr lang="en-US" dirty="0" err="1"/>
              <a:t>perkembangan</a:t>
            </a:r>
            <a:r>
              <a:rPr lang="en-US" dirty="0"/>
              <a:t> ABRI </a:t>
            </a:r>
            <a:r>
              <a:rPr lang="en-US" dirty="0" err="1"/>
              <a:t>berawal</a:t>
            </a:r>
            <a:r>
              <a:rPr lang="en-US" dirty="0"/>
              <a:t> </a:t>
            </a:r>
            <a:r>
              <a:rPr lang="en-US" dirty="0" err="1"/>
              <a:t>dari</a:t>
            </a:r>
            <a:r>
              <a:rPr lang="en-US" dirty="0"/>
              <a:t> </a:t>
            </a:r>
            <a:r>
              <a:rPr lang="en-US" dirty="0" err="1"/>
              <a:t>lahirnya</a:t>
            </a:r>
            <a:r>
              <a:rPr lang="en-US" dirty="0"/>
              <a:t> </a:t>
            </a:r>
            <a:r>
              <a:rPr lang="en-US" dirty="0" err="1"/>
              <a:t>Badan</a:t>
            </a:r>
            <a:r>
              <a:rPr lang="en-US" dirty="0"/>
              <a:t> </a:t>
            </a:r>
            <a:r>
              <a:rPr lang="en-US" dirty="0" err="1"/>
              <a:t>Keamanan</a:t>
            </a:r>
            <a:r>
              <a:rPr lang="en-US" dirty="0"/>
              <a:t> Rakyat (BKR) </a:t>
            </a:r>
            <a:r>
              <a:rPr lang="en-US" dirty="0" err="1"/>
              <a:t>tanggal</a:t>
            </a:r>
            <a:r>
              <a:rPr lang="en-US" dirty="0"/>
              <a:t> 22 </a:t>
            </a:r>
            <a:r>
              <a:rPr lang="en-US" dirty="0" err="1"/>
              <a:t>Agustus</a:t>
            </a:r>
            <a:r>
              <a:rPr lang="en-US" dirty="0"/>
              <a:t> 1945. </a:t>
            </a:r>
            <a:r>
              <a:rPr lang="en-US" dirty="0" err="1"/>
              <a:t>Kemudian</a:t>
            </a:r>
            <a:r>
              <a:rPr lang="en-US" dirty="0"/>
              <a:t> </a:t>
            </a:r>
            <a:r>
              <a:rPr lang="en-US" dirty="0" err="1"/>
              <a:t>menjadi</a:t>
            </a:r>
            <a:r>
              <a:rPr lang="en-US" dirty="0"/>
              <a:t> </a:t>
            </a:r>
            <a:r>
              <a:rPr lang="en-US" dirty="0" err="1"/>
              <a:t>Tentara</a:t>
            </a:r>
            <a:r>
              <a:rPr lang="en-US" dirty="0"/>
              <a:t> </a:t>
            </a:r>
            <a:r>
              <a:rPr lang="en-US" dirty="0" err="1"/>
              <a:t>Keamanan</a:t>
            </a:r>
            <a:r>
              <a:rPr lang="en-US" dirty="0"/>
              <a:t> Rakyat (TKR) </a:t>
            </a:r>
            <a:r>
              <a:rPr lang="en-US" dirty="0" err="1"/>
              <a:t>pada</a:t>
            </a:r>
            <a:r>
              <a:rPr lang="en-US" dirty="0"/>
              <a:t> </a:t>
            </a:r>
            <a:r>
              <a:rPr lang="en-US" dirty="0" err="1"/>
              <a:t>tanggal</a:t>
            </a:r>
            <a:r>
              <a:rPr lang="en-US" dirty="0"/>
              <a:t> 5 </a:t>
            </a:r>
            <a:r>
              <a:rPr lang="en-US" dirty="0" err="1"/>
              <a:t>Oktober</a:t>
            </a:r>
            <a:r>
              <a:rPr lang="en-US" dirty="0"/>
              <a:t> 1945, </a:t>
            </a:r>
            <a:r>
              <a:rPr lang="en-US" dirty="0" err="1"/>
              <a:t>diubah</a:t>
            </a:r>
            <a:r>
              <a:rPr lang="en-US" dirty="0"/>
              <a:t> </a:t>
            </a:r>
            <a:r>
              <a:rPr lang="en-US" dirty="0" err="1"/>
              <a:t>lagi</a:t>
            </a:r>
            <a:r>
              <a:rPr lang="en-US" dirty="0"/>
              <a:t> </a:t>
            </a:r>
            <a:r>
              <a:rPr lang="en-US" dirty="0" err="1"/>
              <a:t>namanya</a:t>
            </a:r>
            <a:r>
              <a:rPr lang="en-US" dirty="0"/>
              <a:t> </a:t>
            </a:r>
            <a:r>
              <a:rPr lang="en-US" dirty="0" err="1"/>
              <a:t>menjadi</a:t>
            </a:r>
            <a:r>
              <a:rPr lang="en-US" dirty="0"/>
              <a:t> </a:t>
            </a:r>
            <a:r>
              <a:rPr lang="en-US" dirty="0" err="1"/>
              <a:t>Tentara</a:t>
            </a:r>
            <a:r>
              <a:rPr lang="en-US" dirty="0"/>
              <a:t> </a:t>
            </a:r>
            <a:r>
              <a:rPr lang="en-US" dirty="0" err="1"/>
              <a:t>Keselamatan</a:t>
            </a:r>
            <a:r>
              <a:rPr lang="en-US" dirty="0"/>
              <a:t> Rakyat. </a:t>
            </a:r>
            <a:r>
              <a:rPr lang="en-US" dirty="0" err="1"/>
              <a:t>Tanggal</a:t>
            </a:r>
            <a:r>
              <a:rPr lang="en-US" dirty="0"/>
              <a:t> 26 </a:t>
            </a:r>
            <a:r>
              <a:rPr lang="en-US" dirty="0" err="1"/>
              <a:t>Januari</a:t>
            </a:r>
            <a:r>
              <a:rPr lang="en-US" dirty="0"/>
              <a:t> 1946, TKR </a:t>
            </a:r>
            <a:r>
              <a:rPr lang="en-US" dirty="0" err="1"/>
              <a:t>diubah</a:t>
            </a:r>
            <a:r>
              <a:rPr lang="en-US" dirty="0"/>
              <a:t> </a:t>
            </a:r>
            <a:r>
              <a:rPr lang="en-US" dirty="0" err="1"/>
              <a:t>menjadi</a:t>
            </a:r>
            <a:r>
              <a:rPr lang="en-US" dirty="0"/>
              <a:t> </a:t>
            </a:r>
            <a:r>
              <a:rPr lang="en-US" dirty="0" err="1"/>
              <a:t>Tentara</a:t>
            </a:r>
            <a:r>
              <a:rPr lang="en-US" dirty="0"/>
              <a:t> </a:t>
            </a:r>
            <a:r>
              <a:rPr lang="en-US" dirty="0" err="1"/>
              <a:t>Republik</a:t>
            </a:r>
            <a:r>
              <a:rPr lang="en-US" dirty="0"/>
              <a:t> Indonesia (TRI) </a:t>
            </a:r>
            <a:r>
              <a:rPr lang="en-US" dirty="0" err="1"/>
              <a:t>dan</a:t>
            </a:r>
            <a:r>
              <a:rPr lang="en-US" dirty="0"/>
              <a:t> </a:t>
            </a:r>
            <a:r>
              <a:rPr lang="en-US" dirty="0" err="1"/>
              <a:t>tanggal</a:t>
            </a:r>
            <a:r>
              <a:rPr lang="en-US" dirty="0"/>
              <a:t> 3 </a:t>
            </a:r>
            <a:r>
              <a:rPr lang="en-US" dirty="0" err="1"/>
              <a:t>Juni</a:t>
            </a:r>
            <a:r>
              <a:rPr lang="en-US" dirty="0"/>
              <a:t> 1947 TRI </a:t>
            </a:r>
            <a:r>
              <a:rPr lang="en-US" dirty="0" err="1"/>
              <a:t>diubah</a:t>
            </a:r>
            <a:r>
              <a:rPr lang="en-US" dirty="0"/>
              <a:t> </a:t>
            </a:r>
            <a:r>
              <a:rPr lang="en-US" dirty="0" err="1"/>
              <a:t>menjadi</a:t>
            </a:r>
            <a:r>
              <a:rPr lang="en-US" dirty="0"/>
              <a:t> </a:t>
            </a:r>
            <a:r>
              <a:rPr lang="en-US" dirty="0" err="1"/>
              <a:t>Tentara</a:t>
            </a:r>
            <a:r>
              <a:rPr lang="en-US" dirty="0"/>
              <a:t> </a:t>
            </a:r>
            <a:r>
              <a:rPr lang="en-US" dirty="0" err="1"/>
              <a:t>Nasional</a:t>
            </a:r>
            <a:r>
              <a:rPr lang="en-US" dirty="0"/>
              <a:t> Indonesia (TNI). </a:t>
            </a:r>
            <a:r>
              <a:rPr lang="en-US" dirty="0" err="1"/>
              <a:t>Istilah</a:t>
            </a:r>
            <a:r>
              <a:rPr lang="en-US" dirty="0"/>
              <a:t> ABRI </a:t>
            </a:r>
            <a:r>
              <a:rPr lang="en-US" dirty="0" err="1"/>
              <a:t>lahir</a:t>
            </a:r>
            <a:r>
              <a:rPr lang="en-US" dirty="0"/>
              <a:t> </a:t>
            </a:r>
            <a:r>
              <a:rPr lang="en-US" dirty="0" err="1"/>
              <a:t>ketika</a:t>
            </a:r>
            <a:r>
              <a:rPr lang="en-US" dirty="0"/>
              <a:t> </a:t>
            </a:r>
            <a:r>
              <a:rPr lang="en-US" dirty="0" err="1"/>
              <a:t>penyatuan</a:t>
            </a:r>
            <a:r>
              <a:rPr lang="en-US" dirty="0"/>
              <a:t> </a:t>
            </a:r>
            <a:r>
              <a:rPr lang="en-US" dirty="0" err="1"/>
              <a:t>angkatan-angkatan</a:t>
            </a:r>
            <a:r>
              <a:rPr lang="en-US" dirty="0"/>
              <a:t> </a:t>
            </a:r>
            <a:r>
              <a:rPr lang="en-US" dirty="0" err="1"/>
              <a:t>dan</a:t>
            </a:r>
            <a:r>
              <a:rPr lang="en-US" dirty="0"/>
              <a:t> </a:t>
            </a:r>
            <a:r>
              <a:rPr lang="en-US" dirty="0" err="1"/>
              <a:t>kepolisian</a:t>
            </a:r>
            <a:r>
              <a:rPr lang="en-US" dirty="0"/>
              <a:t> </a:t>
            </a:r>
            <a:r>
              <a:rPr lang="en-US" dirty="0" err="1"/>
              <a:t>kedalam</a:t>
            </a:r>
            <a:r>
              <a:rPr lang="en-US" dirty="0"/>
              <a:t> </a:t>
            </a:r>
            <a:r>
              <a:rPr lang="en-US" dirty="0" err="1"/>
              <a:t>satu</a:t>
            </a:r>
            <a:r>
              <a:rPr lang="en-US" dirty="0"/>
              <a:t> </a:t>
            </a:r>
            <a:r>
              <a:rPr lang="en-US" dirty="0" err="1"/>
              <a:t>wadah</a:t>
            </a:r>
            <a:r>
              <a:rPr lang="en-US" dirty="0"/>
              <a:t> </a:t>
            </a:r>
            <a:r>
              <a:rPr lang="en-US" dirty="0" err="1"/>
              <a:t>melalui</a:t>
            </a:r>
            <a:r>
              <a:rPr lang="en-US" dirty="0"/>
              <a:t> </a:t>
            </a:r>
            <a:r>
              <a:rPr lang="en-US" dirty="0" err="1"/>
              <a:t>sebuah</a:t>
            </a:r>
            <a:r>
              <a:rPr lang="en-US" dirty="0"/>
              <a:t> </a:t>
            </a:r>
            <a:r>
              <a:rPr lang="en-US" dirty="0" err="1"/>
              <a:t>Surat</a:t>
            </a:r>
            <a:r>
              <a:rPr lang="en-US" dirty="0"/>
              <a:t> </a:t>
            </a:r>
            <a:r>
              <a:rPr lang="en-US" dirty="0" err="1"/>
              <a:t>Keputusan</a:t>
            </a:r>
            <a:r>
              <a:rPr lang="en-US" dirty="0"/>
              <a:t> </a:t>
            </a:r>
            <a:r>
              <a:rPr lang="en-US" dirty="0" err="1"/>
              <a:t>Presiden</a:t>
            </a:r>
            <a:r>
              <a:rPr lang="en-US" dirty="0"/>
              <a:t> No. 225/</a:t>
            </a:r>
            <a:r>
              <a:rPr lang="en-US" dirty="0" err="1"/>
              <a:t>Plt</a:t>
            </a:r>
            <a:r>
              <a:rPr lang="en-US" dirty="0"/>
              <a:t> </a:t>
            </a:r>
            <a:r>
              <a:rPr lang="en-US" dirty="0" err="1"/>
              <a:t>Tahun</a:t>
            </a:r>
            <a:r>
              <a:rPr lang="en-US" dirty="0"/>
              <a:t> 1962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sp>
        <p:nvSpPr>
          <p:cNvPr id="1905" name="Google Shape;1905;p15"/>
          <p:cNvSpPr txBox="1">
            <a:spLocks noGrp="1"/>
          </p:cNvSpPr>
          <p:nvPr>
            <p:ph type="ctrTitle" idx="4294967295"/>
          </p:nvPr>
        </p:nvSpPr>
        <p:spPr>
          <a:xfrm>
            <a:off x="1715250" y="133350"/>
            <a:ext cx="5713500" cy="828000"/>
          </a:xfrm>
          <a:prstGeom prst="rect">
            <a:avLst/>
          </a:prstGeom>
        </p:spPr>
        <p:txBody>
          <a:bodyPr spcFirstLastPara="1" wrap="square" lIns="91425" tIns="91425" rIns="91425" bIns="91425" anchor="b" anchorCtr="0">
            <a:noAutofit/>
          </a:bodyPr>
          <a:lstStyle/>
          <a:p>
            <a:pPr lvl="0"/>
            <a:r>
              <a:rPr lang="en-US" sz="3200" dirty="0" err="1">
                <a:latin typeface="Berlin Sans FB" pitchFamily="34" charset="0"/>
              </a:rPr>
              <a:t>Dwifungsi</a:t>
            </a:r>
            <a:r>
              <a:rPr lang="en-US" sz="3200" dirty="0">
                <a:latin typeface="Berlin Sans FB" pitchFamily="34" charset="0"/>
              </a:rPr>
              <a:t> ABRI</a:t>
            </a:r>
            <a:endParaRPr sz="3200" dirty="0">
              <a:latin typeface="Berlin Sans FB" pitchFamily="34" charset="0"/>
            </a:endParaRPr>
          </a:p>
        </p:txBody>
      </p:sp>
      <p:sp>
        <p:nvSpPr>
          <p:cNvPr id="1909" name="Google Shape;1909;p1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Rectangle 1"/>
          <p:cNvSpPr/>
          <p:nvPr/>
        </p:nvSpPr>
        <p:spPr>
          <a:xfrm>
            <a:off x="381000" y="1276350"/>
            <a:ext cx="5257800" cy="3108543"/>
          </a:xfrm>
          <a:prstGeom prst="rect">
            <a:avLst/>
          </a:prstGeom>
        </p:spPr>
        <p:txBody>
          <a:bodyPr wrap="square">
            <a:spAutoFit/>
          </a:bodyPr>
          <a:lstStyle/>
          <a:p>
            <a:pPr algn="just"/>
            <a:r>
              <a:rPr lang="en-US" dirty="0" err="1"/>
              <a:t>Dwifungsi</a:t>
            </a:r>
            <a:r>
              <a:rPr lang="en-US" dirty="0"/>
              <a:t> ABRI </a:t>
            </a:r>
            <a:r>
              <a:rPr lang="en-US" dirty="0" err="1"/>
              <a:t>merupakan</a:t>
            </a:r>
            <a:r>
              <a:rPr lang="en-US" dirty="0"/>
              <a:t> </a:t>
            </a:r>
            <a:r>
              <a:rPr lang="en-US" dirty="0" err="1"/>
              <a:t>suatu</a:t>
            </a:r>
            <a:r>
              <a:rPr lang="en-US" dirty="0"/>
              <a:t> </a:t>
            </a:r>
            <a:r>
              <a:rPr lang="en-US" dirty="0" err="1"/>
              <a:t>konsepsi</a:t>
            </a:r>
            <a:r>
              <a:rPr lang="en-US" dirty="0"/>
              <a:t> </a:t>
            </a:r>
            <a:r>
              <a:rPr lang="en-US" dirty="0" err="1"/>
              <a:t>politik</a:t>
            </a:r>
            <a:r>
              <a:rPr lang="en-US" dirty="0"/>
              <a:t> yang </a:t>
            </a:r>
            <a:r>
              <a:rPr lang="en-US" dirty="0" err="1"/>
              <a:t>menempatkan</a:t>
            </a:r>
            <a:r>
              <a:rPr lang="en-US" dirty="0"/>
              <a:t> ABRI </a:t>
            </a:r>
            <a:r>
              <a:rPr lang="en-US" dirty="0" err="1"/>
              <a:t>dengan</a:t>
            </a:r>
            <a:r>
              <a:rPr lang="en-US" dirty="0"/>
              <a:t> </a:t>
            </a:r>
            <a:r>
              <a:rPr lang="en-US" dirty="0" err="1"/>
              <a:t>peranan</a:t>
            </a:r>
            <a:r>
              <a:rPr lang="en-US" dirty="0"/>
              <a:t> yang </a:t>
            </a:r>
            <a:r>
              <a:rPr lang="en-US" dirty="0" err="1"/>
              <a:t>penting</a:t>
            </a:r>
            <a:r>
              <a:rPr lang="en-US" dirty="0"/>
              <a:t> </a:t>
            </a:r>
            <a:r>
              <a:rPr lang="en-US" dirty="0" err="1"/>
              <a:t>dalam</a:t>
            </a:r>
            <a:r>
              <a:rPr lang="en-US" dirty="0"/>
              <a:t> </a:t>
            </a:r>
            <a:r>
              <a:rPr lang="en-US" dirty="0" err="1"/>
              <a:t>dua</a:t>
            </a:r>
            <a:r>
              <a:rPr lang="en-US" dirty="0"/>
              <a:t> </a:t>
            </a:r>
            <a:r>
              <a:rPr lang="en-US" dirty="0" err="1"/>
              <a:t>lingkungan</a:t>
            </a:r>
            <a:r>
              <a:rPr lang="en-US" dirty="0"/>
              <a:t> </a:t>
            </a:r>
            <a:r>
              <a:rPr lang="en-US" dirty="0" err="1"/>
              <a:t>kehidupan</a:t>
            </a:r>
            <a:r>
              <a:rPr lang="en-US" dirty="0"/>
              <a:t> </a:t>
            </a:r>
            <a:r>
              <a:rPr lang="en-US" dirty="0" err="1"/>
              <a:t>politik</a:t>
            </a:r>
            <a:r>
              <a:rPr lang="en-US" dirty="0"/>
              <a:t> </a:t>
            </a:r>
            <a:r>
              <a:rPr lang="en-US" dirty="0" err="1"/>
              <a:t>secara</a:t>
            </a:r>
            <a:r>
              <a:rPr lang="en-US" dirty="0"/>
              <a:t> </a:t>
            </a:r>
            <a:r>
              <a:rPr lang="en-US" dirty="0" err="1"/>
              <a:t>bersamaan</a:t>
            </a:r>
            <a:r>
              <a:rPr lang="en-US" dirty="0"/>
              <a:t> </a:t>
            </a:r>
            <a:r>
              <a:rPr lang="en-US" dirty="0" err="1"/>
              <a:t>yaitu</a:t>
            </a:r>
            <a:r>
              <a:rPr lang="en-US" dirty="0"/>
              <a:t> </a:t>
            </a:r>
            <a:r>
              <a:rPr lang="en-US" dirty="0" err="1"/>
              <a:t>lingkungan</a:t>
            </a:r>
            <a:r>
              <a:rPr lang="en-US" dirty="0"/>
              <a:t> </a:t>
            </a:r>
            <a:r>
              <a:rPr lang="en-US" dirty="0" err="1"/>
              <a:t>pemerintahan</a:t>
            </a:r>
            <a:r>
              <a:rPr lang="en-US" dirty="0"/>
              <a:t> </a:t>
            </a:r>
            <a:r>
              <a:rPr lang="en-US" dirty="0" err="1"/>
              <a:t>dan</a:t>
            </a:r>
            <a:r>
              <a:rPr lang="en-US" dirty="0"/>
              <a:t> di </a:t>
            </a:r>
            <a:r>
              <a:rPr lang="en-US" dirty="0" err="1"/>
              <a:t>dilingkungan</a:t>
            </a:r>
            <a:r>
              <a:rPr lang="en-US" dirty="0"/>
              <a:t> </a:t>
            </a:r>
            <a:r>
              <a:rPr lang="en-US" dirty="0" err="1"/>
              <a:t>masyarakat</a:t>
            </a:r>
            <a:r>
              <a:rPr lang="en-US" dirty="0"/>
              <a:t> </a:t>
            </a:r>
            <a:r>
              <a:rPr lang="en-US" dirty="0" err="1"/>
              <a:t>atau</a:t>
            </a:r>
            <a:r>
              <a:rPr lang="en-US" dirty="0"/>
              <a:t> </a:t>
            </a:r>
            <a:r>
              <a:rPr lang="en-US" dirty="0" err="1"/>
              <a:t>dalam</a:t>
            </a:r>
            <a:r>
              <a:rPr lang="en-US" dirty="0"/>
              <a:t> </a:t>
            </a:r>
            <a:r>
              <a:rPr lang="en-US" i="1" dirty="0" err="1"/>
              <a:t>suprastruktur</a:t>
            </a:r>
            <a:r>
              <a:rPr lang="en-US" i="1" dirty="0"/>
              <a:t> </a:t>
            </a:r>
            <a:r>
              <a:rPr lang="en-US" i="1" dirty="0" err="1"/>
              <a:t>politik</a:t>
            </a:r>
            <a:r>
              <a:rPr lang="en-US" i="1" dirty="0"/>
              <a:t> </a:t>
            </a:r>
            <a:r>
              <a:rPr lang="en-US" i="1" dirty="0" err="1"/>
              <a:t>dan</a:t>
            </a:r>
            <a:r>
              <a:rPr lang="en-US" i="1" dirty="0"/>
              <a:t> </a:t>
            </a:r>
            <a:r>
              <a:rPr lang="en-US" i="1" dirty="0" err="1"/>
              <a:t>infrastruktur</a:t>
            </a:r>
            <a:r>
              <a:rPr lang="en-US" i="1" dirty="0"/>
              <a:t> </a:t>
            </a:r>
            <a:r>
              <a:rPr lang="en-US" i="1" dirty="0" err="1"/>
              <a:t>politik</a:t>
            </a:r>
            <a:r>
              <a:rPr lang="en-US" dirty="0"/>
              <a:t>.   </a:t>
            </a:r>
            <a:r>
              <a:rPr lang="en-US" dirty="0" err="1"/>
              <a:t>Pada</a:t>
            </a:r>
            <a:r>
              <a:rPr lang="en-US" dirty="0"/>
              <a:t> </a:t>
            </a:r>
            <a:r>
              <a:rPr lang="en-US" dirty="0" err="1"/>
              <a:t>umunya</a:t>
            </a:r>
            <a:r>
              <a:rPr lang="en-US" dirty="0"/>
              <a:t> </a:t>
            </a:r>
            <a:r>
              <a:rPr lang="en-US" dirty="0" err="1"/>
              <a:t>suatu</a:t>
            </a:r>
            <a:r>
              <a:rPr lang="en-US" dirty="0"/>
              <a:t> </a:t>
            </a:r>
            <a:r>
              <a:rPr lang="en-US" dirty="0" err="1"/>
              <a:t>konsepsi</a:t>
            </a:r>
            <a:r>
              <a:rPr lang="en-US" dirty="0"/>
              <a:t> </a:t>
            </a:r>
            <a:r>
              <a:rPr lang="en-US" dirty="0" err="1"/>
              <a:t>politik</a:t>
            </a:r>
            <a:r>
              <a:rPr lang="en-US" dirty="0"/>
              <a:t> </a:t>
            </a:r>
            <a:r>
              <a:rPr lang="en-US" dirty="0" err="1"/>
              <a:t>dapat</a:t>
            </a:r>
            <a:r>
              <a:rPr lang="en-US" dirty="0"/>
              <a:t> </a:t>
            </a:r>
            <a:r>
              <a:rPr lang="en-US" dirty="0" err="1"/>
              <a:t>dikatakan</a:t>
            </a:r>
            <a:r>
              <a:rPr lang="en-US" dirty="0"/>
              <a:t> </a:t>
            </a:r>
            <a:r>
              <a:rPr lang="en-US" dirty="0" err="1"/>
              <a:t>baik</a:t>
            </a:r>
            <a:r>
              <a:rPr lang="en-US" dirty="0"/>
              <a:t>, </a:t>
            </a:r>
            <a:r>
              <a:rPr lang="en-US" dirty="0" err="1"/>
              <a:t>jika</a:t>
            </a:r>
            <a:r>
              <a:rPr lang="en-US" dirty="0"/>
              <a:t> </a:t>
            </a:r>
            <a:r>
              <a:rPr lang="en-US" dirty="0" err="1"/>
              <a:t>serasi</a:t>
            </a:r>
            <a:r>
              <a:rPr lang="en-US" dirty="0"/>
              <a:t> </a:t>
            </a:r>
            <a:r>
              <a:rPr lang="en-US" dirty="0" err="1"/>
              <a:t>dengan</a:t>
            </a:r>
            <a:r>
              <a:rPr lang="en-US" dirty="0"/>
              <a:t> </a:t>
            </a:r>
            <a:r>
              <a:rPr lang="en-US" dirty="0" err="1"/>
              <a:t>kehidupan</a:t>
            </a:r>
            <a:r>
              <a:rPr lang="en-US" dirty="0"/>
              <a:t> </a:t>
            </a:r>
            <a:r>
              <a:rPr lang="en-US" dirty="0" err="1"/>
              <a:t>masyarakat</a:t>
            </a:r>
            <a:r>
              <a:rPr lang="en-US" dirty="0"/>
              <a:t> </a:t>
            </a:r>
            <a:r>
              <a:rPr lang="en-US" dirty="0" err="1"/>
              <a:t>dan</a:t>
            </a:r>
            <a:r>
              <a:rPr lang="en-US" dirty="0"/>
              <a:t> </a:t>
            </a:r>
            <a:r>
              <a:rPr lang="en-US" dirty="0" err="1"/>
              <a:t>negara</a:t>
            </a:r>
            <a:r>
              <a:rPr lang="en-US" dirty="0"/>
              <a:t> yang </a:t>
            </a:r>
            <a:r>
              <a:rPr lang="en-US" dirty="0" err="1"/>
              <a:t>bersangkutan</a:t>
            </a:r>
            <a:r>
              <a:rPr lang="en-US" dirty="0"/>
              <a:t> </a:t>
            </a:r>
            <a:r>
              <a:rPr lang="en-US" dirty="0" err="1"/>
              <a:t>dan</a:t>
            </a:r>
            <a:r>
              <a:rPr lang="en-US" dirty="0"/>
              <a:t> </a:t>
            </a:r>
            <a:r>
              <a:rPr lang="en-US" dirty="0" err="1"/>
              <a:t>dapat</a:t>
            </a:r>
            <a:r>
              <a:rPr lang="en-US" dirty="0"/>
              <a:t> </a:t>
            </a:r>
            <a:r>
              <a:rPr lang="en-US" dirty="0" err="1"/>
              <a:t>menjawab</a:t>
            </a:r>
            <a:r>
              <a:rPr lang="en-US" dirty="0"/>
              <a:t> </a:t>
            </a:r>
            <a:r>
              <a:rPr lang="en-US" dirty="0" err="1"/>
              <a:t>tantangan-tantangan</a:t>
            </a:r>
            <a:r>
              <a:rPr lang="en-US" dirty="0"/>
              <a:t> </a:t>
            </a:r>
            <a:r>
              <a:rPr lang="en-US" dirty="0" err="1"/>
              <a:t>serta</a:t>
            </a:r>
            <a:r>
              <a:rPr lang="en-US" dirty="0"/>
              <a:t> </a:t>
            </a:r>
            <a:r>
              <a:rPr lang="en-US" dirty="0" err="1"/>
              <a:t>dapat</a:t>
            </a:r>
            <a:r>
              <a:rPr lang="en-US" dirty="0"/>
              <a:t> </a:t>
            </a:r>
            <a:r>
              <a:rPr lang="en-US" dirty="0" err="1"/>
              <a:t>menanggulangi</a:t>
            </a:r>
            <a:r>
              <a:rPr lang="en-US" dirty="0"/>
              <a:t> </a:t>
            </a:r>
            <a:r>
              <a:rPr lang="en-US" dirty="0" err="1"/>
              <a:t>masalah-masalah</a:t>
            </a:r>
            <a:r>
              <a:rPr lang="en-US" dirty="0"/>
              <a:t> yang </a:t>
            </a:r>
            <a:r>
              <a:rPr lang="en-US" dirty="0" err="1"/>
              <a:t>dihadapi</a:t>
            </a:r>
            <a:r>
              <a:rPr lang="en-US" dirty="0"/>
              <a:t> </a:t>
            </a:r>
            <a:r>
              <a:rPr lang="en-US" dirty="0" err="1"/>
              <a:t>masyarakat</a:t>
            </a:r>
            <a:r>
              <a:rPr lang="en-US" dirty="0"/>
              <a:t> yang </a:t>
            </a:r>
            <a:r>
              <a:rPr lang="en-US" dirty="0" err="1"/>
              <a:t>bersangkutan</a:t>
            </a:r>
            <a:r>
              <a:rPr lang="en-US" dirty="0"/>
              <a:t>. </a:t>
            </a:r>
            <a:r>
              <a:rPr lang="en-US" dirty="0" err="1"/>
              <a:t>Oleh</a:t>
            </a:r>
            <a:r>
              <a:rPr lang="en-US" dirty="0"/>
              <a:t> </a:t>
            </a:r>
            <a:r>
              <a:rPr lang="en-US" dirty="0" err="1"/>
              <a:t>karenanya</a:t>
            </a:r>
            <a:r>
              <a:rPr lang="en-US" dirty="0"/>
              <a:t> </a:t>
            </a:r>
            <a:r>
              <a:rPr lang="en-US" dirty="0" err="1"/>
              <a:t>konsepsi</a:t>
            </a:r>
            <a:r>
              <a:rPr lang="en-US" dirty="0"/>
              <a:t> </a:t>
            </a:r>
            <a:r>
              <a:rPr lang="en-US" dirty="0" err="1"/>
              <a:t>Dwifungsi</a:t>
            </a:r>
            <a:r>
              <a:rPr lang="en-US" dirty="0"/>
              <a:t> ABRI </a:t>
            </a:r>
            <a:r>
              <a:rPr lang="en-US" dirty="0" err="1"/>
              <a:t>dapat</a:t>
            </a:r>
            <a:r>
              <a:rPr lang="en-US" dirty="0"/>
              <a:t> </a:t>
            </a:r>
            <a:r>
              <a:rPr lang="en-US" dirty="0" err="1"/>
              <a:t>dikatakan</a:t>
            </a:r>
            <a:r>
              <a:rPr lang="en-US" dirty="0"/>
              <a:t> </a:t>
            </a:r>
            <a:r>
              <a:rPr lang="en-US" dirty="0" err="1"/>
              <a:t>baik</a:t>
            </a:r>
            <a:r>
              <a:rPr lang="en-US" dirty="0"/>
              <a:t> </a:t>
            </a:r>
            <a:r>
              <a:rPr lang="en-US" dirty="0" err="1"/>
              <a:t>jika</a:t>
            </a:r>
            <a:r>
              <a:rPr lang="en-US" dirty="0"/>
              <a:t> </a:t>
            </a:r>
            <a:r>
              <a:rPr lang="en-US" dirty="0" err="1"/>
              <a:t>dapat</a:t>
            </a:r>
            <a:r>
              <a:rPr lang="en-US" dirty="0"/>
              <a:t> </a:t>
            </a:r>
            <a:r>
              <a:rPr lang="en-US" dirty="0" err="1"/>
              <a:t>ikut</a:t>
            </a:r>
            <a:r>
              <a:rPr lang="en-US" dirty="0"/>
              <a:t> </a:t>
            </a:r>
            <a:r>
              <a:rPr lang="en-US" dirty="0" err="1"/>
              <a:t>memecahkan</a:t>
            </a:r>
            <a:r>
              <a:rPr lang="en-US" dirty="0"/>
              <a:t> </a:t>
            </a:r>
            <a:r>
              <a:rPr lang="en-US" dirty="0" err="1"/>
              <a:t>masalah-masalah</a:t>
            </a:r>
            <a:r>
              <a:rPr lang="en-US" dirty="0"/>
              <a:t> </a:t>
            </a:r>
            <a:r>
              <a:rPr lang="en-US" dirty="0" err="1"/>
              <a:t>kenegaraan</a:t>
            </a:r>
            <a:r>
              <a:rPr lang="en-US" dirty="0"/>
              <a:t> yang </a:t>
            </a:r>
            <a:r>
              <a:rPr lang="en-US" dirty="0" err="1"/>
              <a:t>dihadapi</a:t>
            </a:r>
            <a:r>
              <a:rPr lang="en-US" dirty="0"/>
              <a:t> </a:t>
            </a:r>
            <a:r>
              <a:rPr lang="en-US" dirty="0" err="1"/>
              <a:t>oleh</a:t>
            </a:r>
            <a:r>
              <a:rPr lang="en-US" dirty="0"/>
              <a:t> </a:t>
            </a:r>
            <a:r>
              <a:rPr lang="en-US" dirty="0" err="1"/>
              <a:t>nusa</a:t>
            </a:r>
            <a:r>
              <a:rPr lang="en-US" dirty="0"/>
              <a:t> </a:t>
            </a:r>
            <a:r>
              <a:rPr lang="en-US" dirty="0" err="1"/>
              <a:t>dan</a:t>
            </a:r>
            <a:r>
              <a:rPr lang="en-US" dirty="0"/>
              <a:t> </a:t>
            </a:r>
            <a:r>
              <a:rPr lang="en-US" dirty="0" err="1"/>
              <a:t>bangsa</a:t>
            </a:r>
            <a:r>
              <a:rPr lang="en-US" dirty="0"/>
              <a:t> </a:t>
            </a:r>
            <a:r>
              <a:rPr lang="en-US" dirty="0" err="1"/>
              <a:t>pada</a:t>
            </a:r>
            <a:r>
              <a:rPr lang="en-US" dirty="0"/>
              <a:t> </a:t>
            </a:r>
            <a:r>
              <a:rPr lang="en-US" dirty="0" err="1"/>
              <a:t>waktu</a:t>
            </a:r>
            <a:r>
              <a:rPr lang="en-US" dirty="0"/>
              <a:t> </a:t>
            </a:r>
            <a:r>
              <a:rPr lang="en-US" dirty="0" err="1"/>
              <a:t>sekarang</a:t>
            </a:r>
            <a:r>
              <a:rPr lang="en-US" dirty="0"/>
              <a:t> </a:t>
            </a:r>
            <a:r>
              <a:rPr lang="en-US" dirty="0" err="1"/>
              <a:t>maupun</a:t>
            </a:r>
            <a:r>
              <a:rPr lang="en-US" dirty="0"/>
              <a:t> di </a:t>
            </a:r>
            <a:r>
              <a:rPr lang="en-US" dirty="0" err="1"/>
              <a:t>masa</a:t>
            </a:r>
            <a:r>
              <a:rPr lang="en-US" dirty="0"/>
              <a:t> </a:t>
            </a:r>
            <a:r>
              <a:rPr lang="en-US" dirty="0" err="1"/>
              <a:t>mendatang</a:t>
            </a:r>
            <a:r>
              <a:rPr lang="en-US" dirty="0"/>
              <a:t> (</a:t>
            </a:r>
            <a:r>
              <a:rPr lang="en-US" dirty="0" err="1"/>
              <a:t>Tambunan</a:t>
            </a:r>
            <a:r>
              <a:rPr lang="en-US" dirty="0"/>
              <a:t>, A. S. S., &amp; </a:t>
            </a:r>
            <a:r>
              <a:rPr lang="en-US" dirty="0" err="1"/>
              <a:t>Mukmin</a:t>
            </a:r>
            <a:r>
              <a:rPr lang="en-US" dirty="0"/>
              <a:t>, H., 1984: 151-152).</a:t>
            </a:r>
            <a:endParaRPr lang="en-US" dirty="0"/>
          </a:p>
        </p:txBody>
      </p:sp>
      <p:pic>
        <p:nvPicPr>
          <p:cNvPr id="2050" name="Picture 2" descr="Dwifungsi ABRI: Sejarah dan Penghapus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37347"/>
            <a:ext cx="2887505" cy="1925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4" name="Google Shape;1914;p16"/>
          <p:cNvSpPr txBox="1">
            <a:spLocks noGrp="1"/>
          </p:cNvSpPr>
          <p:nvPr>
            <p:ph type="ctrTitle"/>
          </p:nvPr>
        </p:nvSpPr>
        <p:spPr>
          <a:xfrm>
            <a:off x="914400" y="666750"/>
            <a:ext cx="6671675" cy="1159800"/>
          </a:xfrm>
          <a:prstGeom prst="rect">
            <a:avLst/>
          </a:prstGeom>
        </p:spPr>
        <p:txBody>
          <a:bodyPr spcFirstLastPara="1" wrap="square" lIns="91425" tIns="91425" rIns="91425" bIns="91425" anchor="b" anchorCtr="0">
            <a:noAutofit/>
          </a:bodyPr>
          <a:lstStyle/>
          <a:p>
            <a:r>
              <a:rPr lang="en-US" sz="2800" b="1" dirty="0" err="1">
                <a:solidFill>
                  <a:schemeClr val="bg1"/>
                </a:solidFill>
                <a:latin typeface="Berlin Sans FB" pitchFamily="34" charset="0"/>
              </a:rPr>
              <a:t>Peran</a:t>
            </a:r>
            <a:r>
              <a:rPr lang="en-US" sz="2800" b="1" dirty="0">
                <a:solidFill>
                  <a:schemeClr val="bg1"/>
                </a:solidFill>
                <a:latin typeface="Berlin Sans FB" pitchFamily="34" charset="0"/>
              </a:rPr>
              <a:t> ABRI </a:t>
            </a:r>
            <a:r>
              <a:rPr lang="en-US" sz="2800" b="1" dirty="0" err="1">
                <a:solidFill>
                  <a:schemeClr val="bg1"/>
                </a:solidFill>
                <a:latin typeface="Berlin Sans FB" pitchFamily="34" charset="0"/>
              </a:rPr>
              <a:t>Sebagai</a:t>
            </a:r>
            <a:r>
              <a:rPr lang="en-US" sz="2800" b="1" dirty="0">
                <a:solidFill>
                  <a:schemeClr val="bg1"/>
                </a:solidFill>
                <a:latin typeface="Berlin Sans FB" pitchFamily="34" charset="0"/>
              </a:rPr>
              <a:t> </a:t>
            </a:r>
            <a:r>
              <a:rPr lang="en-US" sz="2800" b="1" dirty="0" err="1">
                <a:solidFill>
                  <a:schemeClr val="bg1"/>
                </a:solidFill>
                <a:latin typeface="Berlin Sans FB" pitchFamily="34" charset="0"/>
              </a:rPr>
              <a:t>Kekuatan</a:t>
            </a:r>
            <a:r>
              <a:rPr lang="en-US" sz="2800" b="1" dirty="0">
                <a:solidFill>
                  <a:schemeClr val="bg1"/>
                </a:solidFill>
                <a:latin typeface="Berlin Sans FB" pitchFamily="34" charset="0"/>
              </a:rPr>
              <a:t> </a:t>
            </a:r>
            <a:r>
              <a:rPr lang="en-US" sz="2800" b="1" dirty="0" err="1">
                <a:solidFill>
                  <a:schemeClr val="bg1"/>
                </a:solidFill>
                <a:latin typeface="Berlin Sans FB" pitchFamily="34" charset="0"/>
              </a:rPr>
              <a:t>Sosial</a:t>
            </a:r>
            <a:r>
              <a:rPr lang="en-US" sz="2800" b="1" dirty="0">
                <a:solidFill>
                  <a:schemeClr val="bg1"/>
                </a:solidFill>
                <a:latin typeface="Berlin Sans FB" pitchFamily="34" charset="0"/>
              </a:rPr>
              <a:t> </a:t>
            </a:r>
            <a:r>
              <a:rPr lang="en-US" sz="2800" b="1" dirty="0" err="1">
                <a:solidFill>
                  <a:schemeClr val="bg1"/>
                </a:solidFill>
                <a:latin typeface="Berlin Sans FB" pitchFamily="34" charset="0"/>
              </a:rPr>
              <a:t>Politik</a:t>
            </a:r>
            <a:r>
              <a:rPr lang="en-US" sz="2800" b="1" dirty="0">
                <a:solidFill>
                  <a:schemeClr val="bg1"/>
                </a:solidFill>
                <a:latin typeface="Berlin Sans FB" pitchFamily="34" charset="0"/>
              </a:rPr>
              <a:t> </a:t>
            </a:r>
            <a:r>
              <a:rPr lang="en-US" sz="2800" b="1" dirty="0" err="1">
                <a:solidFill>
                  <a:schemeClr val="bg1"/>
                </a:solidFill>
                <a:latin typeface="Berlin Sans FB" pitchFamily="34" charset="0"/>
              </a:rPr>
              <a:t>Pada</a:t>
            </a:r>
            <a:r>
              <a:rPr lang="en-US" sz="2800" b="1" dirty="0">
                <a:solidFill>
                  <a:schemeClr val="bg1"/>
                </a:solidFill>
                <a:latin typeface="Berlin Sans FB" pitchFamily="34" charset="0"/>
              </a:rPr>
              <a:t> </a:t>
            </a:r>
            <a:r>
              <a:rPr lang="en-US" sz="2800" b="1" dirty="0" err="1">
                <a:solidFill>
                  <a:schemeClr val="bg1"/>
                </a:solidFill>
                <a:latin typeface="Berlin Sans FB" pitchFamily="34" charset="0"/>
              </a:rPr>
              <a:t>Masa</a:t>
            </a:r>
            <a:r>
              <a:rPr lang="en-US" sz="2800" b="1" dirty="0">
                <a:solidFill>
                  <a:schemeClr val="bg1"/>
                </a:solidFill>
                <a:latin typeface="Berlin Sans FB" pitchFamily="34" charset="0"/>
              </a:rPr>
              <a:t> </a:t>
            </a:r>
            <a:r>
              <a:rPr lang="en-US" sz="2800" b="1" dirty="0" err="1">
                <a:solidFill>
                  <a:schemeClr val="bg1"/>
                </a:solidFill>
                <a:latin typeface="Berlin Sans FB" pitchFamily="34" charset="0"/>
              </a:rPr>
              <a:t>Orde</a:t>
            </a:r>
            <a:r>
              <a:rPr lang="en-US" sz="2800" b="1" dirty="0">
                <a:solidFill>
                  <a:schemeClr val="bg1"/>
                </a:solidFill>
                <a:latin typeface="Berlin Sans FB" pitchFamily="34" charset="0"/>
              </a:rPr>
              <a:t> </a:t>
            </a:r>
            <a:r>
              <a:rPr lang="en-US" sz="2800" b="1" dirty="0" err="1">
                <a:solidFill>
                  <a:schemeClr val="bg1"/>
                </a:solidFill>
                <a:latin typeface="Berlin Sans FB" pitchFamily="34" charset="0"/>
              </a:rPr>
              <a:t>Baru</a:t>
            </a:r>
            <a:r>
              <a:rPr lang="en-US" sz="2800" dirty="0">
                <a:solidFill>
                  <a:schemeClr val="bg1"/>
                </a:solidFill>
                <a:latin typeface="Berlin Sans FB" pitchFamily="34" charset="0"/>
              </a:rPr>
              <a:t/>
            </a:r>
            <a:br>
              <a:rPr lang="en-US" sz="2800" dirty="0">
                <a:solidFill>
                  <a:schemeClr val="bg1"/>
                </a:solidFill>
                <a:latin typeface="Berlin Sans FB" pitchFamily="34" charset="0"/>
              </a:rPr>
            </a:br>
            <a:endParaRPr sz="2800" dirty="0">
              <a:solidFill>
                <a:schemeClr val="bg1"/>
              </a:solidFill>
              <a:latin typeface="Berlin Sans FB" pitchFamily="34" charset="0"/>
            </a:endParaRPr>
          </a:p>
        </p:txBody>
      </p:sp>
      <p:sp>
        <p:nvSpPr>
          <p:cNvPr id="1916" name="Google Shape;1916;p1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3" name="Rectangle 2"/>
          <p:cNvSpPr/>
          <p:nvPr/>
        </p:nvSpPr>
        <p:spPr>
          <a:xfrm>
            <a:off x="914400" y="1428750"/>
            <a:ext cx="7010400" cy="2862322"/>
          </a:xfrm>
          <a:prstGeom prst="rect">
            <a:avLst/>
          </a:prstGeom>
        </p:spPr>
        <p:txBody>
          <a:bodyPr wrap="square">
            <a:spAutoFit/>
          </a:bodyPr>
          <a:lstStyle/>
          <a:p>
            <a:pPr algn="just"/>
            <a:r>
              <a:rPr lang="id-ID" sz="1200" dirty="0">
                <a:latin typeface="Arial Rounded MT Bold" pitchFamily="34" charset="0"/>
              </a:rPr>
              <a:t>Seperti dikemukakan oleh Indria Samego dalam (Firdaus, 2016), yang mengatakan bahwa keterlibatan militer di dalam bidang-bidang non-hankam disebabkan oleh faktor-faktor internal dan eksternal. Faktor-faktor internal terdiri atas nilai-nilai dan orientasi para perwira militer, baik secara individu maupun kelompok dan kepentingan- kepentingan korps militer. Hal tersebut diuraikan dalam tiga faktor internal sebagai berikut:</a:t>
            </a:r>
            <a:endParaRPr lang="en-US" sz="1200" dirty="0">
              <a:latin typeface="Arial Rounded MT Bold" pitchFamily="34" charset="0"/>
            </a:endParaRPr>
          </a:p>
          <a:p>
            <a:pPr marL="171450" lvl="0" indent="-171450" algn="just">
              <a:buFont typeface="Wingdings" pitchFamily="2" charset="2"/>
              <a:buChar char="Ø"/>
            </a:pPr>
            <a:r>
              <a:rPr lang="id-ID" sz="1200" i="1" dirty="0">
                <a:latin typeface="Arial Rounded MT Bold" pitchFamily="34" charset="0"/>
              </a:rPr>
              <a:t>Pertama,</a:t>
            </a:r>
            <a:r>
              <a:rPr lang="id-ID" sz="1200" dirty="0">
                <a:latin typeface="Arial Rounded MT Bold" pitchFamily="34" charset="0"/>
              </a:rPr>
              <a:t> militer tentunya memiliki kepentingan-kepentingan kelompok, baik itu untuk memperoleh fasilitas-fasilitas militer seperti peralatan tempur maupun untuk memberikan gaji yang layak bagi </a:t>
            </a:r>
            <a:r>
              <a:rPr lang="id-ID" sz="1200" dirty="0" smtClean="0">
                <a:latin typeface="Arial Rounded MT Bold" pitchFamily="34" charset="0"/>
              </a:rPr>
              <a:t>anggotanya.</a:t>
            </a:r>
            <a:endParaRPr lang="en-US" sz="1200" dirty="0">
              <a:latin typeface="Arial Rounded MT Bold" pitchFamily="34" charset="0"/>
            </a:endParaRPr>
          </a:p>
          <a:p>
            <a:pPr marL="171450" lvl="0" indent="-171450" algn="just">
              <a:buFont typeface="Wingdings" pitchFamily="2" charset="2"/>
              <a:buChar char="Ø"/>
            </a:pPr>
            <a:r>
              <a:rPr lang="id-ID" sz="1200" i="1" dirty="0" smtClean="0">
                <a:latin typeface="Arial Rounded MT Bold" pitchFamily="34" charset="0"/>
              </a:rPr>
              <a:t>Kedua</a:t>
            </a:r>
            <a:r>
              <a:rPr lang="id-ID" sz="1200" i="1" dirty="0">
                <a:latin typeface="Arial Rounded MT Bold" pitchFamily="34" charset="0"/>
              </a:rPr>
              <a:t>,</a:t>
            </a:r>
            <a:r>
              <a:rPr lang="id-ID" sz="1200" dirty="0">
                <a:latin typeface="Arial Rounded MT Bold" pitchFamily="34" charset="0"/>
              </a:rPr>
              <a:t> suka atau tidak suka, korps perwira militer dapat dilihat sebagai wakil penting dari kelas menengah perkotaan. Apabila pemerintah gagal dalam memenuhi kebutuhan kelas menengah ini, maka kelompok-kelompok perwira ini diperkirakan akan melakukan tekanan terhadap pemerintah, bahkan ada kemungkinan untuk </a:t>
            </a:r>
            <a:r>
              <a:rPr lang="id-ID" sz="1200" dirty="0" smtClean="0">
                <a:latin typeface="Arial Rounded MT Bold" pitchFamily="34" charset="0"/>
              </a:rPr>
              <a:t>menjatuhkannya.</a:t>
            </a:r>
            <a:endParaRPr lang="en-US" sz="1200" dirty="0">
              <a:latin typeface="Arial Rounded MT Bold" pitchFamily="34" charset="0"/>
            </a:endParaRPr>
          </a:p>
          <a:p>
            <a:pPr marL="171450" lvl="0" indent="-171450" algn="just">
              <a:buFont typeface="Wingdings" pitchFamily="2" charset="2"/>
              <a:buChar char="Ø"/>
            </a:pPr>
            <a:r>
              <a:rPr lang="id-ID" sz="1200" i="1" dirty="0" smtClean="0">
                <a:latin typeface="Arial Rounded MT Bold" pitchFamily="34" charset="0"/>
              </a:rPr>
              <a:t>Ketiga</a:t>
            </a:r>
            <a:r>
              <a:rPr lang="id-ID" sz="1200" i="1" dirty="0">
                <a:latin typeface="Arial Rounded MT Bold" pitchFamily="34" charset="0"/>
              </a:rPr>
              <a:t>,</a:t>
            </a:r>
            <a:r>
              <a:rPr lang="id-ID" sz="1200" dirty="0">
                <a:latin typeface="Arial Rounded MT Bold" pitchFamily="34" charset="0"/>
              </a:rPr>
              <a:t> para pimpinan puncak militer dapat membangun kepentingan-kepentingan pribadinya melalui intervensi militer dengan menempatkan mereka di dalam kontrol jaringan patronase pemerintah.</a:t>
            </a:r>
            <a:endParaRPr lang="en-US" sz="1200" dirty="0">
              <a:latin typeface="Arial Rounded MT Bold"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900" name="Google Shape;1900;p1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6" name="Rectangle 5"/>
          <p:cNvSpPr/>
          <p:nvPr/>
        </p:nvSpPr>
        <p:spPr>
          <a:xfrm>
            <a:off x="533400" y="834807"/>
            <a:ext cx="5638800" cy="3323987"/>
          </a:xfrm>
          <a:prstGeom prst="rect">
            <a:avLst/>
          </a:prstGeom>
        </p:spPr>
        <p:txBody>
          <a:bodyPr wrap="square">
            <a:spAutoFit/>
          </a:bodyPr>
          <a:lstStyle/>
          <a:p>
            <a:pPr algn="just"/>
            <a:r>
              <a:rPr lang="en-US" dirty="0" smtClean="0"/>
              <a:t>P</a:t>
            </a:r>
            <a:r>
              <a:rPr lang="id-ID" dirty="0" smtClean="0"/>
              <a:t>eran </a:t>
            </a:r>
            <a:r>
              <a:rPr lang="id-ID" dirty="0"/>
              <a:t>ABRI dibidang politik, adalah:</a:t>
            </a:r>
            <a:endParaRPr lang="en-US" dirty="0"/>
          </a:p>
          <a:p>
            <a:pPr marL="285750" lvl="0" indent="-285750" algn="just">
              <a:buFont typeface="Wingdings" pitchFamily="2" charset="2"/>
              <a:buChar char="Ø"/>
            </a:pPr>
            <a:r>
              <a:rPr lang="id-ID" dirty="0"/>
              <a:t>Membantu serta melaksanakan penataran dan sosialisasi segala peraturan perundang-undangan bidang politik, yang pada dasarnya merupakan pelaksanaan dari sistem politik Demokrasi </a:t>
            </a:r>
            <a:r>
              <a:rPr lang="id-ID" dirty="0" smtClean="0"/>
              <a:t>Pancasila.</a:t>
            </a:r>
            <a:endParaRPr lang="en-US" dirty="0"/>
          </a:p>
          <a:p>
            <a:pPr marL="285750" lvl="0" indent="-285750" algn="just">
              <a:buFont typeface="Wingdings" pitchFamily="2" charset="2"/>
              <a:buChar char="Ø"/>
            </a:pPr>
            <a:r>
              <a:rPr lang="id-ID" dirty="0" smtClean="0"/>
              <a:t>Mendorong </a:t>
            </a:r>
            <a:r>
              <a:rPr lang="id-ID" dirty="0"/>
              <a:t>dilanjutkannya dan ditingkatkannya pelaksanaan pendidikan politik yag menjangkau seluruh masyarakat guna memantapkan pemahaman serta penggunaan hak dan kewajiban setiap warga negara secara serasi, selaras dan seimbang dalam kehidupan bermasyarakat, berbangsa dan bernegara sesuai dengan ketentuan hukum yang </a:t>
            </a:r>
            <a:r>
              <a:rPr lang="id-ID" dirty="0" smtClean="0"/>
              <a:t>berlaku.</a:t>
            </a:r>
            <a:endParaRPr lang="en-US" dirty="0"/>
          </a:p>
          <a:p>
            <a:pPr marL="285750" lvl="0" indent="-285750" algn="just">
              <a:buFont typeface="Wingdings" pitchFamily="2" charset="2"/>
              <a:buChar char="Ø"/>
            </a:pPr>
            <a:r>
              <a:rPr lang="id-ID" dirty="0" smtClean="0"/>
              <a:t>Memantau </a:t>
            </a:r>
            <a:r>
              <a:rPr lang="id-ID" dirty="0"/>
              <a:t>secara berlanjut suasana kehidupan politik dilingkungan suprastruktur guna membantu serta mendorong terwujudnya aparat pemerintah yang bersih dan berwibawa, serta terlaksananya mekanisme Demokrasi Pancasila.</a:t>
            </a:r>
            <a:endParaRPr lang="en-US" dirty="0"/>
          </a:p>
        </p:txBody>
      </p:sp>
      <p:sp>
        <p:nvSpPr>
          <p:cNvPr id="7" name="AutoShape 2" descr="Jual Produk Abri Pejuang Dan Prajurit Termurah dan Terlengkap Oktober 2021  | Bukalap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04900"/>
            <a:ext cx="25336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13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4" name="Google Shape;1914;p16"/>
          <p:cNvSpPr txBox="1">
            <a:spLocks noGrp="1"/>
          </p:cNvSpPr>
          <p:nvPr>
            <p:ph type="ctrTitle"/>
          </p:nvPr>
        </p:nvSpPr>
        <p:spPr>
          <a:xfrm>
            <a:off x="914400" y="1581150"/>
            <a:ext cx="6671675" cy="1159800"/>
          </a:xfrm>
          <a:prstGeom prst="rect">
            <a:avLst/>
          </a:prstGeom>
        </p:spPr>
        <p:txBody>
          <a:bodyPr spcFirstLastPara="1" wrap="square" lIns="91425" tIns="91425" rIns="91425" bIns="91425" anchor="b" anchorCtr="0">
            <a:noAutofit/>
          </a:bodyPr>
          <a:lstStyle/>
          <a:p>
            <a:r>
              <a:rPr lang="en-US" sz="4000" b="1" dirty="0" err="1" smtClean="0">
                <a:solidFill>
                  <a:schemeClr val="bg1"/>
                </a:solidFill>
                <a:latin typeface="Berlin Sans FB" pitchFamily="34" charset="0"/>
              </a:rPr>
              <a:t>Terimakasih</a:t>
            </a:r>
            <a:endParaRPr sz="4000" dirty="0">
              <a:solidFill>
                <a:schemeClr val="bg1"/>
              </a:solidFill>
              <a:latin typeface="Berlin Sans FB" pitchFamily="34" charset="0"/>
            </a:endParaRPr>
          </a:p>
        </p:txBody>
      </p:sp>
      <p:sp>
        <p:nvSpPr>
          <p:cNvPr id="1916" name="Google Shape;1916;p1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776656293"/>
      </p:ext>
    </p:extLst>
  </p:cSld>
  <p:clrMapOvr>
    <a:masterClrMapping/>
  </p:clrMapOvr>
</p:sld>
</file>

<file path=ppt/theme/theme1.xml><?xml version="1.0" encoding="utf-8"?>
<a:theme xmlns:a="http://schemas.openxmlformats.org/drawingml/2006/main" name="Nathaniel template">
  <a:themeElements>
    <a:clrScheme name="Custom 347">
      <a:dk1>
        <a:srgbClr val="2C3E50"/>
      </a:dk1>
      <a:lt1>
        <a:srgbClr val="FFFFFF"/>
      </a:lt1>
      <a:dk2>
        <a:srgbClr val="617A86"/>
      </a:dk2>
      <a:lt2>
        <a:srgbClr val="F5F6F7"/>
      </a:lt2>
      <a:accent1>
        <a:srgbClr val="F55D4B"/>
      </a:accent1>
      <a:accent2>
        <a:srgbClr val="992C26"/>
      </a:accent2>
      <a:accent3>
        <a:srgbClr val="72201C"/>
      </a:accent3>
      <a:accent4>
        <a:srgbClr val="BDD1D3"/>
      </a:accent4>
      <a:accent5>
        <a:srgbClr val="95A5A6"/>
      </a:accent5>
      <a:accent6>
        <a:srgbClr val="617A86"/>
      </a:accent6>
      <a:hlink>
        <a:srgbClr val="F55D4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487</Words>
  <Application>Microsoft Office PowerPoint</Application>
  <PresentationFormat>On-screen Show (16:9)</PresentationFormat>
  <Paragraphs>20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Rounded MT Bold</vt:lpstr>
      <vt:lpstr>Berlin Sans FB</vt:lpstr>
      <vt:lpstr>Wingdings</vt:lpstr>
      <vt:lpstr>Merriweather</vt:lpstr>
      <vt:lpstr>Amatic SC</vt:lpstr>
      <vt:lpstr>Nathaniel template</vt:lpstr>
      <vt:lpstr>PENGGABUNGAN  ANGKATAN  PERANG  DENGAN KEPOLISIAN  NEGARA  DALAM  SATU  WADAH (ABRI)  Kelompok 10 : Kholi Fatun Nissah 1813033008 Meilia Anggarini 1813033010 Agus Triyoga 1813033041 Adelia Tamara 1813033048</vt:lpstr>
      <vt:lpstr>Sejarah Terbentuknya ABRI</vt:lpstr>
      <vt:lpstr>Dwifungsi ABRI</vt:lpstr>
      <vt:lpstr>Peran ABRI Sebagai Kekuatan Sosial Politik Pada Masa Orde Baru </vt:lpstr>
      <vt:lpstr>PowerPoint Presentation</vt:lpstr>
      <vt:lpstr>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ASUS</dc:creator>
  <cp:lastModifiedBy>ASUS</cp:lastModifiedBy>
  <cp:revision>5</cp:revision>
  <dcterms:modified xsi:type="dcterms:W3CDTF">2021-10-23T02:27:38Z</dcterms:modified>
</cp:coreProperties>
</file>