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</p:sldMasterIdLst>
  <p:notesMasterIdLst>
    <p:notesMasterId r:id="rId20"/>
  </p:notesMasterIdLst>
  <p:sldIdLst>
    <p:sldId id="278" r:id="rId2"/>
    <p:sldId id="284" r:id="rId3"/>
    <p:sldId id="277" r:id="rId4"/>
    <p:sldId id="265" r:id="rId5"/>
    <p:sldId id="266" r:id="rId6"/>
    <p:sldId id="276" r:id="rId7"/>
    <p:sldId id="274" r:id="rId8"/>
    <p:sldId id="271" r:id="rId9"/>
    <p:sldId id="263" r:id="rId10"/>
    <p:sldId id="268" r:id="rId11"/>
    <p:sldId id="260" r:id="rId12"/>
    <p:sldId id="256" r:id="rId13"/>
    <p:sldId id="279" r:id="rId14"/>
    <p:sldId id="280" r:id="rId15"/>
    <p:sldId id="281" r:id="rId16"/>
    <p:sldId id="282" r:id="rId17"/>
    <p:sldId id="283" r:id="rId18"/>
    <p:sldId id="285" r:id="rId19"/>
  </p:sldIdLst>
  <p:sldSz cx="9144000" cy="5143500" type="screen16x9"/>
  <p:notesSz cx="6858000" cy="9144000"/>
  <p:embeddedFontLst>
    <p:embeddedFont>
      <p:font typeface="Comfortaa" panose="020B0604020202020204" charset="0"/>
      <p:regular r:id="rId21"/>
      <p:bold r:id="rId22"/>
    </p:embeddedFont>
    <p:embeddedFont>
      <p:font typeface="Fredoka One" panose="02000000000000000000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16E11-2C34-4171-AAC0-A610302F3F3A}" v="49" dt="2024-08-31T09:29:33.452"/>
  </p1510:revLst>
</p1510:revInfo>
</file>

<file path=ppt/tableStyles.xml><?xml version="1.0" encoding="utf-8"?>
<a:tblStyleLst xmlns:a="http://schemas.openxmlformats.org/drawingml/2006/main" def="{85EF07FE-9328-485A-A20F-3CF33E97423A}">
  <a:tblStyle styleId="{85EF07FE-9328-485A-A20F-3CF33E9742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>
        <p:scale>
          <a:sx n="80" d="100"/>
          <a:sy n="80" d="100"/>
        </p:scale>
        <p:origin x="1507" y="4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i Herlina" userId="77a20fd711e49dab" providerId="LiveId" clId="{B8316E11-2C34-4171-AAC0-A610302F3F3A}"/>
    <pc:docChg chg="undo custSel modSld sldOrd">
      <pc:chgData name="Meri Herlina" userId="77a20fd711e49dab" providerId="LiveId" clId="{B8316E11-2C34-4171-AAC0-A610302F3F3A}" dt="2024-08-31T09:30:01.308" v="664" actId="14100"/>
      <pc:docMkLst>
        <pc:docMk/>
      </pc:docMkLst>
      <pc:sldChg chg="addSp delSp modSp mod ord addAnim delAnim modNotes">
        <pc:chgData name="Meri Herlina" userId="77a20fd711e49dab" providerId="LiveId" clId="{B8316E11-2C34-4171-AAC0-A610302F3F3A}" dt="2024-08-31T08:53:39.242" v="73" actId="20577"/>
        <pc:sldMkLst>
          <pc:docMk/>
          <pc:sldMk cId="0" sldId="260"/>
        </pc:sldMkLst>
        <pc:spChg chg="add del mod">
          <ac:chgData name="Meri Herlina" userId="77a20fd711e49dab" providerId="LiveId" clId="{B8316E11-2C34-4171-AAC0-A610302F3F3A}" dt="2024-08-31T08:48:02.119" v="3" actId="478"/>
          <ac:spMkLst>
            <pc:docMk/>
            <pc:sldMk cId="0" sldId="260"/>
            <ac:spMk id="3" creationId="{EF6E67F0-9565-4441-E7EE-4E15473CDC04}"/>
          </ac:spMkLst>
        </pc:spChg>
        <pc:spChg chg="add del mod">
          <ac:chgData name="Meri Herlina" userId="77a20fd711e49dab" providerId="LiveId" clId="{B8316E11-2C34-4171-AAC0-A610302F3F3A}" dt="2024-08-31T08:52:26.053" v="68" actId="478"/>
          <ac:spMkLst>
            <pc:docMk/>
            <pc:sldMk cId="0" sldId="260"/>
            <ac:spMk id="2876" creationId="{00000000-0000-0000-0000-000000000000}"/>
          </ac:spMkLst>
        </pc:spChg>
        <pc:spChg chg="mod">
          <ac:chgData name="Meri Herlina" userId="77a20fd711e49dab" providerId="LiveId" clId="{B8316E11-2C34-4171-AAC0-A610302F3F3A}" dt="2024-08-31T08:53:39.242" v="73" actId="20577"/>
          <ac:spMkLst>
            <pc:docMk/>
            <pc:sldMk cId="0" sldId="260"/>
            <ac:spMk id="2877" creationId="{00000000-0000-0000-0000-000000000000}"/>
          </ac:spMkLst>
        </pc:spChg>
        <pc:spChg chg="del">
          <ac:chgData name="Meri Herlina" userId="77a20fd711e49dab" providerId="LiveId" clId="{B8316E11-2C34-4171-AAC0-A610302F3F3A}" dt="2024-08-31T08:47:58.988" v="2" actId="478"/>
          <ac:spMkLst>
            <pc:docMk/>
            <pc:sldMk cId="0" sldId="260"/>
            <ac:spMk id="2878" creationId="{00000000-0000-0000-0000-000000000000}"/>
          </ac:spMkLst>
        </pc:spChg>
        <pc:spChg chg="mod">
          <ac:chgData name="Meri Herlina" userId="77a20fd711e49dab" providerId="LiveId" clId="{B8316E11-2C34-4171-AAC0-A610302F3F3A}" dt="2024-08-31T08:52:53.488" v="71" actId="1076"/>
          <ac:spMkLst>
            <pc:docMk/>
            <pc:sldMk cId="0" sldId="260"/>
            <ac:spMk id="2896" creationId="{00000000-0000-0000-0000-000000000000}"/>
          </ac:spMkLst>
        </pc:spChg>
        <pc:grpChg chg="del">
          <ac:chgData name="Meri Herlina" userId="77a20fd711e49dab" providerId="LiveId" clId="{B8316E11-2C34-4171-AAC0-A610302F3F3A}" dt="2024-08-31T08:48:08.806" v="4" actId="478"/>
          <ac:grpSpMkLst>
            <pc:docMk/>
            <pc:sldMk cId="0" sldId="260"/>
            <ac:grpSpMk id="2879" creationId="{00000000-0000-0000-0000-000000000000}"/>
          </ac:grpSpMkLst>
        </pc:grpChg>
        <pc:cxnChg chg="mod">
          <ac:chgData name="Meri Herlina" userId="77a20fd711e49dab" providerId="LiveId" clId="{B8316E11-2C34-4171-AAC0-A610302F3F3A}" dt="2024-08-31T08:52:26.053" v="68" actId="478"/>
          <ac:cxnSpMkLst>
            <pc:docMk/>
            <pc:sldMk cId="0" sldId="260"/>
            <ac:cxnSpMk id="2875" creationId="{00000000-0000-0000-0000-000000000000}"/>
          </ac:cxnSpMkLst>
        </pc:cxnChg>
        <pc:cxnChg chg="del mod">
          <ac:chgData name="Meri Herlina" userId="77a20fd711e49dab" providerId="LiveId" clId="{B8316E11-2C34-4171-AAC0-A610302F3F3A}" dt="2024-08-31T08:51:36.210" v="60" actId="478"/>
          <ac:cxnSpMkLst>
            <pc:docMk/>
            <pc:sldMk cId="0" sldId="260"/>
            <ac:cxnSpMk id="2895" creationId="{00000000-0000-0000-0000-000000000000}"/>
          </ac:cxnSpMkLst>
        </pc:cxnChg>
        <pc:cxnChg chg="del mod">
          <ac:chgData name="Meri Herlina" userId="77a20fd711e49dab" providerId="LiveId" clId="{B8316E11-2C34-4171-AAC0-A610302F3F3A}" dt="2024-08-31T08:51:38.332" v="61" actId="478"/>
          <ac:cxnSpMkLst>
            <pc:docMk/>
            <pc:sldMk cId="0" sldId="260"/>
            <ac:cxnSpMk id="2897" creationId="{00000000-0000-0000-0000-000000000000}"/>
          </ac:cxnSpMkLst>
        </pc:cxnChg>
      </pc:sldChg>
      <pc:sldChg chg="addSp delSp modSp mod ord">
        <pc:chgData name="Meri Herlina" userId="77a20fd711e49dab" providerId="LiveId" clId="{B8316E11-2C34-4171-AAC0-A610302F3F3A}" dt="2024-08-31T09:02:32.513" v="173" actId="403"/>
        <pc:sldMkLst>
          <pc:docMk/>
          <pc:sldMk cId="0" sldId="265"/>
        </pc:sldMkLst>
        <pc:spChg chg="add del mod">
          <ac:chgData name="Meri Herlina" userId="77a20fd711e49dab" providerId="LiveId" clId="{B8316E11-2C34-4171-AAC0-A610302F3F3A}" dt="2024-08-31T08:59:07.411" v="142" actId="478"/>
          <ac:spMkLst>
            <pc:docMk/>
            <pc:sldMk cId="0" sldId="265"/>
            <ac:spMk id="3" creationId="{F65D2628-8F02-C0DB-687B-283AA00D6423}"/>
          </ac:spMkLst>
        </pc:spChg>
        <pc:spChg chg="add del mod">
          <ac:chgData name="Meri Herlina" userId="77a20fd711e49dab" providerId="LiveId" clId="{B8316E11-2C34-4171-AAC0-A610302F3F3A}" dt="2024-08-31T08:59:11.546" v="144" actId="478"/>
          <ac:spMkLst>
            <pc:docMk/>
            <pc:sldMk cId="0" sldId="265"/>
            <ac:spMk id="5" creationId="{0D364552-459B-639B-DE4E-52A752AFDB2D}"/>
          </ac:spMkLst>
        </pc:spChg>
        <pc:spChg chg="mod">
          <ac:chgData name="Meri Herlina" userId="77a20fd711e49dab" providerId="LiveId" clId="{B8316E11-2C34-4171-AAC0-A610302F3F3A}" dt="2024-08-31T08:58:21.012" v="136" actId="1076"/>
          <ac:spMkLst>
            <pc:docMk/>
            <pc:sldMk cId="0" sldId="265"/>
            <ac:spMk id="3013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02:32.513" v="173" actId="403"/>
          <ac:spMkLst>
            <pc:docMk/>
            <pc:sldMk cId="0" sldId="265"/>
            <ac:spMk id="3015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02:27.980" v="172" actId="403"/>
          <ac:spMkLst>
            <pc:docMk/>
            <pc:sldMk cId="0" sldId="265"/>
            <ac:spMk id="3016" creationId="{00000000-0000-0000-0000-000000000000}"/>
          </ac:spMkLst>
        </pc:spChg>
        <pc:spChg chg="mod">
          <ac:chgData name="Meri Herlina" userId="77a20fd711e49dab" providerId="LiveId" clId="{B8316E11-2C34-4171-AAC0-A610302F3F3A}" dt="2024-08-31T08:55:17.817" v="106" actId="20577"/>
          <ac:spMkLst>
            <pc:docMk/>
            <pc:sldMk cId="0" sldId="265"/>
            <ac:spMk id="3017" creationId="{00000000-0000-0000-0000-000000000000}"/>
          </ac:spMkLst>
        </pc:spChg>
        <pc:spChg chg="del mod">
          <ac:chgData name="Meri Herlina" userId="77a20fd711e49dab" providerId="LiveId" clId="{B8316E11-2C34-4171-AAC0-A610302F3F3A}" dt="2024-08-31T08:59:05.404" v="141" actId="478"/>
          <ac:spMkLst>
            <pc:docMk/>
            <pc:sldMk cId="0" sldId="265"/>
            <ac:spMk id="3018" creationId="{00000000-0000-0000-0000-000000000000}"/>
          </ac:spMkLst>
        </pc:spChg>
        <pc:spChg chg="del mod">
          <ac:chgData name="Meri Herlina" userId="77a20fd711e49dab" providerId="LiveId" clId="{B8316E11-2C34-4171-AAC0-A610302F3F3A}" dt="2024-08-31T08:59:09.610" v="143" actId="478"/>
          <ac:spMkLst>
            <pc:docMk/>
            <pc:sldMk cId="0" sldId="265"/>
            <ac:spMk id="3019" creationId="{00000000-0000-0000-0000-000000000000}"/>
          </ac:spMkLst>
        </pc:spChg>
        <pc:spChg chg="mod">
          <ac:chgData name="Meri Herlina" userId="77a20fd711e49dab" providerId="LiveId" clId="{B8316E11-2C34-4171-AAC0-A610302F3F3A}" dt="2024-08-31T08:58:36.428" v="139" actId="1076"/>
          <ac:spMkLst>
            <pc:docMk/>
            <pc:sldMk cId="0" sldId="265"/>
            <ac:spMk id="3034" creationId="{00000000-0000-0000-0000-000000000000}"/>
          </ac:spMkLst>
        </pc:spChg>
        <pc:grpChg chg="mod">
          <ac:chgData name="Meri Herlina" userId="77a20fd711e49dab" providerId="LiveId" clId="{B8316E11-2C34-4171-AAC0-A610302F3F3A}" dt="2024-08-31T08:58:40.949" v="140" actId="1076"/>
          <ac:grpSpMkLst>
            <pc:docMk/>
            <pc:sldMk cId="0" sldId="265"/>
            <ac:grpSpMk id="3024" creationId="{00000000-0000-0000-0000-000000000000}"/>
          </ac:grpSpMkLst>
        </pc:grpChg>
        <pc:grpChg chg="mod">
          <ac:chgData name="Meri Herlina" userId="77a20fd711e49dab" providerId="LiveId" clId="{B8316E11-2C34-4171-AAC0-A610302F3F3A}" dt="2024-08-31T08:59:25.154" v="145" actId="1076"/>
          <ac:grpSpMkLst>
            <pc:docMk/>
            <pc:sldMk cId="0" sldId="265"/>
            <ac:grpSpMk id="3040" creationId="{00000000-0000-0000-0000-000000000000}"/>
          </ac:grpSpMkLst>
        </pc:grpChg>
      </pc:sldChg>
      <pc:sldChg chg="addSp delSp modSp mod ord modNotes">
        <pc:chgData name="Meri Herlina" userId="77a20fd711e49dab" providerId="LiveId" clId="{B8316E11-2C34-4171-AAC0-A610302F3F3A}" dt="2024-08-31T09:03:07.915" v="188" actId="1076"/>
        <pc:sldMkLst>
          <pc:docMk/>
          <pc:sldMk cId="0" sldId="266"/>
        </pc:sldMkLst>
        <pc:spChg chg="add del mod">
          <ac:chgData name="Meri Herlina" userId="77a20fd711e49dab" providerId="LiveId" clId="{B8316E11-2C34-4171-AAC0-A610302F3F3A}" dt="2024-08-31T09:02:14.273" v="169" actId="478"/>
          <ac:spMkLst>
            <pc:docMk/>
            <pc:sldMk cId="0" sldId="266"/>
            <ac:spMk id="3" creationId="{17F182A9-38D1-D26F-178D-5D7D98B0FB9E}"/>
          </ac:spMkLst>
        </pc:spChg>
        <pc:spChg chg="add del mod">
          <ac:chgData name="Meri Herlina" userId="77a20fd711e49dab" providerId="LiveId" clId="{B8316E11-2C34-4171-AAC0-A610302F3F3A}" dt="2024-08-31T09:02:40.147" v="175" actId="478"/>
          <ac:spMkLst>
            <pc:docMk/>
            <pc:sldMk cId="0" sldId="266"/>
            <ac:spMk id="5" creationId="{CAF295D6-139D-FD9A-D11A-2E74BAB8127D}"/>
          </ac:spMkLst>
        </pc:spChg>
        <pc:spChg chg="mod">
          <ac:chgData name="Meri Herlina" userId="77a20fd711e49dab" providerId="LiveId" clId="{B8316E11-2C34-4171-AAC0-A610302F3F3A}" dt="2024-08-31T09:02:54.336" v="184" actId="1076"/>
          <ac:spMkLst>
            <pc:docMk/>
            <pc:sldMk cId="0" sldId="266"/>
            <ac:spMk id="3061" creationId="{00000000-0000-0000-0000-000000000000}"/>
          </ac:spMkLst>
        </pc:spChg>
        <pc:spChg chg="del">
          <ac:chgData name="Meri Herlina" userId="77a20fd711e49dab" providerId="LiveId" clId="{B8316E11-2C34-4171-AAC0-A610302F3F3A}" dt="2024-08-31T09:02:12.576" v="168" actId="478"/>
          <ac:spMkLst>
            <pc:docMk/>
            <pc:sldMk cId="0" sldId="266"/>
            <ac:spMk id="3063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02:58.027" v="185" actId="1076"/>
          <ac:spMkLst>
            <pc:docMk/>
            <pc:sldMk cId="0" sldId="266"/>
            <ac:spMk id="3064" creationId="{00000000-0000-0000-0000-000000000000}"/>
          </ac:spMkLst>
        </pc:spChg>
        <pc:spChg chg="del">
          <ac:chgData name="Meri Herlina" userId="77a20fd711e49dab" providerId="LiveId" clId="{B8316E11-2C34-4171-AAC0-A610302F3F3A}" dt="2024-08-31T09:02:37.704" v="174" actId="478"/>
          <ac:spMkLst>
            <pc:docMk/>
            <pc:sldMk cId="0" sldId="266"/>
            <ac:spMk id="3065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02:49.938" v="183" actId="403"/>
          <ac:spMkLst>
            <pc:docMk/>
            <pc:sldMk cId="0" sldId="266"/>
            <ac:spMk id="3066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02:03.293" v="162" actId="20577"/>
          <ac:spMkLst>
            <pc:docMk/>
            <pc:sldMk cId="0" sldId="266"/>
            <ac:spMk id="3067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03:03.617" v="187" actId="1076"/>
          <ac:spMkLst>
            <pc:docMk/>
            <pc:sldMk cId="0" sldId="266"/>
            <ac:spMk id="3128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03:01.943" v="186" actId="1076"/>
          <ac:spMkLst>
            <pc:docMk/>
            <pc:sldMk cId="0" sldId="266"/>
            <ac:spMk id="3130" creationId="{00000000-0000-0000-0000-000000000000}"/>
          </ac:spMkLst>
        </pc:spChg>
        <pc:grpChg chg="mod">
          <ac:chgData name="Meri Herlina" userId="77a20fd711e49dab" providerId="LiveId" clId="{B8316E11-2C34-4171-AAC0-A610302F3F3A}" dt="2024-08-31T09:03:07.915" v="188" actId="1076"/>
          <ac:grpSpMkLst>
            <pc:docMk/>
            <pc:sldMk cId="0" sldId="266"/>
            <ac:grpSpMk id="3107" creationId="{00000000-0000-0000-0000-000000000000}"/>
          </ac:grpSpMkLst>
        </pc:grpChg>
      </pc:sldChg>
      <pc:sldChg chg="addSp delSp modSp mod ord modNotes">
        <pc:chgData name="Meri Herlina" userId="77a20fd711e49dab" providerId="LiveId" clId="{B8316E11-2C34-4171-AAC0-A610302F3F3A}" dt="2024-08-31T09:30:01.308" v="664" actId="14100"/>
        <pc:sldMkLst>
          <pc:docMk/>
          <pc:sldMk cId="0" sldId="271"/>
        </pc:sldMkLst>
        <pc:spChg chg="add mod">
          <ac:chgData name="Meri Herlina" userId="77a20fd711e49dab" providerId="LiveId" clId="{B8316E11-2C34-4171-AAC0-A610302F3F3A}" dt="2024-08-31T09:28:56.654" v="653" actId="20577"/>
          <ac:spMkLst>
            <pc:docMk/>
            <pc:sldMk cId="0" sldId="271"/>
            <ac:spMk id="2" creationId="{13D9D7D7-40AB-0879-C25E-1C78BBD6FEA6}"/>
          </ac:spMkLst>
        </pc:spChg>
        <pc:spChg chg="mod">
          <ac:chgData name="Meri Herlina" userId="77a20fd711e49dab" providerId="LiveId" clId="{B8316E11-2C34-4171-AAC0-A610302F3F3A}" dt="2024-08-31T09:24:52.687" v="483" actId="20577"/>
          <ac:spMkLst>
            <pc:docMk/>
            <pc:sldMk cId="0" sldId="271"/>
            <ac:spMk id="3388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25:10.571" v="494" actId="20577"/>
          <ac:spMkLst>
            <pc:docMk/>
            <pc:sldMk cId="0" sldId="271"/>
            <ac:spMk id="3390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26:31.032" v="535" actId="1076"/>
          <ac:spMkLst>
            <pc:docMk/>
            <pc:sldMk cId="0" sldId="271"/>
            <ac:spMk id="3391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29:03.016" v="654" actId="1076"/>
          <ac:spMkLst>
            <pc:docMk/>
            <pc:sldMk cId="0" sldId="271"/>
            <ac:spMk id="3392" creationId="{00000000-0000-0000-0000-000000000000}"/>
          </ac:spMkLst>
        </pc:spChg>
        <pc:spChg chg="del mod">
          <ac:chgData name="Meri Herlina" userId="77a20fd711e49dab" providerId="LiveId" clId="{B8316E11-2C34-4171-AAC0-A610302F3F3A}" dt="2024-08-31T09:29:08.585" v="656" actId="478"/>
          <ac:spMkLst>
            <pc:docMk/>
            <pc:sldMk cId="0" sldId="271"/>
            <ac:spMk id="3393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25:15.948" v="503" actId="20577"/>
          <ac:spMkLst>
            <pc:docMk/>
            <pc:sldMk cId="0" sldId="271"/>
            <ac:spMk id="3394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27:42.409" v="627" actId="1076"/>
          <ac:spMkLst>
            <pc:docMk/>
            <pc:sldMk cId="0" sldId="271"/>
            <ac:spMk id="3395" creationId="{00000000-0000-0000-0000-000000000000}"/>
          </ac:spMkLst>
        </pc:spChg>
        <pc:grpChg chg="del">
          <ac:chgData name="Meri Herlina" userId="77a20fd711e49dab" providerId="LiveId" clId="{B8316E11-2C34-4171-AAC0-A610302F3F3A}" dt="2024-08-31T09:27:55.045" v="630" actId="478"/>
          <ac:grpSpMkLst>
            <pc:docMk/>
            <pc:sldMk cId="0" sldId="271"/>
            <ac:grpSpMk id="3399" creationId="{00000000-0000-0000-0000-000000000000}"/>
          </ac:grpSpMkLst>
        </pc:grpChg>
        <pc:grpChg chg="del">
          <ac:chgData name="Meri Herlina" userId="77a20fd711e49dab" providerId="LiveId" clId="{B8316E11-2C34-4171-AAC0-A610302F3F3A}" dt="2024-08-31T09:28:47.820" v="648" actId="478"/>
          <ac:grpSpMkLst>
            <pc:docMk/>
            <pc:sldMk cId="0" sldId="271"/>
            <ac:grpSpMk id="3414" creationId="{00000000-0000-0000-0000-000000000000}"/>
          </ac:grpSpMkLst>
        </pc:grpChg>
        <pc:grpChg chg="del">
          <ac:chgData name="Meri Herlina" userId="77a20fd711e49dab" providerId="LiveId" clId="{B8316E11-2C34-4171-AAC0-A610302F3F3A}" dt="2024-08-31T09:28:44.764" v="647" actId="478"/>
          <ac:grpSpMkLst>
            <pc:docMk/>
            <pc:sldMk cId="0" sldId="271"/>
            <ac:grpSpMk id="3439" creationId="{00000000-0000-0000-0000-000000000000}"/>
          </ac:grpSpMkLst>
        </pc:grpChg>
        <pc:cxnChg chg="add mod">
          <ac:chgData name="Meri Herlina" userId="77a20fd711e49dab" providerId="LiveId" clId="{B8316E11-2C34-4171-AAC0-A610302F3F3A}" dt="2024-08-31T09:30:01.308" v="664" actId="14100"/>
          <ac:cxnSpMkLst>
            <pc:docMk/>
            <pc:sldMk cId="0" sldId="271"/>
            <ac:cxnSpMk id="4" creationId="{DC3DC07A-42C2-A6F3-6A8F-78136066324D}"/>
          </ac:cxnSpMkLst>
        </pc:cxnChg>
        <pc:cxnChg chg="add mod">
          <ac:chgData name="Meri Herlina" userId="77a20fd711e49dab" providerId="LiveId" clId="{B8316E11-2C34-4171-AAC0-A610302F3F3A}" dt="2024-08-31T09:29:47.738" v="662" actId="14100"/>
          <ac:cxnSpMkLst>
            <pc:docMk/>
            <pc:sldMk cId="0" sldId="271"/>
            <ac:cxnSpMk id="5" creationId="{6A87D442-E19A-1D70-74C8-91ED90DD04D8}"/>
          </ac:cxnSpMkLst>
        </pc:cxnChg>
        <pc:cxnChg chg="del mod">
          <ac:chgData name="Meri Herlina" userId="77a20fd711e49dab" providerId="LiveId" clId="{B8316E11-2C34-4171-AAC0-A610302F3F3A}" dt="2024-08-31T09:27:50.099" v="629" actId="478"/>
          <ac:cxnSpMkLst>
            <pc:docMk/>
            <pc:sldMk cId="0" sldId="271"/>
            <ac:cxnSpMk id="3398" creationId="{00000000-0000-0000-0000-000000000000}"/>
          </ac:cxnSpMkLst>
        </pc:cxnChg>
      </pc:sldChg>
      <pc:sldChg chg="addSp delSp modSp mod ord modNotes">
        <pc:chgData name="Meri Herlina" userId="77a20fd711e49dab" providerId="LiveId" clId="{B8316E11-2C34-4171-AAC0-A610302F3F3A}" dt="2024-08-31T09:20:07.262" v="462" actId="20577"/>
        <pc:sldMkLst>
          <pc:docMk/>
          <pc:sldMk cId="0" sldId="274"/>
        </pc:sldMkLst>
        <pc:spChg chg="del">
          <ac:chgData name="Meri Herlina" userId="77a20fd711e49dab" providerId="LiveId" clId="{B8316E11-2C34-4171-AAC0-A610302F3F3A}" dt="2024-08-31T09:14:06.042" v="331" actId="478"/>
          <ac:spMkLst>
            <pc:docMk/>
            <pc:sldMk cId="0" sldId="274"/>
            <ac:spMk id="3575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13:31.153" v="308" actId="20577"/>
          <ac:spMkLst>
            <pc:docMk/>
            <pc:sldMk cId="0" sldId="274"/>
            <ac:spMk id="3587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14:53.454" v="380" actId="404"/>
          <ac:spMkLst>
            <pc:docMk/>
            <pc:sldMk cId="0" sldId="274"/>
            <ac:spMk id="3591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13:45.672" v="314" actId="20577"/>
          <ac:spMkLst>
            <pc:docMk/>
            <pc:sldMk cId="0" sldId="274"/>
            <ac:spMk id="3592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13:58.519" v="330" actId="20577"/>
          <ac:spMkLst>
            <pc:docMk/>
            <pc:sldMk cId="0" sldId="274"/>
            <ac:spMk id="3593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20:07.262" v="462" actId="20577"/>
          <ac:spMkLst>
            <pc:docMk/>
            <pc:sldMk cId="0" sldId="274"/>
            <ac:spMk id="3594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13:51.523" v="321" actId="20577"/>
          <ac:spMkLst>
            <pc:docMk/>
            <pc:sldMk cId="0" sldId="274"/>
            <ac:spMk id="3595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15:38.455" v="409" actId="403"/>
          <ac:spMkLst>
            <pc:docMk/>
            <pc:sldMk cId="0" sldId="274"/>
            <ac:spMk id="3596" creationId="{00000000-0000-0000-0000-000000000000}"/>
          </ac:spMkLst>
        </pc:spChg>
        <pc:grpChg chg="del">
          <ac:chgData name="Meri Herlina" userId="77a20fd711e49dab" providerId="LiveId" clId="{B8316E11-2C34-4171-AAC0-A610302F3F3A}" dt="2024-08-31T09:14:06.670" v="332" actId="478"/>
          <ac:grpSpMkLst>
            <pc:docMk/>
            <pc:sldMk cId="0" sldId="274"/>
            <ac:grpSpMk id="3569" creationId="{00000000-0000-0000-0000-000000000000}"/>
          </ac:grpSpMkLst>
        </pc:grpChg>
        <pc:grpChg chg="del">
          <ac:chgData name="Meri Herlina" userId="77a20fd711e49dab" providerId="LiveId" clId="{B8316E11-2C34-4171-AAC0-A610302F3F3A}" dt="2024-08-31T09:14:06.042" v="331" actId="478"/>
          <ac:grpSpMkLst>
            <pc:docMk/>
            <pc:sldMk cId="0" sldId="274"/>
            <ac:grpSpMk id="3573" creationId="{00000000-0000-0000-0000-000000000000}"/>
          </ac:grpSpMkLst>
        </pc:grpChg>
        <pc:grpChg chg="add del">
          <ac:chgData name="Meri Herlina" userId="77a20fd711e49dab" providerId="LiveId" clId="{B8316E11-2C34-4171-AAC0-A610302F3F3A}" dt="2024-08-31T09:14:15.727" v="334" actId="478"/>
          <ac:grpSpMkLst>
            <pc:docMk/>
            <pc:sldMk cId="0" sldId="274"/>
            <ac:grpSpMk id="3609" creationId="{00000000-0000-0000-0000-000000000000}"/>
          </ac:grpSpMkLst>
        </pc:grpChg>
      </pc:sldChg>
      <pc:sldChg chg="delSp modSp mod ord modNotes">
        <pc:chgData name="Meri Herlina" userId="77a20fd711e49dab" providerId="LiveId" clId="{B8316E11-2C34-4171-AAC0-A610302F3F3A}" dt="2024-08-31T09:11:48.390" v="285" actId="14100"/>
        <pc:sldMkLst>
          <pc:docMk/>
          <pc:sldMk cId="0" sldId="276"/>
        </pc:sldMkLst>
        <pc:spChg chg="mod">
          <ac:chgData name="Meri Herlina" userId="77a20fd711e49dab" providerId="LiveId" clId="{B8316E11-2C34-4171-AAC0-A610302F3F3A}" dt="2024-08-31T09:09:47.882" v="232" actId="1076"/>
          <ac:spMkLst>
            <pc:docMk/>
            <pc:sldMk cId="0" sldId="276"/>
            <ac:spMk id="3729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11:36.377" v="269" actId="20577"/>
          <ac:spMkLst>
            <pc:docMk/>
            <pc:sldMk cId="0" sldId="276"/>
            <ac:spMk id="3730" creationId="{00000000-0000-0000-0000-000000000000}"/>
          </ac:spMkLst>
        </pc:spChg>
        <pc:spChg chg="del">
          <ac:chgData name="Meri Herlina" userId="77a20fd711e49dab" providerId="LiveId" clId="{B8316E11-2C34-4171-AAC0-A610302F3F3A}" dt="2024-08-31T09:10:49.638" v="237" actId="478"/>
          <ac:spMkLst>
            <pc:docMk/>
            <pc:sldMk cId="0" sldId="276"/>
            <ac:spMk id="3731" creationId="{00000000-0000-0000-0000-000000000000}"/>
          </ac:spMkLst>
        </pc:spChg>
        <pc:spChg chg="del">
          <ac:chgData name="Meri Herlina" userId="77a20fd711e49dab" providerId="LiveId" clId="{B8316E11-2C34-4171-AAC0-A610302F3F3A}" dt="2024-08-31T09:09:40.647" v="230" actId="478"/>
          <ac:spMkLst>
            <pc:docMk/>
            <pc:sldMk cId="0" sldId="276"/>
            <ac:spMk id="3747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11:05.528" v="254" actId="14100"/>
          <ac:spMkLst>
            <pc:docMk/>
            <pc:sldMk cId="0" sldId="276"/>
            <ac:spMk id="3748" creationId="{00000000-0000-0000-0000-000000000000}"/>
          </ac:spMkLst>
        </pc:spChg>
        <pc:spChg chg="del">
          <ac:chgData name="Meri Herlina" userId="77a20fd711e49dab" providerId="LiveId" clId="{B8316E11-2C34-4171-AAC0-A610302F3F3A}" dt="2024-08-31T09:10:47.083" v="236" actId="478"/>
          <ac:spMkLst>
            <pc:docMk/>
            <pc:sldMk cId="0" sldId="276"/>
            <ac:spMk id="3749" creationId="{00000000-0000-0000-0000-000000000000}"/>
          </ac:spMkLst>
        </pc:spChg>
        <pc:spChg chg="mod">
          <ac:chgData name="Meri Herlina" userId="77a20fd711e49dab" providerId="LiveId" clId="{B8316E11-2C34-4171-AAC0-A610302F3F3A}" dt="2024-08-31T09:11:48.390" v="285" actId="14100"/>
          <ac:spMkLst>
            <pc:docMk/>
            <pc:sldMk cId="0" sldId="276"/>
            <ac:spMk id="3750" creationId="{00000000-0000-0000-0000-000000000000}"/>
          </ac:spMkLst>
        </pc:spChg>
        <pc:spChg chg="del">
          <ac:chgData name="Meri Herlina" userId="77a20fd711e49dab" providerId="LiveId" clId="{B8316E11-2C34-4171-AAC0-A610302F3F3A}" dt="2024-08-31T09:10:51.844" v="238" actId="478"/>
          <ac:spMkLst>
            <pc:docMk/>
            <pc:sldMk cId="0" sldId="276"/>
            <ac:spMk id="3751" creationId="{00000000-0000-0000-0000-000000000000}"/>
          </ac:spMkLst>
        </pc:spChg>
        <pc:spChg chg="del">
          <ac:chgData name="Meri Herlina" userId="77a20fd711e49dab" providerId="LiveId" clId="{B8316E11-2C34-4171-AAC0-A610302F3F3A}" dt="2024-08-31T09:10:11.690" v="233" actId="478"/>
          <ac:spMkLst>
            <pc:docMk/>
            <pc:sldMk cId="0" sldId="276"/>
            <ac:spMk id="3752" creationId="{00000000-0000-0000-0000-000000000000}"/>
          </ac:spMkLst>
        </pc:spChg>
        <pc:spChg chg="del">
          <ac:chgData name="Meri Herlina" userId="77a20fd711e49dab" providerId="LiveId" clId="{B8316E11-2C34-4171-AAC0-A610302F3F3A}" dt="2024-08-31T09:10:13.911" v="234" actId="478"/>
          <ac:spMkLst>
            <pc:docMk/>
            <pc:sldMk cId="0" sldId="276"/>
            <ac:spMk id="3753" creationId="{00000000-0000-0000-0000-000000000000}"/>
          </ac:spMkLst>
        </pc:spChg>
        <pc:grpChg chg="del">
          <ac:chgData name="Meri Herlina" userId="77a20fd711e49dab" providerId="LiveId" clId="{B8316E11-2C34-4171-AAC0-A610302F3F3A}" dt="2024-08-31T09:10:11.690" v="233" actId="478"/>
          <ac:grpSpMkLst>
            <pc:docMk/>
            <pc:sldMk cId="0" sldId="276"/>
            <ac:grpSpMk id="3702" creationId="{00000000-0000-0000-0000-000000000000}"/>
          </ac:grpSpMkLst>
        </pc:grpChg>
        <pc:grpChg chg="mod">
          <ac:chgData name="Meri Herlina" userId="77a20fd711e49dab" providerId="LiveId" clId="{B8316E11-2C34-4171-AAC0-A610302F3F3A}" dt="2024-08-31T09:11:09.381" v="255" actId="1076"/>
          <ac:grpSpMkLst>
            <pc:docMk/>
            <pc:sldMk cId="0" sldId="276"/>
            <ac:grpSpMk id="3716" creationId="{00000000-0000-0000-0000-000000000000}"/>
          </ac:grpSpMkLst>
        </pc:grpChg>
        <pc:grpChg chg="del">
          <ac:chgData name="Meri Herlina" userId="77a20fd711e49dab" providerId="LiveId" clId="{B8316E11-2C34-4171-AAC0-A610302F3F3A}" dt="2024-08-31T09:09:42.719" v="231" actId="478"/>
          <ac:grpSpMkLst>
            <pc:docMk/>
            <pc:sldMk cId="0" sldId="276"/>
            <ac:grpSpMk id="3743" creationId="{00000000-0000-0000-0000-000000000000}"/>
          </ac:grpSpMkLst>
        </pc:grpChg>
        <pc:cxnChg chg="mod">
          <ac:chgData name="Meri Herlina" userId="77a20fd711e49dab" providerId="LiveId" clId="{B8316E11-2C34-4171-AAC0-A610302F3F3A}" dt="2024-08-31T09:10:47.083" v="236" actId="478"/>
          <ac:cxnSpMkLst>
            <pc:docMk/>
            <pc:sldMk cId="0" sldId="276"/>
            <ac:cxnSpMk id="3754" creationId="{00000000-0000-0000-0000-000000000000}"/>
          </ac:cxnSpMkLst>
        </pc:cxnChg>
        <pc:cxnChg chg="mod">
          <ac:chgData name="Meri Herlina" userId="77a20fd711e49dab" providerId="LiveId" clId="{B8316E11-2C34-4171-AAC0-A610302F3F3A}" dt="2024-08-31T09:11:05.528" v="254" actId="14100"/>
          <ac:cxnSpMkLst>
            <pc:docMk/>
            <pc:sldMk cId="0" sldId="276"/>
            <ac:cxnSpMk id="3756" creationId="{00000000-0000-0000-0000-000000000000}"/>
          </ac:cxnSpMkLst>
        </pc:cxnChg>
        <pc:cxnChg chg="del mod">
          <ac:chgData name="Meri Herlina" userId="77a20fd711e49dab" providerId="LiveId" clId="{B8316E11-2C34-4171-AAC0-A610302F3F3A}" dt="2024-08-31T09:10:15.121" v="235" actId="478"/>
          <ac:cxnSpMkLst>
            <pc:docMk/>
            <pc:sldMk cId="0" sldId="276"/>
            <ac:cxnSpMk id="3757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g11f188e4f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5" name="Google Shape;2705;g11f188e4f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357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g138a83da2c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7" name="Google Shape;3277;g138a83da2c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1f29868e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1f29868e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g11f188e4f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5" name="Google Shape;2705;g11f188e4f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1f29868e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1f29868e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932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1f29868e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1f29868e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706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1f29868e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1f29868e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737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1f29868e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1f29868e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794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1f29868e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1f29868e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19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g11f188e4f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5" name="Google Shape;2705;g11f188e4f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54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1f29868e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1f29868e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20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g11f29868e5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1" name="Google Shape;3011;g11f29868e5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g1387d4a62ef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9" name="Google Shape;3059;g1387d4a62ef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" name="Google Shape;3699;g1215484b55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0" name="Google Shape;3700;g1215484b55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g12080571995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6" name="Google Shape;3566;g12080571995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Google Shape;3385;g138a83da2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6" name="Google Shape;3386;g138a83da2c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g1208057199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2" name="Google Shape;2962;g1208057199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75425" y="3410463"/>
            <a:ext cx="27933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096625" y="1113838"/>
            <a:ext cx="4950900" cy="137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7169100" y="537000"/>
            <a:ext cx="12618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7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67675" y="3089750"/>
            <a:ext cx="10194000" cy="3503325"/>
            <a:chOff x="-367675" y="3089750"/>
            <a:chExt cx="10194000" cy="3503325"/>
          </a:xfrm>
        </p:grpSpPr>
        <p:sp>
          <p:nvSpPr>
            <p:cNvPr id="13" name="Google Shape;13;p2"/>
            <p:cNvSpPr/>
            <p:nvPr/>
          </p:nvSpPr>
          <p:spPr>
            <a:xfrm>
              <a:off x="1243225" y="5069125"/>
              <a:ext cx="208650" cy="145100"/>
            </a:xfrm>
            <a:custGeom>
              <a:avLst/>
              <a:gdLst/>
              <a:ahLst/>
              <a:cxnLst/>
              <a:rect l="l" t="t" r="r" b="b"/>
              <a:pathLst>
                <a:path w="8346" h="5804" extrusionOk="0">
                  <a:moveTo>
                    <a:pt x="7080" y="0"/>
                  </a:moveTo>
                  <a:cubicBezTo>
                    <a:pt x="6116" y="0"/>
                    <a:pt x="4657" y="1791"/>
                    <a:pt x="4657" y="1791"/>
                  </a:cubicBezTo>
                  <a:cubicBezTo>
                    <a:pt x="1" y="3695"/>
                    <a:pt x="7332" y="5804"/>
                    <a:pt x="7332" y="5804"/>
                  </a:cubicBezTo>
                  <a:cubicBezTo>
                    <a:pt x="8345" y="1244"/>
                    <a:pt x="7885" y="0"/>
                    <a:pt x="7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4400" y="4723400"/>
              <a:ext cx="144500" cy="100525"/>
            </a:xfrm>
            <a:custGeom>
              <a:avLst/>
              <a:gdLst/>
              <a:ahLst/>
              <a:cxnLst/>
              <a:rect l="l" t="t" r="r" b="b"/>
              <a:pathLst>
                <a:path w="5780" h="4021" extrusionOk="0">
                  <a:moveTo>
                    <a:pt x="4903" y="1"/>
                  </a:moveTo>
                  <a:cubicBezTo>
                    <a:pt x="4235" y="1"/>
                    <a:pt x="3225" y="1241"/>
                    <a:pt x="3225" y="1241"/>
                  </a:cubicBezTo>
                  <a:cubicBezTo>
                    <a:pt x="0" y="2560"/>
                    <a:pt x="5078" y="4020"/>
                    <a:pt x="5078" y="4020"/>
                  </a:cubicBezTo>
                  <a:cubicBezTo>
                    <a:pt x="5779" y="862"/>
                    <a:pt x="5460" y="1"/>
                    <a:pt x="49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09138" y="4361375"/>
              <a:ext cx="338100" cy="2231325"/>
            </a:xfrm>
            <a:custGeom>
              <a:avLst/>
              <a:gdLst/>
              <a:ahLst/>
              <a:cxnLst/>
              <a:rect l="l" t="t" r="r" b="b"/>
              <a:pathLst>
                <a:path w="13524" h="89253" extrusionOk="0">
                  <a:moveTo>
                    <a:pt x="1329" y="1"/>
                  </a:moveTo>
                  <a:cubicBezTo>
                    <a:pt x="974" y="1"/>
                    <a:pt x="740" y="549"/>
                    <a:pt x="1121" y="790"/>
                  </a:cubicBezTo>
                  <a:cubicBezTo>
                    <a:pt x="6245" y="4023"/>
                    <a:pt x="10880" y="8870"/>
                    <a:pt x="9145" y="15386"/>
                  </a:cubicBezTo>
                  <a:cubicBezTo>
                    <a:pt x="7841" y="20282"/>
                    <a:pt x="2460" y="22722"/>
                    <a:pt x="1976" y="27949"/>
                  </a:cubicBezTo>
                  <a:cubicBezTo>
                    <a:pt x="1612" y="31902"/>
                    <a:pt x="5063" y="34959"/>
                    <a:pt x="7458" y="37549"/>
                  </a:cubicBezTo>
                  <a:cubicBezTo>
                    <a:pt x="11912" y="42362"/>
                    <a:pt x="10510" y="47624"/>
                    <a:pt x="6317" y="51884"/>
                  </a:cubicBezTo>
                  <a:cubicBezTo>
                    <a:pt x="3932" y="54305"/>
                    <a:pt x="997" y="56961"/>
                    <a:pt x="538" y="60551"/>
                  </a:cubicBezTo>
                  <a:cubicBezTo>
                    <a:pt x="0" y="64750"/>
                    <a:pt x="2606" y="67616"/>
                    <a:pt x="5182" y="70604"/>
                  </a:cubicBezTo>
                  <a:cubicBezTo>
                    <a:pt x="8079" y="73963"/>
                    <a:pt x="10880" y="78024"/>
                    <a:pt x="7501" y="82167"/>
                  </a:cubicBezTo>
                  <a:cubicBezTo>
                    <a:pt x="6622" y="83246"/>
                    <a:pt x="5878" y="84409"/>
                    <a:pt x="5188" y="85617"/>
                  </a:cubicBezTo>
                  <a:cubicBezTo>
                    <a:pt x="4607" y="86638"/>
                    <a:pt x="4005" y="87843"/>
                    <a:pt x="3646" y="89088"/>
                  </a:cubicBezTo>
                  <a:cubicBezTo>
                    <a:pt x="3869" y="89145"/>
                    <a:pt x="4093" y="89198"/>
                    <a:pt x="4317" y="89252"/>
                  </a:cubicBezTo>
                  <a:cubicBezTo>
                    <a:pt x="5139" y="86546"/>
                    <a:pt x="7640" y="83853"/>
                    <a:pt x="8847" y="81828"/>
                  </a:cubicBezTo>
                  <a:cubicBezTo>
                    <a:pt x="11043" y="78143"/>
                    <a:pt x="9502" y="74577"/>
                    <a:pt x="6978" y="71466"/>
                  </a:cubicBezTo>
                  <a:cubicBezTo>
                    <a:pt x="5308" y="69409"/>
                    <a:pt x="3434" y="67509"/>
                    <a:pt x="2106" y="65199"/>
                  </a:cubicBezTo>
                  <a:cubicBezTo>
                    <a:pt x="251" y="61967"/>
                    <a:pt x="1722" y="58365"/>
                    <a:pt x="3828" y="55698"/>
                  </a:cubicBezTo>
                  <a:cubicBezTo>
                    <a:pt x="6161" y="52740"/>
                    <a:pt x="9314" y="50697"/>
                    <a:pt x="10724" y="47071"/>
                  </a:cubicBezTo>
                  <a:cubicBezTo>
                    <a:pt x="12025" y="43728"/>
                    <a:pt x="10678" y="40187"/>
                    <a:pt x="8572" y="37558"/>
                  </a:cubicBezTo>
                  <a:cubicBezTo>
                    <a:pt x="7081" y="35695"/>
                    <a:pt x="5266" y="34202"/>
                    <a:pt x="3976" y="32164"/>
                  </a:cubicBezTo>
                  <a:cubicBezTo>
                    <a:pt x="1259" y="27873"/>
                    <a:pt x="3977" y="24245"/>
                    <a:pt x="6756" y="21009"/>
                  </a:cubicBezTo>
                  <a:cubicBezTo>
                    <a:pt x="13524" y="13130"/>
                    <a:pt x="9432" y="5046"/>
                    <a:pt x="1544" y="68"/>
                  </a:cubicBezTo>
                  <a:cubicBezTo>
                    <a:pt x="1470" y="21"/>
                    <a:pt x="1397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8563" y="4388850"/>
              <a:ext cx="311975" cy="2204225"/>
            </a:xfrm>
            <a:custGeom>
              <a:avLst/>
              <a:gdLst/>
              <a:ahLst/>
              <a:cxnLst/>
              <a:rect l="l" t="t" r="r" b="b"/>
              <a:pathLst>
                <a:path w="12479" h="88169" extrusionOk="0">
                  <a:moveTo>
                    <a:pt x="1022" y="0"/>
                  </a:moveTo>
                  <a:cubicBezTo>
                    <a:pt x="696" y="0"/>
                    <a:pt x="477" y="539"/>
                    <a:pt x="822" y="807"/>
                  </a:cubicBezTo>
                  <a:cubicBezTo>
                    <a:pt x="9062" y="7172"/>
                    <a:pt x="3231" y="14821"/>
                    <a:pt x="893" y="22531"/>
                  </a:cubicBezTo>
                  <a:cubicBezTo>
                    <a:pt x="0" y="25479"/>
                    <a:pt x="19" y="28438"/>
                    <a:pt x="1263" y="31270"/>
                  </a:cubicBezTo>
                  <a:cubicBezTo>
                    <a:pt x="3285" y="35880"/>
                    <a:pt x="11017" y="38602"/>
                    <a:pt x="9457" y="44389"/>
                  </a:cubicBezTo>
                  <a:cubicBezTo>
                    <a:pt x="8832" y="46703"/>
                    <a:pt x="6502" y="48559"/>
                    <a:pt x="4973" y="50307"/>
                  </a:cubicBezTo>
                  <a:cubicBezTo>
                    <a:pt x="3580" y="51900"/>
                    <a:pt x="2214" y="53850"/>
                    <a:pt x="1487" y="55846"/>
                  </a:cubicBezTo>
                  <a:cubicBezTo>
                    <a:pt x="12" y="59904"/>
                    <a:pt x="1183" y="63348"/>
                    <a:pt x="3355" y="66912"/>
                  </a:cubicBezTo>
                  <a:cubicBezTo>
                    <a:pt x="6046" y="71330"/>
                    <a:pt x="12478" y="75295"/>
                    <a:pt x="9773" y="80999"/>
                  </a:cubicBezTo>
                  <a:cubicBezTo>
                    <a:pt x="8668" y="83330"/>
                    <a:pt x="7047" y="85526"/>
                    <a:pt x="6394" y="87973"/>
                  </a:cubicBezTo>
                  <a:cubicBezTo>
                    <a:pt x="6661" y="88041"/>
                    <a:pt x="6928" y="88102"/>
                    <a:pt x="7195" y="88169"/>
                  </a:cubicBezTo>
                  <a:cubicBezTo>
                    <a:pt x="8150" y="84803"/>
                    <a:pt x="11363" y="82190"/>
                    <a:pt x="11466" y="78597"/>
                  </a:cubicBezTo>
                  <a:cubicBezTo>
                    <a:pt x="11596" y="74058"/>
                    <a:pt x="7068" y="70822"/>
                    <a:pt x="4707" y="67449"/>
                  </a:cubicBezTo>
                  <a:cubicBezTo>
                    <a:pt x="2975" y="64970"/>
                    <a:pt x="1573" y="62236"/>
                    <a:pt x="1573" y="59151"/>
                  </a:cubicBezTo>
                  <a:cubicBezTo>
                    <a:pt x="1573" y="55872"/>
                    <a:pt x="4077" y="52596"/>
                    <a:pt x="6111" y="50272"/>
                  </a:cubicBezTo>
                  <a:cubicBezTo>
                    <a:pt x="8203" y="47882"/>
                    <a:pt x="11809" y="44633"/>
                    <a:pt x="10250" y="41027"/>
                  </a:cubicBezTo>
                  <a:cubicBezTo>
                    <a:pt x="8285" y="36480"/>
                    <a:pt x="3212" y="34418"/>
                    <a:pt x="1513" y="29655"/>
                  </a:cubicBezTo>
                  <a:cubicBezTo>
                    <a:pt x="88" y="25662"/>
                    <a:pt x="2102" y="21246"/>
                    <a:pt x="3632" y="17604"/>
                  </a:cubicBezTo>
                  <a:cubicBezTo>
                    <a:pt x="6458" y="10875"/>
                    <a:pt x="7664" y="5042"/>
                    <a:pt x="1244" y="85"/>
                  </a:cubicBezTo>
                  <a:cubicBezTo>
                    <a:pt x="1168" y="26"/>
                    <a:pt x="109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1338563" y="4361375"/>
              <a:ext cx="408675" cy="2231700"/>
              <a:chOff x="1356100" y="4423125"/>
              <a:chExt cx="408675" cy="223170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1426675" y="4423125"/>
                <a:ext cx="338100" cy="2231325"/>
              </a:xfrm>
              <a:custGeom>
                <a:avLst/>
                <a:gdLst/>
                <a:ahLst/>
                <a:cxnLst/>
                <a:rect l="l" t="t" r="r" b="b"/>
                <a:pathLst>
                  <a:path w="13524" h="89253" extrusionOk="0">
                    <a:moveTo>
                      <a:pt x="1329" y="1"/>
                    </a:moveTo>
                    <a:cubicBezTo>
                      <a:pt x="974" y="1"/>
                      <a:pt x="740" y="549"/>
                      <a:pt x="1121" y="790"/>
                    </a:cubicBezTo>
                    <a:cubicBezTo>
                      <a:pt x="6245" y="4023"/>
                      <a:pt x="10880" y="8870"/>
                      <a:pt x="9145" y="15386"/>
                    </a:cubicBezTo>
                    <a:cubicBezTo>
                      <a:pt x="7841" y="20282"/>
                      <a:pt x="2460" y="22722"/>
                      <a:pt x="1976" y="27949"/>
                    </a:cubicBezTo>
                    <a:cubicBezTo>
                      <a:pt x="1612" y="31902"/>
                      <a:pt x="5063" y="34959"/>
                      <a:pt x="7458" y="37549"/>
                    </a:cubicBezTo>
                    <a:cubicBezTo>
                      <a:pt x="11912" y="42362"/>
                      <a:pt x="10510" y="47624"/>
                      <a:pt x="6317" y="51884"/>
                    </a:cubicBezTo>
                    <a:cubicBezTo>
                      <a:pt x="3932" y="54305"/>
                      <a:pt x="997" y="56961"/>
                      <a:pt x="538" y="60551"/>
                    </a:cubicBezTo>
                    <a:cubicBezTo>
                      <a:pt x="0" y="64750"/>
                      <a:pt x="2606" y="67616"/>
                      <a:pt x="5182" y="70604"/>
                    </a:cubicBezTo>
                    <a:cubicBezTo>
                      <a:pt x="8079" y="73963"/>
                      <a:pt x="10880" y="78024"/>
                      <a:pt x="7501" y="82167"/>
                    </a:cubicBezTo>
                    <a:cubicBezTo>
                      <a:pt x="6622" y="83246"/>
                      <a:pt x="5878" y="84409"/>
                      <a:pt x="5188" y="85617"/>
                    </a:cubicBezTo>
                    <a:cubicBezTo>
                      <a:pt x="4607" y="86638"/>
                      <a:pt x="4005" y="87843"/>
                      <a:pt x="3646" y="89088"/>
                    </a:cubicBezTo>
                    <a:cubicBezTo>
                      <a:pt x="3869" y="89145"/>
                      <a:pt x="4093" y="89198"/>
                      <a:pt x="4317" y="89252"/>
                    </a:cubicBezTo>
                    <a:cubicBezTo>
                      <a:pt x="5139" y="86546"/>
                      <a:pt x="7640" y="83853"/>
                      <a:pt x="8847" y="81828"/>
                    </a:cubicBezTo>
                    <a:cubicBezTo>
                      <a:pt x="11043" y="78143"/>
                      <a:pt x="9502" y="74577"/>
                      <a:pt x="6978" y="71466"/>
                    </a:cubicBezTo>
                    <a:cubicBezTo>
                      <a:pt x="5308" y="69409"/>
                      <a:pt x="3434" y="67509"/>
                      <a:pt x="2106" y="65199"/>
                    </a:cubicBezTo>
                    <a:cubicBezTo>
                      <a:pt x="251" y="61967"/>
                      <a:pt x="1722" y="58365"/>
                      <a:pt x="3828" y="55698"/>
                    </a:cubicBezTo>
                    <a:cubicBezTo>
                      <a:pt x="6161" y="52740"/>
                      <a:pt x="9314" y="50697"/>
                      <a:pt x="10724" y="47071"/>
                    </a:cubicBezTo>
                    <a:cubicBezTo>
                      <a:pt x="12025" y="43728"/>
                      <a:pt x="10678" y="40187"/>
                      <a:pt x="8572" y="37558"/>
                    </a:cubicBezTo>
                    <a:cubicBezTo>
                      <a:pt x="7081" y="35695"/>
                      <a:pt x="5266" y="34202"/>
                      <a:pt x="3976" y="32164"/>
                    </a:cubicBezTo>
                    <a:cubicBezTo>
                      <a:pt x="1259" y="27873"/>
                      <a:pt x="3977" y="24245"/>
                      <a:pt x="6756" y="21009"/>
                    </a:cubicBezTo>
                    <a:cubicBezTo>
                      <a:pt x="13524" y="13130"/>
                      <a:pt x="9432" y="5046"/>
                      <a:pt x="1544" y="68"/>
                    </a:cubicBezTo>
                    <a:cubicBezTo>
                      <a:pt x="1470" y="21"/>
                      <a:pt x="1397" y="1"/>
                      <a:pt x="1329" y="1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6100" y="4450600"/>
                <a:ext cx="311975" cy="22042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8169" extrusionOk="0">
                    <a:moveTo>
                      <a:pt x="1022" y="0"/>
                    </a:moveTo>
                    <a:cubicBezTo>
                      <a:pt x="696" y="0"/>
                      <a:pt x="477" y="539"/>
                      <a:pt x="822" y="807"/>
                    </a:cubicBezTo>
                    <a:cubicBezTo>
                      <a:pt x="9062" y="7172"/>
                      <a:pt x="3231" y="14821"/>
                      <a:pt x="893" y="22531"/>
                    </a:cubicBezTo>
                    <a:cubicBezTo>
                      <a:pt x="0" y="25479"/>
                      <a:pt x="19" y="28438"/>
                      <a:pt x="1263" y="31270"/>
                    </a:cubicBezTo>
                    <a:cubicBezTo>
                      <a:pt x="3285" y="35880"/>
                      <a:pt x="11017" y="38602"/>
                      <a:pt x="9457" y="44389"/>
                    </a:cubicBezTo>
                    <a:cubicBezTo>
                      <a:pt x="8832" y="46703"/>
                      <a:pt x="6502" y="48559"/>
                      <a:pt x="4973" y="50307"/>
                    </a:cubicBezTo>
                    <a:cubicBezTo>
                      <a:pt x="3580" y="51900"/>
                      <a:pt x="2214" y="53850"/>
                      <a:pt x="1487" y="55846"/>
                    </a:cubicBezTo>
                    <a:cubicBezTo>
                      <a:pt x="12" y="59904"/>
                      <a:pt x="1183" y="63348"/>
                      <a:pt x="3355" y="66912"/>
                    </a:cubicBezTo>
                    <a:cubicBezTo>
                      <a:pt x="6046" y="71330"/>
                      <a:pt x="12478" y="75295"/>
                      <a:pt x="9773" y="80999"/>
                    </a:cubicBezTo>
                    <a:cubicBezTo>
                      <a:pt x="8668" y="83330"/>
                      <a:pt x="7047" y="85526"/>
                      <a:pt x="6394" y="87973"/>
                    </a:cubicBezTo>
                    <a:cubicBezTo>
                      <a:pt x="6661" y="88041"/>
                      <a:pt x="6928" y="88102"/>
                      <a:pt x="7195" y="88169"/>
                    </a:cubicBezTo>
                    <a:cubicBezTo>
                      <a:pt x="8150" y="84803"/>
                      <a:pt x="11363" y="82190"/>
                      <a:pt x="11466" y="78597"/>
                    </a:cubicBezTo>
                    <a:cubicBezTo>
                      <a:pt x="11596" y="74058"/>
                      <a:pt x="7068" y="70822"/>
                      <a:pt x="4707" y="67449"/>
                    </a:cubicBezTo>
                    <a:cubicBezTo>
                      <a:pt x="2975" y="64970"/>
                      <a:pt x="1573" y="62236"/>
                      <a:pt x="1573" y="59151"/>
                    </a:cubicBezTo>
                    <a:cubicBezTo>
                      <a:pt x="1573" y="55872"/>
                      <a:pt x="4077" y="52596"/>
                      <a:pt x="6111" y="50272"/>
                    </a:cubicBezTo>
                    <a:cubicBezTo>
                      <a:pt x="8203" y="47882"/>
                      <a:pt x="11809" y="44633"/>
                      <a:pt x="10250" y="41027"/>
                    </a:cubicBezTo>
                    <a:cubicBezTo>
                      <a:pt x="8285" y="36480"/>
                      <a:pt x="3212" y="34418"/>
                      <a:pt x="1513" y="29655"/>
                    </a:cubicBezTo>
                    <a:cubicBezTo>
                      <a:pt x="88" y="25662"/>
                      <a:pt x="2102" y="21246"/>
                      <a:pt x="3632" y="17604"/>
                    </a:cubicBezTo>
                    <a:cubicBezTo>
                      <a:pt x="6458" y="10875"/>
                      <a:pt x="7664" y="5042"/>
                      <a:pt x="1244" y="85"/>
                    </a:cubicBezTo>
                    <a:cubicBezTo>
                      <a:pt x="1168" y="26"/>
                      <a:pt x="1092" y="0"/>
                      <a:pt x="1022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-367675" y="3089750"/>
              <a:ext cx="10194000" cy="3357791"/>
              <a:chOff x="-367675" y="3089750"/>
              <a:chExt cx="10194000" cy="33577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647848" y="5144327"/>
                <a:ext cx="115624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78" extrusionOk="0">
                    <a:moveTo>
                      <a:pt x="3442" y="0"/>
                    </a:moveTo>
                    <a:cubicBezTo>
                      <a:pt x="1885" y="0"/>
                      <a:pt x="1" y="2611"/>
                      <a:pt x="2384" y="7178"/>
                    </a:cubicBezTo>
                    <a:cubicBezTo>
                      <a:pt x="2384" y="7178"/>
                      <a:pt x="6605" y="6837"/>
                      <a:pt x="7536" y="4524"/>
                    </a:cubicBezTo>
                    <a:cubicBezTo>
                      <a:pt x="8250" y="2750"/>
                      <a:pt x="6946" y="2062"/>
                      <a:pt x="6015" y="2062"/>
                    </a:cubicBezTo>
                    <a:cubicBezTo>
                      <a:pt x="5732" y="2062"/>
                      <a:pt x="5484" y="2126"/>
                      <a:pt x="5336" y="2242"/>
                    </a:cubicBezTo>
                    <a:cubicBezTo>
                      <a:pt x="5336" y="2242"/>
                      <a:pt x="5295" y="343"/>
                      <a:pt x="3703" y="26"/>
                    </a:cubicBezTo>
                    <a:cubicBezTo>
                      <a:pt x="3618" y="9"/>
                      <a:pt x="3531" y="0"/>
                      <a:pt x="34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601753" y="4881321"/>
                <a:ext cx="159351" cy="133297"/>
              </a:xfrm>
              <a:custGeom>
                <a:avLst/>
                <a:gdLst/>
                <a:ahLst/>
                <a:cxnLst/>
                <a:rect l="l" t="t" r="r" b="b"/>
                <a:pathLst>
                  <a:path w="11370" h="9511" extrusionOk="0">
                    <a:moveTo>
                      <a:pt x="3281" y="1"/>
                    </a:moveTo>
                    <a:cubicBezTo>
                      <a:pt x="2448" y="1"/>
                      <a:pt x="1594" y="490"/>
                      <a:pt x="1113" y="1931"/>
                    </a:cubicBezTo>
                    <a:cubicBezTo>
                      <a:pt x="0" y="5274"/>
                      <a:pt x="4235" y="9510"/>
                      <a:pt x="4235" y="9510"/>
                    </a:cubicBezTo>
                    <a:cubicBezTo>
                      <a:pt x="11369" y="6613"/>
                      <a:pt x="11369" y="1708"/>
                      <a:pt x="9364" y="594"/>
                    </a:cubicBezTo>
                    <a:cubicBezTo>
                      <a:pt x="8927" y="352"/>
                      <a:pt x="8502" y="257"/>
                      <a:pt x="8102" y="257"/>
                    </a:cubicBezTo>
                    <a:cubicBezTo>
                      <a:pt x="6665" y="257"/>
                      <a:pt x="5572" y="1486"/>
                      <a:pt x="5572" y="1486"/>
                    </a:cubicBezTo>
                    <a:cubicBezTo>
                      <a:pt x="5446" y="852"/>
                      <a:pt x="4381" y="1"/>
                      <a:pt x="32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617351" y="4678258"/>
                <a:ext cx="159365" cy="133283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9510" extrusionOk="0">
                    <a:moveTo>
                      <a:pt x="3282" y="1"/>
                    </a:moveTo>
                    <a:cubicBezTo>
                      <a:pt x="2449" y="1"/>
                      <a:pt x="1596" y="489"/>
                      <a:pt x="1115" y="1930"/>
                    </a:cubicBezTo>
                    <a:cubicBezTo>
                      <a:pt x="0" y="5273"/>
                      <a:pt x="4237" y="9510"/>
                      <a:pt x="4237" y="9510"/>
                    </a:cubicBezTo>
                    <a:cubicBezTo>
                      <a:pt x="11370" y="6612"/>
                      <a:pt x="11370" y="1708"/>
                      <a:pt x="9366" y="593"/>
                    </a:cubicBezTo>
                    <a:cubicBezTo>
                      <a:pt x="8930" y="351"/>
                      <a:pt x="8504" y="256"/>
                      <a:pt x="8105" y="256"/>
                    </a:cubicBezTo>
                    <a:cubicBezTo>
                      <a:pt x="6667" y="256"/>
                      <a:pt x="5574" y="1485"/>
                      <a:pt x="5574" y="1485"/>
                    </a:cubicBezTo>
                    <a:cubicBezTo>
                      <a:pt x="5447" y="851"/>
                      <a:pt x="4382" y="1"/>
                      <a:pt x="3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352370" y="4748095"/>
                <a:ext cx="163471" cy="142294"/>
              </a:xfrm>
              <a:custGeom>
                <a:avLst/>
                <a:gdLst/>
                <a:ahLst/>
                <a:cxnLst/>
                <a:rect l="l" t="t" r="r" b="b"/>
                <a:pathLst>
                  <a:path w="11664" h="10153" extrusionOk="0">
                    <a:moveTo>
                      <a:pt x="6802" y="1"/>
                    </a:moveTo>
                    <a:cubicBezTo>
                      <a:pt x="6675" y="1"/>
                      <a:pt x="6551" y="13"/>
                      <a:pt x="6429" y="37"/>
                    </a:cubicBezTo>
                    <a:cubicBezTo>
                      <a:pt x="4177" y="488"/>
                      <a:pt x="4119" y="3171"/>
                      <a:pt x="4119" y="3171"/>
                    </a:cubicBezTo>
                    <a:cubicBezTo>
                      <a:pt x="3911" y="3007"/>
                      <a:pt x="3560" y="2917"/>
                      <a:pt x="3160" y="2917"/>
                    </a:cubicBezTo>
                    <a:cubicBezTo>
                      <a:pt x="1844" y="2917"/>
                      <a:pt x="0" y="3891"/>
                      <a:pt x="1009" y="6399"/>
                    </a:cubicBezTo>
                    <a:cubicBezTo>
                      <a:pt x="2325" y="9668"/>
                      <a:pt x="8296" y="10152"/>
                      <a:pt x="8296" y="10152"/>
                    </a:cubicBezTo>
                    <a:cubicBezTo>
                      <a:pt x="11664" y="3695"/>
                      <a:pt x="9005" y="1"/>
                      <a:pt x="68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499275" y="5106781"/>
                <a:ext cx="125504" cy="109261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7796" extrusionOk="0">
                    <a:moveTo>
                      <a:pt x="5222" y="0"/>
                    </a:moveTo>
                    <a:cubicBezTo>
                      <a:pt x="5125" y="0"/>
                      <a:pt x="5029" y="10"/>
                      <a:pt x="4936" y="28"/>
                    </a:cubicBezTo>
                    <a:cubicBezTo>
                      <a:pt x="3207" y="374"/>
                      <a:pt x="3161" y="2434"/>
                      <a:pt x="3161" y="2434"/>
                    </a:cubicBezTo>
                    <a:cubicBezTo>
                      <a:pt x="3002" y="2309"/>
                      <a:pt x="2733" y="2240"/>
                      <a:pt x="2426" y="2240"/>
                    </a:cubicBezTo>
                    <a:cubicBezTo>
                      <a:pt x="1416" y="2240"/>
                      <a:pt x="0" y="2987"/>
                      <a:pt x="775" y="4912"/>
                    </a:cubicBezTo>
                    <a:cubicBezTo>
                      <a:pt x="1784" y="7423"/>
                      <a:pt x="6369" y="7796"/>
                      <a:pt x="6369" y="7796"/>
                    </a:cubicBezTo>
                    <a:cubicBezTo>
                      <a:pt x="8955" y="2837"/>
                      <a:pt x="6912" y="0"/>
                      <a:pt x="5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549375" y="4781625"/>
                <a:ext cx="269875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5001" extrusionOk="0">
                    <a:moveTo>
                      <a:pt x="1699" y="0"/>
                    </a:moveTo>
                    <a:cubicBezTo>
                      <a:pt x="0" y="0"/>
                      <a:pt x="742" y="5000"/>
                      <a:pt x="742" y="5000"/>
                    </a:cubicBezTo>
                    <a:cubicBezTo>
                      <a:pt x="10795" y="2874"/>
                      <a:pt x="3286" y="903"/>
                      <a:pt x="3284" y="903"/>
                    </a:cubicBezTo>
                    <a:cubicBezTo>
                      <a:pt x="2603" y="261"/>
                      <a:pt x="2088" y="0"/>
                      <a:pt x="1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13449" y="4578864"/>
                <a:ext cx="115596" cy="100614"/>
              </a:xfrm>
              <a:custGeom>
                <a:avLst/>
                <a:gdLst/>
                <a:ahLst/>
                <a:cxnLst/>
                <a:rect l="l" t="t" r="r" b="b"/>
                <a:pathLst>
                  <a:path w="8248" h="7179" extrusionOk="0">
                    <a:moveTo>
                      <a:pt x="3440" y="0"/>
                    </a:moveTo>
                    <a:cubicBezTo>
                      <a:pt x="1882" y="0"/>
                      <a:pt x="0" y="2611"/>
                      <a:pt x="2382" y="7178"/>
                    </a:cubicBezTo>
                    <a:cubicBezTo>
                      <a:pt x="2382" y="7178"/>
                      <a:pt x="6603" y="6835"/>
                      <a:pt x="7535" y="4524"/>
                    </a:cubicBezTo>
                    <a:cubicBezTo>
                      <a:pt x="8247" y="2750"/>
                      <a:pt x="6945" y="2062"/>
                      <a:pt x="6015" y="2062"/>
                    </a:cubicBezTo>
                    <a:cubicBezTo>
                      <a:pt x="5732" y="2062"/>
                      <a:pt x="5483" y="2126"/>
                      <a:pt x="5336" y="2242"/>
                    </a:cubicBezTo>
                    <a:cubicBezTo>
                      <a:pt x="5336" y="2242"/>
                      <a:pt x="5293" y="343"/>
                      <a:pt x="3703" y="26"/>
                    </a:cubicBezTo>
                    <a:cubicBezTo>
                      <a:pt x="3617" y="9"/>
                      <a:pt x="3529" y="0"/>
                      <a:pt x="3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6357401" y="4321380"/>
                <a:ext cx="572176" cy="1314481"/>
                <a:chOff x="6357401" y="4409666"/>
                <a:chExt cx="572176" cy="131448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6446901" y="4456967"/>
                  <a:ext cx="297552" cy="1251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1" h="89291" extrusionOk="0">
                      <a:moveTo>
                        <a:pt x="7054" y="1"/>
                      </a:moveTo>
                      <a:cubicBezTo>
                        <a:pt x="6885" y="1"/>
                        <a:pt x="6712" y="85"/>
                        <a:pt x="6633" y="279"/>
                      </a:cubicBezTo>
                      <a:cubicBezTo>
                        <a:pt x="5147" y="3950"/>
                        <a:pt x="7681" y="7730"/>
                        <a:pt x="9724" y="10633"/>
                      </a:cubicBezTo>
                      <a:cubicBezTo>
                        <a:pt x="12484" y="14550"/>
                        <a:pt x="16347" y="17953"/>
                        <a:pt x="18084" y="22494"/>
                      </a:cubicBezTo>
                      <a:cubicBezTo>
                        <a:pt x="21231" y="30708"/>
                        <a:pt x="8859" y="36945"/>
                        <a:pt x="5258" y="42904"/>
                      </a:cubicBezTo>
                      <a:cubicBezTo>
                        <a:pt x="195" y="51282"/>
                        <a:pt x="8341" y="58566"/>
                        <a:pt x="12631" y="65025"/>
                      </a:cubicBezTo>
                      <a:cubicBezTo>
                        <a:pt x="15964" y="70040"/>
                        <a:pt x="15739" y="75816"/>
                        <a:pt x="11096" y="79851"/>
                      </a:cubicBezTo>
                      <a:cubicBezTo>
                        <a:pt x="8541" y="82073"/>
                        <a:pt x="3059" y="84825"/>
                        <a:pt x="3497" y="88891"/>
                      </a:cubicBezTo>
                      <a:cubicBezTo>
                        <a:pt x="3526" y="89157"/>
                        <a:pt x="3750" y="89290"/>
                        <a:pt x="3960" y="89290"/>
                      </a:cubicBezTo>
                      <a:cubicBezTo>
                        <a:pt x="4168" y="89290"/>
                        <a:pt x="4361" y="89158"/>
                        <a:pt x="4332" y="88891"/>
                      </a:cubicBezTo>
                      <a:cubicBezTo>
                        <a:pt x="3848" y="84415"/>
                        <a:pt x="11469" y="81418"/>
                        <a:pt x="13818" y="78348"/>
                      </a:cubicBezTo>
                      <a:cubicBezTo>
                        <a:pt x="16070" y="75402"/>
                        <a:pt x="16416" y="71090"/>
                        <a:pt x="14988" y="67711"/>
                      </a:cubicBezTo>
                      <a:cubicBezTo>
                        <a:pt x="11414" y="59258"/>
                        <a:pt x="0" y="52351"/>
                        <a:pt x="6638" y="42282"/>
                      </a:cubicBezTo>
                      <a:cubicBezTo>
                        <a:pt x="10437" y="36518"/>
                        <a:pt x="19502" y="32539"/>
                        <a:pt x="19383" y="24748"/>
                      </a:cubicBezTo>
                      <a:cubicBezTo>
                        <a:pt x="19326" y="21126"/>
                        <a:pt x="16596" y="18015"/>
                        <a:pt x="14464" y="15353"/>
                      </a:cubicBezTo>
                      <a:cubicBezTo>
                        <a:pt x="11565" y="11731"/>
                        <a:pt x="5343" y="5675"/>
                        <a:pt x="7437" y="504"/>
                      </a:cubicBezTo>
                      <a:cubicBezTo>
                        <a:pt x="7561" y="200"/>
                        <a:pt x="7313" y="1"/>
                        <a:pt x="70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6498224" y="4444283"/>
                  <a:ext cx="431354" cy="1279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78" h="91321" extrusionOk="0">
                      <a:moveTo>
                        <a:pt x="9592" y="1"/>
                      </a:moveTo>
                      <a:cubicBezTo>
                        <a:pt x="9383" y="1"/>
                        <a:pt x="9182" y="135"/>
                        <a:pt x="9198" y="404"/>
                      </a:cubicBezTo>
                      <a:cubicBezTo>
                        <a:pt x="9691" y="8805"/>
                        <a:pt x="17637" y="13501"/>
                        <a:pt x="22542" y="19402"/>
                      </a:cubicBezTo>
                      <a:cubicBezTo>
                        <a:pt x="30777" y="29308"/>
                        <a:pt x="19686" y="37918"/>
                        <a:pt x="13000" y="44540"/>
                      </a:cubicBezTo>
                      <a:cubicBezTo>
                        <a:pt x="10309" y="47205"/>
                        <a:pt x="7857" y="50984"/>
                        <a:pt x="8690" y="54962"/>
                      </a:cubicBezTo>
                      <a:cubicBezTo>
                        <a:pt x="9854" y="60522"/>
                        <a:pt x="15480" y="64254"/>
                        <a:pt x="15741" y="69911"/>
                      </a:cubicBezTo>
                      <a:cubicBezTo>
                        <a:pt x="15994" y="75395"/>
                        <a:pt x="11171" y="79929"/>
                        <a:pt x="6885" y="82453"/>
                      </a:cubicBezTo>
                      <a:cubicBezTo>
                        <a:pt x="3522" y="84432"/>
                        <a:pt x="979" y="86892"/>
                        <a:pt x="73" y="90799"/>
                      </a:cubicBezTo>
                      <a:cubicBezTo>
                        <a:pt x="1" y="91114"/>
                        <a:pt x="264" y="91320"/>
                        <a:pt x="511" y="91320"/>
                      </a:cubicBezTo>
                      <a:cubicBezTo>
                        <a:pt x="675" y="91320"/>
                        <a:pt x="832" y="91230"/>
                        <a:pt x="880" y="91021"/>
                      </a:cubicBezTo>
                      <a:cubicBezTo>
                        <a:pt x="2058" y="85937"/>
                        <a:pt x="6063" y="84128"/>
                        <a:pt x="10041" y="81516"/>
                      </a:cubicBezTo>
                      <a:cubicBezTo>
                        <a:pt x="13156" y="79470"/>
                        <a:pt x="15432" y="75449"/>
                        <a:pt x="16346" y="71933"/>
                      </a:cubicBezTo>
                      <a:cubicBezTo>
                        <a:pt x="17630" y="66998"/>
                        <a:pt x="13834" y="63461"/>
                        <a:pt x="11461" y="59639"/>
                      </a:cubicBezTo>
                      <a:cubicBezTo>
                        <a:pt x="7279" y="52905"/>
                        <a:pt x="10826" y="47709"/>
                        <a:pt x="15884" y="42921"/>
                      </a:cubicBezTo>
                      <a:cubicBezTo>
                        <a:pt x="21045" y="38035"/>
                        <a:pt x="29310" y="30738"/>
                        <a:pt x="25583" y="22708"/>
                      </a:cubicBezTo>
                      <a:cubicBezTo>
                        <a:pt x="21737" y="14422"/>
                        <a:pt x="10614" y="10291"/>
                        <a:pt x="10035" y="404"/>
                      </a:cubicBezTo>
                      <a:cubicBezTo>
                        <a:pt x="10019" y="136"/>
                        <a:pt x="9801" y="1"/>
                        <a:pt x="95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357401" y="4409666"/>
                  <a:ext cx="247603" cy="1311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7" h="93572" extrusionOk="0">
                      <a:moveTo>
                        <a:pt x="4248" y="0"/>
                      </a:moveTo>
                      <a:cubicBezTo>
                        <a:pt x="4122" y="0"/>
                        <a:pt x="3999" y="62"/>
                        <a:pt x="3921" y="211"/>
                      </a:cubicBezTo>
                      <a:cubicBezTo>
                        <a:pt x="286" y="7154"/>
                        <a:pt x="6578" y="14010"/>
                        <a:pt x="10070" y="19550"/>
                      </a:cubicBezTo>
                      <a:cubicBezTo>
                        <a:pt x="13475" y="24953"/>
                        <a:pt x="13043" y="29765"/>
                        <a:pt x="9776" y="35086"/>
                      </a:cubicBezTo>
                      <a:cubicBezTo>
                        <a:pt x="7365" y="39014"/>
                        <a:pt x="6291" y="43588"/>
                        <a:pt x="6163" y="48153"/>
                      </a:cubicBezTo>
                      <a:cubicBezTo>
                        <a:pt x="5881" y="58238"/>
                        <a:pt x="13367" y="65046"/>
                        <a:pt x="15989" y="74244"/>
                      </a:cubicBezTo>
                      <a:cubicBezTo>
                        <a:pt x="17640" y="80026"/>
                        <a:pt x="13924" y="83407"/>
                        <a:pt x="10695" y="87474"/>
                      </a:cubicBezTo>
                      <a:cubicBezTo>
                        <a:pt x="9085" y="89503"/>
                        <a:pt x="8791" y="91581"/>
                        <a:pt x="10673" y="93450"/>
                      </a:cubicBezTo>
                      <a:cubicBezTo>
                        <a:pt x="10760" y="93536"/>
                        <a:pt x="10858" y="93572"/>
                        <a:pt x="10953" y="93572"/>
                      </a:cubicBezTo>
                      <a:cubicBezTo>
                        <a:pt x="11275" y="93572"/>
                        <a:pt x="11560" y="93153"/>
                        <a:pt x="11264" y="92859"/>
                      </a:cubicBezTo>
                      <a:cubicBezTo>
                        <a:pt x="7977" y="89600"/>
                        <a:pt x="14630" y="84655"/>
                        <a:pt x="16174" y="81798"/>
                      </a:cubicBezTo>
                      <a:cubicBezTo>
                        <a:pt x="17667" y="79039"/>
                        <a:pt x="17323" y="75871"/>
                        <a:pt x="16498" y="72981"/>
                      </a:cubicBezTo>
                      <a:cubicBezTo>
                        <a:pt x="15405" y="69148"/>
                        <a:pt x="13326" y="65804"/>
                        <a:pt x="11294" y="62409"/>
                      </a:cubicBezTo>
                      <a:cubicBezTo>
                        <a:pt x="8575" y="57870"/>
                        <a:pt x="7075" y="53487"/>
                        <a:pt x="6998" y="48153"/>
                      </a:cubicBezTo>
                      <a:cubicBezTo>
                        <a:pt x="6918" y="42727"/>
                        <a:pt x="9022" y="38030"/>
                        <a:pt x="11723" y="33473"/>
                      </a:cubicBezTo>
                      <a:cubicBezTo>
                        <a:pt x="13329" y="30763"/>
                        <a:pt x="13771" y="27722"/>
                        <a:pt x="13201" y="24659"/>
                      </a:cubicBezTo>
                      <a:cubicBezTo>
                        <a:pt x="11712" y="16651"/>
                        <a:pt x="0" y="9496"/>
                        <a:pt x="4642" y="629"/>
                      </a:cubicBezTo>
                      <a:cubicBezTo>
                        <a:pt x="4814" y="303"/>
                        <a:pt x="4526" y="0"/>
                        <a:pt x="42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" name="Google Shape;32;p2"/>
              <p:cNvGrpSpPr/>
              <p:nvPr/>
            </p:nvGrpSpPr>
            <p:grpSpPr>
              <a:xfrm>
                <a:off x="-367675" y="3089750"/>
                <a:ext cx="10194000" cy="3357791"/>
                <a:chOff x="-367675" y="3089750"/>
                <a:chExt cx="10194000" cy="3357791"/>
              </a:xfrm>
            </p:grpSpPr>
            <p:sp>
              <p:nvSpPr>
                <p:cNvPr id="33" name="Google Shape;33;p2"/>
                <p:cNvSpPr/>
                <p:nvPr/>
              </p:nvSpPr>
              <p:spPr>
                <a:xfrm>
                  <a:off x="8415388" y="4411616"/>
                  <a:ext cx="1220200" cy="156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08" h="62717" extrusionOk="0">
                      <a:moveTo>
                        <a:pt x="1626" y="1"/>
                      </a:moveTo>
                      <a:cubicBezTo>
                        <a:pt x="2973" y="3291"/>
                        <a:pt x="1" y="10361"/>
                        <a:pt x="1100" y="14486"/>
                      </a:cubicBezTo>
                      <a:cubicBezTo>
                        <a:pt x="2438" y="19502"/>
                        <a:pt x="5784" y="23848"/>
                        <a:pt x="5784" y="29867"/>
                      </a:cubicBezTo>
                      <a:cubicBezTo>
                        <a:pt x="5784" y="35888"/>
                        <a:pt x="14303" y="41269"/>
                        <a:pt x="18405" y="43424"/>
                      </a:cubicBezTo>
                      <a:cubicBezTo>
                        <a:pt x="22503" y="45584"/>
                        <a:pt x="15815" y="57287"/>
                        <a:pt x="24173" y="62302"/>
                      </a:cubicBezTo>
                      <a:cubicBezTo>
                        <a:pt x="24380" y="62427"/>
                        <a:pt x="24610" y="62541"/>
                        <a:pt x="24851" y="62648"/>
                      </a:cubicBezTo>
                      <a:cubicBezTo>
                        <a:pt x="24999" y="62675"/>
                        <a:pt x="25143" y="62694"/>
                        <a:pt x="25290" y="62716"/>
                      </a:cubicBezTo>
                      <a:cubicBezTo>
                        <a:pt x="39195" y="47243"/>
                        <a:pt x="47921" y="27022"/>
                        <a:pt x="48747" y="4784"/>
                      </a:cubicBezTo>
                      <a:cubicBezTo>
                        <a:pt x="48756" y="4405"/>
                        <a:pt x="48769" y="4024"/>
                        <a:pt x="48778" y="3645"/>
                      </a:cubicBezTo>
                      <a:cubicBezTo>
                        <a:pt x="48798" y="2915"/>
                        <a:pt x="48807" y="2176"/>
                        <a:pt x="48807" y="1443"/>
                      </a:cubicBezTo>
                      <a:lnTo>
                        <a:pt x="48807" y="1208"/>
                      </a:lnTo>
                      <a:cubicBezTo>
                        <a:pt x="48807" y="1124"/>
                        <a:pt x="48807" y="1046"/>
                        <a:pt x="48800" y="965"/>
                      </a:cubicBezTo>
                      <a:cubicBezTo>
                        <a:pt x="48795" y="642"/>
                        <a:pt x="48791" y="319"/>
                        <a:pt x="487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8292363" y="3994950"/>
                  <a:ext cx="1342625" cy="4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5" h="16979" extrusionOk="0">
                      <a:moveTo>
                        <a:pt x="51877" y="0"/>
                      </a:moveTo>
                      <a:lnTo>
                        <a:pt x="0" y="9456"/>
                      </a:lnTo>
                      <a:cubicBezTo>
                        <a:pt x="0" y="9456"/>
                        <a:pt x="624" y="13808"/>
                        <a:pt x="4998" y="15446"/>
                      </a:cubicBezTo>
                      <a:cubicBezTo>
                        <a:pt x="5772" y="15737"/>
                        <a:pt x="6261" y="16268"/>
                        <a:pt x="6548" y="16979"/>
                      </a:cubicBezTo>
                      <a:lnTo>
                        <a:pt x="53705" y="16979"/>
                      </a:lnTo>
                      <a:cubicBezTo>
                        <a:pt x="53622" y="11168"/>
                        <a:pt x="52994" y="5493"/>
                        <a:pt x="518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</a:t>
                  </a: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8366800" y="3292700"/>
                  <a:ext cx="810500" cy="8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0" h="33605" extrusionOk="0">
                      <a:moveTo>
                        <a:pt x="13043" y="1"/>
                      </a:moveTo>
                      <a:cubicBezTo>
                        <a:pt x="10788" y="1"/>
                        <a:pt x="8611" y="1211"/>
                        <a:pt x="8088" y="5574"/>
                      </a:cubicBezTo>
                      <a:cubicBezTo>
                        <a:pt x="8088" y="5574"/>
                        <a:pt x="7803" y="5529"/>
                        <a:pt x="7357" y="5529"/>
                      </a:cubicBezTo>
                      <a:cubicBezTo>
                        <a:pt x="6083" y="5529"/>
                        <a:pt x="3494" y="5900"/>
                        <a:pt x="2504" y="8766"/>
                      </a:cubicBezTo>
                      <a:cubicBezTo>
                        <a:pt x="1168" y="12632"/>
                        <a:pt x="4900" y="15172"/>
                        <a:pt x="4900" y="15172"/>
                      </a:cubicBezTo>
                      <a:cubicBezTo>
                        <a:pt x="4900" y="15172"/>
                        <a:pt x="1" y="17510"/>
                        <a:pt x="439" y="20947"/>
                      </a:cubicBezTo>
                      <a:cubicBezTo>
                        <a:pt x="876" y="24373"/>
                        <a:pt x="6975" y="24378"/>
                        <a:pt x="7011" y="24378"/>
                      </a:cubicBezTo>
                      <a:cubicBezTo>
                        <a:pt x="7011" y="24378"/>
                        <a:pt x="7011" y="24378"/>
                        <a:pt x="7011" y="24378"/>
                      </a:cubicBezTo>
                      <a:lnTo>
                        <a:pt x="7011" y="24378"/>
                      </a:lnTo>
                      <a:cubicBezTo>
                        <a:pt x="7011" y="24378"/>
                        <a:pt x="3664" y="25796"/>
                        <a:pt x="4210" y="28702"/>
                      </a:cubicBezTo>
                      <a:cubicBezTo>
                        <a:pt x="4581" y="30683"/>
                        <a:pt x="6473" y="31740"/>
                        <a:pt x="8349" y="31740"/>
                      </a:cubicBezTo>
                      <a:cubicBezTo>
                        <a:pt x="9226" y="31740"/>
                        <a:pt x="10100" y="31509"/>
                        <a:pt x="10814" y="31033"/>
                      </a:cubicBezTo>
                      <a:cubicBezTo>
                        <a:pt x="10814" y="31033"/>
                        <a:pt x="11447" y="33605"/>
                        <a:pt x="14281" y="33605"/>
                      </a:cubicBezTo>
                      <a:cubicBezTo>
                        <a:pt x="14904" y="33605"/>
                        <a:pt x="15633" y="33481"/>
                        <a:pt x="16486" y="33177"/>
                      </a:cubicBezTo>
                      <a:cubicBezTo>
                        <a:pt x="21213" y="31496"/>
                        <a:pt x="32419" y="23231"/>
                        <a:pt x="29133" y="11503"/>
                      </a:cubicBezTo>
                      <a:lnTo>
                        <a:pt x="18782" y="1880"/>
                      </a:lnTo>
                      <a:cubicBezTo>
                        <a:pt x="18782" y="1880"/>
                        <a:pt x="15852" y="1"/>
                        <a:pt x="130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8366800" y="3292700"/>
                  <a:ext cx="810500" cy="8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0" h="33605" extrusionOk="0">
                      <a:moveTo>
                        <a:pt x="13043" y="1"/>
                      </a:moveTo>
                      <a:cubicBezTo>
                        <a:pt x="10788" y="1"/>
                        <a:pt x="8611" y="1211"/>
                        <a:pt x="8088" y="5574"/>
                      </a:cubicBezTo>
                      <a:cubicBezTo>
                        <a:pt x="8088" y="5574"/>
                        <a:pt x="7803" y="5529"/>
                        <a:pt x="7357" y="5529"/>
                      </a:cubicBezTo>
                      <a:cubicBezTo>
                        <a:pt x="6083" y="5529"/>
                        <a:pt x="3494" y="5900"/>
                        <a:pt x="2504" y="8766"/>
                      </a:cubicBezTo>
                      <a:cubicBezTo>
                        <a:pt x="1168" y="12632"/>
                        <a:pt x="4900" y="15172"/>
                        <a:pt x="4900" y="15172"/>
                      </a:cubicBezTo>
                      <a:cubicBezTo>
                        <a:pt x="4900" y="15172"/>
                        <a:pt x="1" y="17510"/>
                        <a:pt x="439" y="20947"/>
                      </a:cubicBezTo>
                      <a:cubicBezTo>
                        <a:pt x="876" y="24373"/>
                        <a:pt x="6975" y="24378"/>
                        <a:pt x="7011" y="24378"/>
                      </a:cubicBezTo>
                      <a:cubicBezTo>
                        <a:pt x="7011" y="24378"/>
                        <a:pt x="7011" y="24378"/>
                        <a:pt x="7011" y="24378"/>
                      </a:cubicBezTo>
                      <a:lnTo>
                        <a:pt x="7011" y="24378"/>
                      </a:lnTo>
                      <a:cubicBezTo>
                        <a:pt x="7011" y="24378"/>
                        <a:pt x="3664" y="25796"/>
                        <a:pt x="4210" y="28702"/>
                      </a:cubicBezTo>
                      <a:cubicBezTo>
                        <a:pt x="4581" y="30683"/>
                        <a:pt x="6473" y="31740"/>
                        <a:pt x="8349" y="31740"/>
                      </a:cubicBezTo>
                      <a:cubicBezTo>
                        <a:pt x="9226" y="31740"/>
                        <a:pt x="10100" y="31509"/>
                        <a:pt x="10814" y="31033"/>
                      </a:cubicBezTo>
                      <a:cubicBezTo>
                        <a:pt x="10814" y="31033"/>
                        <a:pt x="11447" y="33605"/>
                        <a:pt x="14281" y="33605"/>
                      </a:cubicBezTo>
                      <a:cubicBezTo>
                        <a:pt x="14904" y="33605"/>
                        <a:pt x="15633" y="33481"/>
                        <a:pt x="16486" y="33177"/>
                      </a:cubicBezTo>
                      <a:cubicBezTo>
                        <a:pt x="21213" y="31496"/>
                        <a:pt x="32419" y="23231"/>
                        <a:pt x="29133" y="11503"/>
                      </a:cubicBezTo>
                      <a:lnTo>
                        <a:pt x="18782" y="1880"/>
                      </a:lnTo>
                      <a:cubicBezTo>
                        <a:pt x="18782" y="1880"/>
                        <a:pt x="15852" y="1"/>
                        <a:pt x="1304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8584988" y="3089750"/>
                  <a:ext cx="902050" cy="9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2" h="37428" extrusionOk="0">
                      <a:moveTo>
                        <a:pt x="22721" y="0"/>
                      </a:moveTo>
                      <a:cubicBezTo>
                        <a:pt x="20923" y="0"/>
                        <a:pt x="18982" y="1026"/>
                        <a:pt x="17113" y="3973"/>
                      </a:cubicBezTo>
                      <a:cubicBezTo>
                        <a:pt x="17113" y="3973"/>
                        <a:pt x="15486" y="2850"/>
                        <a:pt x="13444" y="2850"/>
                      </a:cubicBezTo>
                      <a:cubicBezTo>
                        <a:pt x="12227" y="2850"/>
                        <a:pt x="10862" y="3249"/>
                        <a:pt x="9606" y="4522"/>
                      </a:cubicBezTo>
                      <a:cubicBezTo>
                        <a:pt x="6244" y="7928"/>
                        <a:pt x="8900" y="12495"/>
                        <a:pt x="8900" y="12495"/>
                      </a:cubicBezTo>
                      <a:cubicBezTo>
                        <a:pt x="8900" y="12495"/>
                        <a:pt x="8900" y="12495"/>
                        <a:pt x="8900" y="12495"/>
                      </a:cubicBezTo>
                      <a:cubicBezTo>
                        <a:pt x="8866" y="12495"/>
                        <a:pt x="2544" y="12500"/>
                        <a:pt x="1274" y="16340"/>
                      </a:cubicBezTo>
                      <a:cubicBezTo>
                        <a:pt x="0" y="20189"/>
                        <a:pt x="6480" y="23281"/>
                        <a:pt x="6480" y="23281"/>
                      </a:cubicBezTo>
                      <a:cubicBezTo>
                        <a:pt x="6480" y="23281"/>
                        <a:pt x="6434" y="23278"/>
                        <a:pt x="6351" y="23278"/>
                      </a:cubicBezTo>
                      <a:cubicBezTo>
                        <a:pt x="5634" y="23278"/>
                        <a:pt x="2137" y="23434"/>
                        <a:pt x="1339" y="26431"/>
                      </a:cubicBezTo>
                      <a:cubicBezTo>
                        <a:pt x="509" y="29546"/>
                        <a:pt x="3543" y="32272"/>
                        <a:pt x="6486" y="32272"/>
                      </a:cubicBezTo>
                      <a:cubicBezTo>
                        <a:pt x="6703" y="32272"/>
                        <a:pt x="6920" y="32257"/>
                        <a:pt x="7135" y="32226"/>
                      </a:cubicBezTo>
                      <a:lnTo>
                        <a:pt x="7135" y="32226"/>
                      </a:lnTo>
                      <a:cubicBezTo>
                        <a:pt x="7135" y="32227"/>
                        <a:pt x="6198" y="36741"/>
                        <a:pt x="12039" y="37354"/>
                      </a:cubicBezTo>
                      <a:cubicBezTo>
                        <a:pt x="12492" y="37402"/>
                        <a:pt x="13007" y="37427"/>
                        <a:pt x="13571" y="37427"/>
                      </a:cubicBezTo>
                      <a:cubicBezTo>
                        <a:pt x="20065" y="37427"/>
                        <a:pt x="33188" y="34043"/>
                        <a:pt x="36081" y="22089"/>
                      </a:cubicBezTo>
                      <a:cubicBezTo>
                        <a:pt x="33101" y="14224"/>
                        <a:pt x="29072" y="6877"/>
                        <a:pt x="24164" y="213"/>
                      </a:cubicBezTo>
                      <a:cubicBezTo>
                        <a:pt x="23697" y="77"/>
                        <a:pt x="23214" y="0"/>
                        <a:pt x="227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8233963" y="3595700"/>
                  <a:ext cx="1391050" cy="7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2" h="29823" extrusionOk="0">
                      <a:moveTo>
                        <a:pt x="49400" y="1"/>
                      </a:moveTo>
                      <a:cubicBezTo>
                        <a:pt x="44941" y="846"/>
                        <a:pt x="38909" y="2714"/>
                        <a:pt x="34329" y="5301"/>
                      </a:cubicBezTo>
                      <a:cubicBezTo>
                        <a:pt x="24074" y="11099"/>
                        <a:pt x="16265" y="20484"/>
                        <a:pt x="8132" y="21810"/>
                      </a:cubicBezTo>
                      <a:cubicBezTo>
                        <a:pt x="1" y="23136"/>
                        <a:pt x="1506" y="25163"/>
                        <a:pt x="1506" y="25163"/>
                      </a:cubicBezTo>
                      <a:cubicBezTo>
                        <a:pt x="1506" y="25163"/>
                        <a:pt x="1203" y="27041"/>
                        <a:pt x="19001" y="27041"/>
                      </a:cubicBezTo>
                      <a:cubicBezTo>
                        <a:pt x="21448" y="27041"/>
                        <a:pt x="24238" y="27006"/>
                        <a:pt x="27419" y="26925"/>
                      </a:cubicBezTo>
                      <a:lnTo>
                        <a:pt x="27754" y="28708"/>
                      </a:lnTo>
                      <a:lnTo>
                        <a:pt x="28312" y="26701"/>
                      </a:lnTo>
                      <a:lnTo>
                        <a:pt x="28869" y="29823"/>
                      </a:lnTo>
                      <a:lnTo>
                        <a:pt x="29650" y="26701"/>
                      </a:lnTo>
                      <a:lnTo>
                        <a:pt x="30319" y="28597"/>
                      </a:lnTo>
                      <a:lnTo>
                        <a:pt x="30876" y="26590"/>
                      </a:lnTo>
                      <a:cubicBezTo>
                        <a:pt x="30876" y="26590"/>
                        <a:pt x="38567" y="26479"/>
                        <a:pt x="44028" y="26032"/>
                      </a:cubicBezTo>
                      <a:lnTo>
                        <a:pt x="44474" y="27258"/>
                      </a:lnTo>
                      <a:lnTo>
                        <a:pt x="44920" y="25809"/>
                      </a:lnTo>
                      <a:lnTo>
                        <a:pt x="45923" y="29822"/>
                      </a:lnTo>
                      <a:lnTo>
                        <a:pt x="46480" y="25921"/>
                      </a:lnTo>
                      <a:lnTo>
                        <a:pt x="46815" y="28039"/>
                      </a:lnTo>
                      <a:lnTo>
                        <a:pt x="47373" y="25697"/>
                      </a:lnTo>
                      <a:lnTo>
                        <a:pt x="48043" y="26701"/>
                      </a:lnTo>
                      <a:lnTo>
                        <a:pt x="48600" y="25697"/>
                      </a:lnTo>
                      <a:cubicBezTo>
                        <a:pt x="48600" y="25697"/>
                        <a:pt x="52139" y="25651"/>
                        <a:pt x="55641" y="25563"/>
                      </a:cubicBezTo>
                      <a:cubicBezTo>
                        <a:pt x="54782" y="16605"/>
                        <a:pt x="52641" y="8023"/>
                        <a:pt x="494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  </a:t>
                  </a: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9289863" y="4187175"/>
                  <a:ext cx="37900" cy="3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" h="1464" extrusionOk="0">
                      <a:moveTo>
                        <a:pt x="932" y="0"/>
                      </a:moveTo>
                      <a:cubicBezTo>
                        <a:pt x="830" y="0"/>
                        <a:pt x="730" y="43"/>
                        <a:pt x="648" y="111"/>
                      </a:cubicBezTo>
                      <a:cubicBezTo>
                        <a:pt x="619" y="104"/>
                        <a:pt x="588" y="101"/>
                        <a:pt x="557" y="101"/>
                      </a:cubicBezTo>
                      <a:cubicBezTo>
                        <a:pt x="456" y="101"/>
                        <a:pt x="351" y="138"/>
                        <a:pt x="269" y="218"/>
                      </a:cubicBezTo>
                      <a:cubicBezTo>
                        <a:pt x="174" y="307"/>
                        <a:pt x="133" y="428"/>
                        <a:pt x="137" y="542"/>
                      </a:cubicBezTo>
                      <a:cubicBezTo>
                        <a:pt x="53" y="629"/>
                        <a:pt x="0" y="746"/>
                        <a:pt x="12" y="868"/>
                      </a:cubicBezTo>
                      <a:cubicBezTo>
                        <a:pt x="23" y="1013"/>
                        <a:pt x="118" y="1119"/>
                        <a:pt x="244" y="1163"/>
                      </a:cubicBezTo>
                      <a:cubicBezTo>
                        <a:pt x="263" y="1296"/>
                        <a:pt x="349" y="1411"/>
                        <a:pt x="487" y="1450"/>
                      </a:cubicBezTo>
                      <a:cubicBezTo>
                        <a:pt x="520" y="1459"/>
                        <a:pt x="553" y="1464"/>
                        <a:pt x="586" y="1464"/>
                      </a:cubicBezTo>
                      <a:cubicBezTo>
                        <a:pt x="688" y="1464"/>
                        <a:pt x="787" y="1421"/>
                        <a:pt x="868" y="1352"/>
                      </a:cubicBezTo>
                      <a:cubicBezTo>
                        <a:pt x="898" y="1359"/>
                        <a:pt x="928" y="1363"/>
                        <a:pt x="959" y="1363"/>
                      </a:cubicBezTo>
                      <a:cubicBezTo>
                        <a:pt x="1061" y="1363"/>
                        <a:pt x="1164" y="1326"/>
                        <a:pt x="1247" y="1245"/>
                      </a:cubicBezTo>
                      <a:cubicBezTo>
                        <a:pt x="1344" y="1156"/>
                        <a:pt x="1384" y="1035"/>
                        <a:pt x="1379" y="920"/>
                      </a:cubicBezTo>
                      <a:cubicBezTo>
                        <a:pt x="1465" y="833"/>
                        <a:pt x="1516" y="717"/>
                        <a:pt x="1505" y="594"/>
                      </a:cubicBezTo>
                      <a:cubicBezTo>
                        <a:pt x="1492" y="449"/>
                        <a:pt x="1399" y="343"/>
                        <a:pt x="1273" y="298"/>
                      </a:cubicBezTo>
                      <a:cubicBezTo>
                        <a:pt x="1255" y="168"/>
                        <a:pt x="1170" y="52"/>
                        <a:pt x="1031" y="14"/>
                      </a:cubicBezTo>
                      <a:cubicBezTo>
                        <a:pt x="999" y="5"/>
                        <a:pt x="965" y="0"/>
                        <a:pt x="9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0" name="Google Shape;40;p2"/>
                <p:cNvGrpSpPr/>
                <p:nvPr/>
              </p:nvGrpSpPr>
              <p:grpSpPr>
                <a:xfrm>
                  <a:off x="8405713" y="4127075"/>
                  <a:ext cx="376975" cy="122600"/>
                  <a:chOff x="8405713" y="4127075"/>
                  <a:chExt cx="376975" cy="122600"/>
                </a:xfrm>
              </p:grpSpPr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8602463" y="4144150"/>
                    <a:ext cx="54075" cy="5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3" h="2008" extrusionOk="0">
                        <a:moveTo>
                          <a:pt x="1081" y="1"/>
                        </a:moveTo>
                        <a:cubicBezTo>
                          <a:pt x="897" y="1"/>
                          <a:pt x="738" y="83"/>
                          <a:pt x="631" y="205"/>
                        </a:cubicBezTo>
                        <a:cubicBezTo>
                          <a:pt x="458" y="212"/>
                          <a:pt x="293" y="280"/>
                          <a:pt x="185" y="415"/>
                        </a:cubicBezTo>
                        <a:cubicBezTo>
                          <a:pt x="57" y="575"/>
                          <a:pt x="51" y="777"/>
                          <a:pt x="135" y="944"/>
                        </a:cubicBezTo>
                        <a:cubicBezTo>
                          <a:pt x="25" y="1100"/>
                          <a:pt x="1" y="1300"/>
                          <a:pt x="103" y="1474"/>
                        </a:cubicBezTo>
                        <a:cubicBezTo>
                          <a:pt x="202" y="1644"/>
                          <a:pt x="391" y="1736"/>
                          <a:pt x="588" y="1746"/>
                        </a:cubicBezTo>
                        <a:cubicBezTo>
                          <a:pt x="691" y="1900"/>
                          <a:pt x="868" y="2007"/>
                          <a:pt x="1081" y="2007"/>
                        </a:cubicBezTo>
                        <a:cubicBezTo>
                          <a:pt x="1266" y="2007"/>
                          <a:pt x="1424" y="1926"/>
                          <a:pt x="1531" y="1804"/>
                        </a:cubicBezTo>
                        <a:cubicBezTo>
                          <a:pt x="1702" y="1797"/>
                          <a:pt x="1869" y="1729"/>
                          <a:pt x="1978" y="1593"/>
                        </a:cubicBezTo>
                        <a:cubicBezTo>
                          <a:pt x="2106" y="1433"/>
                          <a:pt x="2112" y="1233"/>
                          <a:pt x="2028" y="1064"/>
                        </a:cubicBezTo>
                        <a:cubicBezTo>
                          <a:pt x="2136" y="907"/>
                          <a:pt x="2162" y="707"/>
                          <a:pt x="2059" y="533"/>
                        </a:cubicBezTo>
                        <a:cubicBezTo>
                          <a:pt x="1959" y="363"/>
                          <a:pt x="1772" y="272"/>
                          <a:pt x="1573" y="262"/>
                        </a:cubicBezTo>
                        <a:cubicBezTo>
                          <a:pt x="1471" y="108"/>
                          <a:pt x="1293" y="1"/>
                          <a:pt x="108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8620063" y="4158375"/>
                    <a:ext cx="18825" cy="18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" h="754" extrusionOk="0">
                        <a:moveTo>
                          <a:pt x="377" y="1"/>
                        </a:moveTo>
                        <a:cubicBezTo>
                          <a:pt x="169" y="1"/>
                          <a:pt x="0" y="169"/>
                          <a:pt x="0" y="378"/>
                        </a:cubicBezTo>
                        <a:cubicBezTo>
                          <a:pt x="0" y="585"/>
                          <a:pt x="169" y="753"/>
                          <a:pt x="377" y="753"/>
                        </a:cubicBezTo>
                        <a:cubicBezTo>
                          <a:pt x="584" y="753"/>
                          <a:pt x="753" y="585"/>
                          <a:pt x="753" y="378"/>
                        </a:cubicBezTo>
                        <a:cubicBezTo>
                          <a:pt x="753" y="169"/>
                          <a:pt x="584" y="1"/>
                          <a:pt x="37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8729138" y="4147650"/>
                    <a:ext cx="53550" cy="5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2" h="2061" extrusionOk="0">
                        <a:moveTo>
                          <a:pt x="1323" y="0"/>
                        </a:moveTo>
                        <a:cubicBezTo>
                          <a:pt x="1183" y="0"/>
                          <a:pt x="1044" y="58"/>
                          <a:pt x="933" y="151"/>
                        </a:cubicBezTo>
                        <a:cubicBezTo>
                          <a:pt x="887" y="140"/>
                          <a:pt x="841" y="135"/>
                          <a:pt x="793" y="135"/>
                        </a:cubicBezTo>
                        <a:cubicBezTo>
                          <a:pt x="653" y="135"/>
                          <a:pt x="510" y="185"/>
                          <a:pt x="392" y="292"/>
                        </a:cubicBezTo>
                        <a:cubicBezTo>
                          <a:pt x="257" y="418"/>
                          <a:pt x="196" y="583"/>
                          <a:pt x="198" y="746"/>
                        </a:cubicBezTo>
                        <a:cubicBezTo>
                          <a:pt x="78" y="868"/>
                          <a:pt x="1" y="1029"/>
                          <a:pt x="12" y="1203"/>
                        </a:cubicBezTo>
                        <a:cubicBezTo>
                          <a:pt x="26" y="1408"/>
                          <a:pt x="157" y="1560"/>
                          <a:pt x="334" y="1627"/>
                        </a:cubicBezTo>
                        <a:cubicBezTo>
                          <a:pt x="359" y="1815"/>
                          <a:pt x="475" y="1979"/>
                          <a:pt x="668" y="2037"/>
                        </a:cubicBezTo>
                        <a:cubicBezTo>
                          <a:pt x="718" y="2053"/>
                          <a:pt x="769" y="2060"/>
                          <a:pt x="819" y="2060"/>
                        </a:cubicBezTo>
                        <a:cubicBezTo>
                          <a:pt x="959" y="2060"/>
                          <a:pt x="1098" y="2003"/>
                          <a:pt x="1210" y="1909"/>
                        </a:cubicBezTo>
                        <a:cubicBezTo>
                          <a:pt x="1255" y="1921"/>
                          <a:pt x="1302" y="1926"/>
                          <a:pt x="1350" y="1926"/>
                        </a:cubicBezTo>
                        <a:cubicBezTo>
                          <a:pt x="1490" y="1926"/>
                          <a:pt x="1633" y="1876"/>
                          <a:pt x="1750" y="1769"/>
                        </a:cubicBezTo>
                        <a:cubicBezTo>
                          <a:pt x="1886" y="1643"/>
                          <a:pt x="1947" y="1476"/>
                          <a:pt x="1943" y="1315"/>
                        </a:cubicBezTo>
                        <a:cubicBezTo>
                          <a:pt x="2065" y="1193"/>
                          <a:pt x="2142" y="1032"/>
                          <a:pt x="2131" y="858"/>
                        </a:cubicBezTo>
                        <a:cubicBezTo>
                          <a:pt x="2116" y="653"/>
                          <a:pt x="1985" y="502"/>
                          <a:pt x="1809" y="434"/>
                        </a:cubicBezTo>
                        <a:cubicBezTo>
                          <a:pt x="1785" y="245"/>
                          <a:pt x="1667" y="82"/>
                          <a:pt x="1473" y="23"/>
                        </a:cubicBezTo>
                        <a:cubicBezTo>
                          <a:pt x="1424" y="8"/>
                          <a:pt x="1374" y="0"/>
                          <a:pt x="132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8744463" y="4162950"/>
                    <a:ext cx="20925" cy="1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" h="753" extrusionOk="0">
                        <a:moveTo>
                          <a:pt x="418" y="0"/>
                        </a:moveTo>
                        <a:cubicBezTo>
                          <a:pt x="328" y="0"/>
                          <a:pt x="236" y="33"/>
                          <a:pt x="164" y="98"/>
                        </a:cubicBezTo>
                        <a:cubicBezTo>
                          <a:pt x="10" y="240"/>
                          <a:pt x="0" y="477"/>
                          <a:pt x="141" y="630"/>
                        </a:cubicBezTo>
                        <a:cubicBezTo>
                          <a:pt x="215" y="711"/>
                          <a:pt x="316" y="752"/>
                          <a:pt x="418" y="752"/>
                        </a:cubicBezTo>
                        <a:cubicBezTo>
                          <a:pt x="509" y="752"/>
                          <a:pt x="600" y="719"/>
                          <a:pt x="673" y="652"/>
                        </a:cubicBezTo>
                        <a:cubicBezTo>
                          <a:pt x="826" y="513"/>
                          <a:pt x="837" y="276"/>
                          <a:pt x="695" y="122"/>
                        </a:cubicBezTo>
                        <a:cubicBezTo>
                          <a:pt x="622" y="41"/>
                          <a:pt x="520" y="0"/>
                          <a:pt x="41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8502738" y="4198175"/>
                    <a:ext cx="53550" cy="51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2" h="2060" extrusionOk="0">
                        <a:moveTo>
                          <a:pt x="1323" y="1"/>
                        </a:moveTo>
                        <a:cubicBezTo>
                          <a:pt x="1183" y="1"/>
                          <a:pt x="1043" y="58"/>
                          <a:pt x="930" y="152"/>
                        </a:cubicBezTo>
                        <a:cubicBezTo>
                          <a:pt x="885" y="140"/>
                          <a:pt x="838" y="135"/>
                          <a:pt x="791" y="135"/>
                        </a:cubicBezTo>
                        <a:cubicBezTo>
                          <a:pt x="652" y="135"/>
                          <a:pt x="509" y="185"/>
                          <a:pt x="392" y="292"/>
                        </a:cubicBezTo>
                        <a:cubicBezTo>
                          <a:pt x="256" y="418"/>
                          <a:pt x="196" y="585"/>
                          <a:pt x="198" y="746"/>
                        </a:cubicBezTo>
                        <a:cubicBezTo>
                          <a:pt x="77" y="868"/>
                          <a:pt x="1" y="1029"/>
                          <a:pt x="12" y="1203"/>
                        </a:cubicBezTo>
                        <a:cubicBezTo>
                          <a:pt x="26" y="1408"/>
                          <a:pt x="157" y="1560"/>
                          <a:pt x="333" y="1627"/>
                        </a:cubicBezTo>
                        <a:cubicBezTo>
                          <a:pt x="357" y="1815"/>
                          <a:pt x="475" y="1979"/>
                          <a:pt x="668" y="2038"/>
                        </a:cubicBezTo>
                        <a:cubicBezTo>
                          <a:pt x="717" y="2053"/>
                          <a:pt x="767" y="2060"/>
                          <a:pt x="817" y="2060"/>
                        </a:cubicBezTo>
                        <a:cubicBezTo>
                          <a:pt x="958" y="2060"/>
                          <a:pt x="1098" y="2003"/>
                          <a:pt x="1210" y="1910"/>
                        </a:cubicBezTo>
                        <a:cubicBezTo>
                          <a:pt x="1255" y="1921"/>
                          <a:pt x="1302" y="1926"/>
                          <a:pt x="1349" y="1926"/>
                        </a:cubicBezTo>
                        <a:cubicBezTo>
                          <a:pt x="1489" y="1926"/>
                          <a:pt x="1632" y="1876"/>
                          <a:pt x="1749" y="1769"/>
                        </a:cubicBezTo>
                        <a:cubicBezTo>
                          <a:pt x="1886" y="1643"/>
                          <a:pt x="1946" y="1475"/>
                          <a:pt x="1943" y="1315"/>
                        </a:cubicBezTo>
                        <a:cubicBezTo>
                          <a:pt x="2065" y="1193"/>
                          <a:pt x="2141" y="1030"/>
                          <a:pt x="2130" y="858"/>
                        </a:cubicBezTo>
                        <a:cubicBezTo>
                          <a:pt x="2116" y="653"/>
                          <a:pt x="1985" y="501"/>
                          <a:pt x="1809" y="434"/>
                        </a:cubicBezTo>
                        <a:cubicBezTo>
                          <a:pt x="1784" y="246"/>
                          <a:pt x="1666" y="82"/>
                          <a:pt x="1473" y="24"/>
                        </a:cubicBezTo>
                        <a:cubicBezTo>
                          <a:pt x="1424" y="8"/>
                          <a:pt x="1373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8518088" y="4213500"/>
                    <a:ext cx="20925" cy="18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" h="754" extrusionOk="0">
                        <a:moveTo>
                          <a:pt x="418" y="0"/>
                        </a:moveTo>
                        <a:cubicBezTo>
                          <a:pt x="327" y="0"/>
                          <a:pt x="236" y="33"/>
                          <a:pt x="165" y="100"/>
                        </a:cubicBezTo>
                        <a:cubicBezTo>
                          <a:pt x="11" y="241"/>
                          <a:pt x="1" y="479"/>
                          <a:pt x="141" y="631"/>
                        </a:cubicBezTo>
                        <a:cubicBezTo>
                          <a:pt x="216" y="712"/>
                          <a:pt x="317" y="753"/>
                          <a:pt x="419" y="753"/>
                        </a:cubicBezTo>
                        <a:cubicBezTo>
                          <a:pt x="509" y="753"/>
                          <a:pt x="600" y="721"/>
                          <a:pt x="673" y="655"/>
                        </a:cubicBezTo>
                        <a:cubicBezTo>
                          <a:pt x="826" y="513"/>
                          <a:pt x="836" y="276"/>
                          <a:pt x="695" y="122"/>
                        </a:cubicBezTo>
                        <a:cubicBezTo>
                          <a:pt x="621" y="42"/>
                          <a:pt x="519" y="0"/>
                          <a:pt x="41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8405713" y="4177275"/>
                    <a:ext cx="29050" cy="27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" h="1116" extrusionOk="0">
                        <a:moveTo>
                          <a:pt x="721" y="1"/>
                        </a:moveTo>
                        <a:cubicBezTo>
                          <a:pt x="644" y="1"/>
                          <a:pt x="568" y="33"/>
                          <a:pt x="506" y="83"/>
                        </a:cubicBezTo>
                        <a:cubicBezTo>
                          <a:pt x="481" y="77"/>
                          <a:pt x="456" y="74"/>
                          <a:pt x="430" y="74"/>
                        </a:cubicBezTo>
                        <a:cubicBezTo>
                          <a:pt x="355" y="74"/>
                          <a:pt x="277" y="102"/>
                          <a:pt x="214" y="159"/>
                        </a:cubicBezTo>
                        <a:cubicBezTo>
                          <a:pt x="140" y="227"/>
                          <a:pt x="108" y="318"/>
                          <a:pt x="109" y="405"/>
                        </a:cubicBezTo>
                        <a:cubicBezTo>
                          <a:pt x="43" y="471"/>
                          <a:pt x="1" y="559"/>
                          <a:pt x="8" y="652"/>
                        </a:cubicBezTo>
                        <a:cubicBezTo>
                          <a:pt x="16" y="763"/>
                          <a:pt x="88" y="845"/>
                          <a:pt x="182" y="881"/>
                        </a:cubicBezTo>
                        <a:cubicBezTo>
                          <a:pt x="195" y="983"/>
                          <a:pt x="259" y="1072"/>
                          <a:pt x="364" y="1103"/>
                        </a:cubicBezTo>
                        <a:cubicBezTo>
                          <a:pt x="391" y="1112"/>
                          <a:pt x="418" y="1115"/>
                          <a:pt x="445" y="1115"/>
                        </a:cubicBezTo>
                        <a:cubicBezTo>
                          <a:pt x="521" y="1115"/>
                          <a:pt x="596" y="1085"/>
                          <a:pt x="657" y="1035"/>
                        </a:cubicBezTo>
                        <a:cubicBezTo>
                          <a:pt x="681" y="1040"/>
                          <a:pt x="706" y="1043"/>
                          <a:pt x="731" y="1043"/>
                        </a:cubicBezTo>
                        <a:cubicBezTo>
                          <a:pt x="807" y="1043"/>
                          <a:pt x="885" y="1016"/>
                          <a:pt x="949" y="958"/>
                        </a:cubicBezTo>
                        <a:cubicBezTo>
                          <a:pt x="1023" y="889"/>
                          <a:pt x="1056" y="799"/>
                          <a:pt x="1054" y="710"/>
                        </a:cubicBezTo>
                        <a:cubicBezTo>
                          <a:pt x="1119" y="646"/>
                          <a:pt x="1161" y="557"/>
                          <a:pt x="1155" y="463"/>
                        </a:cubicBezTo>
                        <a:cubicBezTo>
                          <a:pt x="1148" y="352"/>
                          <a:pt x="1077" y="270"/>
                          <a:pt x="982" y="234"/>
                        </a:cubicBezTo>
                        <a:cubicBezTo>
                          <a:pt x="969" y="134"/>
                          <a:pt x="904" y="46"/>
                          <a:pt x="801" y="13"/>
                        </a:cubicBezTo>
                        <a:cubicBezTo>
                          <a:pt x="774" y="5"/>
                          <a:pt x="747" y="1"/>
                          <a:pt x="7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8414063" y="4185575"/>
                    <a:ext cx="11325" cy="1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" h="408" extrusionOk="0">
                        <a:moveTo>
                          <a:pt x="225" y="1"/>
                        </a:moveTo>
                        <a:cubicBezTo>
                          <a:pt x="176" y="1"/>
                          <a:pt x="127" y="18"/>
                          <a:pt x="88" y="54"/>
                        </a:cubicBezTo>
                        <a:cubicBezTo>
                          <a:pt x="5" y="130"/>
                          <a:pt x="1" y="259"/>
                          <a:pt x="77" y="341"/>
                        </a:cubicBezTo>
                        <a:cubicBezTo>
                          <a:pt x="117" y="386"/>
                          <a:pt x="172" y="408"/>
                          <a:pt x="227" y="408"/>
                        </a:cubicBezTo>
                        <a:cubicBezTo>
                          <a:pt x="276" y="408"/>
                          <a:pt x="325" y="390"/>
                          <a:pt x="364" y="355"/>
                        </a:cubicBezTo>
                        <a:cubicBezTo>
                          <a:pt x="447" y="279"/>
                          <a:pt x="452" y="150"/>
                          <a:pt x="377" y="67"/>
                        </a:cubicBezTo>
                        <a:cubicBezTo>
                          <a:pt x="337" y="23"/>
                          <a:pt x="281" y="1"/>
                          <a:pt x="22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8672863" y="4127075"/>
                    <a:ext cx="39700" cy="3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8" h="1395" extrusionOk="0">
                        <a:moveTo>
                          <a:pt x="882" y="1"/>
                        </a:moveTo>
                        <a:cubicBezTo>
                          <a:pt x="803" y="1"/>
                          <a:pt x="728" y="23"/>
                          <a:pt x="663" y="62"/>
                        </a:cubicBezTo>
                        <a:cubicBezTo>
                          <a:pt x="620" y="50"/>
                          <a:pt x="576" y="44"/>
                          <a:pt x="532" y="44"/>
                        </a:cubicBezTo>
                        <a:cubicBezTo>
                          <a:pt x="457" y="44"/>
                          <a:pt x="382" y="63"/>
                          <a:pt x="318" y="106"/>
                        </a:cubicBezTo>
                        <a:cubicBezTo>
                          <a:pt x="195" y="187"/>
                          <a:pt x="149" y="321"/>
                          <a:pt x="167" y="452"/>
                        </a:cubicBezTo>
                        <a:cubicBezTo>
                          <a:pt x="61" y="534"/>
                          <a:pt x="0" y="662"/>
                          <a:pt x="32" y="802"/>
                        </a:cubicBezTo>
                        <a:cubicBezTo>
                          <a:pt x="63" y="939"/>
                          <a:pt x="169" y="1042"/>
                          <a:pt x="299" y="1090"/>
                        </a:cubicBezTo>
                        <a:cubicBezTo>
                          <a:pt x="335" y="1216"/>
                          <a:pt x="432" y="1328"/>
                          <a:pt x="576" y="1374"/>
                        </a:cubicBezTo>
                        <a:cubicBezTo>
                          <a:pt x="620" y="1388"/>
                          <a:pt x="664" y="1394"/>
                          <a:pt x="707" y="1394"/>
                        </a:cubicBezTo>
                        <a:cubicBezTo>
                          <a:pt x="786" y="1394"/>
                          <a:pt x="860" y="1372"/>
                          <a:pt x="924" y="1333"/>
                        </a:cubicBezTo>
                        <a:cubicBezTo>
                          <a:pt x="966" y="1345"/>
                          <a:pt x="1009" y="1351"/>
                          <a:pt x="1052" y="1351"/>
                        </a:cubicBezTo>
                        <a:cubicBezTo>
                          <a:pt x="1129" y="1351"/>
                          <a:pt x="1205" y="1331"/>
                          <a:pt x="1271" y="1287"/>
                        </a:cubicBezTo>
                        <a:cubicBezTo>
                          <a:pt x="1392" y="1207"/>
                          <a:pt x="1440" y="1073"/>
                          <a:pt x="1418" y="941"/>
                        </a:cubicBezTo>
                        <a:cubicBezTo>
                          <a:pt x="1526" y="862"/>
                          <a:pt x="1587" y="733"/>
                          <a:pt x="1554" y="592"/>
                        </a:cubicBezTo>
                        <a:cubicBezTo>
                          <a:pt x="1525" y="456"/>
                          <a:pt x="1417" y="354"/>
                          <a:pt x="1285" y="304"/>
                        </a:cubicBezTo>
                        <a:cubicBezTo>
                          <a:pt x="1251" y="178"/>
                          <a:pt x="1152" y="67"/>
                          <a:pt x="1010" y="21"/>
                        </a:cubicBezTo>
                        <a:cubicBezTo>
                          <a:pt x="967" y="7"/>
                          <a:pt x="924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8685538" y="4136875"/>
                    <a:ext cx="14925" cy="13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" h="535" extrusionOk="0">
                        <a:moveTo>
                          <a:pt x="297" y="0"/>
                        </a:moveTo>
                        <a:cubicBezTo>
                          <a:pt x="184" y="0"/>
                          <a:pt x="80" y="73"/>
                          <a:pt x="43" y="185"/>
                        </a:cubicBezTo>
                        <a:cubicBezTo>
                          <a:pt x="0" y="326"/>
                          <a:pt x="77" y="476"/>
                          <a:pt x="216" y="521"/>
                        </a:cubicBezTo>
                        <a:cubicBezTo>
                          <a:pt x="243" y="530"/>
                          <a:pt x="271" y="534"/>
                          <a:pt x="298" y="534"/>
                        </a:cubicBezTo>
                        <a:cubicBezTo>
                          <a:pt x="411" y="534"/>
                          <a:pt x="516" y="462"/>
                          <a:pt x="552" y="349"/>
                        </a:cubicBezTo>
                        <a:cubicBezTo>
                          <a:pt x="596" y="209"/>
                          <a:pt x="519" y="59"/>
                          <a:pt x="379" y="13"/>
                        </a:cubicBezTo>
                        <a:cubicBezTo>
                          <a:pt x="352" y="4"/>
                          <a:pt x="324" y="0"/>
                          <a:pt x="2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8577363" y="4213125"/>
                    <a:ext cx="33625" cy="29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" h="1162" extrusionOk="0">
                        <a:moveTo>
                          <a:pt x="553" y="1"/>
                        </a:moveTo>
                        <a:cubicBezTo>
                          <a:pt x="495" y="1"/>
                          <a:pt x="436" y="15"/>
                          <a:pt x="379" y="46"/>
                        </a:cubicBezTo>
                        <a:cubicBezTo>
                          <a:pt x="280" y="99"/>
                          <a:pt x="220" y="189"/>
                          <a:pt x="198" y="287"/>
                        </a:cubicBezTo>
                        <a:cubicBezTo>
                          <a:pt x="110" y="340"/>
                          <a:pt x="39" y="425"/>
                          <a:pt x="23" y="527"/>
                        </a:cubicBezTo>
                        <a:cubicBezTo>
                          <a:pt x="0" y="651"/>
                          <a:pt x="54" y="759"/>
                          <a:pt x="150" y="824"/>
                        </a:cubicBezTo>
                        <a:cubicBezTo>
                          <a:pt x="138" y="938"/>
                          <a:pt x="181" y="1052"/>
                          <a:pt x="288" y="1116"/>
                        </a:cubicBezTo>
                        <a:cubicBezTo>
                          <a:pt x="339" y="1147"/>
                          <a:pt x="396" y="1161"/>
                          <a:pt x="453" y="1161"/>
                        </a:cubicBezTo>
                        <a:cubicBezTo>
                          <a:pt x="512" y="1161"/>
                          <a:pt x="571" y="1146"/>
                          <a:pt x="626" y="1120"/>
                        </a:cubicBezTo>
                        <a:cubicBezTo>
                          <a:pt x="676" y="1146"/>
                          <a:pt x="733" y="1161"/>
                          <a:pt x="791" y="1161"/>
                        </a:cubicBezTo>
                        <a:cubicBezTo>
                          <a:pt x="849" y="1161"/>
                          <a:pt x="908" y="1147"/>
                          <a:pt x="965" y="1116"/>
                        </a:cubicBezTo>
                        <a:cubicBezTo>
                          <a:pt x="1064" y="1062"/>
                          <a:pt x="1124" y="973"/>
                          <a:pt x="1145" y="876"/>
                        </a:cubicBezTo>
                        <a:cubicBezTo>
                          <a:pt x="1235" y="823"/>
                          <a:pt x="1304" y="738"/>
                          <a:pt x="1323" y="634"/>
                        </a:cubicBezTo>
                        <a:cubicBezTo>
                          <a:pt x="1345" y="512"/>
                          <a:pt x="1291" y="403"/>
                          <a:pt x="1196" y="338"/>
                        </a:cubicBezTo>
                        <a:cubicBezTo>
                          <a:pt x="1206" y="222"/>
                          <a:pt x="1162" y="109"/>
                          <a:pt x="1056" y="46"/>
                        </a:cubicBezTo>
                        <a:cubicBezTo>
                          <a:pt x="1005" y="15"/>
                          <a:pt x="948" y="1"/>
                          <a:pt x="890" y="1"/>
                        </a:cubicBezTo>
                        <a:cubicBezTo>
                          <a:pt x="832" y="1"/>
                          <a:pt x="772" y="15"/>
                          <a:pt x="718" y="41"/>
                        </a:cubicBezTo>
                        <a:cubicBezTo>
                          <a:pt x="668" y="15"/>
                          <a:pt x="611" y="1"/>
                          <a:pt x="55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587213" y="4221150"/>
                    <a:ext cx="13050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" h="458" extrusionOk="0">
                        <a:moveTo>
                          <a:pt x="261" y="1"/>
                        </a:moveTo>
                        <a:cubicBezTo>
                          <a:pt x="224" y="1"/>
                          <a:pt x="186" y="10"/>
                          <a:pt x="151" y="29"/>
                        </a:cubicBezTo>
                        <a:cubicBezTo>
                          <a:pt x="39" y="90"/>
                          <a:pt x="0" y="228"/>
                          <a:pt x="59" y="339"/>
                        </a:cubicBezTo>
                        <a:cubicBezTo>
                          <a:pt x="102" y="415"/>
                          <a:pt x="181" y="458"/>
                          <a:pt x="262" y="458"/>
                        </a:cubicBezTo>
                        <a:cubicBezTo>
                          <a:pt x="298" y="458"/>
                          <a:pt x="336" y="449"/>
                          <a:pt x="370" y="431"/>
                        </a:cubicBezTo>
                        <a:cubicBezTo>
                          <a:pt x="482" y="370"/>
                          <a:pt x="522" y="231"/>
                          <a:pt x="461" y="120"/>
                        </a:cubicBezTo>
                        <a:cubicBezTo>
                          <a:pt x="420" y="44"/>
                          <a:pt x="342" y="1"/>
                          <a:pt x="26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669588" y="4177000"/>
                    <a:ext cx="37900" cy="3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6" h="1466" extrusionOk="0">
                        <a:moveTo>
                          <a:pt x="932" y="0"/>
                        </a:moveTo>
                        <a:cubicBezTo>
                          <a:pt x="829" y="0"/>
                          <a:pt x="727" y="43"/>
                          <a:pt x="647" y="113"/>
                        </a:cubicBezTo>
                        <a:cubicBezTo>
                          <a:pt x="617" y="106"/>
                          <a:pt x="586" y="102"/>
                          <a:pt x="555" y="102"/>
                        </a:cubicBezTo>
                        <a:cubicBezTo>
                          <a:pt x="454" y="102"/>
                          <a:pt x="351" y="139"/>
                          <a:pt x="269" y="218"/>
                        </a:cubicBezTo>
                        <a:cubicBezTo>
                          <a:pt x="173" y="308"/>
                          <a:pt x="131" y="428"/>
                          <a:pt x="137" y="543"/>
                        </a:cubicBezTo>
                        <a:cubicBezTo>
                          <a:pt x="54" y="630"/>
                          <a:pt x="0" y="746"/>
                          <a:pt x="11" y="869"/>
                        </a:cubicBezTo>
                        <a:cubicBezTo>
                          <a:pt x="24" y="1015"/>
                          <a:pt x="118" y="1119"/>
                          <a:pt x="244" y="1164"/>
                        </a:cubicBezTo>
                        <a:cubicBezTo>
                          <a:pt x="264" y="1298"/>
                          <a:pt x="347" y="1411"/>
                          <a:pt x="486" y="1451"/>
                        </a:cubicBezTo>
                        <a:cubicBezTo>
                          <a:pt x="519" y="1461"/>
                          <a:pt x="552" y="1465"/>
                          <a:pt x="585" y="1465"/>
                        </a:cubicBezTo>
                        <a:cubicBezTo>
                          <a:pt x="687" y="1465"/>
                          <a:pt x="787" y="1423"/>
                          <a:pt x="869" y="1354"/>
                        </a:cubicBezTo>
                        <a:cubicBezTo>
                          <a:pt x="899" y="1361"/>
                          <a:pt x="930" y="1364"/>
                          <a:pt x="961" y="1364"/>
                        </a:cubicBezTo>
                        <a:cubicBezTo>
                          <a:pt x="1062" y="1364"/>
                          <a:pt x="1165" y="1327"/>
                          <a:pt x="1248" y="1246"/>
                        </a:cubicBezTo>
                        <a:cubicBezTo>
                          <a:pt x="1344" y="1155"/>
                          <a:pt x="1385" y="1036"/>
                          <a:pt x="1379" y="922"/>
                        </a:cubicBezTo>
                        <a:cubicBezTo>
                          <a:pt x="1464" y="835"/>
                          <a:pt x="1516" y="718"/>
                          <a:pt x="1505" y="595"/>
                        </a:cubicBezTo>
                        <a:cubicBezTo>
                          <a:pt x="1493" y="449"/>
                          <a:pt x="1398" y="344"/>
                          <a:pt x="1273" y="299"/>
                        </a:cubicBezTo>
                        <a:cubicBezTo>
                          <a:pt x="1251" y="166"/>
                          <a:pt x="1168" y="53"/>
                          <a:pt x="1029" y="14"/>
                        </a:cubicBezTo>
                        <a:cubicBezTo>
                          <a:pt x="997" y="4"/>
                          <a:pt x="965" y="0"/>
                          <a:pt x="93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8680438" y="4187925"/>
                    <a:ext cx="14775" cy="13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" h="533" extrusionOk="0">
                        <a:moveTo>
                          <a:pt x="296" y="0"/>
                        </a:moveTo>
                        <a:cubicBezTo>
                          <a:pt x="230" y="0"/>
                          <a:pt x="163" y="25"/>
                          <a:pt x="111" y="73"/>
                        </a:cubicBezTo>
                        <a:cubicBezTo>
                          <a:pt x="5" y="175"/>
                          <a:pt x="0" y="343"/>
                          <a:pt x="102" y="450"/>
                        </a:cubicBezTo>
                        <a:cubicBezTo>
                          <a:pt x="154" y="505"/>
                          <a:pt x="224" y="532"/>
                          <a:pt x="295" y="532"/>
                        </a:cubicBezTo>
                        <a:cubicBezTo>
                          <a:pt x="361" y="532"/>
                          <a:pt x="427" y="507"/>
                          <a:pt x="479" y="458"/>
                        </a:cubicBezTo>
                        <a:cubicBezTo>
                          <a:pt x="585" y="358"/>
                          <a:pt x="590" y="189"/>
                          <a:pt x="488" y="82"/>
                        </a:cubicBezTo>
                        <a:cubicBezTo>
                          <a:pt x="436" y="28"/>
                          <a:pt x="366" y="0"/>
                          <a:pt x="2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8525513" y="4156600"/>
                    <a:ext cx="37875" cy="3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" h="1468" extrusionOk="0">
                        <a:moveTo>
                          <a:pt x="931" y="0"/>
                        </a:moveTo>
                        <a:cubicBezTo>
                          <a:pt x="829" y="0"/>
                          <a:pt x="729" y="43"/>
                          <a:pt x="649" y="113"/>
                        </a:cubicBezTo>
                        <a:cubicBezTo>
                          <a:pt x="620" y="106"/>
                          <a:pt x="589" y="103"/>
                          <a:pt x="559" y="103"/>
                        </a:cubicBezTo>
                        <a:cubicBezTo>
                          <a:pt x="457" y="103"/>
                          <a:pt x="351" y="140"/>
                          <a:pt x="268" y="219"/>
                        </a:cubicBezTo>
                        <a:cubicBezTo>
                          <a:pt x="173" y="309"/>
                          <a:pt x="132" y="429"/>
                          <a:pt x="137" y="545"/>
                        </a:cubicBezTo>
                        <a:cubicBezTo>
                          <a:pt x="53" y="632"/>
                          <a:pt x="1" y="748"/>
                          <a:pt x="11" y="871"/>
                        </a:cubicBezTo>
                        <a:cubicBezTo>
                          <a:pt x="23" y="1017"/>
                          <a:pt x="119" y="1121"/>
                          <a:pt x="243" y="1166"/>
                        </a:cubicBezTo>
                        <a:cubicBezTo>
                          <a:pt x="263" y="1300"/>
                          <a:pt x="347" y="1413"/>
                          <a:pt x="485" y="1453"/>
                        </a:cubicBezTo>
                        <a:cubicBezTo>
                          <a:pt x="518" y="1463"/>
                          <a:pt x="552" y="1467"/>
                          <a:pt x="585" y="1467"/>
                        </a:cubicBezTo>
                        <a:cubicBezTo>
                          <a:pt x="687" y="1467"/>
                          <a:pt x="787" y="1425"/>
                          <a:pt x="867" y="1356"/>
                        </a:cubicBezTo>
                        <a:cubicBezTo>
                          <a:pt x="897" y="1363"/>
                          <a:pt x="928" y="1366"/>
                          <a:pt x="959" y="1366"/>
                        </a:cubicBezTo>
                        <a:cubicBezTo>
                          <a:pt x="1060" y="1366"/>
                          <a:pt x="1164" y="1329"/>
                          <a:pt x="1247" y="1249"/>
                        </a:cubicBezTo>
                        <a:cubicBezTo>
                          <a:pt x="1342" y="1158"/>
                          <a:pt x="1383" y="1039"/>
                          <a:pt x="1378" y="925"/>
                        </a:cubicBezTo>
                        <a:cubicBezTo>
                          <a:pt x="1463" y="838"/>
                          <a:pt x="1514" y="721"/>
                          <a:pt x="1504" y="598"/>
                        </a:cubicBezTo>
                        <a:cubicBezTo>
                          <a:pt x="1492" y="454"/>
                          <a:pt x="1398" y="347"/>
                          <a:pt x="1271" y="302"/>
                        </a:cubicBezTo>
                        <a:cubicBezTo>
                          <a:pt x="1252" y="168"/>
                          <a:pt x="1169" y="53"/>
                          <a:pt x="1031" y="15"/>
                        </a:cubicBezTo>
                        <a:cubicBezTo>
                          <a:pt x="998" y="5"/>
                          <a:pt x="964" y="0"/>
                          <a:pt x="93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536388" y="4167525"/>
                    <a:ext cx="14750" cy="13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" h="533" extrusionOk="0">
                        <a:moveTo>
                          <a:pt x="295" y="1"/>
                        </a:moveTo>
                        <a:cubicBezTo>
                          <a:pt x="229" y="1"/>
                          <a:pt x="163" y="25"/>
                          <a:pt x="110" y="74"/>
                        </a:cubicBezTo>
                        <a:cubicBezTo>
                          <a:pt x="4" y="176"/>
                          <a:pt x="1" y="344"/>
                          <a:pt x="101" y="451"/>
                        </a:cubicBezTo>
                        <a:cubicBezTo>
                          <a:pt x="154" y="505"/>
                          <a:pt x="224" y="533"/>
                          <a:pt x="295" y="533"/>
                        </a:cubicBezTo>
                        <a:cubicBezTo>
                          <a:pt x="361" y="533"/>
                          <a:pt x="427" y="508"/>
                          <a:pt x="479" y="459"/>
                        </a:cubicBezTo>
                        <a:cubicBezTo>
                          <a:pt x="586" y="359"/>
                          <a:pt x="590" y="190"/>
                          <a:pt x="488" y="83"/>
                        </a:cubicBezTo>
                        <a:cubicBezTo>
                          <a:pt x="436" y="28"/>
                          <a:pt x="366" y="1"/>
                          <a:pt x="29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" name="Google Shape;57;p2"/>
                  <p:cNvSpPr/>
                  <p:nvPr/>
                </p:nvSpPr>
                <p:spPr>
                  <a:xfrm>
                    <a:off x="8468538" y="4181025"/>
                    <a:ext cx="37875" cy="3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" h="1467" extrusionOk="0">
                        <a:moveTo>
                          <a:pt x="930" y="1"/>
                        </a:moveTo>
                        <a:cubicBezTo>
                          <a:pt x="828" y="1"/>
                          <a:pt x="729" y="44"/>
                          <a:pt x="649" y="114"/>
                        </a:cubicBezTo>
                        <a:cubicBezTo>
                          <a:pt x="619" y="107"/>
                          <a:pt x="589" y="104"/>
                          <a:pt x="558" y="104"/>
                        </a:cubicBezTo>
                        <a:cubicBezTo>
                          <a:pt x="456" y="104"/>
                          <a:pt x="351" y="141"/>
                          <a:pt x="269" y="220"/>
                        </a:cubicBezTo>
                        <a:cubicBezTo>
                          <a:pt x="174" y="310"/>
                          <a:pt x="133" y="430"/>
                          <a:pt x="138" y="546"/>
                        </a:cubicBezTo>
                        <a:cubicBezTo>
                          <a:pt x="52" y="633"/>
                          <a:pt x="1" y="749"/>
                          <a:pt x="12" y="870"/>
                        </a:cubicBezTo>
                        <a:cubicBezTo>
                          <a:pt x="23" y="1016"/>
                          <a:pt x="119" y="1121"/>
                          <a:pt x="244" y="1166"/>
                        </a:cubicBezTo>
                        <a:cubicBezTo>
                          <a:pt x="264" y="1299"/>
                          <a:pt x="348" y="1413"/>
                          <a:pt x="486" y="1453"/>
                        </a:cubicBezTo>
                        <a:cubicBezTo>
                          <a:pt x="519" y="1462"/>
                          <a:pt x="552" y="1467"/>
                          <a:pt x="585" y="1467"/>
                        </a:cubicBezTo>
                        <a:cubicBezTo>
                          <a:pt x="687" y="1467"/>
                          <a:pt x="787" y="1425"/>
                          <a:pt x="868" y="1356"/>
                        </a:cubicBezTo>
                        <a:cubicBezTo>
                          <a:pt x="897" y="1362"/>
                          <a:pt x="927" y="1365"/>
                          <a:pt x="958" y="1365"/>
                        </a:cubicBezTo>
                        <a:cubicBezTo>
                          <a:pt x="1060" y="1365"/>
                          <a:pt x="1164" y="1329"/>
                          <a:pt x="1248" y="1248"/>
                        </a:cubicBezTo>
                        <a:cubicBezTo>
                          <a:pt x="1343" y="1157"/>
                          <a:pt x="1384" y="1038"/>
                          <a:pt x="1379" y="923"/>
                        </a:cubicBezTo>
                        <a:cubicBezTo>
                          <a:pt x="1463" y="836"/>
                          <a:pt x="1515" y="720"/>
                          <a:pt x="1505" y="597"/>
                        </a:cubicBezTo>
                        <a:cubicBezTo>
                          <a:pt x="1492" y="452"/>
                          <a:pt x="1397" y="346"/>
                          <a:pt x="1272" y="301"/>
                        </a:cubicBezTo>
                        <a:cubicBezTo>
                          <a:pt x="1253" y="169"/>
                          <a:pt x="1169" y="54"/>
                          <a:pt x="1031" y="15"/>
                        </a:cubicBezTo>
                        <a:cubicBezTo>
                          <a:pt x="997" y="6"/>
                          <a:pt x="964" y="1"/>
                          <a:pt x="93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8479388" y="4191975"/>
                    <a:ext cx="14800" cy="13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" h="533" extrusionOk="0">
                        <a:moveTo>
                          <a:pt x="296" y="1"/>
                        </a:moveTo>
                        <a:cubicBezTo>
                          <a:pt x="230" y="1"/>
                          <a:pt x="163" y="25"/>
                          <a:pt x="111" y="74"/>
                        </a:cubicBezTo>
                        <a:cubicBezTo>
                          <a:pt x="5" y="175"/>
                          <a:pt x="1" y="344"/>
                          <a:pt x="102" y="451"/>
                        </a:cubicBezTo>
                        <a:cubicBezTo>
                          <a:pt x="154" y="505"/>
                          <a:pt x="225" y="533"/>
                          <a:pt x="295" y="533"/>
                        </a:cubicBezTo>
                        <a:cubicBezTo>
                          <a:pt x="362" y="533"/>
                          <a:pt x="428" y="508"/>
                          <a:pt x="480" y="459"/>
                        </a:cubicBezTo>
                        <a:cubicBezTo>
                          <a:pt x="586" y="359"/>
                          <a:pt x="592" y="190"/>
                          <a:pt x="489" y="83"/>
                        </a:cubicBezTo>
                        <a:cubicBezTo>
                          <a:pt x="437" y="28"/>
                          <a:pt x="367" y="1"/>
                          <a:pt x="2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8717288" y="4214000"/>
                    <a:ext cx="28650" cy="2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6" h="1106" extrusionOk="0">
                        <a:moveTo>
                          <a:pt x="703" y="0"/>
                        </a:moveTo>
                        <a:cubicBezTo>
                          <a:pt x="627" y="0"/>
                          <a:pt x="552" y="32"/>
                          <a:pt x="491" y="85"/>
                        </a:cubicBezTo>
                        <a:cubicBezTo>
                          <a:pt x="469" y="80"/>
                          <a:pt x="446" y="77"/>
                          <a:pt x="424" y="77"/>
                        </a:cubicBezTo>
                        <a:cubicBezTo>
                          <a:pt x="347" y="77"/>
                          <a:pt x="268" y="106"/>
                          <a:pt x="205" y="166"/>
                        </a:cubicBezTo>
                        <a:cubicBezTo>
                          <a:pt x="133" y="233"/>
                          <a:pt x="102" y="323"/>
                          <a:pt x="106" y="410"/>
                        </a:cubicBezTo>
                        <a:cubicBezTo>
                          <a:pt x="42" y="476"/>
                          <a:pt x="1" y="564"/>
                          <a:pt x="10" y="656"/>
                        </a:cubicBezTo>
                        <a:cubicBezTo>
                          <a:pt x="19" y="766"/>
                          <a:pt x="91" y="846"/>
                          <a:pt x="185" y="878"/>
                        </a:cubicBezTo>
                        <a:cubicBezTo>
                          <a:pt x="200" y="980"/>
                          <a:pt x="265" y="1066"/>
                          <a:pt x="368" y="1095"/>
                        </a:cubicBezTo>
                        <a:cubicBezTo>
                          <a:pt x="393" y="1102"/>
                          <a:pt x="418" y="1106"/>
                          <a:pt x="442" y="1106"/>
                        </a:cubicBezTo>
                        <a:cubicBezTo>
                          <a:pt x="519" y="1106"/>
                          <a:pt x="595" y="1073"/>
                          <a:pt x="656" y="1021"/>
                        </a:cubicBezTo>
                        <a:cubicBezTo>
                          <a:pt x="679" y="1026"/>
                          <a:pt x="702" y="1028"/>
                          <a:pt x="726" y="1028"/>
                        </a:cubicBezTo>
                        <a:cubicBezTo>
                          <a:pt x="802" y="1028"/>
                          <a:pt x="880" y="1001"/>
                          <a:pt x="943" y="940"/>
                        </a:cubicBezTo>
                        <a:cubicBezTo>
                          <a:pt x="1014" y="872"/>
                          <a:pt x="1045" y="783"/>
                          <a:pt x="1041" y="694"/>
                        </a:cubicBezTo>
                        <a:cubicBezTo>
                          <a:pt x="1106" y="630"/>
                          <a:pt x="1146" y="540"/>
                          <a:pt x="1137" y="448"/>
                        </a:cubicBezTo>
                        <a:cubicBezTo>
                          <a:pt x="1127" y="340"/>
                          <a:pt x="1056" y="259"/>
                          <a:pt x="962" y="226"/>
                        </a:cubicBezTo>
                        <a:cubicBezTo>
                          <a:pt x="947" y="126"/>
                          <a:pt x="884" y="41"/>
                          <a:pt x="779" y="11"/>
                        </a:cubicBezTo>
                        <a:cubicBezTo>
                          <a:pt x="754" y="4"/>
                          <a:pt x="729" y="0"/>
                          <a:pt x="70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8725563" y="4222250"/>
                    <a:ext cx="11075" cy="10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" h="403" extrusionOk="0">
                        <a:moveTo>
                          <a:pt x="222" y="0"/>
                        </a:moveTo>
                        <a:cubicBezTo>
                          <a:pt x="173" y="0"/>
                          <a:pt x="123" y="19"/>
                          <a:pt x="83" y="56"/>
                        </a:cubicBezTo>
                        <a:cubicBezTo>
                          <a:pt x="3" y="133"/>
                          <a:pt x="1" y="260"/>
                          <a:pt x="75" y="340"/>
                        </a:cubicBezTo>
                        <a:cubicBezTo>
                          <a:pt x="114" y="382"/>
                          <a:pt x="167" y="402"/>
                          <a:pt x="220" y="402"/>
                        </a:cubicBezTo>
                        <a:cubicBezTo>
                          <a:pt x="270" y="402"/>
                          <a:pt x="321" y="384"/>
                          <a:pt x="360" y="347"/>
                        </a:cubicBezTo>
                        <a:cubicBezTo>
                          <a:pt x="441" y="270"/>
                          <a:pt x="443" y="143"/>
                          <a:pt x="367" y="62"/>
                        </a:cubicBezTo>
                        <a:cubicBezTo>
                          <a:pt x="328" y="21"/>
                          <a:pt x="275" y="0"/>
                          <a:pt x="22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8433363" y="4220725"/>
                    <a:ext cx="28625" cy="2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5" h="1105" extrusionOk="0">
                        <a:moveTo>
                          <a:pt x="703" y="0"/>
                        </a:moveTo>
                        <a:cubicBezTo>
                          <a:pt x="626" y="0"/>
                          <a:pt x="550" y="32"/>
                          <a:pt x="489" y="85"/>
                        </a:cubicBezTo>
                        <a:cubicBezTo>
                          <a:pt x="467" y="80"/>
                          <a:pt x="444" y="78"/>
                          <a:pt x="421" y="78"/>
                        </a:cubicBezTo>
                        <a:cubicBezTo>
                          <a:pt x="344" y="78"/>
                          <a:pt x="265" y="105"/>
                          <a:pt x="202" y="166"/>
                        </a:cubicBezTo>
                        <a:cubicBezTo>
                          <a:pt x="131" y="234"/>
                          <a:pt x="100" y="325"/>
                          <a:pt x="104" y="410"/>
                        </a:cubicBezTo>
                        <a:cubicBezTo>
                          <a:pt x="40" y="475"/>
                          <a:pt x="1" y="563"/>
                          <a:pt x="9" y="655"/>
                        </a:cubicBezTo>
                        <a:cubicBezTo>
                          <a:pt x="18" y="766"/>
                          <a:pt x="90" y="845"/>
                          <a:pt x="185" y="879"/>
                        </a:cubicBezTo>
                        <a:cubicBezTo>
                          <a:pt x="200" y="978"/>
                          <a:pt x="263" y="1065"/>
                          <a:pt x="367" y="1095"/>
                        </a:cubicBezTo>
                        <a:cubicBezTo>
                          <a:pt x="392" y="1102"/>
                          <a:pt x="417" y="1105"/>
                          <a:pt x="442" y="1105"/>
                        </a:cubicBezTo>
                        <a:cubicBezTo>
                          <a:pt x="520" y="1105"/>
                          <a:pt x="596" y="1073"/>
                          <a:pt x="656" y="1021"/>
                        </a:cubicBezTo>
                        <a:cubicBezTo>
                          <a:pt x="678" y="1026"/>
                          <a:pt x="701" y="1028"/>
                          <a:pt x="724" y="1028"/>
                        </a:cubicBezTo>
                        <a:cubicBezTo>
                          <a:pt x="801" y="1028"/>
                          <a:pt x="880" y="1001"/>
                          <a:pt x="943" y="940"/>
                        </a:cubicBezTo>
                        <a:cubicBezTo>
                          <a:pt x="1014" y="872"/>
                          <a:pt x="1045" y="782"/>
                          <a:pt x="1041" y="695"/>
                        </a:cubicBezTo>
                        <a:cubicBezTo>
                          <a:pt x="1107" y="630"/>
                          <a:pt x="1144" y="542"/>
                          <a:pt x="1137" y="450"/>
                        </a:cubicBezTo>
                        <a:cubicBezTo>
                          <a:pt x="1127" y="339"/>
                          <a:pt x="1056" y="260"/>
                          <a:pt x="961" y="227"/>
                        </a:cubicBezTo>
                        <a:cubicBezTo>
                          <a:pt x="946" y="127"/>
                          <a:pt x="882" y="40"/>
                          <a:pt x="777" y="10"/>
                        </a:cubicBezTo>
                        <a:cubicBezTo>
                          <a:pt x="753" y="3"/>
                          <a:pt x="728" y="0"/>
                          <a:pt x="70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8441538" y="4228975"/>
                    <a:ext cx="11100" cy="10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" h="402" extrusionOk="0">
                        <a:moveTo>
                          <a:pt x="224" y="0"/>
                        </a:moveTo>
                        <a:cubicBezTo>
                          <a:pt x="174" y="0"/>
                          <a:pt x="124" y="19"/>
                          <a:pt x="84" y="56"/>
                        </a:cubicBezTo>
                        <a:cubicBezTo>
                          <a:pt x="4" y="133"/>
                          <a:pt x="0" y="259"/>
                          <a:pt x="77" y="340"/>
                        </a:cubicBezTo>
                        <a:cubicBezTo>
                          <a:pt x="116" y="381"/>
                          <a:pt x="169" y="402"/>
                          <a:pt x="221" y="402"/>
                        </a:cubicBezTo>
                        <a:cubicBezTo>
                          <a:pt x="272" y="402"/>
                          <a:pt x="322" y="383"/>
                          <a:pt x="361" y="346"/>
                        </a:cubicBezTo>
                        <a:cubicBezTo>
                          <a:pt x="442" y="269"/>
                          <a:pt x="444" y="143"/>
                          <a:pt x="368" y="62"/>
                        </a:cubicBezTo>
                        <a:cubicBezTo>
                          <a:pt x="329" y="21"/>
                          <a:pt x="277" y="0"/>
                          <a:pt x="22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 rot="581699">
                  <a:off x="9231604" y="3532812"/>
                  <a:ext cx="222846" cy="507141"/>
                  <a:chOff x="9231563" y="3533225"/>
                  <a:chExt cx="222850" cy="507150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9231563" y="3533225"/>
                    <a:ext cx="222850" cy="50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14" h="20286" extrusionOk="0">
                        <a:moveTo>
                          <a:pt x="4234" y="0"/>
                        </a:moveTo>
                        <a:cubicBezTo>
                          <a:pt x="4233" y="1"/>
                          <a:pt x="0" y="8248"/>
                          <a:pt x="5126" y="20286"/>
                        </a:cubicBezTo>
                        <a:cubicBezTo>
                          <a:pt x="5126" y="20286"/>
                          <a:pt x="8914" y="9364"/>
                          <a:pt x="8246" y="3344"/>
                        </a:cubicBezTo>
                        <a:lnTo>
                          <a:pt x="8246" y="3344"/>
                        </a:lnTo>
                        <a:cubicBezTo>
                          <a:pt x="8246" y="3345"/>
                          <a:pt x="6909" y="8248"/>
                          <a:pt x="6240" y="13152"/>
                        </a:cubicBezTo>
                        <a:cubicBezTo>
                          <a:pt x="6240" y="13152"/>
                          <a:pt x="6240" y="3120"/>
                          <a:pt x="423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9231563" y="3533225"/>
                    <a:ext cx="222850" cy="50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14" h="20286" extrusionOk="0">
                        <a:moveTo>
                          <a:pt x="4234" y="0"/>
                        </a:moveTo>
                        <a:cubicBezTo>
                          <a:pt x="4233" y="1"/>
                          <a:pt x="0" y="8248"/>
                          <a:pt x="5126" y="20286"/>
                        </a:cubicBezTo>
                        <a:cubicBezTo>
                          <a:pt x="5126" y="20286"/>
                          <a:pt x="8914" y="9364"/>
                          <a:pt x="8246" y="3344"/>
                        </a:cubicBezTo>
                        <a:lnTo>
                          <a:pt x="8246" y="3344"/>
                        </a:lnTo>
                        <a:cubicBezTo>
                          <a:pt x="8246" y="3345"/>
                          <a:pt x="6909" y="8248"/>
                          <a:pt x="6240" y="13152"/>
                        </a:cubicBezTo>
                        <a:cubicBezTo>
                          <a:pt x="6240" y="13152"/>
                          <a:pt x="6240" y="3120"/>
                          <a:pt x="423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6" name="Google Shape;66;p2"/>
                <p:cNvSpPr/>
                <p:nvPr/>
              </p:nvSpPr>
              <p:spPr>
                <a:xfrm>
                  <a:off x="9064288" y="3444025"/>
                  <a:ext cx="356725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9" h="25637" extrusionOk="0">
                      <a:moveTo>
                        <a:pt x="3568" y="1"/>
                      </a:moveTo>
                      <a:cubicBezTo>
                        <a:pt x="3568" y="2"/>
                        <a:pt x="4526" y="10380"/>
                        <a:pt x="6848" y="16813"/>
                      </a:cubicBezTo>
                      <a:lnTo>
                        <a:pt x="6848" y="16813"/>
                      </a:lnTo>
                      <a:cubicBezTo>
                        <a:pt x="5460" y="14177"/>
                        <a:pt x="3096" y="10532"/>
                        <a:pt x="1" y="8918"/>
                      </a:cubicBezTo>
                      <a:lnTo>
                        <a:pt x="1" y="8918"/>
                      </a:lnTo>
                      <a:cubicBezTo>
                        <a:pt x="1" y="8919"/>
                        <a:pt x="3123" y="22962"/>
                        <a:pt x="11149" y="25636"/>
                      </a:cubicBezTo>
                      <a:cubicBezTo>
                        <a:pt x="11149" y="25636"/>
                        <a:pt x="14269" y="16942"/>
                        <a:pt x="35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9064288" y="3444025"/>
                  <a:ext cx="356725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9" h="25637" extrusionOk="0">
                      <a:moveTo>
                        <a:pt x="3568" y="1"/>
                      </a:moveTo>
                      <a:cubicBezTo>
                        <a:pt x="3568" y="2"/>
                        <a:pt x="4526" y="10380"/>
                        <a:pt x="6848" y="16813"/>
                      </a:cubicBezTo>
                      <a:lnTo>
                        <a:pt x="6848" y="16813"/>
                      </a:lnTo>
                      <a:cubicBezTo>
                        <a:pt x="5460" y="14177"/>
                        <a:pt x="3096" y="10532"/>
                        <a:pt x="1" y="8918"/>
                      </a:cubicBezTo>
                      <a:lnTo>
                        <a:pt x="1" y="8918"/>
                      </a:lnTo>
                      <a:cubicBezTo>
                        <a:pt x="1" y="8919"/>
                        <a:pt x="3123" y="22962"/>
                        <a:pt x="11149" y="25636"/>
                      </a:cubicBezTo>
                      <a:cubicBezTo>
                        <a:pt x="11149" y="25636"/>
                        <a:pt x="14269" y="16942"/>
                        <a:pt x="356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" name="Google Shape;68;p2"/>
                <p:cNvGrpSpPr/>
                <p:nvPr/>
              </p:nvGrpSpPr>
              <p:grpSpPr>
                <a:xfrm>
                  <a:off x="8777413" y="3901225"/>
                  <a:ext cx="677000" cy="300125"/>
                  <a:chOff x="8777413" y="3901225"/>
                  <a:chExt cx="677000" cy="300125"/>
                </a:xfrm>
              </p:grpSpPr>
              <p:grpSp>
                <p:nvGrpSpPr>
                  <p:cNvPr id="69" name="Google Shape;69;p2"/>
                  <p:cNvGrpSpPr/>
                  <p:nvPr/>
                </p:nvGrpSpPr>
                <p:grpSpPr>
                  <a:xfrm>
                    <a:off x="8777413" y="3901225"/>
                    <a:ext cx="677000" cy="300125"/>
                    <a:chOff x="8777463" y="3901000"/>
                    <a:chExt cx="677000" cy="300125"/>
                  </a:xfrm>
                </p:grpSpPr>
                <p:sp>
                  <p:nvSpPr>
                    <p:cNvPr id="70" name="Google Shape;70;p2"/>
                    <p:cNvSpPr/>
                    <p:nvPr/>
                  </p:nvSpPr>
                  <p:spPr>
                    <a:xfrm>
                      <a:off x="8777463" y="3981725"/>
                      <a:ext cx="448500" cy="21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40" h="8776" extrusionOk="0">
                          <a:moveTo>
                            <a:pt x="210" y="0"/>
                          </a:moveTo>
                          <a:cubicBezTo>
                            <a:pt x="74" y="0"/>
                            <a:pt x="1" y="2"/>
                            <a:pt x="1" y="2"/>
                          </a:cubicBezTo>
                          <a:cubicBezTo>
                            <a:pt x="3241" y="3231"/>
                            <a:pt x="13258" y="5467"/>
                            <a:pt x="13258" y="5467"/>
                          </a:cubicBezTo>
                          <a:cubicBezTo>
                            <a:pt x="12959" y="5456"/>
                            <a:pt x="12664" y="5451"/>
                            <a:pt x="12376" y="5451"/>
                          </a:cubicBezTo>
                          <a:cubicBezTo>
                            <a:pt x="6444" y="5451"/>
                            <a:pt x="2931" y="7548"/>
                            <a:pt x="2931" y="7548"/>
                          </a:cubicBezTo>
                          <a:cubicBezTo>
                            <a:pt x="5127" y="8482"/>
                            <a:pt x="7747" y="8776"/>
                            <a:pt x="10179" y="8776"/>
                          </a:cubicBezTo>
                          <a:cubicBezTo>
                            <a:pt x="14334" y="8776"/>
                            <a:pt x="17940" y="7917"/>
                            <a:pt x="17940" y="7917"/>
                          </a:cubicBezTo>
                          <a:cubicBezTo>
                            <a:pt x="13401" y="285"/>
                            <a:pt x="1902" y="0"/>
                            <a:pt x="21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" name="Google Shape;71;p2"/>
                    <p:cNvSpPr/>
                    <p:nvPr/>
                  </p:nvSpPr>
                  <p:spPr>
                    <a:xfrm>
                      <a:off x="9225938" y="3901000"/>
                      <a:ext cx="228525" cy="278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41" h="11146" extrusionOk="0">
                          <a:moveTo>
                            <a:pt x="8248" y="1"/>
                          </a:moveTo>
                          <a:cubicBezTo>
                            <a:pt x="8248" y="1"/>
                            <a:pt x="2676" y="3791"/>
                            <a:pt x="1" y="11146"/>
                          </a:cubicBezTo>
                          <a:cubicBezTo>
                            <a:pt x="1" y="11146"/>
                            <a:pt x="5351" y="10478"/>
                            <a:pt x="9141" y="7356"/>
                          </a:cubicBezTo>
                          <a:lnTo>
                            <a:pt x="9141" y="7356"/>
                          </a:lnTo>
                          <a:cubicBezTo>
                            <a:pt x="9141" y="7356"/>
                            <a:pt x="7259" y="7442"/>
                            <a:pt x="5191" y="8180"/>
                          </a:cubicBezTo>
                          <a:cubicBezTo>
                            <a:pt x="5191" y="8180"/>
                            <a:pt x="8471" y="5128"/>
                            <a:pt x="8248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2" name="Google Shape;72;p2"/>
                  <p:cNvGrpSpPr/>
                  <p:nvPr/>
                </p:nvGrpSpPr>
                <p:grpSpPr>
                  <a:xfrm>
                    <a:off x="8777413" y="3901225"/>
                    <a:ext cx="677000" cy="300125"/>
                    <a:chOff x="8777463" y="3901000"/>
                    <a:chExt cx="677000" cy="300125"/>
                  </a:xfrm>
                </p:grpSpPr>
                <p:sp>
                  <p:nvSpPr>
                    <p:cNvPr id="73" name="Google Shape;73;p2"/>
                    <p:cNvSpPr/>
                    <p:nvPr/>
                  </p:nvSpPr>
                  <p:spPr>
                    <a:xfrm>
                      <a:off x="8777463" y="3981725"/>
                      <a:ext cx="448500" cy="21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40" h="8776" extrusionOk="0">
                          <a:moveTo>
                            <a:pt x="210" y="0"/>
                          </a:moveTo>
                          <a:cubicBezTo>
                            <a:pt x="74" y="0"/>
                            <a:pt x="1" y="2"/>
                            <a:pt x="1" y="2"/>
                          </a:cubicBezTo>
                          <a:cubicBezTo>
                            <a:pt x="3241" y="3231"/>
                            <a:pt x="13258" y="5467"/>
                            <a:pt x="13258" y="5467"/>
                          </a:cubicBezTo>
                          <a:cubicBezTo>
                            <a:pt x="12959" y="5456"/>
                            <a:pt x="12664" y="5451"/>
                            <a:pt x="12376" y="5451"/>
                          </a:cubicBezTo>
                          <a:cubicBezTo>
                            <a:pt x="6444" y="5451"/>
                            <a:pt x="2931" y="7548"/>
                            <a:pt x="2931" y="7548"/>
                          </a:cubicBezTo>
                          <a:cubicBezTo>
                            <a:pt x="5127" y="8482"/>
                            <a:pt x="7747" y="8776"/>
                            <a:pt x="10179" y="8776"/>
                          </a:cubicBezTo>
                          <a:cubicBezTo>
                            <a:pt x="14334" y="8776"/>
                            <a:pt x="17940" y="7917"/>
                            <a:pt x="17940" y="7917"/>
                          </a:cubicBezTo>
                          <a:cubicBezTo>
                            <a:pt x="13401" y="285"/>
                            <a:pt x="1902" y="0"/>
                            <a:pt x="210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" name="Google Shape;74;p2"/>
                    <p:cNvSpPr/>
                    <p:nvPr/>
                  </p:nvSpPr>
                  <p:spPr>
                    <a:xfrm>
                      <a:off x="9225938" y="3901000"/>
                      <a:ext cx="228525" cy="278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41" h="11146" extrusionOk="0">
                          <a:moveTo>
                            <a:pt x="8248" y="1"/>
                          </a:moveTo>
                          <a:cubicBezTo>
                            <a:pt x="8248" y="1"/>
                            <a:pt x="2676" y="3791"/>
                            <a:pt x="1" y="11146"/>
                          </a:cubicBezTo>
                          <a:cubicBezTo>
                            <a:pt x="1" y="11146"/>
                            <a:pt x="5351" y="10478"/>
                            <a:pt x="9141" y="7356"/>
                          </a:cubicBezTo>
                          <a:lnTo>
                            <a:pt x="9141" y="7356"/>
                          </a:lnTo>
                          <a:cubicBezTo>
                            <a:pt x="9141" y="7356"/>
                            <a:pt x="7259" y="7442"/>
                            <a:pt x="5191" y="8180"/>
                          </a:cubicBezTo>
                          <a:cubicBezTo>
                            <a:pt x="5191" y="8180"/>
                            <a:pt x="8471" y="5128"/>
                            <a:pt x="8248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75" name="Google Shape;75;p2"/>
                <p:cNvSpPr/>
                <p:nvPr/>
              </p:nvSpPr>
              <p:spPr>
                <a:xfrm>
                  <a:off x="8950688" y="3639100"/>
                  <a:ext cx="409025" cy="5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1" h="21622" extrusionOk="0">
                      <a:moveTo>
                        <a:pt x="1425" y="0"/>
                      </a:moveTo>
                      <a:cubicBezTo>
                        <a:pt x="1425" y="1"/>
                        <a:pt x="7521" y="8739"/>
                        <a:pt x="7816" y="15627"/>
                      </a:cubicBezTo>
                      <a:lnTo>
                        <a:pt x="1" y="9900"/>
                      </a:lnTo>
                      <a:lnTo>
                        <a:pt x="1" y="9900"/>
                      </a:lnTo>
                      <a:cubicBezTo>
                        <a:pt x="1" y="9901"/>
                        <a:pt x="757" y="18502"/>
                        <a:pt x="11011" y="21622"/>
                      </a:cubicBezTo>
                      <a:cubicBezTo>
                        <a:pt x="11011" y="21622"/>
                        <a:pt x="16361" y="15158"/>
                        <a:pt x="14578" y="6687"/>
                      </a:cubicBezTo>
                      <a:lnTo>
                        <a:pt x="14578" y="6687"/>
                      </a:lnTo>
                      <a:cubicBezTo>
                        <a:pt x="14578" y="6688"/>
                        <a:pt x="10414" y="15399"/>
                        <a:pt x="10155" y="18176"/>
                      </a:cubicBezTo>
                      <a:cubicBezTo>
                        <a:pt x="10155" y="18176"/>
                        <a:pt x="10342" y="5795"/>
                        <a:pt x="14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4413056" y="4321380"/>
                  <a:ext cx="4793089" cy="1683451"/>
                  <a:chOff x="4413056" y="4342204"/>
                  <a:chExt cx="4793089" cy="1683451"/>
                </a:xfrm>
              </p:grpSpPr>
              <p:grpSp>
                <p:nvGrpSpPr>
                  <p:cNvPr id="77" name="Google Shape;77;p2"/>
                  <p:cNvGrpSpPr/>
                  <p:nvPr/>
                </p:nvGrpSpPr>
                <p:grpSpPr>
                  <a:xfrm>
                    <a:off x="6356535" y="4342204"/>
                    <a:ext cx="572176" cy="1314481"/>
                    <a:chOff x="6357401" y="4409666"/>
                    <a:chExt cx="572176" cy="1314481"/>
                  </a:xfrm>
                </p:grpSpPr>
                <p:sp>
                  <p:nvSpPr>
                    <p:cNvPr id="78" name="Google Shape;78;p2"/>
                    <p:cNvSpPr/>
                    <p:nvPr/>
                  </p:nvSpPr>
                  <p:spPr>
                    <a:xfrm>
                      <a:off x="6446901" y="4456967"/>
                      <a:ext cx="297552" cy="12514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231" h="89291" extrusionOk="0">
                          <a:moveTo>
                            <a:pt x="7054" y="1"/>
                          </a:moveTo>
                          <a:cubicBezTo>
                            <a:pt x="6885" y="1"/>
                            <a:pt x="6712" y="85"/>
                            <a:pt x="6633" y="279"/>
                          </a:cubicBezTo>
                          <a:cubicBezTo>
                            <a:pt x="5147" y="3950"/>
                            <a:pt x="7681" y="7730"/>
                            <a:pt x="9724" y="10633"/>
                          </a:cubicBezTo>
                          <a:cubicBezTo>
                            <a:pt x="12484" y="14550"/>
                            <a:pt x="16347" y="17953"/>
                            <a:pt x="18084" y="22494"/>
                          </a:cubicBezTo>
                          <a:cubicBezTo>
                            <a:pt x="21231" y="30708"/>
                            <a:pt x="8859" y="36945"/>
                            <a:pt x="5258" y="42904"/>
                          </a:cubicBezTo>
                          <a:cubicBezTo>
                            <a:pt x="195" y="51282"/>
                            <a:pt x="8341" y="58566"/>
                            <a:pt x="12631" y="65025"/>
                          </a:cubicBezTo>
                          <a:cubicBezTo>
                            <a:pt x="15964" y="70040"/>
                            <a:pt x="15739" y="75816"/>
                            <a:pt x="11096" y="79851"/>
                          </a:cubicBezTo>
                          <a:cubicBezTo>
                            <a:pt x="8541" y="82073"/>
                            <a:pt x="3059" y="84825"/>
                            <a:pt x="3497" y="88891"/>
                          </a:cubicBezTo>
                          <a:cubicBezTo>
                            <a:pt x="3526" y="89157"/>
                            <a:pt x="3750" y="89290"/>
                            <a:pt x="3960" y="89290"/>
                          </a:cubicBezTo>
                          <a:cubicBezTo>
                            <a:pt x="4168" y="89290"/>
                            <a:pt x="4361" y="89158"/>
                            <a:pt x="4332" y="88891"/>
                          </a:cubicBezTo>
                          <a:cubicBezTo>
                            <a:pt x="3848" y="84415"/>
                            <a:pt x="11469" y="81418"/>
                            <a:pt x="13818" y="78348"/>
                          </a:cubicBezTo>
                          <a:cubicBezTo>
                            <a:pt x="16070" y="75402"/>
                            <a:pt x="16416" y="71090"/>
                            <a:pt x="14988" y="67711"/>
                          </a:cubicBezTo>
                          <a:cubicBezTo>
                            <a:pt x="11414" y="59258"/>
                            <a:pt x="0" y="52351"/>
                            <a:pt x="6638" y="42282"/>
                          </a:cubicBezTo>
                          <a:cubicBezTo>
                            <a:pt x="10437" y="36518"/>
                            <a:pt x="19502" y="32539"/>
                            <a:pt x="19383" y="24748"/>
                          </a:cubicBezTo>
                          <a:cubicBezTo>
                            <a:pt x="19326" y="21126"/>
                            <a:pt x="16596" y="18015"/>
                            <a:pt x="14464" y="15353"/>
                          </a:cubicBezTo>
                          <a:cubicBezTo>
                            <a:pt x="11565" y="11731"/>
                            <a:pt x="5343" y="5675"/>
                            <a:pt x="7437" y="504"/>
                          </a:cubicBezTo>
                          <a:cubicBezTo>
                            <a:pt x="7561" y="200"/>
                            <a:pt x="7313" y="1"/>
                            <a:pt x="7054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" name="Google Shape;79;p2"/>
                    <p:cNvSpPr/>
                    <p:nvPr/>
                  </p:nvSpPr>
                  <p:spPr>
                    <a:xfrm>
                      <a:off x="6498224" y="4444283"/>
                      <a:ext cx="431354" cy="12798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778" h="91321" extrusionOk="0">
                          <a:moveTo>
                            <a:pt x="9592" y="1"/>
                          </a:moveTo>
                          <a:cubicBezTo>
                            <a:pt x="9383" y="1"/>
                            <a:pt x="9182" y="135"/>
                            <a:pt x="9198" y="404"/>
                          </a:cubicBezTo>
                          <a:cubicBezTo>
                            <a:pt x="9691" y="8805"/>
                            <a:pt x="17637" y="13501"/>
                            <a:pt x="22542" y="19402"/>
                          </a:cubicBezTo>
                          <a:cubicBezTo>
                            <a:pt x="30777" y="29308"/>
                            <a:pt x="19686" y="37918"/>
                            <a:pt x="13000" y="44540"/>
                          </a:cubicBezTo>
                          <a:cubicBezTo>
                            <a:pt x="10309" y="47205"/>
                            <a:pt x="7857" y="50984"/>
                            <a:pt x="8690" y="54962"/>
                          </a:cubicBezTo>
                          <a:cubicBezTo>
                            <a:pt x="9854" y="60522"/>
                            <a:pt x="15480" y="64254"/>
                            <a:pt x="15741" y="69911"/>
                          </a:cubicBezTo>
                          <a:cubicBezTo>
                            <a:pt x="15994" y="75395"/>
                            <a:pt x="11171" y="79929"/>
                            <a:pt x="6885" y="82453"/>
                          </a:cubicBezTo>
                          <a:cubicBezTo>
                            <a:pt x="3522" y="84432"/>
                            <a:pt x="979" y="86892"/>
                            <a:pt x="73" y="90799"/>
                          </a:cubicBezTo>
                          <a:cubicBezTo>
                            <a:pt x="1" y="91114"/>
                            <a:pt x="264" y="91320"/>
                            <a:pt x="511" y="91320"/>
                          </a:cubicBezTo>
                          <a:cubicBezTo>
                            <a:pt x="675" y="91320"/>
                            <a:pt x="832" y="91230"/>
                            <a:pt x="880" y="91021"/>
                          </a:cubicBezTo>
                          <a:cubicBezTo>
                            <a:pt x="2058" y="85937"/>
                            <a:pt x="6063" y="84128"/>
                            <a:pt x="10041" y="81516"/>
                          </a:cubicBezTo>
                          <a:cubicBezTo>
                            <a:pt x="13156" y="79470"/>
                            <a:pt x="15432" y="75449"/>
                            <a:pt x="16346" y="71933"/>
                          </a:cubicBezTo>
                          <a:cubicBezTo>
                            <a:pt x="17630" y="66998"/>
                            <a:pt x="13834" y="63461"/>
                            <a:pt x="11461" y="59639"/>
                          </a:cubicBezTo>
                          <a:cubicBezTo>
                            <a:pt x="7279" y="52905"/>
                            <a:pt x="10826" y="47709"/>
                            <a:pt x="15884" y="42921"/>
                          </a:cubicBezTo>
                          <a:cubicBezTo>
                            <a:pt x="21045" y="38035"/>
                            <a:pt x="29310" y="30738"/>
                            <a:pt x="25583" y="22708"/>
                          </a:cubicBezTo>
                          <a:cubicBezTo>
                            <a:pt x="21737" y="14422"/>
                            <a:pt x="10614" y="10291"/>
                            <a:pt x="10035" y="404"/>
                          </a:cubicBezTo>
                          <a:cubicBezTo>
                            <a:pt x="10019" y="136"/>
                            <a:pt x="9801" y="1"/>
                            <a:pt x="959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" name="Google Shape;80;p2"/>
                    <p:cNvSpPr/>
                    <p:nvPr/>
                  </p:nvSpPr>
                  <p:spPr>
                    <a:xfrm>
                      <a:off x="6357401" y="4409666"/>
                      <a:ext cx="247603" cy="1311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67" h="93572" extrusionOk="0">
                          <a:moveTo>
                            <a:pt x="4248" y="0"/>
                          </a:moveTo>
                          <a:cubicBezTo>
                            <a:pt x="4122" y="0"/>
                            <a:pt x="3999" y="62"/>
                            <a:pt x="3921" y="211"/>
                          </a:cubicBezTo>
                          <a:cubicBezTo>
                            <a:pt x="286" y="7154"/>
                            <a:pt x="6578" y="14010"/>
                            <a:pt x="10070" y="19550"/>
                          </a:cubicBezTo>
                          <a:cubicBezTo>
                            <a:pt x="13475" y="24953"/>
                            <a:pt x="13043" y="29765"/>
                            <a:pt x="9776" y="35086"/>
                          </a:cubicBezTo>
                          <a:cubicBezTo>
                            <a:pt x="7365" y="39014"/>
                            <a:pt x="6291" y="43588"/>
                            <a:pt x="6163" y="48153"/>
                          </a:cubicBezTo>
                          <a:cubicBezTo>
                            <a:pt x="5881" y="58238"/>
                            <a:pt x="13367" y="65046"/>
                            <a:pt x="15989" y="74244"/>
                          </a:cubicBezTo>
                          <a:cubicBezTo>
                            <a:pt x="17640" y="80026"/>
                            <a:pt x="13924" y="83407"/>
                            <a:pt x="10695" y="87474"/>
                          </a:cubicBezTo>
                          <a:cubicBezTo>
                            <a:pt x="9085" y="89503"/>
                            <a:pt x="8791" y="91581"/>
                            <a:pt x="10673" y="93450"/>
                          </a:cubicBezTo>
                          <a:cubicBezTo>
                            <a:pt x="10760" y="93536"/>
                            <a:pt x="10858" y="93572"/>
                            <a:pt x="10953" y="93572"/>
                          </a:cubicBezTo>
                          <a:cubicBezTo>
                            <a:pt x="11275" y="93572"/>
                            <a:pt x="11560" y="93153"/>
                            <a:pt x="11264" y="92859"/>
                          </a:cubicBezTo>
                          <a:cubicBezTo>
                            <a:pt x="7977" y="89600"/>
                            <a:pt x="14630" y="84655"/>
                            <a:pt x="16174" y="81798"/>
                          </a:cubicBezTo>
                          <a:cubicBezTo>
                            <a:pt x="17667" y="79039"/>
                            <a:pt x="17323" y="75871"/>
                            <a:pt x="16498" y="72981"/>
                          </a:cubicBezTo>
                          <a:cubicBezTo>
                            <a:pt x="15405" y="69148"/>
                            <a:pt x="13326" y="65804"/>
                            <a:pt x="11294" y="62409"/>
                          </a:cubicBezTo>
                          <a:cubicBezTo>
                            <a:pt x="8575" y="57870"/>
                            <a:pt x="7075" y="53487"/>
                            <a:pt x="6998" y="48153"/>
                          </a:cubicBezTo>
                          <a:cubicBezTo>
                            <a:pt x="6918" y="42727"/>
                            <a:pt x="9022" y="38030"/>
                            <a:pt x="11723" y="33473"/>
                          </a:cubicBezTo>
                          <a:cubicBezTo>
                            <a:pt x="13329" y="30763"/>
                            <a:pt x="13771" y="27722"/>
                            <a:pt x="13201" y="24659"/>
                          </a:cubicBezTo>
                          <a:cubicBezTo>
                            <a:pt x="11712" y="16651"/>
                            <a:pt x="0" y="9496"/>
                            <a:pt x="4642" y="629"/>
                          </a:cubicBezTo>
                          <a:cubicBezTo>
                            <a:pt x="4814" y="303"/>
                            <a:pt x="4526" y="0"/>
                            <a:pt x="4248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" name="Google Shape;81;p2"/>
                  <p:cNvGrpSpPr/>
                  <p:nvPr/>
                </p:nvGrpSpPr>
                <p:grpSpPr>
                  <a:xfrm>
                    <a:off x="4413056" y="4599588"/>
                    <a:ext cx="4793089" cy="1426067"/>
                    <a:chOff x="4413056" y="4599588"/>
                    <a:chExt cx="4793089" cy="1426067"/>
                  </a:xfrm>
                </p:grpSpPr>
                <p:grpSp>
                  <p:nvGrpSpPr>
                    <p:cNvPr id="82" name="Google Shape;82;p2"/>
                    <p:cNvGrpSpPr/>
                    <p:nvPr/>
                  </p:nvGrpSpPr>
                  <p:grpSpPr>
                    <a:xfrm>
                      <a:off x="7867168" y="4679968"/>
                      <a:ext cx="513387" cy="622354"/>
                      <a:chOff x="7881143" y="4565018"/>
                      <a:chExt cx="513387" cy="622354"/>
                    </a:xfrm>
                  </p:grpSpPr>
                  <p:grpSp>
                    <p:nvGrpSpPr>
                      <p:cNvPr id="83" name="Google Shape;83;p2"/>
                      <p:cNvGrpSpPr/>
                      <p:nvPr/>
                    </p:nvGrpSpPr>
                    <p:grpSpPr>
                      <a:xfrm>
                        <a:off x="7881143" y="4565018"/>
                        <a:ext cx="513387" cy="622354"/>
                        <a:chOff x="7900693" y="4566205"/>
                        <a:chExt cx="513387" cy="622354"/>
                      </a:xfrm>
                    </p:grpSpPr>
                    <p:sp>
                      <p:nvSpPr>
                        <p:cNvPr id="84" name="Google Shape;84;p2"/>
                        <p:cNvSpPr/>
                        <p:nvPr/>
                      </p:nvSpPr>
                      <p:spPr>
                        <a:xfrm>
                          <a:off x="8148059" y="4781599"/>
                          <a:ext cx="266021" cy="4062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797" h="27176" extrusionOk="0">
                              <a:moveTo>
                                <a:pt x="7774" y="0"/>
                              </a:moveTo>
                              <a:cubicBezTo>
                                <a:pt x="2014" y="0"/>
                                <a:pt x="4767" y="10761"/>
                                <a:pt x="3922" y="13927"/>
                              </a:cubicBezTo>
                              <a:cubicBezTo>
                                <a:pt x="2808" y="19124"/>
                                <a:pt x="1" y="23240"/>
                                <a:pt x="3209" y="27175"/>
                              </a:cubicBezTo>
                              <a:cubicBezTo>
                                <a:pt x="3745" y="26911"/>
                                <a:pt x="4279" y="26644"/>
                                <a:pt x="4810" y="26370"/>
                              </a:cubicBezTo>
                              <a:cubicBezTo>
                                <a:pt x="4422" y="18575"/>
                                <a:pt x="17796" y="1666"/>
                                <a:pt x="8827" y="105"/>
                              </a:cubicBezTo>
                              <a:cubicBezTo>
                                <a:pt x="8448" y="34"/>
                                <a:pt x="8097" y="0"/>
                                <a:pt x="77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5" name="Google Shape;85;p2"/>
                        <p:cNvSpPr/>
                        <p:nvPr/>
                      </p:nvSpPr>
                      <p:spPr>
                        <a:xfrm>
                          <a:off x="8033397" y="4566205"/>
                          <a:ext cx="233256" cy="62112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605" h="41554" extrusionOk="0">
                              <a:moveTo>
                                <a:pt x="5657" y="1"/>
                              </a:moveTo>
                              <a:cubicBezTo>
                                <a:pt x="4025" y="1"/>
                                <a:pt x="2539" y="1018"/>
                                <a:pt x="2007" y="3148"/>
                              </a:cubicBezTo>
                              <a:cubicBezTo>
                                <a:pt x="1115" y="6046"/>
                                <a:pt x="4014" y="7605"/>
                                <a:pt x="4014" y="10504"/>
                              </a:cubicBezTo>
                              <a:cubicBezTo>
                                <a:pt x="4014" y="13848"/>
                                <a:pt x="1339" y="17637"/>
                                <a:pt x="892" y="20980"/>
                              </a:cubicBezTo>
                              <a:cubicBezTo>
                                <a:pt x="1" y="26108"/>
                                <a:pt x="3122" y="26999"/>
                                <a:pt x="6242" y="29897"/>
                              </a:cubicBezTo>
                              <a:cubicBezTo>
                                <a:pt x="8473" y="31904"/>
                                <a:pt x="8473" y="33241"/>
                                <a:pt x="8694" y="36139"/>
                              </a:cubicBezTo>
                              <a:cubicBezTo>
                                <a:pt x="8852" y="39135"/>
                                <a:pt x="9682" y="40126"/>
                                <a:pt x="10941" y="41553"/>
                              </a:cubicBezTo>
                              <a:cubicBezTo>
                                <a:pt x="11322" y="41365"/>
                                <a:pt x="11703" y="41180"/>
                                <a:pt x="12080" y="40987"/>
                              </a:cubicBezTo>
                              <a:cubicBezTo>
                                <a:pt x="12041" y="37644"/>
                                <a:pt x="13826" y="34111"/>
                                <a:pt x="12484" y="31235"/>
                              </a:cubicBezTo>
                              <a:cubicBezTo>
                                <a:pt x="10479" y="26108"/>
                                <a:pt x="1561" y="25217"/>
                                <a:pt x="4014" y="18306"/>
                              </a:cubicBezTo>
                              <a:cubicBezTo>
                                <a:pt x="5796" y="12956"/>
                                <a:pt x="15604" y="7606"/>
                                <a:pt x="8917" y="1363"/>
                              </a:cubicBezTo>
                              <a:cubicBezTo>
                                <a:pt x="7929" y="465"/>
                                <a:pt x="6759" y="1"/>
                                <a:pt x="565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6" name="Google Shape;86;p2"/>
                        <p:cNvSpPr/>
                        <p:nvPr/>
                      </p:nvSpPr>
                      <p:spPr>
                        <a:xfrm>
                          <a:off x="7900693" y="4750030"/>
                          <a:ext cx="306857" cy="4385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529" h="29338" extrusionOk="0">
                              <a:moveTo>
                                <a:pt x="3777" y="0"/>
                              </a:moveTo>
                              <a:cubicBezTo>
                                <a:pt x="2739" y="0"/>
                                <a:pt x="1949" y="2071"/>
                                <a:pt x="1522" y="3778"/>
                              </a:cubicBezTo>
                              <a:cubicBezTo>
                                <a:pt x="855" y="6453"/>
                                <a:pt x="185" y="8905"/>
                                <a:pt x="185" y="11804"/>
                              </a:cubicBezTo>
                              <a:cubicBezTo>
                                <a:pt x="1" y="21809"/>
                                <a:pt x="15357" y="22580"/>
                                <a:pt x="19655" y="29337"/>
                              </a:cubicBezTo>
                              <a:cubicBezTo>
                                <a:pt x="19947" y="29195"/>
                                <a:pt x="20238" y="29051"/>
                                <a:pt x="20529" y="28903"/>
                              </a:cubicBezTo>
                              <a:cubicBezTo>
                                <a:pt x="19845" y="27333"/>
                                <a:pt x="18872" y="25710"/>
                                <a:pt x="18019" y="24286"/>
                              </a:cubicBezTo>
                              <a:cubicBezTo>
                                <a:pt x="16681" y="21835"/>
                                <a:pt x="12446" y="19828"/>
                                <a:pt x="10217" y="18045"/>
                              </a:cubicBezTo>
                              <a:cubicBezTo>
                                <a:pt x="7320" y="16039"/>
                                <a:pt x="5314" y="13810"/>
                                <a:pt x="5089" y="10243"/>
                              </a:cubicBezTo>
                              <a:cubicBezTo>
                                <a:pt x="4867" y="7790"/>
                                <a:pt x="6650" y="4670"/>
                                <a:pt x="5758" y="2440"/>
                              </a:cubicBezTo>
                              <a:cubicBezTo>
                                <a:pt x="5032" y="666"/>
                                <a:pt x="4365" y="0"/>
                                <a:pt x="377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87" name="Google Shape;87;p2"/>
                      <p:cNvSpPr/>
                      <p:nvPr/>
                    </p:nvSpPr>
                    <p:spPr>
                      <a:xfrm>
                        <a:off x="8013847" y="4565018"/>
                        <a:ext cx="233256" cy="62112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605" h="41554" extrusionOk="0">
                            <a:moveTo>
                              <a:pt x="5657" y="1"/>
                            </a:moveTo>
                            <a:cubicBezTo>
                              <a:pt x="4025" y="1"/>
                              <a:pt x="2539" y="1018"/>
                              <a:pt x="2007" y="3148"/>
                            </a:cubicBezTo>
                            <a:cubicBezTo>
                              <a:pt x="1115" y="6046"/>
                              <a:pt x="4014" y="7605"/>
                              <a:pt x="4014" y="10504"/>
                            </a:cubicBezTo>
                            <a:cubicBezTo>
                              <a:pt x="4014" y="13848"/>
                              <a:pt x="1339" y="17637"/>
                              <a:pt x="892" y="20980"/>
                            </a:cubicBezTo>
                            <a:cubicBezTo>
                              <a:pt x="1" y="26108"/>
                              <a:pt x="3122" y="26999"/>
                              <a:pt x="6242" y="29897"/>
                            </a:cubicBezTo>
                            <a:cubicBezTo>
                              <a:pt x="8473" y="31904"/>
                              <a:pt x="8473" y="33241"/>
                              <a:pt x="8694" y="36139"/>
                            </a:cubicBezTo>
                            <a:cubicBezTo>
                              <a:pt x="8852" y="39135"/>
                              <a:pt x="9682" y="40126"/>
                              <a:pt x="10941" y="41553"/>
                            </a:cubicBezTo>
                            <a:cubicBezTo>
                              <a:pt x="11322" y="41365"/>
                              <a:pt x="11703" y="41180"/>
                              <a:pt x="12080" y="40987"/>
                            </a:cubicBezTo>
                            <a:cubicBezTo>
                              <a:pt x="12041" y="37644"/>
                              <a:pt x="13826" y="34111"/>
                              <a:pt x="12484" y="31235"/>
                            </a:cubicBezTo>
                            <a:cubicBezTo>
                              <a:pt x="10479" y="26108"/>
                              <a:pt x="1561" y="25217"/>
                              <a:pt x="4014" y="18306"/>
                            </a:cubicBezTo>
                            <a:cubicBezTo>
                              <a:pt x="5796" y="12956"/>
                              <a:pt x="15604" y="7606"/>
                              <a:pt x="8917" y="1363"/>
                            </a:cubicBezTo>
                            <a:cubicBezTo>
                              <a:pt x="7929" y="465"/>
                              <a:pt x="6759" y="1"/>
                              <a:pt x="5657" y="1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78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8" name="Google Shape;88;p2"/>
                    <p:cNvGrpSpPr/>
                    <p:nvPr/>
                  </p:nvGrpSpPr>
                  <p:grpSpPr>
                    <a:xfrm>
                      <a:off x="4413056" y="4599588"/>
                      <a:ext cx="513390" cy="643076"/>
                      <a:chOff x="4413056" y="4599588"/>
                      <a:chExt cx="513390" cy="643076"/>
                    </a:xfrm>
                  </p:grpSpPr>
                  <p:sp>
                    <p:nvSpPr>
                      <p:cNvPr id="89" name="Google Shape;89;p2"/>
                      <p:cNvSpPr/>
                      <p:nvPr/>
                    </p:nvSpPr>
                    <p:spPr>
                      <a:xfrm>
                        <a:off x="4803027" y="4661078"/>
                        <a:ext cx="123419" cy="5815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81" h="35724" extrusionOk="0">
                            <a:moveTo>
                              <a:pt x="2583" y="1"/>
                            </a:moveTo>
                            <a:cubicBezTo>
                              <a:pt x="2472" y="1"/>
                              <a:pt x="2355" y="5"/>
                              <a:pt x="2231" y="14"/>
                            </a:cubicBezTo>
                            <a:cubicBezTo>
                              <a:pt x="5575" y="1574"/>
                              <a:pt x="1785" y="2689"/>
                              <a:pt x="1338" y="4473"/>
                            </a:cubicBezTo>
                            <a:cubicBezTo>
                              <a:pt x="892" y="7594"/>
                              <a:pt x="4238" y="7148"/>
                              <a:pt x="4238" y="9823"/>
                            </a:cubicBezTo>
                            <a:cubicBezTo>
                              <a:pt x="4238" y="12051"/>
                              <a:pt x="2008" y="12498"/>
                              <a:pt x="2453" y="14948"/>
                            </a:cubicBezTo>
                            <a:cubicBezTo>
                              <a:pt x="2676" y="16064"/>
                              <a:pt x="4459" y="16064"/>
                              <a:pt x="4238" y="17624"/>
                            </a:cubicBezTo>
                            <a:cubicBezTo>
                              <a:pt x="4013" y="18961"/>
                              <a:pt x="1785" y="18961"/>
                              <a:pt x="1338" y="20076"/>
                            </a:cubicBezTo>
                            <a:cubicBezTo>
                              <a:pt x="224" y="22527"/>
                              <a:pt x="2453" y="22751"/>
                              <a:pt x="2008" y="25203"/>
                            </a:cubicBezTo>
                            <a:cubicBezTo>
                              <a:pt x="1785" y="27433"/>
                              <a:pt x="1" y="26541"/>
                              <a:pt x="447" y="29661"/>
                            </a:cubicBezTo>
                            <a:cubicBezTo>
                              <a:pt x="670" y="30329"/>
                              <a:pt x="1785" y="30776"/>
                              <a:pt x="1785" y="31891"/>
                            </a:cubicBezTo>
                            <a:cubicBezTo>
                              <a:pt x="1785" y="32782"/>
                              <a:pt x="447" y="33005"/>
                              <a:pt x="447" y="33674"/>
                            </a:cubicBezTo>
                            <a:cubicBezTo>
                              <a:pt x="383" y="34448"/>
                              <a:pt x="321" y="35106"/>
                              <a:pt x="348" y="35666"/>
                            </a:cubicBezTo>
                            <a:cubicBezTo>
                              <a:pt x="698" y="35687"/>
                              <a:pt x="1048" y="35707"/>
                              <a:pt x="1399" y="35723"/>
                            </a:cubicBezTo>
                            <a:cubicBezTo>
                              <a:pt x="1745" y="34897"/>
                              <a:pt x="3196" y="35050"/>
                              <a:pt x="3568" y="34120"/>
                            </a:cubicBezTo>
                            <a:cubicBezTo>
                              <a:pt x="3790" y="32783"/>
                              <a:pt x="3568" y="32336"/>
                              <a:pt x="3568" y="31221"/>
                            </a:cubicBezTo>
                            <a:cubicBezTo>
                              <a:pt x="3568" y="30331"/>
                              <a:pt x="2898" y="29439"/>
                              <a:pt x="3123" y="28324"/>
                            </a:cubicBezTo>
                            <a:cubicBezTo>
                              <a:pt x="3345" y="27209"/>
                              <a:pt x="5128" y="26762"/>
                              <a:pt x="5352" y="25426"/>
                            </a:cubicBezTo>
                            <a:cubicBezTo>
                              <a:pt x="5575" y="24312"/>
                              <a:pt x="4014" y="23641"/>
                              <a:pt x="4237" y="22751"/>
                            </a:cubicBezTo>
                            <a:cubicBezTo>
                              <a:pt x="4460" y="21638"/>
                              <a:pt x="5128" y="21413"/>
                              <a:pt x="5352" y="20298"/>
                            </a:cubicBezTo>
                            <a:cubicBezTo>
                              <a:pt x="6020" y="18294"/>
                              <a:pt x="6244" y="18069"/>
                              <a:pt x="6244" y="16064"/>
                            </a:cubicBezTo>
                            <a:cubicBezTo>
                              <a:pt x="6244" y="15173"/>
                              <a:pt x="5799" y="14281"/>
                              <a:pt x="5799" y="13166"/>
                            </a:cubicBezTo>
                            <a:cubicBezTo>
                              <a:pt x="6019" y="11829"/>
                              <a:pt x="7581" y="11159"/>
                              <a:pt x="7357" y="9822"/>
                            </a:cubicBezTo>
                            <a:cubicBezTo>
                              <a:pt x="7133" y="8037"/>
                              <a:pt x="5128" y="6255"/>
                              <a:pt x="4683" y="4249"/>
                            </a:cubicBezTo>
                            <a:cubicBezTo>
                              <a:pt x="4255" y="2537"/>
                              <a:pt x="5266" y="1"/>
                              <a:pt x="258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" name="Google Shape;90;p2"/>
                      <p:cNvSpPr/>
                      <p:nvPr/>
                    </p:nvSpPr>
                    <p:spPr>
                      <a:xfrm>
                        <a:off x="4413056" y="4740296"/>
                        <a:ext cx="223655" cy="4814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738" h="29576" extrusionOk="0">
                            <a:moveTo>
                              <a:pt x="1301" y="0"/>
                            </a:moveTo>
                            <a:cubicBezTo>
                              <a:pt x="948" y="0"/>
                              <a:pt x="523" y="114"/>
                              <a:pt x="1" y="378"/>
                            </a:cubicBezTo>
                            <a:cubicBezTo>
                              <a:pt x="3688" y="524"/>
                              <a:pt x="622" y="3017"/>
                              <a:pt x="901" y="4834"/>
                            </a:cubicBezTo>
                            <a:cubicBezTo>
                              <a:pt x="1695" y="7885"/>
                              <a:pt x="4607" y="6183"/>
                              <a:pt x="5639" y="8649"/>
                            </a:cubicBezTo>
                            <a:cubicBezTo>
                              <a:pt x="6501" y="10706"/>
                              <a:pt x="4617" y="11979"/>
                              <a:pt x="5975" y="14069"/>
                            </a:cubicBezTo>
                            <a:cubicBezTo>
                              <a:pt x="6611" y="15011"/>
                              <a:pt x="8255" y="14321"/>
                              <a:pt x="8653" y="15846"/>
                            </a:cubicBezTo>
                            <a:cubicBezTo>
                              <a:pt x="8964" y="17166"/>
                              <a:pt x="6908" y="18027"/>
                              <a:pt x="6926" y="19228"/>
                            </a:cubicBezTo>
                            <a:cubicBezTo>
                              <a:pt x="6845" y="21921"/>
                              <a:pt x="8988" y="21265"/>
                              <a:pt x="9524" y="23699"/>
                            </a:cubicBezTo>
                            <a:cubicBezTo>
                              <a:pt x="10179" y="25840"/>
                              <a:pt x="8191" y="25709"/>
                              <a:pt x="9808" y="28414"/>
                            </a:cubicBezTo>
                            <a:cubicBezTo>
                              <a:pt x="10055" y="28700"/>
                              <a:pt x="10514" y="28828"/>
                              <a:pt x="10954" y="29042"/>
                            </a:cubicBezTo>
                            <a:cubicBezTo>
                              <a:pt x="11877" y="29233"/>
                              <a:pt x="12804" y="29412"/>
                              <a:pt x="13737" y="29575"/>
                            </a:cubicBezTo>
                            <a:cubicBezTo>
                              <a:pt x="13596" y="29304"/>
                              <a:pt x="13444" y="29023"/>
                              <a:pt x="13289" y="28648"/>
                            </a:cubicBezTo>
                            <a:cubicBezTo>
                              <a:pt x="12947" y="27825"/>
                              <a:pt x="11985" y="27260"/>
                              <a:pt x="11760" y="26145"/>
                            </a:cubicBezTo>
                            <a:cubicBezTo>
                              <a:pt x="11535" y="25030"/>
                              <a:pt x="13008" y="23931"/>
                              <a:pt x="12697" y="22612"/>
                            </a:cubicBezTo>
                            <a:cubicBezTo>
                              <a:pt x="12472" y="21497"/>
                              <a:pt x="10775" y="21483"/>
                              <a:pt x="10635" y="20574"/>
                            </a:cubicBezTo>
                            <a:cubicBezTo>
                              <a:pt x="10410" y="19459"/>
                              <a:pt x="10941" y="18996"/>
                              <a:pt x="10716" y="17883"/>
                            </a:cubicBezTo>
                            <a:cubicBezTo>
                              <a:pt x="10557" y="15774"/>
                              <a:pt x="10676" y="15483"/>
                              <a:pt x="9902" y="13632"/>
                            </a:cubicBezTo>
                            <a:cubicBezTo>
                              <a:pt x="9558" y="12809"/>
                              <a:pt x="8802" y="12160"/>
                              <a:pt x="8371" y="11131"/>
                            </a:cubicBezTo>
                            <a:cubicBezTo>
                              <a:pt x="8060" y="9811"/>
                              <a:pt x="9241" y="8592"/>
                              <a:pt x="8519" y="7444"/>
                            </a:cubicBezTo>
                            <a:cubicBezTo>
                              <a:pt x="7625" y="5884"/>
                              <a:pt x="5085" y="5016"/>
                              <a:pt x="3899" y="3337"/>
                            </a:cubicBezTo>
                            <a:cubicBezTo>
                              <a:pt x="3006" y="2139"/>
                              <a:pt x="2834" y="0"/>
                              <a:pt x="130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" name="Google Shape;91;p2"/>
                      <p:cNvSpPr/>
                      <p:nvPr/>
                    </p:nvSpPr>
                    <p:spPr>
                      <a:xfrm>
                        <a:off x="4683255" y="4599588"/>
                        <a:ext cx="163354" cy="64156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34" h="39408" extrusionOk="0">
                            <a:moveTo>
                              <a:pt x="4236" y="0"/>
                            </a:moveTo>
                            <a:cubicBezTo>
                              <a:pt x="8248" y="3567"/>
                              <a:pt x="1" y="5797"/>
                              <a:pt x="892" y="9809"/>
                            </a:cubicBezTo>
                            <a:cubicBezTo>
                              <a:pt x="1115" y="11592"/>
                              <a:pt x="2898" y="12707"/>
                              <a:pt x="3122" y="14266"/>
                            </a:cubicBezTo>
                            <a:cubicBezTo>
                              <a:pt x="3567" y="16719"/>
                              <a:pt x="1784" y="18503"/>
                              <a:pt x="1784" y="20731"/>
                            </a:cubicBezTo>
                            <a:cubicBezTo>
                              <a:pt x="2007" y="22959"/>
                              <a:pt x="3789" y="23184"/>
                              <a:pt x="4236" y="25414"/>
                            </a:cubicBezTo>
                            <a:cubicBezTo>
                              <a:pt x="4459" y="27418"/>
                              <a:pt x="2231" y="28758"/>
                              <a:pt x="2453" y="30986"/>
                            </a:cubicBezTo>
                            <a:cubicBezTo>
                              <a:pt x="2676" y="32992"/>
                              <a:pt x="4905" y="34553"/>
                              <a:pt x="5574" y="36560"/>
                            </a:cubicBezTo>
                            <a:cubicBezTo>
                              <a:pt x="6092" y="37906"/>
                              <a:pt x="5987" y="38721"/>
                              <a:pt x="6148" y="39345"/>
                            </a:cubicBezTo>
                            <a:cubicBezTo>
                              <a:pt x="6477" y="39369"/>
                              <a:pt x="6810" y="39386"/>
                              <a:pt x="7141" y="39407"/>
                            </a:cubicBezTo>
                            <a:cubicBezTo>
                              <a:pt x="6693" y="38121"/>
                              <a:pt x="8196" y="36643"/>
                              <a:pt x="8026" y="34777"/>
                            </a:cubicBezTo>
                            <a:cubicBezTo>
                              <a:pt x="7803" y="32102"/>
                              <a:pt x="6020" y="31655"/>
                              <a:pt x="6466" y="28758"/>
                            </a:cubicBezTo>
                            <a:cubicBezTo>
                              <a:pt x="6688" y="27643"/>
                              <a:pt x="8026" y="26751"/>
                              <a:pt x="7803" y="25414"/>
                            </a:cubicBezTo>
                            <a:cubicBezTo>
                              <a:pt x="7581" y="24299"/>
                              <a:pt x="6243" y="23853"/>
                              <a:pt x="5796" y="22516"/>
                            </a:cubicBezTo>
                            <a:cubicBezTo>
                              <a:pt x="4681" y="19841"/>
                              <a:pt x="6466" y="19171"/>
                              <a:pt x="7133" y="16496"/>
                            </a:cubicBezTo>
                            <a:cubicBezTo>
                              <a:pt x="7579" y="13599"/>
                              <a:pt x="5796" y="13152"/>
                              <a:pt x="5129" y="10701"/>
                            </a:cubicBezTo>
                            <a:cubicBezTo>
                              <a:pt x="3344" y="6019"/>
                              <a:pt x="10033" y="2899"/>
                              <a:pt x="423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" name="Google Shape;92;p2"/>
                      <p:cNvSpPr/>
                      <p:nvPr/>
                    </p:nvSpPr>
                    <p:spPr>
                      <a:xfrm>
                        <a:off x="4512706" y="4697610"/>
                        <a:ext cx="215010" cy="53655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207" h="32958" extrusionOk="0">
                            <a:moveTo>
                              <a:pt x="7357" y="1"/>
                            </a:moveTo>
                            <a:cubicBezTo>
                              <a:pt x="0" y="225"/>
                              <a:pt x="7134" y="6243"/>
                              <a:pt x="7357" y="9140"/>
                            </a:cubicBezTo>
                            <a:cubicBezTo>
                              <a:pt x="7357" y="10032"/>
                              <a:pt x="6242" y="10925"/>
                              <a:pt x="6466" y="11816"/>
                            </a:cubicBezTo>
                            <a:cubicBezTo>
                              <a:pt x="6689" y="12930"/>
                              <a:pt x="8471" y="13375"/>
                              <a:pt x="8471" y="14268"/>
                            </a:cubicBezTo>
                            <a:cubicBezTo>
                              <a:pt x="8471" y="16497"/>
                              <a:pt x="6243" y="17388"/>
                              <a:pt x="6466" y="19840"/>
                            </a:cubicBezTo>
                            <a:cubicBezTo>
                              <a:pt x="6466" y="20509"/>
                              <a:pt x="8026" y="20731"/>
                              <a:pt x="8249" y="21623"/>
                            </a:cubicBezTo>
                            <a:cubicBezTo>
                              <a:pt x="8249" y="22961"/>
                              <a:pt x="6689" y="23629"/>
                              <a:pt x="6689" y="24743"/>
                            </a:cubicBezTo>
                            <a:cubicBezTo>
                              <a:pt x="6912" y="27196"/>
                              <a:pt x="8695" y="28088"/>
                              <a:pt x="9364" y="30318"/>
                            </a:cubicBezTo>
                            <a:cubicBezTo>
                              <a:pt x="9546" y="31143"/>
                              <a:pt x="9241" y="31818"/>
                              <a:pt x="9049" y="32435"/>
                            </a:cubicBezTo>
                            <a:cubicBezTo>
                              <a:pt x="10307" y="32635"/>
                              <a:pt x="11575" y="32809"/>
                              <a:pt x="12850" y="32957"/>
                            </a:cubicBezTo>
                            <a:cubicBezTo>
                              <a:pt x="12581" y="32022"/>
                              <a:pt x="13207" y="30636"/>
                              <a:pt x="12707" y="28754"/>
                            </a:cubicBezTo>
                            <a:cubicBezTo>
                              <a:pt x="12262" y="26749"/>
                              <a:pt x="10477" y="26526"/>
                              <a:pt x="10477" y="24298"/>
                            </a:cubicBezTo>
                            <a:cubicBezTo>
                              <a:pt x="10700" y="23406"/>
                              <a:pt x="12037" y="22513"/>
                              <a:pt x="12037" y="21176"/>
                            </a:cubicBezTo>
                            <a:cubicBezTo>
                              <a:pt x="12037" y="19840"/>
                              <a:pt x="10700" y="19616"/>
                              <a:pt x="10700" y="18503"/>
                            </a:cubicBezTo>
                            <a:cubicBezTo>
                              <a:pt x="10700" y="16496"/>
                              <a:pt x="11369" y="14936"/>
                              <a:pt x="11369" y="12930"/>
                            </a:cubicBezTo>
                            <a:cubicBezTo>
                              <a:pt x="11147" y="12262"/>
                              <a:pt x="10255" y="11147"/>
                              <a:pt x="10032" y="10255"/>
                            </a:cubicBezTo>
                            <a:cubicBezTo>
                              <a:pt x="10032" y="9586"/>
                              <a:pt x="11592" y="8694"/>
                              <a:pt x="11369" y="7580"/>
                            </a:cubicBezTo>
                            <a:cubicBezTo>
                              <a:pt x="11147" y="5796"/>
                              <a:pt x="2229" y="2230"/>
                              <a:pt x="735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3" name="Google Shape;93;p2"/>
                    <p:cNvGrpSpPr/>
                    <p:nvPr/>
                  </p:nvGrpSpPr>
                  <p:grpSpPr>
                    <a:xfrm>
                      <a:off x="8536393" y="5277422"/>
                      <a:ext cx="669752" cy="748233"/>
                      <a:chOff x="8523243" y="4655672"/>
                      <a:chExt cx="669752" cy="748233"/>
                    </a:xfrm>
                  </p:grpSpPr>
                  <p:sp>
                    <p:nvSpPr>
                      <p:cNvPr id="94" name="Google Shape;94;p2"/>
                      <p:cNvSpPr/>
                      <p:nvPr/>
                    </p:nvSpPr>
                    <p:spPr>
                      <a:xfrm>
                        <a:off x="8735509" y="4678616"/>
                        <a:ext cx="372873" cy="6705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841" h="42876" extrusionOk="0">
                            <a:moveTo>
                              <a:pt x="510" y="1"/>
                            </a:moveTo>
                            <a:cubicBezTo>
                              <a:pt x="264" y="1"/>
                              <a:pt x="0" y="207"/>
                              <a:pt x="70" y="524"/>
                            </a:cubicBezTo>
                            <a:cubicBezTo>
                              <a:pt x="1352" y="6342"/>
                              <a:pt x="6408" y="5652"/>
                              <a:pt x="10726" y="8083"/>
                            </a:cubicBezTo>
                            <a:cubicBezTo>
                              <a:pt x="14614" y="10269"/>
                              <a:pt x="13519" y="14560"/>
                              <a:pt x="12573" y="17982"/>
                            </a:cubicBezTo>
                            <a:cubicBezTo>
                              <a:pt x="11949" y="20234"/>
                              <a:pt x="12595" y="21988"/>
                              <a:pt x="14226" y="23583"/>
                            </a:cubicBezTo>
                            <a:cubicBezTo>
                              <a:pt x="16266" y="25581"/>
                              <a:pt x="19239" y="26375"/>
                              <a:pt x="21337" y="28322"/>
                            </a:cubicBezTo>
                            <a:cubicBezTo>
                              <a:pt x="23490" y="30323"/>
                              <a:pt x="22914" y="34392"/>
                              <a:pt x="22695" y="36990"/>
                            </a:cubicBezTo>
                            <a:cubicBezTo>
                              <a:pt x="22530" y="38941"/>
                              <a:pt x="22539" y="41115"/>
                              <a:pt x="23111" y="42875"/>
                            </a:cubicBezTo>
                            <a:cubicBezTo>
                              <a:pt x="23320" y="42622"/>
                              <a:pt x="23523" y="42365"/>
                              <a:pt x="23729" y="42112"/>
                            </a:cubicBezTo>
                            <a:cubicBezTo>
                              <a:pt x="22839" y="38721"/>
                              <a:pt x="23841" y="33630"/>
                              <a:pt x="23478" y="30950"/>
                            </a:cubicBezTo>
                            <a:cubicBezTo>
                              <a:pt x="22853" y="26301"/>
                              <a:pt x="17092" y="25219"/>
                              <a:pt x="14216" y="22403"/>
                            </a:cubicBezTo>
                            <a:cubicBezTo>
                              <a:pt x="11853" y="20089"/>
                              <a:pt x="14097" y="16997"/>
                              <a:pt x="14372" y="14400"/>
                            </a:cubicBezTo>
                            <a:cubicBezTo>
                              <a:pt x="14586" y="12391"/>
                              <a:pt x="14146" y="10173"/>
                              <a:pt x="12691" y="8658"/>
                            </a:cubicBezTo>
                            <a:cubicBezTo>
                              <a:pt x="8971" y="4792"/>
                              <a:pt x="2262" y="6589"/>
                              <a:pt x="876" y="301"/>
                            </a:cubicBezTo>
                            <a:cubicBezTo>
                              <a:pt x="829" y="92"/>
                              <a:pt x="673" y="1"/>
                              <a:pt x="5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" name="Google Shape;95;p2"/>
                      <p:cNvSpPr/>
                      <p:nvPr/>
                    </p:nvSpPr>
                    <p:spPr>
                      <a:xfrm>
                        <a:off x="8984279" y="4694319"/>
                        <a:ext cx="200599" cy="58334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826" h="37298" extrusionOk="0">
                            <a:moveTo>
                              <a:pt x="647" y="0"/>
                            </a:moveTo>
                            <a:cubicBezTo>
                              <a:pt x="178" y="0"/>
                              <a:pt x="0" y="730"/>
                              <a:pt x="503" y="814"/>
                            </a:cubicBezTo>
                            <a:cubicBezTo>
                              <a:pt x="4043" y="1407"/>
                              <a:pt x="6246" y="4026"/>
                              <a:pt x="7353" y="7295"/>
                            </a:cubicBezTo>
                            <a:cubicBezTo>
                              <a:pt x="8216" y="9844"/>
                              <a:pt x="6490" y="12593"/>
                              <a:pt x="6901" y="15234"/>
                            </a:cubicBezTo>
                            <a:cubicBezTo>
                              <a:pt x="7128" y="16699"/>
                              <a:pt x="8150" y="17945"/>
                              <a:pt x="9055" y="19055"/>
                            </a:cubicBezTo>
                            <a:cubicBezTo>
                              <a:pt x="11469" y="22014"/>
                              <a:pt x="12615" y="24871"/>
                              <a:pt x="11008" y="28550"/>
                            </a:cubicBezTo>
                            <a:cubicBezTo>
                              <a:pt x="9826" y="31256"/>
                              <a:pt x="8889" y="33554"/>
                              <a:pt x="10248" y="36380"/>
                            </a:cubicBezTo>
                            <a:cubicBezTo>
                              <a:pt x="10401" y="36700"/>
                              <a:pt x="10568" y="37006"/>
                              <a:pt x="10744" y="37297"/>
                            </a:cubicBezTo>
                            <a:cubicBezTo>
                              <a:pt x="10942" y="37024"/>
                              <a:pt x="11145" y="36753"/>
                              <a:pt x="11340" y="36476"/>
                            </a:cubicBezTo>
                            <a:cubicBezTo>
                              <a:pt x="10537" y="35115"/>
                              <a:pt x="10131" y="33687"/>
                              <a:pt x="10573" y="31799"/>
                            </a:cubicBezTo>
                            <a:cubicBezTo>
                              <a:pt x="11142" y="29376"/>
                              <a:pt x="12633" y="27569"/>
                              <a:pt x="12746" y="25011"/>
                            </a:cubicBezTo>
                            <a:cubicBezTo>
                              <a:pt x="12826" y="23178"/>
                              <a:pt x="11816" y="21102"/>
                              <a:pt x="10690" y="19721"/>
                            </a:cubicBezTo>
                            <a:cubicBezTo>
                              <a:pt x="9845" y="18685"/>
                              <a:pt x="8974" y="17688"/>
                              <a:pt x="8277" y="16541"/>
                            </a:cubicBezTo>
                            <a:cubicBezTo>
                              <a:pt x="6890" y="14264"/>
                              <a:pt x="8083" y="11602"/>
                              <a:pt x="8408" y="9215"/>
                            </a:cubicBezTo>
                            <a:cubicBezTo>
                              <a:pt x="8991" y="4926"/>
                              <a:pt x="4624" y="660"/>
                              <a:pt x="727" y="7"/>
                            </a:cubicBezTo>
                            <a:cubicBezTo>
                              <a:pt x="699" y="2"/>
                              <a:pt x="673" y="0"/>
                              <a:pt x="64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6" name="Google Shape;96;p2"/>
                      <p:cNvSpPr/>
                      <p:nvPr/>
                    </p:nvSpPr>
                    <p:spPr>
                      <a:xfrm>
                        <a:off x="8538868" y="4892962"/>
                        <a:ext cx="519780" cy="51094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34" h="32669" extrusionOk="0">
                            <a:moveTo>
                              <a:pt x="943" y="0"/>
                            </a:moveTo>
                            <a:cubicBezTo>
                              <a:pt x="783" y="0"/>
                              <a:pt x="636" y="92"/>
                              <a:pt x="605" y="303"/>
                            </a:cubicBezTo>
                            <a:cubicBezTo>
                              <a:pt x="1" y="4420"/>
                              <a:pt x="3337" y="5071"/>
                              <a:pt x="6747" y="5263"/>
                            </a:cubicBezTo>
                            <a:cubicBezTo>
                              <a:pt x="9706" y="5429"/>
                              <a:pt x="12395" y="5318"/>
                              <a:pt x="14701" y="7456"/>
                            </a:cubicBezTo>
                            <a:cubicBezTo>
                              <a:pt x="17003" y="9594"/>
                              <a:pt x="16577" y="13318"/>
                              <a:pt x="17522" y="16069"/>
                            </a:cubicBezTo>
                            <a:cubicBezTo>
                              <a:pt x="18119" y="17812"/>
                              <a:pt x="19664" y="19209"/>
                              <a:pt x="21361" y="19856"/>
                            </a:cubicBezTo>
                            <a:cubicBezTo>
                              <a:pt x="23053" y="20501"/>
                              <a:pt x="24672" y="20890"/>
                              <a:pt x="26450" y="21214"/>
                            </a:cubicBezTo>
                            <a:cubicBezTo>
                              <a:pt x="30503" y="21952"/>
                              <a:pt x="31028" y="25223"/>
                              <a:pt x="31216" y="28772"/>
                            </a:cubicBezTo>
                            <a:cubicBezTo>
                              <a:pt x="31312" y="30591"/>
                              <a:pt x="31833" y="31825"/>
                              <a:pt x="32630" y="32669"/>
                            </a:cubicBezTo>
                            <a:cubicBezTo>
                              <a:pt x="32832" y="32449"/>
                              <a:pt x="33032" y="32226"/>
                              <a:pt x="33234" y="32003"/>
                            </a:cubicBezTo>
                            <a:cubicBezTo>
                              <a:pt x="31191" y="29413"/>
                              <a:pt x="32550" y="25264"/>
                              <a:pt x="30549" y="22467"/>
                            </a:cubicBezTo>
                            <a:cubicBezTo>
                              <a:pt x="29312" y="20739"/>
                              <a:pt x="26935" y="20444"/>
                              <a:pt x="25023" y="20114"/>
                            </a:cubicBezTo>
                            <a:cubicBezTo>
                              <a:pt x="21359" y="19479"/>
                              <a:pt x="18604" y="17720"/>
                              <a:pt x="17824" y="13989"/>
                            </a:cubicBezTo>
                            <a:cubicBezTo>
                              <a:pt x="17125" y="10645"/>
                              <a:pt x="16756" y="6568"/>
                              <a:pt x="12942" y="5214"/>
                            </a:cubicBezTo>
                            <a:cubicBezTo>
                              <a:pt x="9643" y="4044"/>
                              <a:pt x="619" y="5925"/>
                              <a:pt x="1412" y="527"/>
                            </a:cubicBezTo>
                            <a:cubicBezTo>
                              <a:pt x="1458" y="209"/>
                              <a:pt x="1185" y="0"/>
                              <a:pt x="94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7" name="Google Shape;97;p2"/>
                      <p:cNvSpPr/>
                      <p:nvPr/>
                    </p:nvSpPr>
                    <p:spPr>
                      <a:xfrm>
                        <a:off x="8767290" y="4701091"/>
                        <a:ext cx="26588" cy="5544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00" h="3545" extrusionOk="0">
                            <a:moveTo>
                              <a:pt x="1046" y="0"/>
                            </a:moveTo>
                            <a:cubicBezTo>
                              <a:pt x="894" y="0"/>
                              <a:pt x="698" y="157"/>
                              <a:pt x="446" y="534"/>
                            </a:cubicBezTo>
                            <a:cubicBezTo>
                              <a:pt x="1" y="1202"/>
                              <a:pt x="892" y="3096"/>
                              <a:pt x="1338" y="3432"/>
                            </a:cubicBezTo>
                            <a:lnTo>
                              <a:pt x="1338" y="3545"/>
                            </a:lnTo>
                            <a:cubicBezTo>
                              <a:pt x="1519" y="2910"/>
                              <a:pt x="1700" y="0"/>
                              <a:pt x="104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8" name="Google Shape;98;p2"/>
                      <p:cNvSpPr/>
                      <p:nvPr/>
                    </p:nvSpPr>
                    <p:spPr>
                      <a:xfrm>
                        <a:off x="8708030" y="4693662"/>
                        <a:ext cx="48812" cy="319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21" h="2044" extrusionOk="0">
                            <a:moveTo>
                              <a:pt x="147" y="0"/>
                            </a:moveTo>
                            <a:cubicBezTo>
                              <a:pt x="98" y="0"/>
                              <a:pt x="49" y="2"/>
                              <a:pt x="0" y="7"/>
                            </a:cubicBezTo>
                            <a:cubicBezTo>
                              <a:pt x="0" y="1116"/>
                              <a:pt x="1646" y="2044"/>
                              <a:pt x="2702" y="2044"/>
                            </a:cubicBezTo>
                            <a:cubicBezTo>
                              <a:pt x="2811" y="2044"/>
                              <a:pt x="2915" y="2034"/>
                              <a:pt x="3010" y="2013"/>
                            </a:cubicBezTo>
                            <a:lnTo>
                              <a:pt x="3120" y="2013"/>
                            </a:lnTo>
                            <a:cubicBezTo>
                              <a:pt x="2479" y="1263"/>
                              <a:pt x="1322" y="0"/>
                              <a:pt x="14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9" name="Google Shape;99;p2"/>
                      <p:cNvSpPr/>
                      <p:nvPr/>
                    </p:nvSpPr>
                    <p:spPr>
                      <a:xfrm>
                        <a:off x="8773624" y="4768264"/>
                        <a:ext cx="54677" cy="140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96" h="896" extrusionOk="0">
                            <a:moveTo>
                              <a:pt x="1782" y="1"/>
                            </a:moveTo>
                            <a:cubicBezTo>
                              <a:pt x="1238" y="1"/>
                              <a:pt x="709" y="29"/>
                              <a:pt x="598" y="140"/>
                            </a:cubicBezTo>
                            <a:cubicBezTo>
                              <a:pt x="1" y="678"/>
                              <a:pt x="684" y="895"/>
                              <a:pt x="1550" y="895"/>
                            </a:cubicBezTo>
                            <a:cubicBezTo>
                              <a:pt x="2299" y="895"/>
                              <a:pt x="3186" y="733"/>
                              <a:pt x="3496" y="474"/>
                            </a:cubicBezTo>
                            <a:lnTo>
                              <a:pt x="3050" y="29"/>
                            </a:lnTo>
                            <a:cubicBezTo>
                              <a:pt x="2882" y="29"/>
                              <a:pt x="2325" y="1"/>
                              <a:pt x="178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" name="Google Shape;100;p2"/>
                      <p:cNvSpPr/>
                      <p:nvPr/>
                    </p:nvSpPr>
                    <p:spPr>
                      <a:xfrm>
                        <a:off x="8842237" y="4736922"/>
                        <a:ext cx="32922" cy="4923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05" h="3148" extrusionOk="0">
                            <a:moveTo>
                              <a:pt x="1360" y="0"/>
                            </a:moveTo>
                            <a:cubicBezTo>
                              <a:pt x="1188" y="0"/>
                              <a:pt x="962" y="138"/>
                              <a:pt x="670" y="472"/>
                            </a:cubicBezTo>
                            <a:cubicBezTo>
                              <a:pt x="1" y="1254"/>
                              <a:pt x="1226" y="2590"/>
                              <a:pt x="1338" y="2925"/>
                            </a:cubicBezTo>
                            <a:lnTo>
                              <a:pt x="1562" y="3148"/>
                            </a:lnTo>
                            <a:cubicBezTo>
                              <a:pt x="1833" y="2604"/>
                              <a:pt x="2105" y="0"/>
                              <a:pt x="136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" name="Google Shape;101;p2"/>
                      <p:cNvSpPr/>
                      <p:nvPr/>
                    </p:nvSpPr>
                    <p:spPr>
                      <a:xfrm>
                        <a:off x="8866760" y="4809179"/>
                        <a:ext cx="50455" cy="237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26" h="1516" extrusionOk="0">
                            <a:moveTo>
                              <a:pt x="1547" y="0"/>
                            </a:moveTo>
                            <a:cubicBezTo>
                              <a:pt x="869" y="0"/>
                              <a:pt x="229" y="138"/>
                              <a:pt x="106" y="757"/>
                            </a:cubicBezTo>
                            <a:cubicBezTo>
                              <a:pt x="0" y="1318"/>
                              <a:pt x="214" y="1515"/>
                              <a:pt x="574" y="1515"/>
                            </a:cubicBezTo>
                            <a:cubicBezTo>
                              <a:pt x="1361" y="1515"/>
                              <a:pt x="2844" y="575"/>
                              <a:pt x="3225" y="423"/>
                            </a:cubicBezTo>
                            <a:lnTo>
                              <a:pt x="3003" y="88"/>
                            </a:lnTo>
                            <a:cubicBezTo>
                              <a:pt x="2656" y="88"/>
                              <a:pt x="2089" y="0"/>
                              <a:pt x="154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2" name="Google Shape;102;p2"/>
                      <p:cNvSpPr/>
                      <p:nvPr/>
                    </p:nvSpPr>
                    <p:spPr>
                      <a:xfrm>
                        <a:off x="8934638" y="4788284"/>
                        <a:ext cx="34252" cy="519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90" h="3320" extrusionOk="0">
                            <a:moveTo>
                              <a:pt x="1065" y="0"/>
                            </a:moveTo>
                            <a:cubicBezTo>
                              <a:pt x="957" y="0"/>
                              <a:pt x="826" y="27"/>
                              <a:pt x="670" y="86"/>
                            </a:cubicBezTo>
                            <a:cubicBezTo>
                              <a:pt x="0" y="421"/>
                              <a:pt x="446" y="2092"/>
                              <a:pt x="446" y="2761"/>
                            </a:cubicBezTo>
                            <a:lnTo>
                              <a:pt x="670" y="3320"/>
                            </a:lnTo>
                            <a:cubicBezTo>
                              <a:pt x="873" y="2912"/>
                              <a:pt x="2189" y="0"/>
                              <a:pt x="106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3" name="Google Shape;103;p2"/>
                      <p:cNvSpPr/>
                      <p:nvPr/>
                    </p:nvSpPr>
                    <p:spPr>
                      <a:xfrm>
                        <a:off x="8920687" y="4865013"/>
                        <a:ext cx="32735" cy="431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93" h="2761" extrusionOk="0">
                            <a:moveTo>
                              <a:pt x="498" y="1"/>
                            </a:moveTo>
                            <a:cubicBezTo>
                              <a:pt x="311" y="1"/>
                              <a:pt x="167" y="185"/>
                              <a:pt x="113" y="643"/>
                            </a:cubicBezTo>
                            <a:cubicBezTo>
                              <a:pt x="1" y="1424"/>
                              <a:pt x="1449" y="2315"/>
                              <a:pt x="1896" y="2648"/>
                            </a:cubicBezTo>
                            <a:lnTo>
                              <a:pt x="2008" y="2761"/>
                            </a:lnTo>
                            <a:cubicBezTo>
                              <a:pt x="2092" y="1829"/>
                              <a:pt x="1086" y="1"/>
                              <a:pt x="49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4" name="Google Shape;104;p2"/>
                      <p:cNvSpPr/>
                      <p:nvPr/>
                    </p:nvSpPr>
                    <p:spPr>
                      <a:xfrm>
                        <a:off x="8941598" y="4916876"/>
                        <a:ext cx="47092" cy="366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11" h="2342" extrusionOk="0">
                            <a:moveTo>
                              <a:pt x="2119" y="1"/>
                            </a:moveTo>
                            <a:lnTo>
                              <a:pt x="2119" y="1"/>
                            </a:lnTo>
                            <a:cubicBezTo>
                              <a:pt x="1116" y="112"/>
                              <a:pt x="1" y="1115"/>
                              <a:pt x="112" y="2118"/>
                            </a:cubicBezTo>
                            <a:lnTo>
                              <a:pt x="223" y="2342"/>
                            </a:lnTo>
                            <a:cubicBezTo>
                              <a:pt x="1226" y="1895"/>
                              <a:pt x="3010" y="1672"/>
                              <a:pt x="211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5" name="Google Shape;105;p2"/>
                      <p:cNvSpPr/>
                      <p:nvPr/>
                    </p:nvSpPr>
                    <p:spPr>
                      <a:xfrm>
                        <a:off x="8891065" y="4961497"/>
                        <a:ext cx="47076" cy="408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10" h="2611" extrusionOk="0">
                            <a:moveTo>
                              <a:pt x="1139" y="0"/>
                            </a:moveTo>
                            <a:cubicBezTo>
                              <a:pt x="941" y="0"/>
                              <a:pt x="743" y="112"/>
                              <a:pt x="557" y="380"/>
                            </a:cubicBezTo>
                            <a:cubicBezTo>
                              <a:pt x="0" y="1384"/>
                              <a:pt x="2340" y="2499"/>
                              <a:pt x="2786" y="2610"/>
                            </a:cubicBezTo>
                            <a:lnTo>
                              <a:pt x="3010" y="2610"/>
                            </a:lnTo>
                            <a:cubicBezTo>
                              <a:pt x="2919" y="2156"/>
                              <a:pt x="2014" y="0"/>
                              <a:pt x="113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6" name="Google Shape;106;p2"/>
                      <p:cNvSpPr/>
                      <p:nvPr/>
                    </p:nvSpPr>
                    <p:spPr>
                      <a:xfrm>
                        <a:off x="8953828" y="4974400"/>
                        <a:ext cx="38334" cy="592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51" h="3791" extrusionOk="0">
                            <a:moveTo>
                              <a:pt x="1001" y="1"/>
                            </a:moveTo>
                            <a:lnTo>
                              <a:pt x="1001" y="1"/>
                            </a:lnTo>
                            <a:cubicBezTo>
                              <a:pt x="0" y="1004"/>
                              <a:pt x="0" y="2453"/>
                              <a:pt x="222" y="3790"/>
                            </a:cubicBezTo>
                            <a:lnTo>
                              <a:pt x="333" y="3790"/>
                            </a:lnTo>
                            <a:cubicBezTo>
                              <a:pt x="891" y="2676"/>
                              <a:pt x="2450" y="1116"/>
                              <a:pt x="100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7" name="Google Shape;107;p2"/>
                      <p:cNvSpPr/>
                      <p:nvPr/>
                    </p:nvSpPr>
                    <p:spPr>
                      <a:xfrm>
                        <a:off x="8934638" y="5055039"/>
                        <a:ext cx="66251" cy="233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36" h="1496" extrusionOk="0">
                            <a:moveTo>
                              <a:pt x="825" y="1"/>
                            </a:moveTo>
                            <a:cubicBezTo>
                              <a:pt x="531" y="1"/>
                              <a:pt x="252" y="58"/>
                              <a:pt x="0" y="195"/>
                            </a:cubicBezTo>
                            <a:cubicBezTo>
                              <a:pt x="207" y="1229"/>
                              <a:pt x="1267" y="1495"/>
                              <a:pt x="2336" y="1495"/>
                            </a:cubicBezTo>
                            <a:cubicBezTo>
                              <a:pt x="2995" y="1495"/>
                              <a:pt x="3657" y="1394"/>
                              <a:pt x="4125" y="1310"/>
                            </a:cubicBezTo>
                            <a:lnTo>
                              <a:pt x="4235" y="1310"/>
                            </a:lnTo>
                            <a:cubicBezTo>
                              <a:pt x="3349" y="866"/>
                              <a:pt x="1970" y="1"/>
                              <a:pt x="82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8" name="Google Shape;108;p2"/>
                      <p:cNvSpPr/>
                      <p:nvPr/>
                    </p:nvSpPr>
                    <p:spPr>
                      <a:xfrm>
                        <a:off x="9025866" y="5040979"/>
                        <a:ext cx="41274" cy="502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39" h="3214" extrusionOk="0">
                            <a:moveTo>
                              <a:pt x="890" y="0"/>
                            </a:moveTo>
                            <a:cubicBezTo>
                              <a:pt x="1" y="0"/>
                              <a:pt x="137" y="2319"/>
                              <a:pt x="521" y="2989"/>
                            </a:cubicBezTo>
                            <a:lnTo>
                              <a:pt x="631" y="3213"/>
                            </a:lnTo>
                            <a:cubicBezTo>
                              <a:pt x="1078" y="2655"/>
                              <a:pt x="2638" y="982"/>
                              <a:pt x="1412" y="203"/>
                            </a:cubicBezTo>
                            <a:cubicBezTo>
                              <a:pt x="1208" y="62"/>
                              <a:pt x="1036" y="0"/>
                              <a:pt x="89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" name="Google Shape;109;p2"/>
                      <p:cNvSpPr/>
                      <p:nvPr/>
                    </p:nvSpPr>
                    <p:spPr>
                      <a:xfrm>
                        <a:off x="9014809" y="5111656"/>
                        <a:ext cx="64531" cy="2142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26" h="1370" extrusionOk="0">
                            <a:moveTo>
                              <a:pt x="1417" y="1"/>
                            </a:moveTo>
                            <a:cubicBezTo>
                              <a:pt x="1138" y="1"/>
                              <a:pt x="910" y="74"/>
                              <a:pt x="781" y="254"/>
                            </a:cubicBezTo>
                            <a:cubicBezTo>
                              <a:pt x="0" y="1113"/>
                              <a:pt x="1686" y="1370"/>
                              <a:pt x="2954" y="1370"/>
                            </a:cubicBezTo>
                            <a:cubicBezTo>
                              <a:pt x="3495" y="1370"/>
                              <a:pt x="3959" y="1323"/>
                              <a:pt x="4125" y="1257"/>
                            </a:cubicBezTo>
                            <a:cubicBezTo>
                              <a:pt x="3868" y="827"/>
                              <a:pt x="2354" y="1"/>
                              <a:pt x="141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" name="Google Shape;110;p2"/>
                      <p:cNvSpPr/>
                      <p:nvPr/>
                    </p:nvSpPr>
                    <p:spPr>
                      <a:xfrm>
                        <a:off x="9098467" y="5139840"/>
                        <a:ext cx="57336" cy="369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66" h="2363" extrusionOk="0">
                            <a:moveTo>
                              <a:pt x="1443" y="1"/>
                            </a:moveTo>
                            <a:cubicBezTo>
                              <a:pt x="741" y="1"/>
                              <a:pt x="114" y="1002"/>
                              <a:pt x="114" y="1795"/>
                            </a:cubicBezTo>
                            <a:lnTo>
                              <a:pt x="1" y="2351"/>
                            </a:lnTo>
                            <a:cubicBezTo>
                              <a:pt x="72" y="2358"/>
                              <a:pt x="153" y="2362"/>
                              <a:pt x="240" y="2362"/>
                            </a:cubicBezTo>
                            <a:cubicBezTo>
                              <a:pt x="1378" y="2362"/>
                              <a:pt x="3665" y="1683"/>
                              <a:pt x="2008" y="234"/>
                            </a:cubicBezTo>
                            <a:cubicBezTo>
                              <a:pt x="1821" y="71"/>
                              <a:pt x="1630" y="1"/>
                              <a:pt x="144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1" name="Google Shape;111;p2"/>
                      <p:cNvSpPr/>
                      <p:nvPr/>
                    </p:nvSpPr>
                    <p:spPr>
                      <a:xfrm>
                        <a:off x="9054910" y="5199788"/>
                        <a:ext cx="40117" cy="396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65" h="2532" extrusionOk="0">
                            <a:moveTo>
                              <a:pt x="757" y="1"/>
                            </a:moveTo>
                            <a:cubicBezTo>
                              <a:pt x="534" y="1"/>
                              <a:pt x="283" y="59"/>
                              <a:pt x="1" y="191"/>
                            </a:cubicBezTo>
                            <a:cubicBezTo>
                              <a:pt x="1" y="1518"/>
                              <a:pt x="1424" y="2186"/>
                              <a:pt x="2535" y="2415"/>
                            </a:cubicBezTo>
                            <a:lnTo>
                              <a:pt x="2535" y="2415"/>
                            </a:lnTo>
                            <a:cubicBezTo>
                              <a:pt x="2256" y="1323"/>
                              <a:pt x="1817" y="1"/>
                              <a:pt x="757" y="1"/>
                            </a:cubicBezTo>
                            <a:close/>
                            <a:moveTo>
                              <a:pt x="2535" y="2415"/>
                            </a:moveTo>
                            <a:cubicBezTo>
                              <a:pt x="2545" y="2454"/>
                              <a:pt x="2555" y="2493"/>
                              <a:pt x="2565" y="2531"/>
                            </a:cubicBezTo>
                            <a:lnTo>
                              <a:pt x="2565" y="2421"/>
                            </a:lnTo>
                            <a:cubicBezTo>
                              <a:pt x="2555" y="2419"/>
                              <a:pt x="2545" y="2417"/>
                              <a:pt x="2535" y="241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2" name="Google Shape;112;p2"/>
                      <p:cNvSpPr/>
                      <p:nvPr/>
                    </p:nvSpPr>
                    <p:spPr>
                      <a:xfrm>
                        <a:off x="9096778" y="5236651"/>
                        <a:ext cx="64484" cy="393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23" h="2516" extrusionOk="0">
                            <a:moveTo>
                              <a:pt x="1878" y="1"/>
                            </a:moveTo>
                            <a:cubicBezTo>
                              <a:pt x="891" y="1"/>
                              <a:pt x="184" y="1785"/>
                              <a:pt x="0" y="2516"/>
                            </a:cubicBezTo>
                            <a:lnTo>
                              <a:pt x="111" y="2404"/>
                            </a:lnTo>
                            <a:cubicBezTo>
                              <a:pt x="891" y="2404"/>
                              <a:pt x="4123" y="1623"/>
                              <a:pt x="2563" y="286"/>
                            </a:cubicBezTo>
                            <a:cubicBezTo>
                              <a:pt x="2323" y="86"/>
                              <a:pt x="2094" y="1"/>
                              <a:pt x="187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3" name="Google Shape;113;p2"/>
                      <p:cNvSpPr/>
                      <p:nvPr/>
                    </p:nvSpPr>
                    <p:spPr>
                      <a:xfrm>
                        <a:off x="8938470" y="4697040"/>
                        <a:ext cx="69739" cy="242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59" h="1548" extrusionOk="0">
                            <a:moveTo>
                              <a:pt x="1168" y="0"/>
                            </a:moveTo>
                            <a:cubicBezTo>
                              <a:pt x="654" y="0"/>
                              <a:pt x="224" y="136"/>
                              <a:pt x="0" y="533"/>
                            </a:cubicBezTo>
                            <a:cubicBezTo>
                              <a:pt x="468" y="1262"/>
                              <a:pt x="1188" y="1548"/>
                              <a:pt x="1946" y="1548"/>
                            </a:cubicBezTo>
                            <a:cubicBezTo>
                              <a:pt x="2850" y="1548"/>
                              <a:pt x="3808" y="1141"/>
                              <a:pt x="4458" y="593"/>
                            </a:cubicBezTo>
                            <a:lnTo>
                              <a:pt x="4458" y="593"/>
                            </a:lnTo>
                            <a:lnTo>
                              <a:pt x="4213" y="633"/>
                            </a:lnTo>
                            <a:cubicBezTo>
                              <a:pt x="3491" y="520"/>
                              <a:pt x="2171" y="0"/>
                              <a:pt x="116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4" name="Google Shape;114;p2"/>
                      <p:cNvSpPr/>
                      <p:nvPr/>
                    </p:nvSpPr>
                    <p:spPr>
                      <a:xfrm>
                        <a:off x="8992396" y="4655672"/>
                        <a:ext cx="48609" cy="520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8" h="3327" extrusionOk="0">
                            <a:moveTo>
                              <a:pt x="1210" y="1"/>
                            </a:moveTo>
                            <a:cubicBezTo>
                              <a:pt x="0" y="1"/>
                              <a:pt x="576" y="2600"/>
                              <a:pt x="878" y="3105"/>
                            </a:cubicBezTo>
                            <a:lnTo>
                              <a:pt x="1100" y="3327"/>
                            </a:lnTo>
                            <a:cubicBezTo>
                              <a:pt x="1325" y="2547"/>
                              <a:pt x="3107" y="539"/>
                              <a:pt x="1658" y="94"/>
                            </a:cubicBezTo>
                            <a:cubicBezTo>
                              <a:pt x="1487" y="30"/>
                              <a:pt x="1339" y="1"/>
                              <a:pt x="12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5" name="Google Shape;115;p2"/>
                      <p:cNvSpPr/>
                      <p:nvPr/>
                    </p:nvSpPr>
                    <p:spPr>
                      <a:xfrm>
                        <a:off x="9004439" y="4729055"/>
                        <a:ext cx="60965" cy="2192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898" h="1402" extrusionOk="0">
                            <a:moveTo>
                              <a:pt x="913" y="0"/>
                            </a:moveTo>
                            <a:cubicBezTo>
                              <a:pt x="572" y="0"/>
                              <a:pt x="312" y="113"/>
                              <a:pt x="220" y="419"/>
                            </a:cubicBezTo>
                            <a:cubicBezTo>
                              <a:pt x="1" y="1218"/>
                              <a:pt x="1392" y="1402"/>
                              <a:pt x="2542" y="1402"/>
                            </a:cubicBezTo>
                            <a:cubicBezTo>
                              <a:pt x="3157" y="1402"/>
                              <a:pt x="3703" y="1349"/>
                              <a:pt x="3898" y="1310"/>
                            </a:cubicBezTo>
                            <a:lnTo>
                              <a:pt x="3673" y="864"/>
                            </a:lnTo>
                            <a:cubicBezTo>
                              <a:pt x="3270" y="784"/>
                              <a:pt x="1812" y="0"/>
                              <a:pt x="91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6" name="Google Shape;116;p2"/>
                      <p:cNvSpPr/>
                      <p:nvPr/>
                    </p:nvSpPr>
                    <p:spPr>
                      <a:xfrm>
                        <a:off x="9100234" y="4752155"/>
                        <a:ext cx="41665" cy="375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64" h="2399" extrusionOk="0">
                            <a:moveTo>
                              <a:pt x="1785" y="0"/>
                            </a:moveTo>
                            <a:cubicBezTo>
                              <a:pt x="1597" y="0"/>
                              <a:pt x="1339" y="83"/>
                              <a:pt x="1004" y="280"/>
                            </a:cubicBezTo>
                            <a:cubicBezTo>
                              <a:pt x="224" y="725"/>
                              <a:pt x="112" y="1616"/>
                              <a:pt x="1" y="2174"/>
                            </a:cubicBezTo>
                            <a:lnTo>
                              <a:pt x="225" y="2398"/>
                            </a:lnTo>
                            <a:cubicBezTo>
                              <a:pt x="336" y="2286"/>
                              <a:pt x="559" y="2286"/>
                              <a:pt x="559" y="2062"/>
                            </a:cubicBezTo>
                            <a:cubicBezTo>
                              <a:pt x="2027" y="1787"/>
                              <a:pt x="2664" y="0"/>
                              <a:pt x="178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7" name="Google Shape;117;p2"/>
                      <p:cNvSpPr/>
                      <p:nvPr/>
                    </p:nvSpPr>
                    <p:spPr>
                      <a:xfrm>
                        <a:off x="9063621" y="4827274"/>
                        <a:ext cx="38381" cy="4080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54" h="2609" extrusionOk="0">
                            <a:moveTo>
                              <a:pt x="676" y="1"/>
                            </a:moveTo>
                            <a:cubicBezTo>
                              <a:pt x="567" y="1"/>
                              <a:pt x="453" y="15"/>
                              <a:pt x="335" y="44"/>
                            </a:cubicBezTo>
                            <a:cubicBezTo>
                              <a:pt x="1" y="1384"/>
                              <a:pt x="1338" y="2051"/>
                              <a:pt x="2342" y="2608"/>
                            </a:cubicBezTo>
                            <a:lnTo>
                              <a:pt x="2453" y="2496"/>
                            </a:lnTo>
                            <a:cubicBezTo>
                              <a:pt x="2453" y="1480"/>
                              <a:pt x="1805" y="1"/>
                              <a:pt x="67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8" name="Google Shape;118;p2"/>
                      <p:cNvSpPr/>
                      <p:nvPr/>
                    </p:nvSpPr>
                    <p:spPr>
                      <a:xfrm>
                        <a:off x="9093274" y="4888864"/>
                        <a:ext cx="52316" cy="437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45" h="2796" extrusionOk="0">
                            <a:moveTo>
                              <a:pt x="2265" y="1"/>
                            </a:moveTo>
                            <a:cubicBezTo>
                              <a:pt x="1407" y="1"/>
                              <a:pt x="140" y="1641"/>
                              <a:pt x="224" y="2572"/>
                            </a:cubicBezTo>
                            <a:lnTo>
                              <a:pt x="2" y="2793"/>
                            </a:lnTo>
                            <a:lnTo>
                              <a:pt x="2" y="2793"/>
                            </a:lnTo>
                            <a:cubicBezTo>
                              <a:pt x="676" y="2126"/>
                              <a:pt x="3345" y="2013"/>
                              <a:pt x="2900" y="565"/>
                            </a:cubicBezTo>
                            <a:cubicBezTo>
                              <a:pt x="2766" y="164"/>
                              <a:pt x="2536" y="1"/>
                              <a:pt x="2265" y="1"/>
                            </a:cubicBezTo>
                            <a:close/>
                            <a:moveTo>
                              <a:pt x="2" y="2793"/>
                            </a:moveTo>
                            <a:cubicBezTo>
                              <a:pt x="2" y="2794"/>
                              <a:pt x="1" y="2795"/>
                              <a:pt x="0" y="2795"/>
                            </a:cubicBezTo>
                            <a:lnTo>
                              <a:pt x="2" y="2793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9" name="Google Shape;119;p2"/>
                      <p:cNvSpPr/>
                      <p:nvPr/>
                    </p:nvSpPr>
                    <p:spPr>
                      <a:xfrm>
                        <a:off x="9085611" y="4979107"/>
                        <a:ext cx="56492" cy="3192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12" h="2041" extrusionOk="0">
                            <a:moveTo>
                              <a:pt x="365" y="1"/>
                            </a:moveTo>
                            <a:cubicBezTo>
                              <a:pt x="87" y="1"/>
                              <a:pt x="1" y="223"/>
                              <a:pt x="267" y="815"/>
                            </a:cubicBezTo>
                            <a:cubicBezTo>
                              <a:pt x="621" y="1433"/>
                              <a:pt x="1955" y="1631"/>
                              <a:pt x="2826" y="1631"/>
                            </a:cubicBezTo>
                            <a:cubicBezTo>
                              <a:pt x="2945" y="1631"/>
                              <a:pt x="3055" y="1627"/>
                              <a:pt x="3153" y="1620"/>
                            </a:cubicBezTo>
                            <a:lnTo>
                              <a:pt x="3153" y="1620"/>
                            </a:lnTo>
                            <a:cubicBezTo>
                              <a:pt x="2396" y="1002"/>
                              <a:pt x="952" y="1"/>
                              <a:pt x="365" y="1"/>
                            </a:cubicBezTo>
                            <a:close/>
                            <a:moveTo>
                              <a:pt x="3388" y="1594"/>
                            </a:moveTo>
                            <a:cubicBezTo>
                              <a:pt x="3322" y="1605"/>
                              <a:pt x="3243" y="1614"/>
                              <a:pt x="3153" y="1620"/>
                            </a:cubicBezTo>
                            <a:lnTo>
                              <a:pt x="3153" y="1620"/>
                            </a:lnTo>
                            <a:cubicBezTo>
                              <a:pt x="3385" y="1810"/>
                              <a:pt x="3553" y="1963"/>
                              <a:pt x="3611" y="2040"/>
                            </a:cubicBezTo>
                            <a:lnTo>
                              <a:pt x="3388" y="1594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0" name="Google Shape;120;p2"/>
                      <p:cNvSpPr/>
                      <p:nvPr/>
                    </p:nvSpPr>
                    <p:spPr>
                      <a:xfrm>
                        <a:off x="9158102" y="4988272"/>
                        <a:ext cx="34533" cy="541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08" h="3461" extrusionOk="0">
                            <a:moveTo>
                              <a:pt x="1636" y="1"/>
                            </a:moveTo>
                            <a:cubicBezTo>
                              <a:pt x="1" y="1"/>
                              <a:pt x="425" y="2150"/>
                              <a:pt x="425" y="3238"/>
                            </a:cubicBezTo>
                            <a:lnTo>
                              <a:pt x="647" y="3460"/>
                            </a:lnTo>
                            <a:cubicBezTo>
                              <a:pt x="1316" y="2345"/>
                              <a:pt x="2207" y="1454"/>
                              <a:pt x="1762" y="5"/>
                            </a:cubicBezTo>
                            <a:cubicBezTo>
                              <a:pt x="1719" y="2"/>
                              <a:pt x="1677" y="1"/>
                              <a:pt x="163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" name="Google Shape;121;p2"/>
                      <p:cNvSpPr/>
                      <p:nvPr/>
                    </p:nvSpPr>
                    <p:spPr>
                      <a:xfrm>
                        <a:off x="9121161" y="5057558"/>
                        <a:ext cx="52316" cy="511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45" h="3268" extrusionOk="0">
                            <a:moveTo>
                              <a:pt x="1651" y="0"/>
                            </a:moveTo>
                            <a:cubicBezTo>
                              <a:pt x="1519" y="0"/>
                              <a:pt x="1378" y="45"/>
                              <a:pt x="1226" y="146"/>
                            </a:cubicBezTo>
                            <a:cubicBezTo>
                              <a:pt x="1" y="925"/>
                              <a:pt x="2676" y="3044"/>
                              <a:pt x="3122" y="3267"/>
                            </a:cubicBezTo>
                            <a:lnTo>
                              <a:pt x="3345" y="3267"/>
                            </a:lnTo>
                            <a:cubicBezTo>
                              <a:pt x="3147" y="2773"/>
                              <a:pt x="2686" y="0"/>
                              <a:pt x="165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2" name="Google Shape;122;p2"/>
                      <p:cNvSpPr/>
                      <p:nvPr/>
                    </p:nvSpPr>
                    <p:spPr>
                      <a:xfrm>
                        <a:off x="9159525" y="5137462"/>
                        <a:ext cx="33470" cy="226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40" h="1448" extrusionOk="0">
                            <a:moveTo>
                              <a:pt x="1281" y="0"/>
                            </a:moveTo>
                            <a:cubicBezTo>
                              <a:pt x="969" y="0"/>
                              <a:pt x="549" y="273"/>
                              <a:pt x="111" y="1056"/>
                            </a:cubicBezTo>
                            <a:lnTo>
                              <a:pt x="0" y="1390"/>
                            </a:lnTo>
                            <a:cubicBezTo>
                              <a:pt x="218" y="1430"/>
                              <a:pt x="413" y="1448"/>
                              <a:pt x="587" y="1448"/>
                            </a:cubicBezTo>
                            <a:cubicBezTo>
                              <a:pt x="2139" y="1448"/>
                              <a:pt x="1999" y="0"/>
                              <a:pt x="128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3" name="Google Shape;123;p2"/>
                      <p:cNvSpPr/>
                      <p:nvPr/>
                    </p:nvSpPr>
                    <p:spPr>
                      <a:xfrm>
                        <a:off x="8523322" y="4854535"/>
                        <a:ext cx="32672" cy="599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89" h="3836" extrusionOk="0">
                            <a:moveTo>
                              <a:pt x="1279" y="1"/>
                            </a:moveTo>
                            <a:cubicBezTo>
                              <a:pt x="1129" y="1"/>
                              <a:pt x="947" y="97"/>
                              <a:pt x="726" y="321"/>
                            </a:cubicBezTo>
                            <a:cubicBezTo>
                              <a:pt x="0" y="1169"/>
                              <a:pt x="1231" y="2840"/>
                              <a:pt x="1938" y="3502"/>
                            </a:cubicBezTo>
                            <a:lnTo>
                              <a:pt x="1938" y="3502"/>
                            </a:lnTo>
                            <a:cubicBezTo>
                              <a:pt x="1954" y="2550"/>
                              <a:pt x="2047" y="1"/>
                              <a:pt x="1279" y="1"/>
                            </a:cubicBezTo>
                            <a:close/>
                            <a:moveTo>
                              <a:pt x="1938" y="3502"/>
                            </a:moveTo>
                            <a:lnTo>
                              <a:pt x="1938" y="3502"/>
                            </a:lnTo>
                            <a:cubicBezTo>
                              <a:pt x="1935" y="3672"/>
                              <a:pt x="1935" y="3790"/>
                              <a:pt x="1942" y="3835"/>
                            </a:cubicBezTo>
                            <a:lnTo>
                              <a:pt x="2088" y="3635"/>
                            </a:lnTo>
                            <a:cubicBezTo>
                              <a:pt x="2042" y="3597"/>
                              <a:pt x="1991" y="3553"/>
                              <a:pt x="1938" y="350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4" name="Google Shape;124;p2"/>
                      <p:cNvSpPr/>
                      <p:nvPr/>
                    </p:nvSpPr>
                    <p:spPr>
                      <a:xfrm>
                        <a:off x="8551129" y="4887254"/>
                        <a:ext cx="43604" cy="244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88" h="1561" extrusionOk="0">
                            <a:moveTo>
                              <a:pt x="2452" y="1"/>
                            </a:moveTo>
                            <a:cubicBezTo>
                              <a:pt x="1561" y="1"/>
                              <a:pt x="557" y="557"/>
                              <a:pt x="112" y="1338"/>
                            </a:cubicBezTo>
                            <a:lnTo>
                              <a:pt x="0" y="1560"/>
                            </a:lnTo>
                            <a:cubicBezTo>
                              <a:pt x="891" y="1225"/>
                              <a:pt x="2787" y="1225"/>
                              <a:pt x="245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5" name="Google Shape;125;p2"/>
                      <p:cNvSpPr/>
                      <p:nvPr/>
                    </p:nvSpPr>
                    <p:spPr>
                      <a:xfrm>
                        <a:off x="8523243" y="4928653"/>
                        <a:ext cx="48844" cy="266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23" h="1702" extrusionOk="0">
                            <a:moveTo>
                              <a:pt x="301" y="0"/>
                            </a:moveTo>
                            <a:cubicBezTo>
                              <a:pt x="199" y="0"/>
                              <a:pt x="99" y="9"/>
                              <a:pt x="1" y="29"/>
                            </a:cubicBezTo>
                            <a:cubicBezTo>
                              <a:pt x="112" y="1032"/>
                              <a:pt x="1895" y="1701"/>
                              <a:pt x="2898" y="1701"/>
                            </a:cubicBezTo>
                            <a:lnTo>
                              <a:pt x="3122" y="1701"/>
                            </a:lnTo>
                            <a:cubicBezTo>
                              <a:pt x="2511" y="989"/>
                              <a:pt x="1346" y="0"/>
                              <a:pt x="30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6" name="Google Shape;126;p2"/>
                      <p:cNvSpPr/>
                      <p:nvPr/>
                    </p:nvSpPr>
                    <p:spPr>
                      <a:xfrm>
                        <a:off x="8591653" y="4912152"/>
                        <a:ext cx="27464" cy="553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6" h="3536" extrusionOk="0">
                            <a:moveTo>
                              <a:pt x="939" y="1"/>
                            </a:moveTo>
                            <a:cubicBezTo>
                              <a:pt x="796" y="1"/>
                              <a:pt x="625" y="154"/>
                              <a:pt x="418" y="525"/>
                            </a:cubicBezTo>
                            <a:cubicBezTo>
                              <a:pt x="1" y="1359"/>
                              <a:pt x="1047" y="2973"/>
                              <a:pt x="1640" y="3269"/>
                            </a:cubicBezTo>
                            <a:lnTo>
                              <a:pt x="1640" y="3269"/>
                            </a:lnTo>
                            <a:cubicBezTo>
                              <a:pt x="1620" y="2360"/>
                              <a:pt x="1500" y="1"/>
                              <a:pt x="939" y="1"/>
                            </a:cubicBezTo>
                            <a:close/>
                            <a:moveTo>
                              <a:pt x="1640" y="3269"/>
                            </a:moveTo>
                            <a:lnTo>
                              <a:pt x="1640" y="3269"/>
                            </a:lnTo>
                            <a:cubicBezTo>
                              <a:pt x="1642" y="3383"/>
                              <a:pt x="1643" y="3475"/>
                              <a:pt x="1643" y="3535"/>
                            </a:cubicBezTo>
                            <a:lnTo>
                              <a:pt x="1756" y="3311"/>
                            </a:lnTo>
                            <a:cubicBezTo>
                              <a:pt x="1720" y="3304"/>
                              <a:pt x="1681" y="3290"/>
                              <a:pt x="1640" y="3269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7" name="Google Shape;127;p2"/>
                      <p:cNvSpPr/>
                      <p:nvPr/>
                    </p:nvSpPr>
                    <p:spPr>
                      <a:xfrm>
                        <a:off x="8626671" y="4974400"/>
                        <a:ext cx="44762" cy="2037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62" h="1303" extrusionOk="0">
                            <a:moveTo>
                              <a:pt x="2638" y="1"/>
                            </a:moveTo>
                            <a:cubicBezTo>
                              <a:pt x="2526" y="23"/>
                              <a:pt x="2351" y="28"/>
                              <a:pt x="2143" y="28"/>
                            </a:cubicBezTo>
                            <a:cubicBezTo>
                              <a:pt x="2008" y="28"/>
                              <a:pt x="1860" y="26"/>
                              <a:pt x="1707" y="26"/>
                            </a:cubicBezTo>
                            <a:cubicBezTo>
                              <a:pt x="921" y="26"/>
                              <a:pt x="1" y="75"/>
                              <a:pt x="75" y="670"/>
                            </a:cubicBezTo>
                            <a:cubicBezTo>
                              <a:pt x="113" y="1133"/>
                              <a:pt x="406" y="1302"/>
                              <a:pt x="791" y="1302"/>
                            </a:cubicBezTo>
                            <a:cubicBezTo>
                              <a:pt x="1517" y="1302"/>
                              <a:pt x="2571" y="700"/>
                              <a:pt x="2862" y="337"/>
                            </a:cubicBezTo>
                            <a:lnTo>
                              <a:pt x="2638" y="1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8" name="Google Shape;128;p2"/>
                      <p:cNvSpPr/>
                      <p:nvPr/>
                    </p:nvSpPr>
                    <p:spPr>
                      <a:xfrm>
                        <a:off x="8676656" y="4922850"/>
                        <a:ext cx="37567" cy="533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02" h="3410" extrusionOk="0">
                            <a:moveTo>
                              <a:pt x="1402" y="1"/>
                            </a:moveTo>
                            <a:cubicBezTo>
                              <a:pt x="1316" y="1"/>
                              <a:pt x="1221" y="21"/>
                              <a:pt x="1116" y="65"/>
                            </a:cubicBezTo>
                            <a:cubicBezTo>
                              <a:pt x="1" y="511"/>
                              <a:pt x="1225" y="2740"/>
                              <a:pt x="1783" y="3297"/>
                            </a:cubicBezTo>
                            <a:lnTo>
                              <a:pt x="2117" y="3409"/>
                            </a:lnTo>
                            <a:cubicBezTo>
                              <a:pt x="2117" y="2793"/>
                              <a:pt x="2402" y="1"/>
                              <a:pt x="140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9" name="Google Shape;129;p2"/>
                      <p:cNvSpPr/>
                      <p:nvPr/>
                    </p:nvSpPr>
                    <p:spPr>
                      <a:xfrm>
                        <a:off x="8712268" y="4996546"/>
                        <a:ext cx="55037" cy="227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19" h="1457" extrusionOk="0">
                            <a:moveTo>
                              <a:pt x="1470" y="1"/>
                            </a:moveTo>
                            <a:cubicBezTo>
                              <a:pt x="910" y="1"/>
                              <a:pt x="431" y="94"/>
                              <a:pt x="286" y="480"/>
                            </a:cubicBezTo>
                            <a:cubicBezTo>
                              <a:pt x="0" y="1215"/>
                              <a:pt x="267" y="1457"/>
                              <a:pt x="748" y="1457"/>
                            </a:cubicBezTo>
                            <a:cubicBezTo>
                              <a:pt x="1581" y="1457"/>
                              <a:pt x="3053" y="733"/>
                              <a:pt x="3406" y="592"/>
                            </a:cubicBezTo>
                            <a:lnTo>
                              <a:pt x="3519" y="35"/>
                            </a:lnTo>
                            <a:lnTo>
                              <a:pt x="3519" y="35"/>
                            </a:lnTo>
                            <a:cubicBezTo>
                              <a:pt x="3394" y="70"/>
                              <a:pt x="3234" y="83"/>
                              <a:pt x="3053" y="83"/>
                            </a:cubicBezTo>
                            <a:cubicBezTo>
                              <a:pt x="2594" y="83"/>
                              <a:pt x="1996" y="1"/>
                              <a:pt x="147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0" name="Google Shape;130;p2"/>
                      <p:cNvSpPr/>
                      <p:nvPr/>
                    </p:nvSpPr>
                    <p:spPr>
                      <a:xfrm>
                        <a:off x="8788201" y="4986583"/>
                        <a:ext cx="41868" cy="436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77" h="2789" extrusionOk="0">
                            <a:moveTo>
                              <a:pt x="1115" y="1"/>
                            </a:moveTo>
                            <a:cubicBezTo>
                              <a:pt x="1" y="1"/>
                              <a:pt x="1" y="1895"/>
                              <a:pt x="224" y="2565"/>
                            </a:cubicBezTo>
                            <a:lnTo>
                              <a:pt x="336" y="2788"/>
                            </a:lnTo>
                            <a:cubicBezTo>
                              <a:pt x="558" y="2231"/>
                              <a:pt x="2676" y="1"/>
                              <a:pt x="111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1" name="Google Shape;131;p2"/>
                      <p:cNvSpPr/>
                      <p:nvPr/>
                    </p:nvSpPr>
                    <p:spPr>
                      <a:xfrm>
                        <a:off x="8742892" y="5062422"/>
                        <a:ext cx="61027" cy="5145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02" h="3290" extrusionOk="0">
                            <a:moveTo>
                              <a:pt x="1365" y="1"/>
                            </a:moveTo>
                            <a:cubicBezTo>
                              <a:pt x="1157" y="1"/>
                              <a:pt x="958" y="116"/>
                              <a:pt x="781" y="392"/>
                            </a:cubicBezTo>
                            <a:cubicBezTo>
                              <a:pt x="0" y="1618"/>
                              <a:pt x="3233" y="2845"/>
                              <a:pt x="3901" y="3290"/>
                            </a:cubicBezTo>
                            <a:lnTo>
                              <a:pt x="3791" y="2956"/>
                            </a:lnTo>
                            <a:cubicBezTo>
                              <a:pt x="3514" y="2498"/>
                              <a:pt x="2334" y="1"/>
                              <a:pt x="136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2" name="Google Shape;132;p2"/>
                      <p:cNvSpPr/>
                      <p:nvPr/>
                    </p:nvSpPr>
                    <p:spPr>
                      <a:xfrm>
                        <a:off x="8814351" y="5085960"/>
                        <a:ext cx="36629" cy="645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42" h="4125" extrusionOk="0">
                            <a:moveTo>
                              <a:pt x="1004" y="0"/>
                            </a:moveTo>
                            <a:cubicBezTo>
                              <a:pt x="1" y="0"/>
                              <a:pt x="446" y="3233"/>
                              <a:pt x="558" y="3901"/>
                            </a:cubicBezTo>
                            <a:lnTo>
                              <a:pt x="558" y="4125"/>
                            </a:lnTo>
                            <a:cubicBezTo>
                              <a:pt x="671" y="3679"/>
                              <a:pt x="2342" y="0"/>
                              <a:pt x="100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3" name="Google Shape;133;p2"/>
                      <p:cNvSpPr/>
                      <p:nvPr/>
                    </p:nvSpPr>
                    <p:spPr>
                      <a:xfrm>
                        <a:off x="8794582" y="5175733"/>
                        <a:ext cx="73836" cy="244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21" h="1565" extrusionOk="0">
                            <a:moveTo>
                              <a:pt x="611" y="0"/>
                            </a:moveTo>
                            <a:cubicBezTo>
                              <a:pt x="211" y="0"/>
                              <a:pt x="1" y="168"/>
                              <a:pt x="150" y="616"/>
                            </a:cubicBezTo>
                            <a:cubicBezTo>
                              <a:pt x="377" y="1295"/>
                              <a:pt x="1879" y="1564"/>
                              <a:pt x="3068" y="1564"/>
                            </a:cubicBezTo>
                            <a:cubicBezTo>
                              <a:pt x="3636" y="1564"/>
                              <a:pt x="4133" y="1503"/>
                              <a:pt x="4385" y="1395"/>
                            </a:cubicBezTo>
                            <a:lnTo>
                              <a:pt x="4721" y="1506"/>
                            </a:lnTo>
                            <a:cubicBezTo>
                              <a:pt x="4230" y="1261"/>
                              <a:pt x="1707" y="0"/>
                              <a:pt x="61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4" name="Google Shape;134;p2"/>
                      <p:cNvSpPr/>
                      <p:nvPr/>
                    </p:nvSpPr>
                    <p:spPr>
                      <a:xfrm>
                        <a:off x="8878850" y="5156981"/>
                        <a:ext cx="33141" cy="510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19" h="3264" extrusionOk="0">
                            <a:moveTo>
                              <a:pt x="1054" y="1"/>
                            </a:moveTo>
                            <a:cubicBezTo>
                              <a:pt x="734" y="1"/>
                              <a:pt x="455" y="222"/>
                              <a:pt x="335" y="700"/>
                            </a:cubicBezTo>
                            <a:cubicBezTo>
                              <a:pt x="0" y="1480"/>
                              <a:pt x="1449" y="2928"/>
                              <a:pt x="1896" y="3263"/>
                            </a:cubicBezTo>
                            <a:lnTo>
                              <a:pt x="1896" y="3040"/>
                            </a:lnTo>
                            <a:cubicBezTo>
                              <a:pt x="1896" y="2483"/>
                              <a:pt x="2119" y="812"/>
                              <a:pt x="1896" y="476"/>
                            </a:cubicBezTo>
                            <a:cubicBezTo>
                              <a:pt x="1638" y="167"/>
                              <a:pt x="1331" y="1"/>
                              <a:pt x="105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5" name="Google Shape;135;p2"/>
                      <p:cNvSpPr/>
                      <p:nvPr/>
                    </p:nvSpPr>
                    <p:spPr>
                      <a:xfrm>
                        <a:off x="8910224" y="5214974"/>
                        <a:ext cx="57555" cy="225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80" h="1444" extrusionOk="0">
                            <a:moveTo>
                              <a:pt x="3344" y="223"/>
                            </a:moveTo>
                            <a:cubicBezTo>
                              <a:pt x="2788" y="335"/>
                              <a:pt x="0" y="1"/>
                              <a:pt x="336" y="1002"/>
                            </a:cubicBezTo>
                            <a:cubicBezTo>
                              <a:pt x="433" y="1326"/>
                              <a:pt x="690" y="1443"/>
                              <a:pt x="1025" y="1443"/>
                            </a:cubicBezTo>
                            <a:cubicBezTo>
                              <a:pt x="1843" y="1443"/>
                              <a:pt x="3126" y="748"/>
                              <a:pt x="3680" y="668"/>
                            </a:cubicBezTo>
                            <a:lnTo>
                              <a:pt x="3344" y="223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6" name="Google Shape;136;p2"/>
                      <p:cNvSpPr/>
                      <p:nvPr/>
                    </p:nvSpPr>
                    <p:spPr>
                      <a:xfrm>
                        <a:off x="8998793" y="5193250"/>
                        <a:ext cx="21270" cy="513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60" h="3285" extrusionOk="0">
                            <a:moveTo>
                              <a:pt x="453" y="1"/>
                            </a:moveTo>
                            <a:cubicBezTo>
                              <a:pt x="0" y="1"/>
                              <a:pt x="5" y="2024"/>
                              <a:pt x="357" y="2727"/>
                            </a:cubicBezTo>
                            <a:lnTo>
                              <a:pt x="581" y="3284"/>
                            </a:lnTo>
                            <a:cubicBezTo>
                              <a:pt x="691" y="2614"/>
                              <a:pt x="1360" y="1388"/>
                              <a:pt x="915" y="497"/>
                            </a:cubicBezTo>
                            <a:cubicBezTo>
                              <a:pt x="727" y="145"/>
                              <a:pt x="573" y="1"/>
                              <a:pt x="45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7" name="Google Shape;137;p2"/>
                      <p:cNvSpPr/>
                      <p:nvPr/>
                    </p:nvSpPr>
                    <p:spPr>
                      <a:xfrm>
                        <a:off x="8987454" y="5266352"/>
                        <a:ext cx="39600" cy="549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32" h="3514" extrusionOk="0">
                            <a:moveTo>
                              <a:pt x="227" y="0"/>
                            </a:moveTo>
                            <a:cubicBezTo>
                              <a:pt x="70" y="0"/>
                              <a:pt x="1" y="269"/>
                              <a:pt x="79" y="951"/>
                            </a:cubicBezTo>
                            <a:cubicBezTo>
                              <a:pt x="180" y="2154"/>
                              <a:pt x="1543" y="2726"/>
                              <a:pt x="2303" y="3235"/>
                            </a:cubicBezTo>
                            <a:lnTo>
                              <a:pt x="2303" y="3235"/>
                            </a:lnTo>
                            <a:cubicBezTo>
                              <a:pt x="1875" y="2270"/>
                              <a:pt x="682" y="0"/>
                              <a:pt x="227" y="0"/>
                            </a:cubicBezTo>
                            <a:close/>
                            <a:moveTo>
                              <a:pt x="2303" y="3235"/>
                            </a:moveTo>
                            <a:lnTo>
                              <a:pt x="2303" y="3235"/>
                            </a:lnTo>
                            <a:cubicBezTo>
                              <a:pt x="2353" y="3347"/>
                              <a:pt x="2392" y="3442"/>
                              <a:pt x="2419" y="3513"/>
                            </a:cubicBezTo>
                            <a:lnTo>
                              <a:pt x="2531" y="3403"/>
                            </a:lnTo>
                            <a:cubicBezTo>
                              <a:pt x="2464" y="3347"/>
                              <a:pt x="2387" y="3291"/>
                              <a:pt x="2303" y="323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-367675" y="3301156"/>
                  <a:ext cx="10194000" cy="3146384"/>
                  <a:chOff x="-367675" y="3301156"/>
                  <a:chExt cx="10194000" cy="3146384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-271188" y="4416931"/>
                    <a:ext cx="400" cy="1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674" extrusionOk="0">
                        <a:moveTo>
                          <a:pt x="9" y="1"/>
                        </a:moveTo>
                        <a:cubicBezTo>
                          <a:pt x="6" y="161"/>
                          <a:pt x="6" y="324"/>
                          <a:pt x="3" y="487"/>
                        </a:cubicBezTo>
                        <a:lnTo>
                          <a:pt x="3" y="487"/>
                        </a:lnTo>
                        <a:cubicBezTo>
                          <a:pt x="7" y="325"/>
                          <a:pt x="13" y="164"/>
                          <a:pt x="15" y="1"/>
                        </a:cubicBezTo>
                        <a:close/>
                        <a:moveTo>
                          <a:pt x="3" y="487"/>
                        </a:moveTo>
                        <a:lnTo>
                          <a:pt x="3" y="487"/>
                        </a:lnTo>
                        <a:cubicBezTo>
                          <a:pt x="2" y="549"/>
                          <a:pt x="1" y="611"/>
                          <a:pt x="0" y="673"/>
                        </a:cubicBezTo>
                        <a:cubicBezTo>
                          <a:pt x="2" y="611"/>
                          <a:pt x="3" y="549"/>
                          <a:pt x="3" y="487"/>
                        </a:cubicBezTo>
                        <a:close/>
                      </a:path>
                    </a:pathLst>
                  </a:custGeom>
                  <a:solidFill>
                    <a:srgbClr val="FFAD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40" name="Google Shape;140;p2"/>
                  <p:cNvGrpSpPr/>
                  <p:nvPr/>
                </p:nvGrpSpPr>
                <p:grpSpPr>
                  <a:xfrm>
                    <a:off x="-271532" y="3301156"/>
                    <a:ext cx="1461100" cy="3146384"/>
                    <a:chOff x="-271532" y="3301156"/>
                    <a:chExt cx="1461100" cy="3146384"/>
                  </a:xfrm>
                </p:grpSpPr>
                <p:grpSp>
                  <p:nvGrpSpPr>
                    <p:cNvPr id="141" name="Google Shape;141;p2"/>
                    <p:cNvGrpSpPr/>
                    <p:nvPr/>
                  </p:nvGrpSpPr>
                  <p:grpSpPr>
                    <a:xfrm>
                      <a:off x="-271532" y="4158406"/>
                      <a:ext cx="1461100" cy="2289134"/>
                      <a:chOff x="-271532" y="4158406"/>
                      <a:chExt cx="1461100" cy="2289134"/>
                    </a:xfrm>
                  </p:grpSpPr>
                  <p:sp>
                    <p:nvSpPr>
                      <p:cNvPr id="142" name="Google Shape;142;p2"/>
                      <p:cNvSpPr/>
                      <p:nvPr/>
                    </p:nvSpPr>
                    <p:spPr>
                      <a:xfrm>
                        <a:off x="-270813" y="4158406"/>
                        <a:ext cx="1122500" cy="2585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900" h="10342" extrusionOk="0">
                            <a:moveTo>
                              <a:pt x="728" y="0"/>
                            </a:moveTo>
                            <a:cubicBezTo>
                              <a:pt x="294" y="3390"/>
                              <a:pt x="49" y="6843"/>
                              <a:pt x="0" y="10342"/>
                            </a:cubicBezTo>
                            <a:lnTo>
                              <a:pt x="39699" y="10342"/>
                            </a:lnTo>
                            <a:cubicBezTo>
                              <a:pt x="40050" y="9713"/>
                              <a:pt x="40441" y="9118"/>
                              <a:pt x="40886" y="8554"/>
                            </a:cubicBezTo>
                            <a:cubicBezTo>
                              <a:pt x="44899" y="3428"/>
                              <a:pt x="43114" y="1869"/>
                              <a:pt x="43114" y="1869"/>
                            </a:cubicBezTo>
                            <a:lnTo>
                              <a:pt x="72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43" name="Google Shape;143;p2"/>
                      <p:cNvSpPr/>
                      <p:nvPr/>
                    </p:nvSpPr>
                    <p:spPr>
                      <a:xfrm>
                        <a:off x="-271532" y="4415591"/>
                        <a:ext cx="1461100" cy="20319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444" h="81278" extrusionOk="0">
                            <a:moveTo>
                              <a:pt x="20" y="1"/>
                            </a:moveTo>
                            <a:cubicBezTo>
                              <a:pt x="15" y="111"/>
                              <a:pt x="15" y="223"/>
                              <a:pt x="15" y="337"/>
                            </a:cubicBezTo>
                            <a:cubicBezTo>
                              <a:pt x="15" y="448"/>
                              <a:pt x="15" y="563"/>
                              <a:pt x="10" y="674"/>
                            </a:cubicBezTo>
                            <a:cubicBezTo>
                              <a:pt x="6" y="895"/>
                              <a:pt x="1" y="1117"/>
                              <a:pt x="1" y="1344"/>
                            </a:cubicBezTo>
                            <a:cubicBezTo>
                              <a:pt x="1" y="1744"/>
                              <a:pt x="5" y="2146"/>
                              <a:pt x="10" y="2543"/>
                            </a:cubicBezTo>
                            <a:cubicBezTo>
                              <a:pt x="15" y="2936"/>
                              <a:pt x="19" y="3323"/>
                              <a:pt x="34" y="3715"/>
                            </a:cubicBezTo>
                            <a:cubicBezTo>
                              <a:pt x="61" y="4896"/>
                              <a:pt x="111" y="6073"/>
                              <a:pt x="185" y="7242"/>
                            </a:cubicBezTo>
                            <a:cubicBezTo>
                              <a:pt x="218" y="7739"/>
                              <a:pt x="255" y="8233"/>
                              <a:pt x="292" y="8727"/>
                            </a:cubicBezTo>
                            <a:cubicBezTo>
                              <a:pt x="2775" y="39875"/>
                              <a:pt x="20790" y="66640"/>
                              <a:pt x="46590" y="81278"/>
                            </a:cubicBezTo>
                            <a:cubicBezTo>
                              <a:pt x="51988" y="76409"/>
                              <a:pt x="57462" y="69378"/>
                              <a:pt x="57762" y="62483"/>
                            </a:cubicBezTo>
                            <a:cubicBezTo>
                              <a:pt x="58444" y="46614"/>
                              <a:pt x="54061" y="46924"/>
                              <a:pt x="47376" y="43914"/>
                            </a:cubicBezTo>
                            <a:cubicBezTo>
                              <a:pt x="40689" y="40905"/>
                              <a:pt x="39351" y="25187"/>
                              <a:pt x="38012" y="17832"/>
                            </a:cubicBezTo>
                            <a:cubicBezTo>
                              <a:pt x="36830" y="11320"/>
                              <a:pt x="37003" y="4815"/>
                              <a:pt x="3972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144" name="Google Shape;144;p2"/>
                    <p:cNvSpPr/>
                    <p:nvPr/>
                  </p:nvSpPr>
                  <p:spPr>
                    <a:xfrm>
                      <a:off x="-121038" y="3308156"/>
                      <a:ext cx="805450" cy="729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18" h="29196" extrusionOk="0">
                          <a:moveTo>
                            <a:pt x="12590" y="0"/>
                          </a:moveTo>
                          <a:cubicBezTo>
                            <a:pt x="9333" y="0"/>
                            <a:pt x="8046" y="3321"/>
                            <a:pt x="8046" y="3321"/>
                          </a:cubicBezTo>
                          <a:cubicBezTo>
                            <a:pt x="6792" y="2778"/>
                            <a:pt x="5728" y="2537"/>
                            <a:pt x="4813" y="2507"/>
                          </a:cubicBezTo>
                          <a:cubicBezTo>
                            <a:pt x="2995" y="5901"/>
                            <a:pt x="1387" y="9424"/>
                            <a:pt x="0" y="13057"/>
                          </a:cubicBezTo>
                          <a:lnTo>
                            <a:pt x="2573" y="24490"/>
                          </a:lnTo>
                          <a:cubicBezTo>
                            <a:pt x="5954" y="27977"/>
                            <a:pt x="10018" y="29196"/>
                            <a:pt x="13927" y="29196"/>
                          </a:cubicBezTo>
                          <a:cubicBezTo>
                            <a:pt x="19822" y="29196"/>
                            <a:pt x="25364" y="26422"/>
                            <a:pt x="27669" y="24474"/>
                          </a:cubicBezTo>
                          <a:cubicBezTo>
                            <a:pt x="31502" y="21234"/>
                            <a:pt x="28670" y="18495"/>
                            <a:pt x="28670" y="18495"/>
                          </a:cubicBezTo>
                          <a:cubicBezTo>
                            <a:pt x="31090" y="17311"/>
                            <a:pt x="32217" y="13550"/>
                            <a:pt x="29981" y="11616"/>
                          </a:cubicBezTo>
                          <a:cubicBezTo>
                            <a:pt x="29294" y="11020"/>
                            <a:pt x="28542" y="10813"/>
                            <a:pt x="27831" y="10813"/>
                          </a:cubicBezTo>
                          <a:cubicBezTo>
                            <a:pt x="26231" y="10813"/>
                            <a:pt x="24835" y="11858"/>
                            <a:pt x="24835" y="11858"/>
                          </a:cubicBezTo>
                          <a:cubicBezTo>
                            <a:pt x="24835" y="11858"/>
                            <a:pt x="27928" y="6562"/>
                            <a:pt x="25179" y="4452"/>
                          </a:cubicBezTo>
                          <a:cubicBezTo>
                            <a:pt x="24474" y="3911"/>
                            <a:pt x="23654" y="3710"/>
                            <a:pt x="22825" y="3710"/>
                          </a:cubicBezTo>
                          <a:cubicBezTo>
                            <a:pt x="20423" y="3710"/>
                            <a:pt x="17944" y="5399"/>
                            <a:pt x="17944" y="5399"/>
                          </a:cubicBezTo>
                          <a:cubicBezTo>
                            <a:pt x="17944" y="5399"/>
                            <a:pt x="17627" y="897"/>
                            <a:pt x="13614" y="104"/>
                          </a:cubicBezTo>
                          <a:cubicBezTo>
                            <a:pt x="13253" y="33"/>
                            <a:pt x="12912" y="0"/>
                            <a:pt x="1259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145;p2"/>
                    <p:cNvSpPr/>
                    <p:nvPr/>
                  </p:nvSpPr>
                  <p:spPr>
                    <a:xfrm>
                      <a:off x="-263988" y="3709056"/>
                      <a:ext cx="1111825" cy="626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473" h="25078" extrusionOk="0">
                          <a:moveTo>
                            <a:pt x="32481" y="1"/>
                          </a:moveTo>
                          <a:lnTo>
                            <a:pt x="30870" y="5834"/>
                          </a:lnTo>
                          <a:lnTo>
                            <a:pt x="29443" y="5135"/>
                          </a:lnTo>
                          <a:lnTo>
                            <a:pt x="29629" y="7457"/>
                          </a:lnTo>
                          <a:cubicBezTo>
                            <a:pt x="26535" y="6282"/>
                            <a:pt x="13511" y="4634"/>
                            <a:pt x="3353" y="3446"/>
                          </a:cubicBezTo>
                          <a:cubicBezTo>
                            <a:pt x="3291" y="3666"/>
                            <a:pt x="3210" y="3887"/>
                            <a:pt x="3120" y="4108"/>
                          </a:cubicBezTo>
                          <a:cubicBezTo>
                            <a:pt x="1633" y="9233"/>
                            <a:pt x="577" y="14545"/>
                            <a:pt x="1" y="19997"/>
                          </a:cubicBezTo>
                          <a:cubicBezTo>
                            <a:pt x="7632" y="20353"/>
                            <a:pt x="16429" y="20731"/>
                            <a:pt x="16429" y="20731"/>
                          </a:cubicBezTo>
                          <a:lnTo>
                            <a:pt x="17766" y="24074"/>
                          </a:lnTo>
                          <a:lnTo>
                            <a:pt x="18435" y="20731"/>
                          </a:lnTo>
                          <a:lnTo>
                            <a:pt x="19772" y="25077"/>
                          </a:lnTo>
                          <a:lnTo>
                            <a:pt x="20776" y="20396"/>
                          </a:lnTo>
                          <a:lnTo>
                            <a:pt x="22448" y="23404"/>
                          </a:lnTo>
                          <a:lnTo>
                            <a:pt x="23116" y="21063"/>
                          </a:lnTo>
                          <a:cubicBezTo>
                            <a:pt x="23470" y="21014"/>
                            <a:pt x="24031" y="20993"/>
                            <a:pt x="24743" y="20993"/>
                          </a:cubicBezTo>
                          <a:cubicBezTo>
                            <a:pt x="28484" y="20993"/>
                            <a:pt x="36410" y="21568"/>
                            <a:pt x="40516" y="21568"/>
                          </a:cubicBezTo>
                          <a:cubicBezTo>
                            <a:pt x="41782" y="21568"/>
                            <a:pt x="42684" y="21514"/>
                            <a:pt x="42989" y="21370"/>
                          </a:cubicBezTo>
                          <a:cubicBezTo>
                            <a:pt x="44473" y="20677"/>
                            <a:pt x="42846" y="18391"/>
                            <a:pt x="40489" y="17516"/>
                          </a:cubicBezTo>
                          <a:cubicBezTo>
                            <a:pt x="38130" y="16640"/>
                            <a:pt x="37162" y="13375"/>
                            <a:pt x="37162" y="13375"/>
                          </a:cubicBezTo>
                          <a:lnTo>
                            <a:pt x="38833" y="11704"/>
                          </a:lnTo>
                          <a:lnTo>
                            <a:pt x="36188" y="10132"/>
                          </a:lnTo>
                          <a:lnTo>
                            <a:pt x="38165" y="6354"/>
                          </a:lnTo>
                          <a:lnTo>
                            <a:pt x="33735" y="8572"/>
                          </a:lnTo>
                          <a:lnTo>
                            <a:pt x="34486" y="2341"/>
                          </a:lnTo>
                          <a:lnTo>
                            <a:pt x="32481" y="7357"/>
                          </a:lnTo>
                          <a:lnTo>
                            <a:pt x="32481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146;p2"/>
                    <p:cNvSpPr/>
                    <p:nvPr/>
                  </p:nvSpPr>
                  <p:spPr>
                    <a:xfrm>
                      <a:off x="275987" y="3941506"/>
                      <a:ext cx="260825" cy="193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33" h="7729" extrusionOk="0">
                          <a:moveTo>
                            <a:pt x="6765" y="0"/>
                          </a:moveTo>
                          <a:cubicBezTo>
                            <a:pt x="4577" y="0"/>
                            <a:pt x="1740" y="1737"/>
                            <a:pt x="1740" y="1737"/>
                          </a:cubicBezTo>
                          <a:cubicBezTo>
                            <a:pt x="1740" y="1737"/>
                            <a:pt x="1" y="3692"/>
                            <a:pt x="1121" y="6309"/>
                          </a:cubicBezTo>
                          <a:cubicBezTo>
                            <a:pt x="1546" y="7302"/>
                            <a:pt x="2875" y="7729"/>
                            <a:pt x="4404" y="7729"/>
                          </a:cubicBezTo>
                          <a:cubicBezTo>
                            <a:pt x="6907" y="7729"/>
                            <a:pt x="9946" y="6586"/>
                            <a:pt x="10432" y="4914"/>
                          </a:cubicBezTo>
                          <a:cubicBezTo>
                            <a:pt x="10432" y="4914"/>
                            <a:pt x="10301" y="1803"/>
                            <a:pt x="8259" y="400"/>
                          </a:cubicBezTo>
                          <a:cubicBezTo>
                            <a:pt x="7842" y="114"/>
                            <a:pt x="7325" y="0"/>
                            <a:pt x="6765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" name="Google Shape;147;p2"/>
                    <p:cNvSpPr/>
                    <p:nvPr/>
                  </p:nvSpPr>
                  <p:spPr>
                    <a:xfrm>
                      <a:off x="-246813" y="3485181"/>
                      <a:ext cx="512250" cy="670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90" h="26830" extrusionOk="0">
                          <a:moveTo>
                            <a:pt x="10275" y="0"/>
                          </a:moveTo>
                          <a:cubicBezTo>
                            <a:pt x="9071" y="0"/>
                            <a:pt x="7918" y="526"/>
                            <a:pt x="6975" y="1150"/>
                          </a:cubicBezTo>
                          <a:cubicBezTo>
                            <a:pt x="3702" y="8336"/>
                            <a:pt x="1332" y="16020"/>
                            <a:pt x="0" y="24054"/>
                          </a:cubicBezTo>
                          <a:cubicBezTo>
                            <a:pt x="201" y="24090"/>
                            <a:pt x="412" y="24123"/>
                            <a:pt x="648" y="24134"/>
                          </a:cubicBezTo>
                          <a:cubicBezTo>
                            <a:pt x="648" y="24134"/>
                            <a:pt x="2063" y="26156"/>
                            <a:pt x="7013" y="26156"/>
                          </a:cubicBezTo>
                          <a:cubicBezTo>
                            <a:pt x="7260" y="26156"/>
                            <a:pt x="7517" y="26151"/>
                            <a:pt x="7783" y="26140"/>
                          </a:cubicBezTo>
                          <a:cubicBezTo>
                            <a:pt x="7783" y="26140"/>
                            <a:pt x="9794" y="26829"/>
                            <a:pt x="11905" y="26829"/>
                          </a:cubicBezTo>
                          <a:cubicBezTo>
                            <a:pt x="13291" y="26829"/>
                            <a:pt x="14720" y="26532"/>
                            <a:pt x="15651" y="25548"/>
                          </a:cubicBezTo>
                          <a:cubicBezTo>
                            <a:pt x="15651" y="25548"/>
                            <a:pt x="20489" y="23018"/>
                            <a:pt x="19821" y="17892"/>
                          </a:cubicBezTo>
                          <a:cubicBezTo>
                            <a:pt x="19151" y="12765"/>
                            <a:pt x="13133" y="12366"/>
                            <a:pt x="13133" y="12366"/>
                          </a:cubicBezTo>
                          <a:cubicBezTo>
                            <a:pt x="13133" y="12366"/>
                            <a:pt x="18261" y="8530"/>
                            <a:pt x="14249" y="2511"/>
                          </a:cubicBezTo>
                          <a:cubicBezTo>
                            <a:pt x="13004" y="644"/>
                            <a:pt x="11608" y="0"/>
                            <a:pt x="10275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" name="Google Shape;148;p2"/>
                    <p:cNvSpPr/>
                    <p:nvPr/>
                  </p:nvSpPr>
                  <p:spPr>
                    <a:xfrm>
                      <a:off x="265437" y="3301156"/>
                      <a:ext cx="336675" cy="84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67" h="33854" extrusionOk="0">
                          <a:moveTo>
                            <a:pt x="6198" y="1"/>
                          </a:moveTo>
                          <a:cubicBezTo>
                            <a:pt x="6197" y="2"/>
                            <a:pt x="0" y="8145"/>
                            <a:pt x="1917" y="33853"/>
                          </a:cubicBezTo>
                          <a:cubicBezTo>
                            <a:pt x="1917" y="33853"/>
                            <a:pt x="13466" y="17570"/>
                            <a:pt x="619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" name="Google Shape;149;p2"/>
                    <p:cNvSpPr/>
                    <p:nvPr/>
                  </p:nvSpPr>
                  <p:spPr>
                    <a:xfrm>
                      <a:off x="726487" y="4165206"/>
                      <a:ext cx="53525" cy="51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1" h="2061" extrusionOk="0">
                          <a:moveTo>
                            <a:pt x="1324" y="1"/>
                          </a:moveTo>
                          <a:cubicBezTo>
                            <a:pt x="1183" y="1"/>
                            <a:pt x="1044" y="58"/>
                            <a:pt x="931" y="151"/>
                          </a:cubicBezTo>
                          <a:cubicBezTo>
                            <a:pt x="886" y="140"/>
                            <a:pt x="840" y="134"/>
                            <a:pt x="793" y="134"/>
                          </a:cubicBezTo>
                          <a:cubicBezTo>
                            <a:pt x="653" y="134"/>
                            <a:pt x="509" y="185"/>
                            <a:pt x="392" y="292"/>
                          </a:cubicBezTo>
                          <a:cubicBezTo>
                            <a:pt x="256" y="417"/>
                            <a:pt x="195" y="585"/>
                            <a:pt x="199" y="747"/>
                          </a:cubicBezTo>
                          <a:cubicBezTo>
                            <a:pt x="77" y="868"/>
                            <a:pt x="1" y="1030"/>
                            <a:pt x="12" y="1204"/>
                          </a:cubicBezTo>
                          <a:cubicBezTo>
                            <a:pt x="25" y="1408"/>
                            <a:pt x="156" y="1561"/>
                            <a:pt x="332" y="1628"/>
                          </a:cubicBezTo>
                          <a:cubicBezTo>
                            <a:pt x="358" y="1815"/>
                            <a:pt x="474" y="1979"/>
                            <a:pt x="667" y="2038"/>
                          </a:cubicBezTo>
                          <a:cubicBezTo>
                            <a:pt x="717" y="2053"/>
                            <a:pt x="767" y="2061"/>
                            <a:pt x="817" y="2061"/>
                          </a:cubicBezTo>
                          <a:cubicBezTo>
                            <a:pt x="958" y="2061"/>
                            <a:pt x="1096" y="2004"/>
                            <a:pt x="1209" y="1910"/>
                          </a:cubicBezTo>
                          <a:cubicBezTo>
                            <a:pt x="1254" y="1921"/>
                            <a:pt x="1300" y="1926"/>
                            <a:pt x="1347" y="1926"/>
                          </a:cubicBezTo>
                          <a:cubicBezTo>
                            <a:pt x="1487" y="1926"/>
                            <a:pt x="1631" y="1876"/>
                            <a:pt x="1748" y="1769"/>
                          </a:cubicBezTo>
                          <a:cubicBezTo>
                            <a:pt x="1884" y="1644"/>
                            <a:pt x="1946" y="1476"/>
                            <a:pt x="1942" y="1313"/>
                          </a:cubicBezTo>
                          <a:cubicBezTo>
                            <a:pt x="2064" y="1192"/>
                            <a:pt x="2140" y="1031"/>
                            <a:pt x="2129" y="857"/>
                          </a:cubicBezTo>
                          <a:cubicBezTo>
                            <a:pt x="2115" y="652"/>
                            <a:pt x="1984" y="501"/>
                            <a:pt x="1808" y="433"/>
                          </a:cubicBezTo>
                          <a:cubicBezTo>
                            <a:pt x="1785" y="246"/>
                            <a:pt x="1667" y="82"/>
                            <a:pt x="1473" y="23"/>
                          </a:cubicBezTo>
                          <a:cubicBezTo>
                            <a:pt x="1424" y="8"/>
                            <a:pt x="1374" y="1"/>
                            <a:pt x="132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" name="Google Shape;150;p2"/>
                    <p:cNvSpPr/>
                    <p:nvPr/>
                  </p:nvSpPr>
                  <p:spPr>
                    <a:xfrm>
                      <a:off x="741837" y="4180556"/>
                      <a:ext cx="20925" cy="18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37" h="753" extrusionOk="0">
                          <a:moveTo>
                            <a:pt x="419" y="0"/>
                          </a:moveTo>
                          <a:cubicBezTo>
                            <a:pt x="328" y="0"/>
                            <a:pt x="237" y="33"/>
                            <a:pt x="165" y="99"/>
                          </a:cubicBezTo>
                          <a:cubicBezTo>
                            <a:pt x="11" y="241"/>
                            <a:pt x="1" y="478"/>
                            <a:pt x="142" y="631"/>
                          </a:cubicBezTo>
                          <a:cubicBezTo>
                            <a:pt x="216" y="712"/>
                            <a:pt x="317" y="753"/>
                            <a:pt x="418" y="753"/>
                          </a:cubicBezTo>
                          <a:cubicBezTo>
                            <a:pt x="509" y="753"/>
                            <a:pt x="600" y="720"/>
                            <a:pt x="673" y="653"/>
                          </a:cubicBezTo>
                          <a:cubicBezTo>
                            <a:pt x="826" y="513"/>
                            <a:pt x="836" y="274"/>
                            <a:pt x="696" y="121"/>
                          </a:cubicBezTo>
                          <a:cubicBezTo>
                            <a:pt x="621" y="41"/>
                            <a:pt x="520" y="0"/>
                            <a:pt x="41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" name="Google Shape;151;p2"/>
                    <p:cNvSpPr/>
                    <p:nvPr/>
                  </p:nvSpPr>
                  <p:spPr>
                    <a:xfrm>
                      <a:off x="783687" y="4209406"/>
                      <a:ext cx="33675" cy="290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7" h="1162" extrusionOk="0">
                          <a:moveTo>
                            <a:pt x="893" y="1"/>
                          </a:moveTo>
                          <a:cubicBezTo>
                            <a:pt x="834" y="1"/>
                            <a:pt x="774" y="15"/>
                            <a:pt x="719" y="42"/>
                          </a:cubicBezTo>
                          <a:cubicBezTo>
                            <a:pt x="669" y="16"/>
                            <a:pt x="613" y="2"/>
                            <a:pt x="554" y="2"/>
                          </a:cubicBezTo>
                          <a:cubicBezTo>
                            <a:pt x="496" y="2"/>
                            <a:pt x="437" y="16"/>
                            <a:pt x="381" y="47"/>
                          </a:cubicBezTo>
                          <a:cubicBezTo>
                            <a:pt x="282" y="101"/>
                            <a:pt x="222" y="190"/>
                            <a:pt x="201" y="287"/>
                          </a:cubicBezTo>
                          <a:cubicBezTo>
                            <a:pt x="112" y="340"/>
                            <a:pt x="42" y="425"/>
                            <a:pt x="23" y="528"/>
                          </a:cubicBezTo>
                          <a:cubicBezTo>
                            <a:pt x="1" y="652"/>
                            <a:pt x="57" y="760"/>
                            <a:pt x="150" y="825"/>
                          </a:cubicBezTo>
                          <a:cubicBezTo>
                            <a:pt x="139" y="941"/>
                            <a:pt x="182" y="1053"/>
                            <a:pt x="289" y="1117"/>
                          </a:cubicBezTo>
                          <a:cubicBezTo>
                            <a:pt x="340" y="1147"/>
                            <a:pt x="397" y="1162"/>
                            <a:pt x="454" y="1162"/>
                          </a:cubicBezTo>
                          <a:cubicBezTo>
                            <a:pt x="513" y="1162"/>
                            <a:pt x="572" y="1147"/>
                            <a:pt x="627" y="1121"/>
                          </a:cubicBezTo>
                          <a:cubicBezTo>
                            <a:pt x="677" y="1147"/>
                            <a:pt x="734" y="1162"/>
                            <a:pt x="792" y="1162"/>
                          </a:cubicBezTo>
                          <a:cubicBezTo>
                            <a:pt x="850" y="1162"/>
                            <a:pt x="909" y="1147"/>
                            <a:pt x="965" y="1117"/>
                          </a:cubicBezTo>
                          <a:cubicBezTo>
                            <a:pt x="1065" y="1064"/>
                            <a:pt x="1124" y="974"/>
                            <a:pt x="1147" y="876"/>
                          </a:cubicBezTo>
                          <a:cubicBezTo>
                            <a:pt x="1236" y="823"/>
                            <a:pt x="1305" y="738"/>
                            <a:pt x="1324" y="634"/>
                          </a:cubicBezTo>
                          <a:cubicBezTo>
                            <a:pt x="1346" y="511"/>
                            <a:pt x="1291" y="401"/>
                            <a:pt x="1196" y="338"/>
                          </a:cubicBezTo>
                          <a:cubicBezTo>
                            <a:pt x="1209" y="223"/>
                            <a:pt x="1164" y="108"/>
                            <a:pt x="1059" y="46"/>
                          </a:cubicBezTo>
                          <a:cubicBezTo>
                            <a:pt x="1008" y="15"/>
                            <a:pt x="951" y="1"/>
                            <a:pt x="893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" name="Google Shape;152;p2"/>
                    <p:cNvSpPr/>
                    <p:nvPr/>
                  </p:nvSpPr>
                  <p:spPr>
                    <a:xfrm>
                      <a:off x="793587" y="4217456"/>
                      <a:ext cx="13075" cy="11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3" h="458" extrusionOk="0">
                          <a:moveTo>
                            <a:pt x="262" y="0"/>
                          </a:moveTo>
                          <a:cubicBezTo>
                            <a:pt x="225" y="0"/>
                            <a:pt x="187" y="10"/>
                            <a:pt x="152" y="29"/>
                          </a:cubicBezTo>
                          <a:cubicBezTo>
                            <a:pt x="41" y="88"/>
                            <a:pt x="0" y="228"/>
                            <a:pt x="61" y="338"/>
                          </a:cubicBezTo>
                          <a:cubicBezTo>
                            <a:pt x="103" y="415"/>
                            <a:pt x="181" y="458"/>
                            <a:pt x="262" y="458"/>
                          </a:cubicBezTo>
                          <a:cubicBezTo>
                            <a:pt x="299" y="458"/>
                            <a:pt x="337" y="449"/>
                            <a:pt x="372" y="429"/>
                          </a:cubicBezTo>
                          <a:cubicBezTo>
                            <a:pt x="481" y="369"/>
                            <a:pt x="522" y="230"/>
                            <a:pt x="461" y="119"/>
                          </a:cubicBezTo>
                          <a:cubicBezTo>
                            <a:pt x="420" y="43"/>
                            <a:pt x="343" y="0"/>
                            <a:pt x="26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" name="Google Shape;153;p2"/>
                    <p:cNvSpPr/>
                    <p:nvPr/>
                  </p:nvSpPr>
                  <p:spPr>
                    <a:xfrm>
                      <a:off x="677662" y="4205706"/>
                      <a:ext cx="28625" cy="27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5" h="1107" extrusionOk="0">
                          <a:moveTo>
                            <a:pt x="705" y="0"/>
                          </a:moveTo>
                          <a:cubicBezTo>
                            <a:pt x="627" y="0"/>
                            <a:pt x="551" y="33"/>
                            <a:pt x="489" y="85"/>
                          </a:cubicBezTo>
                          <a:cubicBezTo>
                            <a:pt x="467" y="80"/>
                            <a:pt x="445" y="78"/>
                            <a:pt x="422" y="78"/>
                          </a:cubicBezTo>
                          <a:cubicBezTo>
                            <a:pt x="345" y="78"/>
                            <a:pt x="266" y="106"/>
                            <a:pt x="203" y="166"/>
                          </a:cubicBezTo>
                          <a:cubicBezTo>
                            <a:pt x="132" y="234"/>
                            <a:pt x="100" y="325"/>
                            <a:pt x="104" y="410"/>
                          </a:cubicBezTo>
                          <a:cubicBezTo>
                            <a:pt x="40" y="475"/>
                            <a:pt x="1" y="564"/>
                            <a:pt x="9" y="656"/>
                          </a:cubicBezTo>
                          <a:cubicBezTo>
                            <a:pt x="18" y="766"/>
                            <a:pt x="90" y="845"/>
                            <a:pt x="185" y="880"/>
                          </a:cubicBezTo>
                          <a:cubicBezTo>
                            <a:pt x="201" y="980"/>
                            <a:pt x="263" y="1067"/>
                            <a:pt x="367" y="1096"/>
                          </a:cubicBezTo>
                          <a:cubicBezTo>
                            <a:pt x="393" y="1103"/>
                            <a:pt x="419" y="1107"/>
                            <a:pt x="444" y="1107"/>
                          </a:cubicBezTo>
                          <a:cubicBezTo>
                            <a:pt x="521" y="1107"/>
                            <a:pt x="596" y="1075"/>
                            <a:pt x="656" y="1022"/>
                          </a:cubicBezTo>
                          <a:cubicBezTo>
                            <a:pt x="679" y="1027"/>
                            <a:pt x="702" y="1030"/>
                            <a:pt x="725" y="1030"/>
                          </a:cubicBezTo>
                          <a:cubicBezTo>
                            <a:pt x="802" y="1030"/>
                            <a:pt x="880" y="1002"/>
                            <a:pt x="943" y="941"/>
                          </a:cubicBezTo>
                          <a:cubicBezTo>
                            <a:pt x="1015" y="874"/>
                            <a:pt x="1045" y="783"/>
                            <a:pt x="1041" y="696"/>
                          </a:cubicBezTo>
                          <a:cubicBezTo>
                            <a:pt x="1107" y="630"/>
                            <a:pt x="1145" y="542"/>
                            <a:pt x="1137" y="450"/>
                          </a:cubicBezTo>
                          <a:cubicBezTo>
                            <a:pt x="1127" y="341"/>
                            <a:pt x="1057" y="260"/>
                            <a:pt x="961" y="228"/>
                          </a:cubicBezTo>
                          <a:cubicBezTo>
                            <a:pt x="945" y="127"/>
                            <a:pt x="883" y="41"/>
                            <a:pt x="779" y="11"/>
                          </a:cubicBezTo>
                          <a:cubicBezTo>
                            <a:pt x="755" y="4"/>
                            <a:pt x="730" y="0"/>
                            <a:pt x="705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" name="Google Shape;154;p2"/>
                    <p:cNvSpPr/>
                    <p:nvPr/>
                  </p:nvSpPr>
                  <p:spPr>
                    <a:xfrm>
                      <a:off x="685887" y="4213956"/>
                      <a:ext cx="11075" cy="10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3" h="404" extrusionOk="0">
                          <a:moveTo>
                            <a:pt x="223" y="1"/>
                          </a:moveTo>
                          <a:cubicBezTo>
                            <a:pt x="173" y="1"/>
                            <a:pt x="123" y="20"/>
                            <a:pt x="84" y="57"/>
                          </a:cubicBezTo>
                          <a:cubicBezTo>
                            <a:pt x="3" y="134"/>
                            <a:pt x="1" y="261"/>
                            <a:pt x="76" y="341"/>
                          </a:cubicBezTo>
                          <a:cubicBezTo>
                            <a:pt x="115" y="382"/>
                            <a:pt x="168" y="403"/>
                            <a:pt x="221" y="403"/>
                          </a:cubicBezTo>
                          <a:cubicBezTo>
                            <a:pt x="271" y="403"/>
                            <a:pt x="321" y="385"/>
                            <a:pt x="360" y="348"/>
                          </a:cubicBezTo>
                          <a:cubicBezTo>
                            <a:pt x="441" y="271"/>
                            <a:pt x="443" y="144"/>
                            <a:pt x="368" y="64"/>
                          </a:cubicBezTo>
                          <a:cubicBezTo>
                            <a:pt x="329" y="22"/>
                            <a:pt x="276" y="1"/>
                            <a:pt x="223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" name="Google Shape;155;p2"/>
                    <p:cNvSpPr/>
                    <p:nvPr/>
                  </p:nvSpPr>
                  <p:spPr>
                    <a:xfrm>
                      <a:off x="-246813" y="3485181"/>
                      <a:ext cx="512250" cy="670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90" h="26830" extrusionOk="0">
                          <a:moveTo>
                            <a:pt x="10275" y="0"/>
                          </a:moveTo>
                          <a:cubicBezTo>
                            <a:pt x="9071" y="0"/>
                            <a:pt x="7918" y="526"/>
                            <a:pt x="6975" y="1150"/>
                          </a:cubicBezTo>
                          <a:cubicBezTo>
                            <a:pt x="3702" y="8336"/>
                            <a:pt x="1332" y="16020"/>
                            <a:pt x="0" y="24054"/>
                          </a:cubicBezTo>
                          <a:cubicBezTo>
                            <a:pt x="201" y="24090"/>
                            <a:pt x="412" y="24123"/>
                            <a:pt x="648" y="24134"/>
                          </a:cubicBezTo>
                          <a:cubicBezTo>
                            <a:pt x="648" y="24134"/>
                            <a:pt x="2063" y="26156"/>
                            <a:pt x="7013" y="26156"/>
                          </a:cubicBezTo>
                          <a:cubicBezTo>
                            <a:pt x="7260" y="26156"/>
                            <a:pt x="7517" y="26151"/>
                            <a:pt x="7783" y="26140"/>
                          </a:cubicBezTo>
                          <a:cubicBezTo>
                            <a:pt x="7783" y="26140"/>
                            <a:pt x="9794" y="26829"/>
                            <a:pt x="11905" y="26829"/>
                          </a:cubicBezTo>
                          <a:cubicBezTo>
                            <a:pt x="13291" y="26829"/>
                            <a:pt x="14720" y="26532"/>
                            <a:pt x="15651" y="25548"/>
                          </a:cubicBezTo>
                          <a:cubicBezTo>
                            <a:pt x="15651" y="25548"/>
                            <a:pt x="20489" y="23018"/>
                            <a:pt x="19821" y="17892"/>
                          </a:cubicBezTo>
                          <a:cubicBezTo>
                            <a:pt x="19151" y="12765"/>
                            <a:pt x="13133" y="12366"/>
                            <a:pt x="13133" y="12366"/>
                          </a:cubicBezTo>
                          <a:cubicBezTo>
                            <a:pt x="13133" y="12366"/>
                            <a:pt x="18261" y="8530"/>
                            <a:pt x="14249" y="2511"/>
                          </a:cubicBezTo>
                          <a:cubicBezTo>
                            <a:pt x="13004" y="644"/>
                            <a:pt x="11608" y="0"/>
                            <a:pt x="10275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" name="Google Shape;156;p2"/>
                    <p:cNvSpPr/>
                    <p:nvPr/>
                  </p:nvSpPr>
                  <p:spPr>
                    <a:xfrm rot="-319135">
                      <a:off x="84998" y="3472652"/>
                      <a:ext cx="223501" cy="6832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40" h="27331" extrusionOk="0">
                          <a:moveTo>
                            <a:pt x="7068" y="1"/>
                          </a:moveTo>
                          <a:cubicBezTo>
                            <a:pt x="7067" y="1"/>
                            <a:pt x="1" y="7602"/>
                            <a:pt x="8939" y="27331"/>
                          </a:cubicBezTo>
                          <a:cubicBezTo>
                            <a:pt x="8939" y="27331"/>
                            <a:pt x="8929" y="9274"/>
                            <a:pt x="706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" name="Google Shape;157;p2"/>
                    <p:cNvSpPr/>
                    <p:nvPr/>
                  </p:nvSpPr>
                  <p:spPr>
                    <a:xfrm>
                      <a:off x="235412" y="4042906"/>
                      <a:ext cx="418400" cy="158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36" h="6338" extrusionOk="0">
                          <a:moveTo>
                            <a:pt x="11567" y="1"/>
                          </a:moveTo>
                          <a:cubicBezTo>
                            <a:pt x="9899" y="1"/>
                            <a:pt x="9348" y="428"/>
                            <a:pt x="8071" y="428"/>
                          </a:cubicBezTo>
                          <a:cubicBezTo>
                            <a:pt x="7653" y="428"/>
                            <a:pt x="7158" y="383"/>
                            <a:pt x="6521" y="261"/>
                          </a:cubicBezTo>
                          <a:cubicBezTo>
                            <a:pt x="6085" y="179"/>
                            <a:pt x="5622" y="139"/>
                            <a:pt x="5157" y="139"/>
                          </a:cubicBezTo>
                          <a:cubicBezTo>
                            <a:pt x="2614" y="139"/>
                            <a:pt x="0" y="1311"/>
                            <a:pt x="1310" y="2942"/>
                          </a:cubicBezTo>
                          <a:cubicBezTo>
                            <a:pt x="1310" y="2942"/>
                            <a:pt x="2358" y="4871"/>
                            <a:pt x="6370" y="5707"/>
                          </a:cubicBezTo>
                          <a:cubicBezTo>
                            <a:pt x="8231" y="6094"/>
                            <a:pt x="9444" y="6338"/>
                            <a:pt x="10478" y="6338"/>
                          </a:cubicBezTo>
                          <a:cubicBezTo>
                            <a:pt x="11673" y="6338"/>
                            <a:pt x="12627" y="6012"/>
                            <a:pt x="14061" y="5205"/>
                          </a:cubicBezTo>
                          <a:cubicBezTo>
                            <a:pt x="16736" y="3700"/>
                            <a:pt x="15065" y="189"/>
                            <a:pt x="12221" y="21"/>
                          </a:cubicBezTo>
                          <a:cubicBezTo>
                            <a:pt x="11985" y="7"/>
                            <a:pt x="11768" y="1"/>
                            <a:pt x="1156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" name="Google Shape;158;p2"/>
                    <p:cNvSpPr/>
                    <p:nvPr/>
                  </p:nvSpPr>
                  <p:spPr>
                    <a:xfrm>
                      <a:off x="146137" y="4025456"/>
                      <a:ext cx="208500" cy="120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340" h="4814" extrusionOk="0">
                          <a:moveTo>
                            <a:pt x="4454" y="1"/>
                          </a:moveTo>
                          <a:cubicBezTo>
                            <a:pt x="4008" y="1"/>
                            <a:pt x="2023" y="29"/>
                            <a:pt x="1664" y="525"/>
                          </a:cubicBezTo>
                          <a:cubicBezTo>
                            <a:pt x="1258" y="1084"/>
                            <a:pt x="0" y="3958"/>
                            <a:pt x="1140" y="4713"/>
                          </a:cubicBezTo>
                          <a:cubicBezTo>
                            <a:pt x="1140" y="4713"/>
                            <a:pt x="1896" y="4813"/>
                            <a:pt x="2962" y="4813"/>
                          </a:cubicBezTo>
                          <a:cubicBezTo>
                            <a:pt x="3850" y="4813"/>
                            <a:pt x="4953" y="4744"/>
                            <a:pt x="6011" y="4489"/>
                          </a:cubicBezTo>
                          <a:cubicBezTo>
                            <a:pt x="8340" y="3928"/>
                            <a:pt x="4543" y="1"/>
                            <a:pt x="4543" y="1"/>
                          </a:cubicBezTo>
                          <a:cubicBezTo>
                            <a:pt x="4543" y="1"/>
                            <a:pt x="4511" y="1"/>
                            <a:pt x="445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367675" y="4351400"/>
                    <a:ext cx="10194000" cy="935700"/>
                  </a:xfrm>
                  <a:prstGeom prst="doubleWave">
                    <a:avLst>
                      <a:gd name="adj1" fmla="val 6250"/>
                      <a:gd name="adj2" fmla="val -222"/>
                    </a:avLst>
                  </a:pr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0" name="Google Shape;160;p2"/>
              <p:cNvGrpSpPr/>
              <p:nvPr/>
            </p:nvGrpSpPr>
            <p:grpSpPr>
              <a:xfrm>
                <a:off x="2169313" y="4473844"/>
                <a:ext cx="822600" cy="370431"/>
                <a:chOff x="2169313" y="5452144"/>
                <a:chExt cx="822600" cy="370431"/>
              </a:xfrm>
            </p:grpSpPr>
            <p:sp>
              <p:nvSpPr>
                <p:cNvPr id="161" name="Google Shape;161;p2"/>
                <p:cNvSpPr/>
                <p:nvPr/>
              </p:nvSpPr>
              <p:spPr>
                <a:xfrm>
                  <a:off x="2169313" y="5452144"/>
                  <a:ext cx="304725" cy="1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6773" extrusionOk="0">
                      <a:moveTo>
                        <a:pt x="508" y="0"/>
                      </a:moveTo>
                      <a:cubicBezTo>
                        <a:pt x="508" y="1"/>
                        <a:pt x="1" y="4572"/>
                        <a:pt x="4402" y="6773"/>
                      </a:cubicBezTo>
                      <a:lnTo>
                        <a:pt x="12189" y="6773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2171388" y="5619063"/>
                  <a:ext cx="304750" cy="1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6772" extrusionOk="0">
                      <a:moveTo>
                        <a:pt x="4402" y="1"/>
                      </a:moveTo>
                      <a:cubicBezTo>
                        <a:pt x="0" y="2200"/>
                        <a:pt x="509" y="6772"/>
                        <a:pt x="509" y="6772"/>
                      </a:cubicBezTo>
                      <a:lnTo>
                        <a:pt x="1219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2377238" y="5457450"/>
                  <a:ext cx="579800" cy="3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2" h="12893" extrusionOk="0">
                      <a:moveTo>
                        <a:pt x="14004" y="1"/>
                      </a:moveTo>
                      <a:cubicBezTo>
                        <a:pt x="13255" y="1"/>
                        <a:pt x="12478" y="60"/>
                        <a:pt x="11680" y="186"/>
                      </a:cubicBezTo>
                      <a:cubicBezTo>
                        <a:pt x="5356" y="1186"/>
                        <a:pt x="1" y="6366"/>
                        <a:pt x="1" y="6366"/>
                      </a:cubicBezTo>
                      <a:cubicBezTo>
                        <a:pt x="1" y="6366"/>
                        <a:pt x="5874" y="11648"/>
                        <a:pt x="12188" y="12714"/>
                      </a:cubicBezTo>
                      <a:cubicBezTo>
                        <a:pt x="12905" y="12835"/>
                        <a:pt x="13608" y="12892"/>
                        <a:pt x="14290" y="12892"/>
                      </a:cubicBezTo>
                      <a:cubicBezTo>
                        <a:pt x="19318" y="12892"/>
                        <a:pt x="23192" y="9782"/>
                        <a:pt x="23192" y="6366"/>
                      </a:cubicBezTo>
                      <a:cubicBezTo>
                        <a:pt x="23192" y="2966"/>
                        <a:pt x="19295" y="1"/>
                        <a:pt x="140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4" name="Google Shape;164;p2"/>
                <p:cNvGrpSpPr/>
                <p:nvPr/>
              </p:nvGrpSpPr>
              <p:grpSpPr>
                <a:xfrm>
                  <a:off x="2488163" y="5457650"/>
                  <a:ext cx="258000" cy="321800"/>
                  <a:chOff x="2488163" y="5457650"/>
                  <a:chExt cx="258000" cy="321800"/>
                </a:xfrm>
              </p:grpSpPr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2658688" y="5457650"/>
                    <a:ext cx="87475" cy="3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9" h="12872" extrusionOk="0">
                        <a:moveTo>
                          <a:pt x="2670" y="0"/>
                        </a:moveTo>
                        <a:cubicBezTo>
                          <a:pt x="2354" y="0"/>
                          <a:pt x="2033" y="11"/>
                          <a:pt x="1707" y="34"/>
                        </a:cubicBezTo>
                        <a:cubicBezTo>
                          <a:pt x="280" y="4244"/>
                          <a:pt x="0" y="8482"/>
                          <a:pt x="1036" y="12718"/>
                        </a:cubicBezTo>
                        <a:cubicBezTo>
                          <a:pt x="1641" y="12815"/>
                          <a:pt x="2233" y="12861"/>
                          <a:pt x="2813" y="12872"/>
                        </a:cubicBezTo>
                        <a:cubicBezTo>
                          <a:pt x="1626" y="8574"/>
                          <a:pt x="1935" y="4288"/>
                          <a:pt x="3499" y="24"/>
                        </a:cubicBezTo>
                        <a:cubicBezTo>
                          <a:pt x="3227" y="8"/>
                          <a:pt x="2951" y="0"/>
                          <a:pt x="26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66;p2"/>
                  <p:cNvSpPr/>
                  <p:nvPr/>
                </p:nvSpPr>
                <p:spPr>
                  <a:xfrm>
                    <a:off x="2568788" y="5466550"/>
                    <a:ext cx="78200" cy="29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8" h="11890" extrusionOk="0">
                        <a:moveTo>
                          <a:pt x="3127" y="1"/>
                        </a:moveTo>
                        <a:lnTo>
                          <a:pt x="3127" y="1"/>
                        </a:lnTo>
                        <a:cubicBezTo>
                          <a:pt x="2472" y="145"/>
                          <a:pt x="1831" y="330"/>
                          <a:pt x="1205" y="547"/>
                        </a:cubicBezTo>
                        <a:cubicBezTo>
                          <a:pt x="189" y="4098"/>
                          <a:pt x="0" y="7665"/>
                          <a:pt x="736" y="11232"/>
                        </a:cubicBezTo>
                        <a:cubicBezTo>
                          <a:pt x="1346" y="11481"/>
                          <a:pt x="1970" y="11701"/>
                          <a:pt x="2608" y="11889"/>
                        </a:cubicBezTo>
                        <a:cubicBezTo>
                          <a:pt x="1572" y="7913"/>
                          <a:pt x="1802" y="3947"/>
                          <a:pt x="312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2488163" y="5499475"/>
                    <a:ext cx="63100" cy="22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4" h="9100" extrusionOk="0">
                        <a:moveTo>
                          <a:pt x="2524" y="0"/>
                        </a:moveTo>
                        <a:lnTo>
                          <a:pt x="2524" y="0"/>
                        </a:lnTo>
                        <a:cubicBezTo>
                          <a:pt x="1837" y="319"/>
                          <a:pt x="1183" y="662"/>
                          <a:pt x="570" y="1016"/>
                        </a:cubicBezTo>
                        <a:cubicBezTo>
                          <a:pt x="100" y="3366"/>
                          <a:pt x="0" y="5724"/>
                          <a:pt x="297" y="8081"/>
                        </a:cubicBezTo>
                        <a:cubicBezTo>
                          <a:pt x="881" y="8429"/>
                          <a:pt x="1500" y="8772"/>
                          <a:pt x="2152" y="9100"/>
                        </a:cubicBezTo>
                        <a:cubicBezTo>
                          <a:pt x="1572" y="6059"/>
                          <a:pt x="1722" y="3025"/>
                          <a:pt x="252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8" name="Google Shape;168;p2"/>
                <p:cNvSpPr/>
                <p:nvPr/>
              </p:nvSpPr>
              <p:spPr>
                <a:xfrm>
                  <a:off x="2540238" y="5706600"/>
                  <a:ext cx="2087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4639" extrusionOk="0">
                      <a:moveTo>
                        <a:pt x="3016" y="1"/>
                      </a:moveTo>
                      <a:cubicBezTo>
                        <a:pt x="1" y="1509"/>
                        <a:pt x="349" y="4639"/>
                        <a:pt x="349" y="4639"/>
                      </a:cubicBezTo>
                      <a:lnTo>
                        <a:pt x="835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2766613" y="5464525"/>
                  <a:ext cx="190425" cy="3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2365" extrusionOk="0">
                      <a:moveTo>
                        <a:pt x="1121" y="1"/>
                      </a:moveTo>
                      <a:cubicBezTo>
                        <a:pt x="415" y="1801"/>
                        <a:pt x="0" y="3938"/>
                        <a:pt x="0" y="6236"/>
                      </a:cubicBezTo>
                      <a:cubicBezTo>
                        <a:pt x="0" y="8488"/>
                        <a:pt x="400" y="10584"/>
                        <a:pt x="1081" y="12364"/>
                      </a:cubicBezTo>
                      <a:cubicBezTo>
                        <a:pt x="4906" y="11573"/>
                        <a:pt x="7617" y="8938"/>
                        <a:pt x="7617" y="6083"/>
                      </a:cubicBezTo>
                      <a:cubicBezTo>
                        <a:pt x="7617" y="3294"/>
                        <a:pt x="4985" y="807"/>
                        <a:pt x="1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2927113" y="5586900"/>
                  <a:ext cx="6480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2" h="2592" extrusionOk="0">
                      <a:moveTo>
                        <a:pt x="1048" y="1"/>
                      </a:moveTo>
                      <a:cubicBezTo>
                        <a:pt x="1047" y="1"/>
                        <a:pt x="1047" y="1"/>
                        <a:pt x="1046" y="1"/>
                      </a:cubicBezTo>
                      <a:cubicBezTo>
                        <a:pt x="470" y="1"/>
                        <a:pt x="1" y="580"/>
                        <a:pt x="1" y="1296"/>
                      </a:cubicBezTo>
                      <a:cubicBezTo>
                        <a:pt x="1" y="2012"/>
                        <a:pt x="469" y="2591"/>
                        <a:pt x="1046" y="2591"/>
                      </a:cubicBezTo>
                      <a:cubicBezTo>
                        <a:pt x="1623" y="2591"/>
                        <a:pt x="2509" y="2175"/>
                        <a:pt x="2091" y="1296"/>
                      </a:cubicBezTo>
                      <a:cubicBezTo>
                        <a:pt x="2592" y="585"/>
                        <a:pt x="1625" y="1"/>
                        <a:pt x="10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2849813" y="5574350"/>
                  <a:ext cx="27200" cy="2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088" extrusionOk="0">
                      <a:moveTo>
                        <a:pt x="544" y="0"/>
                      </a:moveTo>
                      <a:cubicBezTo>
                        <a:pt x="244" y="0"/>
                        <a:pt x="1" y="243"/>
                        <a:pt x="1" y="544"/>
                      </a:cubicBezTo>
                      <a:cubicBezTo>
                        <a:pt x="1" y="846"/>
                        <a:pt x="244" y="1088"/>
                        <a:pt x="544" y="1088"/>
                      </a:cubicBezTo>
                      <a:cubicBezTo>
                        <a:pt x="844" y="1088"/>
                        <a:pt x="1087" y="845"/>
                        <a:pt x="1087" y="544"/>
                      </a:cubicBezTo>
                      <a:cubicBezTo>
                        <a:pt x="1087" y="243"/>
                        <a:pt x="843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" name="Google Shape;172;p2"/>
              <p:cNvGrpSpPr/>
              <p:nvPr/>
            </p:nvGrpSpPr>
            <p:grpSpPr>
              <a:xfrm>
                <a:off x="2955313" y="4905050"/>
                <a:ext cx="463825" cy="205300"/>
                <a:chOff x="2955313" y="5883350"/>
                <a:chExt cx="463825" cy="205300"/>
              </a:xfrm>
            </p:grpSpPr>
            <p:sp>
              <p:nvSpPr>
                <p:cNvPr id="173" name="Google Shape;173;p2"/>
                <p:cNvSpPr/>
                <p:nvPr/>
              </p:nvSpPr>
              <p:spPr>
                <a:xfrm>
                  <a:off x="3249113" y="5883350"/>
                  <a:ext cx="170025" cy="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1" h="3779" extrusionOk="0">
                      <a:moveTo>
                        <a:pt x="6518" y="0"/>
                      </a:moveTo>
                      <a:lnTo>
                        <a:pt x="0" y="3779"/>
                      </a:lnTo>
                      <a:lnTo>
                        <a:pt x="4346" y="3779"/>
                      </a:lnTo>
                      <a:cubicBezTo>
                        <a:pt x="6801" y="2551"/>
                        <a:pt x="6518" y="1"/>
                        <a:pt x="65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3247863" y="5975419"/>
                  <a:ext cx="170075" cy="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779" extrusionOk="0">
                      <a:moveTo>
                        <a:pt x="1" y="1"/>
                      </a:moveTo>
                      <a:lnTo>
                        <a:pt x="6519" y="3779"/>
                      </a:lnTo>
                      <a:cubicBezTo>
                        <a:pt x="6519" y="3779"/>
                        <a:pt x="6803" y="1228"/>
                        <a:pt x="43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2979588" y="5888400"/>
                  <a:ext cx="323550" cy="17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2" h="7194" extrusionOk="0">
                      <a:moveTo>
                        <a:pt x="5125" y="1"/>
                      </a:moveTo>
                      <a:cubicBezTo>
                        <a:pt x="2173" y="1"/>
                        <a:pt x="0" y="1655"/>
                        <a:pt x="0" y="3552"/>
                      </a:cubicBezTo>
                      <a:cubicBezTo>
                        <a:pt x="0" y="5458"/>
                        <a:pt x="2161" y="7193"/>
                        <a:pt x="4966" y="7193"/>
                      </a:cubicBezTo>
                      <a:cubicBezTo>
                        <a:pt x="5347" y="7193"/>
                        <a:pt x="5739" y="7161"/>
                        <a:pt x="6140" y="7094"/>
                      </a:cubicBezTo>
                      <a:cubicBezTo>
                        <a:pt x="9663" y="6499"/>
                        <a:pt x="12941" y="3552"/>
                        <a:pt x="12941" y="3552"/>
                      </a:cubicBezTo>
                      <a:cubicBezTo>
                        <a:pt x="12941" y="3552"/>
                        <a:pt x="9953" y="661"/>
                        <a:pt x="6422" y="104"/>
                      </a:cubicBezTo>
                      <a:cubicBezTo>
                        <a:pt x="5977" y="34"/>
                        <a:pt x="5543" y="1"/>
                        <a:pt x="512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6" name="Google Shape;176;p2"/>
                <p:cNvGrpSpPr/>
                <p:nvPr/>
              </p:nvGrpSpPr>
              <p:grpSpPr>
                <a:xfrm>
                  <a:off x="3097238" y="5888525"/>
                  <a:ext cx="143950" cy="179550"/>
                  <a:chOff x="3097238" y="5888525"/>
                  <a:chExt cx="143950" cy="179550"/>
                </a:xfrm>
              </p:grpSpPr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3097238" y="5888525"/>
                    <a:ext cx="48800" cy="17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2" h="7182" extrusionOk="0">
                        <a:moveTo>
                          <a:pt x="474" y="0"/>
                        </a:moveTo>
                        <a:cubicBezTo>
                          <a:pt x="314" y="0"/>
                          <a:pt x="156" y="5"/>
                          <a:pt x="0" y="13"/>
                        </a:cubicBezTo>
                        <a:cubicBezTo>
                          <a:pt x="874" y="2393"/>
                          <a:pt x="1045" y="4784"/>
                          <a:pt x="383" y="7182"/>
                        </a:cubicBezTo>
                        <a:cubicBezTo>
                          <a:pt x="707" y="7177"/>
                          <a:pt x="1037" y="7150"/>
                          <a:pt x="1375" y="7097"/>
                        </a:cubicBezTo>
                        <a:cubicBezTo>
                          <a:pt x="1952" y="4734"/>
                          <a:pt x="1796" y="2368"/>
                          <a:pt x="1000" y="19"/>
                        </a:cubicBezTo>
                        <a:cubicBezTo>
                          <a:pt x="822" y="6"/>
                          <a:pt x="647" y="0"/>
                          <a:pt x="47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2"/>
                  <p:cNvSpPr/>
                  <p:nvPr/>
                </p:nvSpPr>
                <p:spPr>
                  <a:xfrm>
                    <a:off x="3152538" y="5893450"/>
                    <a:ext cx="43675" cy="16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7" h="6635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41" y="2205"/>
                          <a:pt x="870" y="4418"/>
                          <a:pt x="291" y="6635"/>
                        </a:cubicBezTo>
                        <a:cubicBezTo>
                          <a:pt x="646" y="6529"/>
                          <a:pt x="996" y="6406"/>
                          <a:pt x="1336" y="6268"/>
                        </a:cubicBezTo>
                        <a:cubicBezTo>
                          <a:pt x="1747" y="4279"/>
                          <a:pt x="1641" y="2288"/>
                          <a:pt x="1074" y="307"/>
                        </a:cubicBezTo>
                        <a:cubicBezTo>
                          <a:pt x="726" y="186"/>
                          <a:pt x="367" y="8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205963" y="5911850"/>
                    <a:ext cx="35225" cy="12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9" h="5080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449" y="1687"/>
                          <a:pt x="533" y="3381"/>
                          <a:pt x="208" y="5079"/>
                        </a:cubicBezTo>
                        <a:cubicBezTo>
                          <a:pt x="572" y="4896"/>
                          <a:pt x="918" y="4705"/>
                          <a:pt x="1243" y="4511"/>
                        </a:cubicBezTo>
                        <a:cubicBezTo>
                          <a:pt x="1409" y="3194"/>
                          <a:pt x="1353" y="1880"/>
                          <a:pt x="1091" y="568"/>
                        </a:cubicBezTo>
                        <a:cubicBezTo>
                          <a:pt x="749" y="370"/>
                          <a:pt x="385" y="179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0" name="Google Shape;180;p2"/>
                <p:cNvSpPr/>
                <p:nvPr/>
              </p:nvSpPr>
              <p:spPr>
                <a:xfrm>
                  <a:off x="3095663" y="6023950"/>
                  <a:ext cx="116500" cy="6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0" h="2588" extrusionOk="0">
                      <a:moveTo>
                        <a:pt x="1" y="1"/>
                      </a:moveTo>
                      <a:lnTo>
                        <a:pt x="4465" y="2588"/>
                      </a:lnTo>
                      <a:cubicBezTo>
                        <a:pt x="4465" y="2588"/>
                        <a:pt x="4660" y="842"/>
                        <a:pt x="2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2979588" y="5892325"/>
                  <a:ext cx="106275" cy="17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1" h="6901" extrusionOk="0">
                      <a:moveTo>
                        <a:pt x="3625" y="1"/>
                      </a:moveTo>
                      <a:cubicBezTo>
                        <a:pt x="1469" y="450"/>
                        <a:pt x="0" y="1838"/>
                        <a:pt x="0" y="3395"/>
                      </a:cubicBezTo>
                      <a:cubicBezTo>
                        <a:pt x="0" y="4989"/>
                        <a:pt x="1512" y="6459"/>
                        <a:pt x="3647" y="6901"/>
                      </a:cubicBezTo>
                      <a:cubicBezTo>
                        <a:pt x="4028" y="5908"/>
                        <a:pt x="4251" y="4738"/>
                        <a:pt x="4251" y="3481"/>
                      </a:cubicBezTo>
                      <a:cubicBezTo>
                        <a:pt x="4251" y="2197"/>
                        <a:pt x="4019" y="1005"/>
                        <a:pt x="36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2955313" y="5957200"/>
                  <a:ext cx="50250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" h="2011" extrusionOk="0">
                      <a:moveTo>
                        <a:pt x="1201" y="0"/>
                      </a:moveTo>
                      <a:cubicBezTo>
                        <a:pt x="752" y="0"/>
                        <a:pt x="1" y="455"/>
                        <a:pt x="390" y="1005"/>
                      </a:cubicBezTo>
                      <a:cubicBezTo>
                        <a:pt x="66" y="1686"/>
                        <a:pt x="752" y="2010"/>
                        <a:pt x="1201" y="2010"/>
                      </a:cubicBezTo>
                      <a:cubicBezTo>
                        <a:pt x="1647" y="2010"/>
                        <a:pt x="2010" y="1559"/>
                        <a:pt x="2010" y="1005"/>
                      </a:cubicBezTo>
                      <a:cubicBezTo>
                        <a:pt x="2010" y="451"/>
                        <a:pt x="1647" y="0"/>
                        <a:pt x="12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3029163" y="5961400"/>
                  <a:ext cx="14700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86" extrusionOk="0">
                      <a:moveTo>
                        <a:pt x="295" y="0"/>
                      </a:moveTo>
                      <a:cubicBezTo>
                        <a:pt x="132" y="0"/>
                        <a:pt x="1" y="132"/>
                        <a:pt x="1" y="293"/>
                      </a:cubicBezTo>
                      <a:cubicBezTo>
                        <a:pt x="1" y="455"/>
                        <a:pt x="132" y="586"/>
                        <a:pt x="295" y="586"/>
                      </a:cubicBezTo>
                      <a:cubicBezTo>
                        <a:pt x="456" y="586"/>
                        <a:pt x="587" y="455"/>
                        <a:pt x="587" y="293"/>
                      </a:cubicBezTo>
                      <a:cubicBezTo>
                        <a:pt x="587" y="132"/>
                        <a:pt x="456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" name="Google Shape;184;p2"/>
              <p:cNvGrpSpPr/>
              <p:nvPr/>
            </p:nvGrpSpPr>
            <p:grpSpPr>
              <a:xfrm>
                <a:off x="1215450" y="4185436"/>
                <a:ext cx="5579266" cy="276110"/>
                <a:chOff x="1215450" y="4185590"/>
                <a:chExt cx="5579266" cy="276110"/>
              </a:xfrm>
            </p:grpSpPr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1215450" y="4188600"/>
                  <a:ext cx="517625" cy="273100"/>
                  <a:chOff x="1215450" y="4188600"/>
                  <a:chExt cx="517625" cy="273100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1225875" y="4339100"/>
                    <a:ext cx="507200" cy="12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88" h="4904" extrusionOk="0">
                        <a:moveTo>
                          <a:pt x="10144" y="1"/>
                        </a:moveTo>
                        <a:cubicBezTo>
                          <a:pt x="4542" y="1"/>
                          <a:pt x="1" y="1249"/>
                          <a:pt x="1" y="2787"/>
                        </a:cubicBezTo>
                        <a:cubicBezTo>
                          <a:pt x="1" y="3769"/>
                          <a:pt x="3264" y="4903"/>
                          <a:pt x="6149" y="4903"/>
                        </a:cubicBezTo>
                        <a:cubicBezTo>
                          <a:pt x="7788" y="4903"/>
                          <a:pt x="9306" y="4537"/>
                          <a:pt x="10033" y="3568"/>
                        </a:cubicBezTo>
                        <a:cubicBezTo>
                          <a:pt x="10942" y="4312"/>
                          <a:pt x="12587" y="4608"/>
                          <a:pt x="14297" y="4608"/>
                        </a:cubicBezTo>
                        <a:cubicBezTo>
                          <a:pt x="17199" y="4608"/>
                          <a:pt x="20287" y="3755"/>
                          <a:pt x="20287" y="2787"/>
                        </a:cubicBezTo>
                        <a:cubicBezTo>
                          <a:pt x="20287" y="1249"/>
                          <a:pt x="15746" y="1"/>
                          <a:pt x="101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87" name="Google Shape;187;p2"/>
                  <p:cNvGrpSpPr/>
                  <p:nvPr/>
                </p:nvGrpSpPr>
                <p:grpSpPr>
                  <a:xfrm>
                    <a:off x="1215450" y="4188600"/>
                    <a:ext cx="495350" cy="218950"/>
                    <a:chOff x="1215450" y="4188600"/>
                    <a:chExt cx="495350" cy="218950"/>
                  </a:xfrm>
                </p:grpSpPr>
                <p:sp>
                  <p:nvSpPr>
                    <p:cNvPr id="188" name="Google Shape;188;p2"/>
                    <p:cNvSpPr/>
                    <p:nvPr/>
                  </p:nvSpPr>
                  <p:spPr>
                    <a:xfrm>
                      <a:off x="1215450" y="4188600"/>
                      <a:ext cx="495350" cy="218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14" h="8758" extrusionOk="0">
                          <a:moveTo>
                            <a:pt x="9851" y="0"/>
                          </a:moveTo>
                          <a:cubicBezTo>
                            <a:pt x="1" y="6047"/>
                            <a:pt x="9990" y="8758"/>
                            <a:pt x="9990" y="8758"/>
                          </a:cubicBezTo>
                          <a:cubicBezTo>
                            <a:pt x="19813" y="4878"/>
                            <a:pt x="9851" y="1"/>
                            <a:pt x="9851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" name="Google Shape;189;p2"/>
                    <p:cNvSpPr/>
                    <p:nvPr/>
                  </p:nvSpPr>
                  <p:spPr>
                    <a:xfrm>
                      <a:off x="1338575" y="4188600"/>
                      <a:ext cx="255075" cy="218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03" h="8758" extrusionOk="0">
                          <a:moveTo>
                            <a:pt x="4926" y="0"/>
                          </a:moveTo>
                          <a:lnTo>
                            <a:pt x="4926" y="0"/>
                          </a:lnTo>
                          <a:cubicBezTo>
                            <a:pt x="1" y="4841"/>
                            <a:pt x="5065" y="8758"/>
                            <a:pt x="5065" y="8758"/>
                          </a:cubicBezTo>
                          <a:cubicBezTo>
                            <a:pt x="10203" y="4539"/>
                            <a:pt x="4926" y="1"/>
                            <a:pt x="4926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90" name="Google Shape;190;p2"/>
                <p:cNvGrpSpPr/>
                <p:nvPr/>
              </p:nvGrpSpPr>
              <p:grpSpPr>
                <a:xfrm>
                  <a:off x="6229646" y="4185590"/>
                  <a:ext cx="565071" cy="235410"/>
                  <a:chOff x="6229646" y="4185590"/>
                  <a:chExt cx="565071" cy="235410"/>
                </a:xfrm>
              </p:grpSpPr>
              <p:sp>
                <p:nvSpPr>
                  <p:cNvPr id="191" name="Google Shape;191;p2"/>
                  <p:cNvSpPr/>
                  <p:nvPr/>
                </p:nvSpPr>
                <p:spPr>
                  <a:xfrm>
                    <a:off x="6229646" y="4313757"/>
                    <a:ext cx="565071" cy="107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19" h="7652" extrusionOk="0">
                        <a:moveTo>
                          <a:pt x="17651" y="0"/>
                        </a:moveTo>
                        <a:cubicBezTo>
                          <a:pt x="11155" y="0"/>
                          <a:pt x="5269" y="499"/>
                          <a:pt x="3383" y="1562"/>
                        </a:cubicBezTo>
                        <a:cubicBezTo>
                          <a:pt x="1" y="3467"/>
                          <a:pt x="7040" y="4511"/>
                          <a:pt x="13422" y="4511"/>
                        </a:cubicBezTo>
                        <a:cubicBezTo>
                          <a:pt x="16064" y="4511"/>
                          <a:pt x="18595" y="4332"/>
                          <a:pt x="20226" y="3961"/>
                        </a:cubicBezTo>
                        <a:lnTo>
                          <a:pt x="20226" y="3961"/>
                        </a:lnTo>
                        <a:cubicBezTo>
                          <a:pt x="20225" y="3961"/>
                          <a:pt x="16160" y="6555"/>
                          <a:pt x="20977" y="7412"/>
                        </a:cubicBezTo>
                        <a:cubicBezTo>
                          <a:pt x="21880" y="7572"/>
                          <a:pt x="23130" y="7652"/>
                          <a:pt x="24559" y="7652"/>
                        </a:cubicBezTo>
                        <a:cubicBezTo>
                          <a:pt x="30755" y="7652"/>
                          <a:pt x="40318" y="6158"/>
                          <a:pt x="39604" y="3308"/>
                        </a:cubicBezTo>
                        <a:cubicBezTo>
                          <a:pt x="39070" y="1181"/>
                          <a:pt x="27640" y="0"/>
                          <a:pt x="1765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92" name="Google Shape;192;p2"/>
                  <p:cNvGrpSpPr/>
                  <p:nvPr/>
                </p:nvGrpSpPr>
                <p:grpSpPr>
                  <a:xfrm>
                    <a:off x="6399746" y="4185590"/>
                    <a:ext cx="263902" cy="173071"/>
                    <a:chOff x="6399746" y="4185590"/>
                    <a:chExt cx="263902" cy="173071"/>
                  </a:xfrm>
                </p:grpSpPr>
                <p:sp>
                  <p:nvSpPr>
                    <p:cNvPr id="193" name="Google Shape;193;p2"/>
                    <p:cNvSpPr/>
                    <p:nvPr/>
                  </p:nvSpPr>
                  <p:spPr>
                    <a:xfrm>
                      <a:off x="6399746" y="4222127"/>
                      <a:ext cx="154095" cy="1340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95" h="9562" extrusionOk="0">
                          <a:moveTo>
                            <a:pt x="1187" y="1"/>
                          </a:moveTo>
                          <a:lnTo>
                            <a:pt x="1187" y="1"/>
                          </a:lnTo>
                          <a:cubicBezTo>
                            <a:pt x="0" y="9464"/>
                            <a:pt x="8638" y="9561"/>
                            <a:pt x="8994" y="9561"/>
                          </a:cubicBezTo>
                          <a:cubicBezTo>
                            <a:pt x="9001" y="9561"/>
                            <a:pt x="9005" y="9561"/>
                            <a:pt x="9005" y="9561"/>
                          </a:cubicBezTo>
                          <a:cubicBezTo>
                            <a:pt x="10994" y="398"/>
                            <a:pt x="1188" y="1"/>
                            <a:pt x="1187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" name="Google Shape;194;p2"/>
                    <p:cNvSpPr/>
                    <p:nvPr/>
                  </p:nvSpPr>
                  <p:spPr>
                    <a:xfrm>
                      <a:off x="6486681" y="4207972"/>
                      <a:ext cx="176967" cy="1506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27" h="10752" extrusionOk="0">
                          <a:moveTo>
                            <a:pt x="9444" y="0"/>
                          </a:moveTo>
                          <a:lnTo>
                            <a:pt x="9444" y="0"/>
                          </a:lnTo>
                          <a:cubicBezTo>
                            <a:pt x="1" y="2371"/>
                            <a:pt x="3366" y="10751"/>
                            <a:pt x="3366" y="10751"/>
                          </a:cubicBezTo>
                          <a:cubicBezTo>
                            <a:pt x="12626" y="9286"/>
                            <a:pt x="9444" y="1"/>
                            <a:pt x="9444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" name="Google Shape;195;p2"/>
                    <p:cNvSpPr/>
                    <p:nvPr/>
                  </p:nvSpPr>
                  <p:spPr>
                    <a:xfrm>
                      <a:off x="6427173" y="4185590"/>
                      <a:ext cx="201690" cy="1730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91" h="12349" extrusionOk="0">
                          <a:moveTo>
                            <a:pt x="6947" y="0"/>
                          </a:moveTo>
                          <a:lnTo>
                            <a:pt x="6947" y="0"/>
                          </a:lnTo>
                          <a:cubicBezTo>
                            <a:pt x="0" y="6823"/>
                            <a:pt x="7145" y="12348"/>
                            <a:pt x="7145" y="12348"/>
                          </a:cubicBezTo>
                          <a:cubicBezTo>
                            <a:pt x="14390" y="6399"/>
                            <a:pt x="6947" y="0"/>
                            <a:pt x="6947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sp>
        <p:nvSpPr>
          <p:cNvPr id="196" name="Google Shape;196;p2"/>
          <p:cNvSpPr txBox="1">
            <a:spLocks noGrp="1"/>
          </p:cNvSpPr>
          <p:nvPr>
            <p:ph type="title" idx="3"/>
          </p:nvPr>
        </p:nvSpPr>
        <p:spPr>
          <a:xfrm>
            <a:off x="2475525" y="2594100"/>
            <a:ext cx="41931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dk2"/>
        </a:solidFill>
        <a:effectLst/>
      </p:bgPr>
    </p:bg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49"/>
          <p:cNvSpPr txBox="1">
            <a:spLocks noGrp="1"/>
          </p:cNvSpPr>
          <p:nvPr>
            <p:ph type="subTitle" idx="1"/>
          </p:nvPr>
        </p:nvSpPr>
        <p:spPr>
          <a:xfrm>
            <a:off x="751325" y="2763825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91" name="Google Shape;2391;p49"/>
          <p:cNvSpPr txBox="1">
            <a:spLocks noGrp="1"/>
          </p:cNvSpPr>
          <p:nvPr>
            <p:ph type="subTitle" idx="2"/>
          </p:nvPr>
        </p:nvSpPr>
        <p:spPr>
          <a:xfrm>
            <a:off x="775025" y="3081825"/>
            <a:ext cx="25128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92" name="Google Shape;2392;p49"/>
          <p:cNvSpPr txBox="1">
            <a:spLocks noGrp="1"/>
          </p:cNvSpPr>
          <p:nvPr>
            <p:ph type="subTitle" idx="3"/>
          </p:nvPr>
        </p:nvSpPr>
        <p:spPr>
          <a:xfrm>
            <a:off x="5842968" y="2763825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93" name="Google Shape;2393;p49"/>
          <p:cNvSpPr txBox="1">
            <a:spLocks noGrp="1"/>
          </p:cNvSpPr>
          <p:nvPr>
            <p:ph type="subTitle" idx="4"/>
          </p:nvPr>
        </p:nvSpPr>
        <p:spPr>
          <a:xfrm>
            <a:off x="5865768" y="3081825"/>
            <a:ext cx="25146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94" name="Google Shape;2394;p49"/>
          <p:cNvSpPr txBox="1">
            <a:spLocks noGrp="1"/>
          </p:cNvSpPr>
          <p:nvPr>
            <p:ph type="subTitle" idx="5"/>
          </p:nvPr>
        </p:nvSpPr>
        <p:spPr>
          <a:xfrm>
            <a:off x="3291900" y="2763825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95" name="Google Shape;2395;p49"/>
          <p:cNvSpPr txBox="1">
            <a:spLocks noGrp="1"/>
          </p:cNvSpPr>
          <p:nvPr>
            <p:ph type="subTitle" idx="6"/>
          </p:nvPr>
        </p:nvSpPr>
        <p:spPr>
          <a:xfrm>
            <a:off x="3325201" y="3081825"/>
            <a:ext cx="25146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96" name="Google Shape;2396;p49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397" name="Google Shape;2397;p49"/>
          <p:cNvGrpSpPr/>
          <p:nvPr/>
        </p:nvGrpSpPr>
        <p:grpSpPr>
          <a:xfrm>
            <a:off x="-3034572" y="3868240"/>
            <a:ext cx="9636036" cy="3341509"/>
            <a:chOff x="-3178472" y="3740340"/>
            <a:chExt cx="9636036" cy="3341509"/>
          </a:xfrm>
        </p:grpSpPr>
        <p:sp>
          <p:nvSpPr>
            <p:cNvPr id="2398" name="Google Shape;2398;p49"/>
            <p:cNvSpPr/>
            <p:nvPr/>
          </p:nvSpPr>
          <p:spPr>
            <a:xfrm rot="556083">
              <a:off x="-3091914" y="4490334"/>
              <a:ext cx="9462920" cy="1841522"/>
            </a:xfrm>
            <a:custGeom>
              <a:avLst/>
              <a:gdLst/>
              <a:ahLst/>
              <a:cxnLst/>
              <a:rect l="l" t="t" r="r" b="b"/>
              <a:pathLst>
                <a:path w="193713" h="43449" extrusionOk="0">
                  <a:moveTo>
                    <a:pt x="152820" y="1"/>
                  </a:moveTo>
                  <a:cubicBezTo>
                    <a:pt x="140399" y="1"/>
                    <a:pt x="127894" y="1071"/>
                    <a:pt x="115472" y="2409"/>
                  </a:cubicBezTo>
                  <a:cubicBezTo>
                    <a:pt x="75999" y="6660"/>
                    <a:pt x="35973" y="13772"/>
                    <a:pt x="1" y="30570"/>
                  </a:cubicBezTo>
                  <a:lnTo>
                    <a:pt x="1" y="43382"/>
                  </a:lnTo>
                  <a:lnTo>
                    <a:pt x="193712" y="43449"/>
                  </a:lnTo>
                  <a:lnTo>
                    <a:pt x="193712" y="5069"/>
                  </a:lnTo>
                  <a:cubicBezTo>
                    <a:pt x="180336" y="1323"/>
                    <a:pt x="166630" y="1"/>
                    <a:pt x="152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99" name="Google Shape;2399;p49"/>
            <p:cNvSpPr/>
            <p:nvPr/>
          </p:nvSpPr>
          <p:spPr>
            <a:xfrm>
              <a:off x="4" y="374034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_1">
    <p:bg>
      <p:bgPr>
        <a:solidFill>
          <a:schemeClr val="dk2"/>
        </a:solidFill>
        <a:effectLst/>
      </p:bgPr>
    </p:bg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4" name="Google Shape;2644;p56"/>
          <p:cNvGrpSpPr/>
          <p:nvPr/>
        </p:nvGrpSpPr>
        <p:grpSpPr>
          <a:xfrm>
            <a:off x="-933450" y="3447150"/>
            <a:ext cx="10687200" cy="2220225"/>
            <a:chOff x="-933450" y="3447150"/>
            <a:chExt cx="10687200" cy="2220225"/>
          </a:xfrm>
        </p:grpSpPr>
        <p:sp>
          <p:nvSpPr>
            <p:cNvPr id="2645" name="Google Shape;2645;p56"/>
            <p:cNvSpPr/>
            <p:nvPr/>
          </p:nvSpPr>
          <p:spPr>
            <a:xfrm>
              <a:off x="-43162" y="3447150"/>
              <a:ext cx="9230322" cy="1772550"/>
            </a:xfrm>
            <a:custGeom>
              <a:avLst/>
              <a:gdLst/>
              <a:ahLst/>
              <a:cxnLst/>
              <a:rect l="l" t="t" r="r" b="b"/>
              <a:pathLst>
                <a:path w="188904" h="61799" extrusionOk="0">
                  <a:moveTo>
                    <a:pt x="6187" y="1"/>
                  </a:moveTo>
                  <a:cubicBezTo>
                    <a:pt x="2875" y="1"/>
                    <a:pt x="0" y="772"/>
                    <a:pt x="0" y="772"/>
                  </a:cubicBezTo>
                  <a:lnTo>
                    <a:pt x="0" y="61799"/>
                  </a:lnTo>
                  <a:lnTo>
                    <a:pt x="188903" y="61799"/>
                  </a:lnTo>
                  <a:lnTo>
                    <a:pt x="188903" y="886"/>
                  </a:lnTo>
                  <a:cubicBezTo>
                    <a:pt x="188903" y="886"/>
                    <a:pt x="188662" y="876"/>
                    <a:pt x="188235" y="876"/>
                  </a:cubicBezTo>
                  <a:cubicBezTo>
                    <a:pt x="185678" y="876"/>
                    <a:pt x="176478" y="1212"/>
                    <a:pt x="172935" y="5902"/>
                  </a:cubicBezTo>
                  <a:cubicBezTo>
                    <a:pt x="168801" y="11376"/>
                    <a:pt x="168379" y="14538"/>
                    <a:pt x="155697" y="15700"/>
                  </a:cubicBezTo>
                  <a:cubicBezTo>
                    <a:pt x="143613" y="16805"/>
                    <a:pt x="139163" y="28337"/>
                    <a:pt x="128531" y="28337"/>
                  </a:cubicBezTo>
                  <a:cubicBezTo>
                    <a:pt x="128005" y="28337"/>
                    <a:pt x="127464" y="28309"/>
                    <a:pt x="126906" y="28250"/>
                  </a:cubicBezTo>
                  <a:cubicBezTo>
                    <a:pt x="119986" y="27516"/>
                    <a:pt x="115377" y="25965"/>
                    <a:pt x="109626" y="25965"/>
                  </a:cubicBezTo>
                  <a:cubicBezTo>
                    <a:pt x="105541" y="25965"/>
                    <a:pt x="100880" y="26747"/>
                    <a:pt x="94404" y="29162"/>
                  </a:cubicBezTo>
                  <a:cubicBezTo>
                    <a:pt x="90150" y="30749"/>
                    <a:pt x="86203" y="31400"/>
                    <a:pt x="82627" y="31400"/>
                  </a:cubicBezTo>
                  <a:cubicBezTo>
                    <a:pt x="73096" y="31400"/>
                    <a:pt x="66198" y="26776"/>
                    <a:pt x="63124" y="22920"/>
                  </a:cubicBezTo>
                  <a:cubicBezTo>
                    <a:pt x="58897" y="17618"/>
                    <a:pt x="57865" y="16905"/>
                    <a:pt x="50725" y="15423"/>
                  </a:cubicBezTo>
                  <a:cubicBezTo>
                    <a:pt x="43587" y="13941"/>
                    <a:pt x="42929" y="12287"/>
                    <a:pt x="39077" y="8012"/>
                  </a:cubicBezTo>
                  <a:cubicBezTo>
                    <a:pt x="36987" y="5691"/>
                    <a:pt x="34812" y="4462"/>
                    <a:pt x="32360" y="4462"/>
                  </a:cubicBezTo>
                  <a:cubicBezTo>
                    <a:pt x="30295" y="4462"/>
                    <a:pt x="28033" y="5333"/>
                    <a:pt x="25457" y="7157"/>
                  </a:cubicBezTo>
                  <a:cubicBezTo>
                    <a:pt x="24063" y="8144"/>
                    <a:pt x="22899" y="8552"/>
                    <a:pt x="21868" y="8552"/>
                  </a:cubicBezTo>
                  <a:cubicBezTo>
                    <a:pt x="18731" y="8552"/>
                    <a:pt x="16828" y="4772"/>
                    <a:pt x="13434" y="2026"/>
                  </a:cubicBezTo>
                  <a:cubicBezTo>
                    <a:pt x="11484" y="449"/>
                    <a:pt x="8709" y="1"/>
                    <a:pt x="6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6"/>
            <p:cNvSpPr/>
            <p:nvPr/>
          </p:nvSpPr>
          <p:spPr>
            <a:xfrm>
              <a:off x="-933450" y="4181475"/>
              <a:ext cx="10687200" cy="1485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bg>
      <p:bgPr>
        <a:solidFill>
          <a:schemeClr val="dk2"/>
        </a:solidFill>
        <a:effectLst/>
      </p:bgPr>
    </p:bg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8" name="Google Shape;2648;p57"/>
          <p:cNvGrpSpPr/>
          <p:nvPr/>
        </p:nvGrpSpPr>
        <p:grpSpPr>
          <a:xfrm>
            <a:off x="-1027124" y="2680502"/>
            <a:ext cx="11040324" cy="3886880"/>
            <a:chOff x="-1027124" y="2680502"/>
            <a:chExt cx="11040324" cy="3886880"/>
          </a:xfrm>
        </p:grpSpPr>
        <p:grpSp>
          <p:nvGrpSpPr>
            <p:cNvPr id="2649" name="Google Shape;2649;p57"/>
            <p:cNvGrpSpPr/>
            <p:nvPr/>
          </p:nvGrpSpPr>
          <p:grpSpPr>
            <a:xfrm>
              <a:off x="-662516" y="3768037"/>
              <a:ext cx="4681441" cy="2516613"/>
              <a:chOff x="-662516" y="3768037"/>
              <a:chExt cx="4681441" cy="2516613"/>
            </a:xfrm>
          </p:grpSpPr>
          <p:sp>
            <p:nvSpPr>
              <p:cNvPr id="2650" name="Google Shape;2650;p57"/>
              <p:cNvSpPr/>
              <p:nvPr/>
            </p:nvSpPr>
            <p:spPr>
              <a:xfrm>
                <a:off x="1561325" y="4446250"/>
                <a:ext cx="2457600" cy="1838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57"/>
              <p:cNvSpPr/>
              <p:nvPr/>
            </p:nvSpPr>
            <p:spPr>
              <a:xfrm rot="-10476303" flipH="1">
                <a:off x="-584206" y="3926527"/>
                <a:ext cx="3457546" cy="1828818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2" name="Google Shape;2652;p57"/>
            <p:cNvGrpSpPr/>
            <p:nvPr/>
          </p:nvGrpSpPr>
          <p:grpSpPr>
            <a:xfrm>
              <a:off x="7052394" y="4513221"/>
              <a:ext cx="572170" cy="693614"/>
              <a:chOff x="7881143" y="4565018"/>
              <a:chExt cx="513387" cy="622354"/>
            </a:xfrm>
          </p:grpSpPr>
          <p:grpSp>
            <p:nvGrpSpPr>
              <p:cNvPr id="2653" name="Google Shape;2653;p57"/>
              <p:cNvGrpSpPr/>
              <p:nvPr/>
            </p:nvGrpSpPr>
            <p:grpSpPr>
              <a:xfrm>
                <a:off x="7881143" y="4565018"/>
                <a:ext cx="513387" cy="622354"/>
                <a:chOff x="7900693" y="4566205"/>
                <a:chExt cx="513387" cy="622354"/>
              </a:xfrm>
            </p:grpSpPr>
            <p:sp>
              <p:nvSpPr>
                <p:cNvPr id="2654" name="Google Shape;2654;p57"/>
                <p:cNvSpPr/>
                <p:nvPr/>
              </p:nvSpPr>
              <p:spPr>
                <a:xfrm>
                  <a:off x="8148059" y="4781599"/>
                  <a:ext cx="266021" cy="40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7" h="27176" extrusionOk="0">
                      <a:moveTo>
                        <a:pt x="7774" y="0"/>
                      </a:moveTo>
                      <a:cubicBezTo>
                        <a:pt x="2014" y="0"/>
                        <a:pt x="4767" y="10761"/>
                        <a:pt x="3922" y="13927"/>
                      </a:cubicBezTo>
                      <a:cubicBezTo>
                        <a:pt x="2808" y="19124"/>
                        <a:pt x="1" y="23240"/>
                        <a:pt x="3209" y="27175"/>
                      </a:cubicBezTo>
                      <a:cubicBezTo>
                        <a:pt x="3745" y="26911"/>
                        <a:pt x="4279" y="26644"/>
                        <a:pt x="4810" y="26370"/>
                      </a:cubicBezTo>
                      <a:cubicBezTo>
                        <a:pt x="4422" y="18575"/>
                        <a:pt x="17796" y="1666"/>
                        <a:pt x="8827" y="105"/>
                      </a:cubicBezTo>
                      <a:cubicBezTo>
                        <a:pt x="8448" y="34"/>
                        <a:pt x="8097" y="0"/>
                        <a:pt x="77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5" name="Google Shape;2655;p57"/>
                <p:cNvSpPr/>
                <p:nvPr/>
              </p:nvSpPr>
              <p:spPr>
                <a:xfrm>
                  <a:off x="8033397" y="4566205"/>
                  <a:ext cx="233256" cy="621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5" h="41554" extrusionOk="0">
                      <a:moveTo>
                        <a:pt x="5657" y="1"/>
                      </a:moveTo>
                      <a:cubicBezTo>
                        <a:pt x="4025" y="1"/>
                        <a:pt x="2539" y="1018"/>
                        <a:pt x="2007" y="3148"/>
                      </a:cubicBezTo>
                      <a:cubicBezTo>
                        <a:pt x="1115" y="6046"/>
                        <a:pt x="4014" y="7605"/>
                        <a:pt x="4014" y="10504"/>
                      </a:cubicBezTo>
                      <a:cubicBezTo>
                        <a:pt x="4014" y="13848"/>
                        <a:pt x="1339" y="17637"/>
                        <a:pt x="892" y="20980"/>
                      </a:cubicBezTo>
                      <a:cubicBezTo>
                        <a:pt x="1" y="26108"/>
                        <a:pt x="3122" y="26999"/>
                        <a:pt x="6242" y="29897"/>
                      </a:cubicBezTo>
                      <a:cubicBezTo>
                        <a:pt x="8473" y="31904"/>
                        <a:pt x="8473" y="33241"/>
                        <a:pt x="8694" y="36139"/>
                      </a:cubicBezTo>
                      <a:cubicBezTo>
                        <a:pt x="8852" y="39135"/>
                        <a:pt x="9682" y="40126"/>
                        <a:pt x="10941" y="41553"/>
                      </a:cubicBezTo>
                      <a:cubicBezTo>
                        <a:pt x="11322" y="41365"/>
                        <a:pt x="11703" y="41180"/>
                        <a:pt x="12080" y="40987"/>
                      </a:cubicBezTo>
                      <a:cubicBezTo>
                        <a:pt x="12041" y="37644"/>
                        <a:pt x="13826" y="34111"/>
                        <a:pt x="12484" y="31235"/>
                      </a:cubicBezTo>
                      <a:cubicBezTo>
                        <a:pt x="10479" y="26108"/>
                        <a:pt x="1561" y="25217"/>
                        <a:pt x="4014" y="18306"/>
                      </a:cubicBezTo>
                      <a:cubicBezTo>
                        <a:pt x="5796" y="12956"/>
                        <a:pt x="15604" y="7606"/>
                        <a:pt x="8917" y="1363"/>
                      </a:cubicBezTo>
                      <a:cubicBezTo>
                        <a:pt x="7929" y="465"/>
                        <a:pt x="6759" y="1"/>
                        <a:pt x="56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6" name="Google Shape;2656;p57"/>
                <p:cNvSpPr/>
                <p:nvPr/>
              </p:nvSpPr>
              <p:spPr>
                <a:xfrm>
                  <a:off x="7900693" y="4750030"/>
                  <a:ext cx="306857" cy="438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" h="29338" extrusionOk="0">
                      <a:moveTo>
                        <a:pt x="3777" y="0"/>
                      </a:moveTo>
                      <a:cubicBezTo>
                        <a:pt x="2739" y="0"/>
                        <a:pt x="1949" y="2071"/>
                        <a:pt x="1522" y="3778"/>
                      </a:cubicBezTo>
                      <a:cubicBezTo>
                        <a:pt x="855" y="6453"/>
                        <a:pt x="185" y="8905"/>
                        <a:pt x="185" y="11804"/>
                      </a:cubicBezTo>
                      <a:cubicBezTo>
                        <a:pt x="1" y="21809"/>
                        <a:pt x="15357" y="22580"/>
                        <a:pt x="19655" y="29337"/>
                      </a:cubicBezTo>
                      <a:cubicBezTo>
                        <a:pt x="19947" y="29195"/>
                        <a:pt x="20238" y="29051"/>
                        <a:pt x="20529" y="28903"/>
                      </a:cubicBezTo>
                      <a:cubicBezTo>
                        <a:pt x="19845" y="27333"/>
                        <a:pt x="18872" y="25710"/>
                        <a:pt x="18019" y="24286"/>
                      </a:cubicBezTo>
                      <a:cubicBezTo>
                        <a:pt x="16681" y="21835"/>
                        <a:pt x="12446" y="19828"/>
                        <a:pt x="10217" y="18045"/>
                      </a:cubicBezTo>
                      <a:cubicBezTo>
                        <a:pt x="7320" y="16039"/>
                        <a:pt x="5314" y="13810"/>
                        <a:pt x="5089" y="10243"/>
                      </a:cubicBezTo>
                      <a:cubicBezTo>
                        <a:pt x="4867" y="7790"/>
                        <a:pt x="6650" y="4670"/>
                        <a:pt x="5758" y="2440"/>
                      </a:cubicBezTo>
                      <a:cubicBezTo>
                        <a:pt x="5032" y="666"/>
                        <a:pt x="4365" y="0"/>
                        <a:pt x="37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57" name="Google Shape;2657;p57"/>
              <p:cNvSpPr/>
              <p:nvPr/>
            </p:nvSpPr>
            <p:spPr>
              <a:xfrm>
                <a:off x="8013847" y="4565018"/>
                <a:ext cx="233256" cy="621128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41554" extrusionOk="0">
                    <a:moveTo>
                      <a:pt x="5657" y="1"/>
                    </a:moveTo>
                    <a:cubicBezTo>
                      <a:pt x="4025" y="1"/>
                      <a:pt x="2539" y="1018"/>
                      <a:pt x="2007" y="3148"/>
                    </a:cubicBezTo>
                    <a:cubicBezTo>
                      <a:pt x="1115" y="6046"/>
                      <a:pt x="4014" y="7605"/>
                      <a:pt x="4014" y="10504"/>
                    </a:cubicBezTo>
                    <a:cubicBezTo>
                      <a:pt x="4014" y="13848"/>
                      <a:pt x="1339" y="17637"/>
                      <a:pt x="892" y="20980"/>
                    </a:cubicBezTo>
                    <a:cubicBezTo>
                      <a:pt x="1" y="26108"/>
                      <a:pt x="3122" y="26999"/>
                      <a:pt x="6242" y="29897"/>
                    </a:cubicBezTo>
                    <a:cubicBezTo>
                      <a:pt x="8473" y="31904"/>
                      <a:pt x="8473" y="33241"/>
                      <a:pt x="8694" y="36139"/>
                    </a:cubicBezTo>
                    <a:cubicBezTo>
                      <a:pt x="8852" y="39135"/>
                      <a:pt x="9682" y="40126"/>
                      <a:pt x="10941" y="41553"/>
                    </a:cubicBezTo>
                    <a:cubicBezTo>
                      <a:pt x="11322" y="41365"/>
                      <a:pt x="11703" y="41180"/>
                      <a:pt x="12080" y="40987"/>
                    </a:cubicBezTo>
                    <a:cubicBezTo>
                      <a:pt x="12041" y="37644"/>
                      <a:pt x="13826" y="34111"/>
                      <a:pt x="12484" y="31235"/>
                    </a:cubicBezTo>
                    <a:cubicBezTo>
                      <a:pt x="10479" y="26108"/>
                      <a:pt x="1561" y="25217"/>
                      <a:pt x="4014" y="18306"/>
                    </a:cubicBezTo>
                    <a:cubicBezTo>
                      <a:pt x="5796" y="12956"/>
                      <a:pt x="15604" y="7606"/>
                      <a:pt x="8917" y="1363"/>
                    </a:cubicBezTo>
                    <a:cubicBezTo>
                      <a:pt x="7929" y="465"/>
                      <a:pt x="6759" y="1"/>
                      <a:pt x="56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8" name="Google Shape;2658;p57"/>
            <p:cNvGrpSpPr/>
            <p:nvPr/>
          </p:nvGrpSpPr>
          <p:grpSpPr>
            <a:xfrm>
              <a:off x="4407713" y="4446257"/>
              <a:ext cx="630186" cy="789376"/>
              <a:chOff x="4413056" y="4599588"/>
              <a:chExt cx="513390" cy="643076"/>
            </a:xfrm>
          </p:grpSpPr>
          <p:sp>
            <p:nvSpPr>
              <p:cNvPr id="2659" name="Google Shape;2659;p57"/>
              <p:cNvSpPr/>
              <p:nvPr/>
            </p:nvSpPr>
            <p:spPr>
              <a:xfrm>
                <a:off x="4803027" y="4661078"/>
                <a:ext cx="123419" cy="581587"/>
              </a:xfrm>
              <a:custGeom>
                <a:avLst/>
                <a:gdLst/>
                <a:ahLst/>
                <a:cxnLst/>
                <a:rect l="l" t="t" r="r" b="b"/>
                <a:pathLst>
                  <a:path w="7581" h="35724" extrusionOk="0">
                    <a:moveTo>
                      <a:pt x="2583" y="1"/>
                    </a:moveTo>
                    <a:cubicBezTo>
                      <a:pt x="2472" y="1"/>
                      <a:pt x="2355" y="5"/>
                      <a:pt x="2231" y="14"/>
                    </a:cubicBezTo>
                    <a:cubicBezTo>
                      <a:pt x="5575" y="1574"/>
                      <a:pt x="1785" y="2689"/>
                      <a:pt x="1338" y="4473"/>
                    </a:cubicBezTo>
                    <a:cubicBezTo>
                      <a:pt x="892" y="7594"/>
                      <a:pt x="4238" y="7148"/>
                      <a:pt x="4238" y="9823"/>
                    </a:cubicBezTo>
                    <a:cubicBezTo>
                      <a:pt x="4238" y="12051"/>
                      <a:pt x="2008" y="12498"/>
                      <a:pt x="2453" y="14948"/>
                    </a:cubicBezTo>
                    <a:cubicBezTo>
                      <a:pt x="2676" y="16064"/>
                      <a:pt x="4459" y="16064"/>
                      <a:pt x="4238" y="17624"/>
                    </a:cubicBezTo>
                    <a:cubicBezTo>
                      <a:pt x="4013" y="18961"/>
                      <a:pt x="1785" y="18961"/>
                      <a:pt x="1338" y="20076"/>
                    </a:cubicBezTo>
                    <a:cubicBezTo>
                      <a:pt x="224" y="22527"/>
                      <a:pt x="2453" y="22751"/>
                      <a:pt x="2008" y="25203"/>
                    </a:cubicBezTo>
                    <a:cubicBezTo>
                      <a:pt x="1785" y="27433"/>
                      <a:pt x="1" y="26541"/>
                      <a:pt x="447" y="29661"/>
                    </a:cubicBezTo>
                    <a:cubicBezTo>
                      <a:pt x="670" y="30329"/>
                      <a:pt x="1785" y="30776"/>
                      <a:pt x="1785" y="31891"/>
                    </a:cubicBezTo>
                    <a:cubicBezTo>
                      <a:pt x="1785" y="32782"/>
                      <a:pt x="447" y="33005"/>
                      <a:pt x="447" y="33674"/>
                    </a:cubicBezTo>
                    <a:cubicBezTo>
                      <a:pt x="383" y="34448"/>
                      <a:pt x="321" y="35106"/>
                      <a:pt x="348" y="35666"/>
                    </a:cubicBezTo>
                    <a:cubicBezTo>
                      <a:pt x="698" y="35687"/>
                      <a:pt x="1048" y="35707"/>
                      <a:pt x="1399" y="35723"/>
                    </a:cubicBezTo>
                    <a:cubicBezTo>
                      <a:pt x="1745" y="34897"/>
                      <a:pt x="3196" y="35050"/>
                      <a:pt x="3568" y="34120"/>
                    </a:cubicBezTo>
                    <a:cubicBezTo>
                      <a:pt x="3790" y="32783"/>
                      <a:pt x="3568" y="32336"/>
                      <a:pt x="3568" y="31221"/>
                    </a:cubicBezTo>
                    <a:cubicBezTo>
                      <a:pt x="3568" y="30331"/>
                      <a:pt x="2898" y="29439"/>
                      <a:pt x="3123" y="28324"/>
                    </a:cubicBezTo>
                    <a:cubicBezTo>
                      <a:pt x="3345" y="27209"/>
                      <a:pt x="5128" y="26762"/>
                      <a:pt x="5352" y="25426"/>
                    </a:cubicBezTo>
                    <a:cubicBezTo>
                      <a:pt x="5575" y="24312"/>
                      <a:pt x="4014" y="23641"/>
                      <a:pt x="4237" y="22751"/>
                    </a:cubicBezTo>
                    <a:cubicBezTo>
                      <a:pt x="4460" y="21638"/>
                      <a:pt x="5128" y="21413"/>
                      <a:pt x="5352" y="20298"/>
                    </a:cubicBezTo>
                    <a:cubicBezTo>
                      <a:pt x="6020" y="18294"/>
                      <a:pt x="6244" y="18069"/>
                      <a:pt x="6244" y="16064"/>
                    </a:cubicBezTo>
                    <a:cubicBezTo>
                      <a:pt x="6244" y="15173"/>
                      <a:pt x="5799" y="14281"/>
                      <a:pt x="5799" y="13166"/>
                    </a:cubicBezTo>
                    <a:cubicBezTo>
                      <a:pt x="6019" y="11829"/>
                      <a:pt x="7581" y="11159"/>
                      <a:pt x="7357" y="9822"/>
                    </a:cubicBezTo>
                    <a:cubicBezTo>
                      <a:pt x="7133" y="8037"/>
                      <a:pt x="5128" y="6255"/>
                      <a:pt x="4683" y="4249"/>
                    </a:cubicBezTo>
                    <a:cubicBezTo>
                      <a:pt x="4255" y="2537"/>
                      <a:pt x="5266" y="1"/>
                      <a:pt x="2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57"/>
              <p:cNvSpPr/>
              <p:nvPr/>
            </p:nvSpPr>
            <p:spPr>
              <a:xfrm>
                <a:off x="4413056" y="4740296"/>
                <a:ext cx="223655" cy="481497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29576" extrusionOk="0">
                    <a:moveTo>
                      <a:pt x="1301" y="0"/>
                    </a:moveTo>
                    <a:cubicBezTo>
                      <a:pt x="948" y="0"/>
                      <a:pt x="523" y="114"/>
                      <a:pt x="1" y="378"/>
                    </a:cubicBezTo>
                    <a:cubicBezTo>
                      <a:pt x="3688" y="524"/>
                      <a:pt x="622" y="3017"/>
                      <a:pt x="901" y="4834"/>
                    </a:cubicBezTo>
                    <a:cubicBezTo>
                      <a:pt x="1695" y="7885"/>
                      <a:pt x="4607" y="6183"/>
                      <a:pt x="5639" y="8649"/>
                    </a:cubicBezTo>
                    <a:cubicBezTo>
                      <a:pt x="6501" y="10706"/>
                      <a:pt x="4617" y="11979"/>
                      <a:pt x="5975" y="14069"/>
                    </a:cubicBezTo>
                    <a:cubicBezTo>
                      <a:pt x="6611" y="15011"/>
                      <a:pt x="8255" y="14321"/>
                      <a:pt x="8653" y="15846"/>
                    </a:cubicBezTo>
                    <a:cubicBezTo>
                      <a:pt x="8964" y="17166"/>
                      <a:pt x="6908" y="18027"/>
                      <a:pt x="6926" y="19228"/>
                    </a:cubicBezTo>
                    <a:cubicBezTo>
                      <a:pt x="6845" y="21921"/>
                      <a:pt x="8988" y="21265"/>
                      <a:pt x="9524" y="23699"/>
                    </a:cubicBezTo>
                    <a:cubicBezTo>
                      <a:pt x="10179" y="25840"/>
                      <a:pt x="8191" y="25709"/>
                      <a:pt x="9808" y="28414"/>
                    </a:cubicBezTo>
                    <a:cubicBezTo>
                      <a:pt x="10055" y="28700"/>
                      <a:pt x="10514" y="28828"/>
                      <a:pt x="10954" y="29042"/>
                    </a:cubicBezTo>
                    <a:cubicBezTo>
                      <a:pt x="11877" y="29233"/>
                      <a:pt x="12804" y="29412"/>
                      <a:pt x="13737" y="29575"/>
                    </a:cubicBezTo>
                    <a:cubicBezTo>
                      <a:pt x="13596" y="29304"/>
                      <a:pt x="13444" y="29023"/>
                      <a:pt x="13289" y="28648"/>
                    </a:cubicBezTo>
                    <a:cubicBezTo>
                      <a:pt x="12947" y="27825"/>
                      <a:pt x="11985" y="27260"/>
                      <a:pt x="11760" y="26145"/>
                    </a:cubicBezTo>
                    <a:cubicBezTo>
                      <a:pt x="11535" y="25030"/>
                      <a:pt x="13008" y="23931"/>
                      <a:pt x="12697" y="22612"/>
                    </a:cubicBezTo>
                    <a:cubicBezTo>
                      <a:pt x="12472" y="21497"/>
                      <a:pt x="10775" y="21483"/>
                      <a:pt x="10635" y="20574"/>
                    </a:cubicBezTo>
                    <a:cubicBezTo>
                      <a:pt x="10410" y="19459"/>
                      <a:pt x="10941" y="18996"/>
                      <a:pt x="10716" y="17883"/>
                    </a:cubicBezTo>
                    <a:cubicBezTo>
                      <a:pt x="10557" y="15774"/>
                      <a:pt x="10676" y="15483"/>
                      <a:pt x="9902" y="13632"/>
                    </a:cubicBezTo>
                    <a:cubicBezTo>
                      <a:pt x="9558" y="12809"/>
                      <a:pt x="8802" y="12160"/>
                      <a:pt x="8371" y="11131"/>
                    </a:cubicBezTo>
                    <a:cubicBezTo>
                      <a:pt x="8060" y="9811"/>
                      <a:pt x="9241" y="8592"/>
                      <a:pt x="8519" y="7444"/>
                    </a:cubicBezTo>
                    <a:cubicBezTo>
                      <a:pt x="7625" y="5884"/>
                      <a:pt x="5085" y="5016"/>
                      <a:pt x="3899" y="3337"/>
                    </a:cubicBezTo>
                    <a:cubicBezTo>
                      <a:pt x="3006" y="2139"/>
                      <a:pt x="2834" y="0"/>
                      <a:pt x="1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57"/>
              <p:cNvSpPr/>
              <p:nvPr/>
            </p:nvSpPr>
            <p:spPr>
              <a:xfrm>
                <a:off x="4683255" y="4599588"/>
                <a:ext cx="163354" cy="641562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39408" extrusionOk="0">
                    <a:moveTo>
                      <a:pt x="4236" y="0"/>
                    </a:moveTo>
                    <a:cubicBezTo>
                      <a:pt x="8248" y="3567"/>
                      <a:pt x="1" y="5797"/>
                      <a:pt x="892" y="9809"/>
                    </a:cubicBezTo>
                    <a:cubicBezTo>
                      <a:pt x="1115" y="11592"/>
                      <a:pt x="2898" y="12707"/>
                      <a:pt x="3122" y="14266"/>
                    </a:cubicBezTo>
                    <a:cubicBezTo>
                      <a:pt x="3567" y="16719"/>
                      <a:pt x="1784" y="18503"/>
                      <a:pt x="1784" y="20731"/>
                    </a:cubicBezTo>
                    <a:cubicBezTo>
                      <a:pt x="2007" y="22959"/>
                      <a:pt x="3789" y="23184"/>
                      <a:pt x="4236" y="25414"/>
                    </a:cubicBezTo>
                    <a:cubicBezTo>
                      <a:pt x="4459" y="27418"/>
                      <a:pt x="2231" y="28758"/>
                      <a:pt x="2453" y="30986"/>
                    </a:cubicBezTo>
                    <a:cubicBezTo>
                      <a:pt x="2676" y="32992"/>
                      <a:pt x="4905" y="34553"/>
                      <a:pt x="5574" y="36560"/>
                    </a:cubicBezTo>
                    <a:cubicBezTo>
                      <a:pt x="6092" y="37906"/>
                      <a:pt x="5987" y="38721"/>
                      <a:pt x="6148" y="39345"/>
                    </a:cubicBezTo>
                    <a:cubicBezTo>
                      <a:pt x="6477" y="39369"/>
                      <a:pt x="6810" y="39386"/>
                      <a:pt x="7141" y="39407"/>
                    </a:cubicBezTo>
                    <a:cubicBezTo>
                      <a:pt x="6693" y="38121"/>
                      <a:pt x="8196" y="36643"/>
                      <a:pt x="8026" y="34777"/>
                    </a:cubicBezTo>
                    <a:cubicBezTo>
                      <a:pt x="7803" y="32102"/>
                      <a:pt x="6020" y="31655"/>
                      <a:pt x="6466" y="28758"/>
                    </a:cubicBezTo>
                    <a:cubicBezTo>
                      <a:pt x="6688" y="27643"/>
                      <a:pt x="8026" y="26751"/>
                      <a:pt x="7803" y="25414"/>
                    </a:cubicBezTo>
                    <a:cubicBezTo>
                      <a:pt x="7581" y="24299"/>
                      <a:pt x="6243" y="23853"/>
                      <a:pt x="5796" y="22516"/>
                    </a:cubicBezTo>
                    <a:cubicBezTo>
                      <a:pt x="4681" y="19841"/>
                      <a:pt x="6466" y="19171"/>
                      <a:pt x="7133" y="16496"/>
                    </a:cubicBezTo>
                    <a:cubicBezTo>
                      <a:pt x="7579" y="13599"/>
                      <a:pt x="5796" y="13152"/>
                      <a:pt x="5129" y="10701"/>
                    </a:cubicBezTo>
                    <a:cubicBezTo>
                      <a:pt x="3344" y="6019"/>
                      <a:pt x="10033" y="2899"/>
                      <a:pt x="42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57"/>
              <p:cNvSpPr/>
              <p:nvPr/>
            </p:nvSpPr>
            <p:spPr>
              <a:xfrm>
                <a:off x="4512706" y="4697610"/>
                <a:ext cx="215010" cy="536556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32958" extrusionOk="0">
                    <a:moveTo>
                      <a:pt x="7357" y="1"/>
                    </a:moveTo>
                    <a:cubicBezTo>
                      <a:pt x="0" y="225"/>
                      <a:pt x="7134" y="6243"/>
                      <a:pt x="7357" y="9140"/>
                    </a:cubicBezTo>
                    <a:cubicBezTo>
                      <a:pt x="7357" y="10032"/>
                      <a:pt x="6242" y="10925"/>
                      <a:pt x="6466" y="11816"/>
                    </a:cubicBezTo>
                    <a:cubicBezTo>
                      <a:pt x="6689" y="12930"/>
                      <a:pt x="8471" y="13375"/>
                      <a:pt x="8471" y="14268"/>
                    </a:cubicBezTo>
                    <a:cubicBezTo>
                      <a:pt x="8471" y="16497"/>
                      <a:pt x="6243" y="17388"/>
                      <a:pt x="6466" y="19840"/>
                    </a:cubicBezTo>
                    <a:cubicBezTo>
                      <a:pt x="6466" y="20509"/>
                      <a:pt x="8026" y="20731"/>
                      <a:pt x="8249" y="21623"/>
                    </a:cubicBezTo>
                    <a:cubicBezTo>
                      <a:pt x="8249" y="22961"/>
                      <a:pt x="6689" y="23629"/>
                      <a:pt x="6689" y="24743"/>
                    </a:cubicBezTo>
                    <a:cubicBezTo>
                      <a:pt x="6912" y="27196"/>
                      <a:pt x="8695" y="28088"/>
                      <a:pt x="9364" y="30318"/>
                    </a:cubicBezTo>
                    <a:cubicBezTo>
                      <a:pt x="9546" y="31143"/>
                      <a:pt x="9241" y="31818"/>
                      <a:pt x="9049" y="32435"/>
                    </a:cubicBezTo>
                    <a:cubicBezTo>
                      <a:pt x="10307" y="32635"/>
                      <a:pt x="11575" y="32809"/>
                      <a:pt x="12850" y="32957"/>
                    </a:cubicBezTo>
                    <a:cubicBezTo>
                      <a:pt x="12581" y="32022"/>
                      <a:pt x="13207" y="30636"/>
                      <a:pt x="12707" y="28754"/>
                    </a:cubicBezTo>
                    <a:cubicBezTo>
                      <a:pt x="12262" y="26749"/>
                      <a:pt x="10477" y="26526"/>
                      <a:pt x="10477" y="24298"/>
                    </a:cubicBezTo>
                    <a:cubicBezTo>
                      <a:pt x="10700" y="23406"/>
                      <a:pt x="12037" y="22513"/>
                      <a:pt x="12037" y="21176"/>
                    </a:cubicBezTo>
                    <a:cubicBezTo>
                      <a:pt x="12037" y="19840"/>
                      <a:pt x="10700" y="19616"/>
                      <a:pt x="10700" y="18503"/>
                    </a:cubicBezTo>
                    <a:cubicBezTo>
                      <a:pt x="10700" y="16496"/>
                      <a:pt x="11369" y="14936"/>
                      <a:pt x="11369" y="12930"/>
                    </a:cubicBezTo>
                    <a:cubicBezTo>
                      <a:pt x="11147" y="12262"/>
                      <a:pt x="10255" y="11147"/>
                      <a:pt x="10032" y="10255"/>
                    </a:cubicBezTo>
                    <a:cubicBezTo>
                      <a:pt x="10032" y="9586"/>
                      <a:pt x="11592" y="8694"/>
                      <a:pt x="11369" y="7580"/>
                    </a:cubicBezTo>
                    <a:cubicBezTo>
                      <a:pt x="11147" y="5796"/>
                      <a:pt x="2229" y="2230"/>
                      <a:pt x="73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3" name="Google Shape;2663;p57"/>
            <p:cNvSpPr/>
            <p:nvPr/>
          </p:nvSpPr>
          <p:spPr>
            <a:xfrm>
              <a:off x="-271188" y="6550531"/>
              <a:ext cx="400" cy="16850"/>
            </a:xfrm>
            <a:custGeom>
              <a:avLst/>
              <a:gdLst/>
              <a:ahLst/>
              <a:cxnLst/>
              <a:rect l="l" t="t" r="r" b="b"/>
              <a:pathLst>
                <a:path w="16" h="674" extrusionOk="0">
                  <a:moveTo>
                    <a:pt x="9" y="1"/>
                  </a:moveTo>
                  <a:cubicBezTo>
                    <a:pt x="6" y="161"/>
                    <a:pt x="6" y="324"/>
                    <a:pt x="3" y="487"/>
                  </a:cubicBezTo>
                  <a:lnTo>
                    <a:pt x="3" y="487"/>
                  </a:lnTo>
                  <a:cubicBezTo>
                    <a:pt x="7" y="325"/>
                    <a:pt x="13" y="164"/>
                    <a:pt x="15" y="1"/>
                  </a:cubicBezTo>
                  <a:close/>
                  <a:moveTo>
                    <a:pt x="3" y="487"/>
                  </a:moveTo>
                  <a:lnTo>
                    <a:pt x="3" y="487"/>
                  </a:lnTo>
                  <a:cubicBezTo>
                    <a:pt x="2" y="549"/>
                    <a:pt x="1" y="611"/>
                    <a:pt x="0" y="673"/>
                  </a:cubicBezTo>
                  <a:cubicBezTo>
                    <a:pt x="2" y="611"/>
                    <a:pt x="3" y="549"/>
                    <a:pt x="3" y="487"/>
                  </a:cubicBezTo>
                  <a:close/>
                </a:path>
              </a:pathLst>
            </a:custGeom>
            <a:solidFill>
              <a:srgbClr val="FFA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7"/>
            <p:cNvSpPr/>
            <p:nvPr/>
          </p:nvSpPr>
          <p:spPr>
            <a:xfrm>
              <a:off x="-180800" y="4330625"/>
              <a:ext cx="10194000" cy="1020600"/>
            </a:xfrm>
            <a:prstGeom prst="doubleWave">
              <a:avLst>
                <a:gd name="adj1" fmla="val 6250"/>
                <a:gd name="adj2" fmla="val -222"/>
              </a:avLst>
            </a:pr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5" name="Google Shape;2665;p57"/>
            <p:cNvGrpSpPr/>
            <p:nvPr/>
          </p:nvGrpSpPr>
          <p:grpSpPr>
            <a:xfrm>
              <a:off x="5367513" y="4467106"/>
              <a:ext cx="1249825" cy="636506"/>
              <a:chOff x="2188038" y="6588731"/>
              <a:chExt cx="1249825" cy="636506"/>
            </a:xfrm>
          </p:grpSpPr>
          <p:sp>
            <p:nvSpPr>
              <p:cNvPr id="2666" name="Google Shape;2666;p57"/>
              <p:cNvSpPr/>
              <p:nvPr/>
            </p:nvSpPr>
            <p:spPr>
              <a:xfrm>
                <a:off x="2188038" y="6588731"/>
                <a:ext cx="304725" cy="1693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6773" extrusionOk="0">
                    <a:moveTo>
                      <a:pt x="508" y="0"/>
                    </a:moveTo>
                    <a:cubicBezTo>
                      <a:pt x="508" y="1"/>
                      <a:pt x="1" y="4572"/>
                      <a:pt x="4402" y="6773"/>
                    </a:cubicBezTo>
                    <a:lnTo>
                      <a:pt x="12189" y="677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57"/>
              <p:cNvSpPr/>
              <p:nvPr/>
            </p:nvSpPr>
            <p:spPr>
              <a:xfrm>
                <a:off x="2190113" y="6755650"/>
                <a:ext cx="304750" cy="169300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6772" extrusionOk="0">
                    <a:moveTo>
                      <a:pt x="4402" y="1"/>
                    </a:moveTo>
                    <a:cubicBezTo>
                      <a:pt x="0" y="2200"/>
                      <a:pt x="509" y="6772"/>
                      <a:pt x="509" y="6772"/>
                    </a:cubicBezTo>
                    <a:lnTo>
                      <a:pt x="121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57"/>
              <p:cNvSpPr/>
              <p:nvPr/>
            </p:nvSpPr>
            <p:spPr>
              <a:xfrm>
                <a:off x="2395963" y="6594038"/>
                <a:ext cx="579800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23192" h="12893" extrusionOk="0">
                    <a:moveTo>
                      <a:pt x="14004" y="1"/>
                    </a:moveTo>
                    <a:cubicBezTo>
                      <a:pt x="13255" y="1"/>
                      <a:pt x="12478" y="60"/>
                      <a:pt x="11680" y="186"/>
                    </a:cubicBezTo>
                    <a:cubicBezTo>
                      <a:pt x="5356" y="1186"/>
                      <a:pt x="1" y="6366"/>
                      <a:pt x="1" y="6366"/>
                    </a:cubicBezTo>
                    <a:cubicBezTo>
                      <a:pt x="1" y="6366"/>
                      <a:pt x="5874" y="11648"/>
                      <a:pt x="12188" y="12714"/>
                    </a:cubicBezTo>
                    <a:cubicBezTo>
                      <a:pt x="12905" y="12835"/>
                      <a:pt x="13608" y="12892"/>
                      <a:pt x="14290" y="12892"/>
                    </a:cubicBezTo>
                    <a:cubicBezTo>
                      <a:pt x="19318" y="12892"/>
                      <a:pt x="23192" y="9782"/>
                      <a:pt x="23192" y="6366"/>
                    </a:cubicBezTo>
                    <a:cubicBezTo>
                      <a:pt x="23192" y="2966"/>
                      <a:pt x="19295" y="1"/>
                      <a:pt x="140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57"/>
              <p:cNvSpPr/>
              <p:nvPr/>
            </p:nvSpPr>
            <p:spPr>
              <a:xfrm>
                <a:off x="2677413" y="6594238"/>
                <a:ext cx="874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2872" extrusionOk="0">
                    <a:moveTo>
                      <a:pt x="2670" y="0"/>
                    </a:moveTo>
                    <a:cubicBezTo>
                      <a:pt x="2354" y="0"/>
                      <a:pt x="2033" y="11"/>
                      <a:pt x="1707" y="34"/>
                    </a:cubicBezTo>
                    <a:cubicBezTo>
                      <a:pt x="280" y="4244"/>
                      <a:pt x="0" y="8482"/>
                      <a:pt x="1036" y="12718"/>
                    </a:cubicBezTo>
                    <a:cubicBezTo>
                      <a:pt x="1641" y="12815"/>
                      <a:pt x="2233" y="12861"/>
                      <a:pt x="2813" y="12872"/>
                    </a:cubicBezTo>
                    <a:cubicBezTo>
                      <a:pt x="1626" y="8574"/>
                      <a:pt x="1935" y="4288"/>
                      <a:pt x="3499" y="24"/>
                    </a:cubicBezTo>
                    <a:cubicBezTo>
                      <a:pt x="3227" y="8"/>
                      <a:pt x="2951" y="0"/>
                      <a:pt x="26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57"/>
              <p:cNvSpPr/>
              <p:nvPr/>
            </p:nvSpPr>
            <p:spPr>
              <a:xfrm>
                <a:off x="2587513" y="6603138"/>
                <a:ext cx="78200" cy="29725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11890" extrusionOk="0">
                    <a:moveTo>
                      <a:pt x="3127" y="1"/>
                    </a:moveTo>
                    <a:lnTo>
                      <a:pt x="3127" y="1"/>
                    </a:lnTo>
                    <a:cubicBezTo>
                      <a:pt x="2472" y="145"/>
                      <a:pt x="1831" y="330"/>
                      <a:pt x="1205" y="547"/>
                    </a:cubicBezTo>
                    <a:cubicBezTo>
                      <a:pt x="189" y="4098"/>
                      <a:pt x="0" y="7665"/>
                      <a:pt x="736" y="11232"/>
                    </a:cubicBezTo>
                    <a:cubicBezTo>
                      <a:pt x="1346" y="11481"/>
                      <a:pt x="1970" y="11701"/>
                      <a:pt x="2608" y="11889"/>
                    </a:cubicBezTo>
                    <a:cubicBezTo>
                      <a:pt x="1572" y="7913"/>
                      <a:pt x="1802" y="3947"/>
                      <a:pt x="3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57"/>
              <p:cNvSpPr/>
              <p:nvPr/>
            </p:nvSpPr>
            <p:spPr>
              <a:xfrm>
                <a:off x="2506888" y="6636063"/>
                <a:ext cx="6310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9100" extrusionOk="0">
                    <a:moveTo>
                      <a:pt x="2524" y="0"/>
                    </a:moveTo>
                    <a:lnTo>
                      <a:pt x="2524" y="0"/>
                    </a:lnTo>
                    <a:cubicBezTo>
                      <a:pt x="1837" y="319"/>
                      <a:pt x="1183" y="662"/>
                      <a:pt x="570" y="1016"/>
                    </a:cubicBezTo>
                    <a:cubicBezTo>
                      <a:pt x="100" y="3366"/>
                      <a:pt x="0" y="5724"/>
                      <a:pt x="297" y="8081"/>
                    </a:cubicBezTo>
                    <a:cubicBezTo>
                      <a:pt x="881" y="8429"/>
                      <a:pt x="1500" y="8772"/>
                      <a:pt x="2152" y="9100"/>
                    </a:cubicBezTo>
                    <a:cubicBezTo>
                      <a:pt x="1572" y="6059"/>
                      <a:pt x="1722" y="3025"/>
                      <a:pt x="2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57"/>
              <p:cNvSpPr/>
              <p:nvPr/>
            </p:nvSpPr>
            <p:spPr>
              <a:xfrm>
                <a:off x="2558963" y="6843188"/>
                <a:ext cx="208750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4639" extrusionOk="0">
                    <a:moveTo>
                      <a:pt x="3016" y="1"/>
                    </a:moveTo>
                    <a:cubicBezTo>
                      <a:pt x="1" y="1509"/>
                      <a:pt x="349" y="4639"/>
                      <a:pt x="349" y="4639"/>
                    </a:cubicBezTo>
                    <a:lnTo>
                      <a:pt x="8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57"/>
              <p:cNvSpPr/>
              <p:nvPr/>
            </p:nvSpPr>
            <p:spPr>
              <a:xfrm>
                <a:off x="2785338" y="6601113"/>
                <a:ext cx="190425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12365" extrusionOk="0">
                    <a:moveTo>
                      <a:pt x="1121" y="1"/>
                    </a:moveTo>
                    <a:cubicBezTo>
                      <a:pt x="415" y="1801"/>
                      <a:pt x="0" y="3938"/>
                      <a:pt x="0" y="6236"/>
                    </a:cubicBezTo>
                    <a:cubicBezTo>
                      <a:pt x="0" y="8488"/>
                      <a:pt x="400" y="10584"/>
                      <a:pt x="1081" y="12364"/>
                    </a:cubicBezTo>
                    <a:cubicBezTo>
                      <a:pt x="4906" y="11573"/>
                      <a:pt x="7617" y="8938"/>
                      <a:pt x="7617" y="6083"/>
                    </a:cubicBezTo>
                    <a:cubicBezTo>
                      <a:pt x="7617" y="3294"/>
                      <a:pt x="4985" y="807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57"/>
              <p:cNvSpPr/>
              <p:nvPr/>
            </p:nvSpPr>
            <p:spPr>
              <a:xfrm>
                <a:off x="2945838" y="6723488"/>
                <a:ext cx="6480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592" extrusionOk="0">
                    <a:moveTo>
                      <a:pt x="1048" y="1"/>
                    </a:moveTo>
                    <a:cubicBezTo>
                      <a:pt x="1047" y="1"/>
                      <a:pt x="1047" y="1"/>
                      <a:pt x="1046" y="1"/>
                    </a:cubicBezTo>
                    <a:cubicBezTo>
                      <a:pt x="470" y="1"/>
                      <a:pt x="1" y="580"/>
                      <a:pt x="1" y="1296"/>
                    </a:cubicBezTo>
                    <a:cubicBezTo>
                      <a:pt x="1" y="2012"/>
                      <a:pt x="469" y="2591"/>
                      <a:pt x="1046" y="2591"/>
                    </a:cubicBezTo>
                    <a:cubicBezTo>
                      <a:pt x="1623" y="2591"/>
                      <a:pt x="2509" y="2175"/>
                      <a:pt x="2091" y="1296"/>
                    </a:cubicBezTo>
                    <a:cubicBezTo>
                      <a:pt x="2592" y="585"/>
                      <a:pt x="1625" y="1"/>
                      <a:pt x="1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57"/>
              <p:cNvSpPr/>
              <p:nvPr/>
            </p:nvSpPr>
            <p:spPr>
              <a:xfrm>
                <a:off x="2868538" y="6710938"/>
                <a:ext cx="272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088" extrusionOk="0">
                    <a:moveTo>
                      <a:pt x="544" y="0"/>
                    </a:moveTo>
                    <a:cubicBezTo>
                      <a:pt x="244" y="0"/>
                      <a:pt x="1" y="243"/>
                      <a:pt x="1" y="544"/>
                    </a:cubicBezTo>
                    <a:cubicBezTo>
                      <a:pt x="1" y="846"/>
                      <a:pt x="244" y="1088"/>
                      <a:pt x="544" y="1088"/>
                    </a:cubicBezTo>
                    <a:cubicBezTo>
                      <a:pt x="844" y="1088"/>
                      <a:pt x="1087" y="845"/>
                      <a:pt x="1087" y="544"/>
                    </a:cubicBezTo>
                    <a:cubicBezTo>
                      <a:pt x="1087" y="243"/>
                      <a:pt x="843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57"/>
              <p:cNvSpPr/>
              <p:nvPr/>
            </p:nvSpPr>
            <p:spPr>
              <a:xfrm>
                <a:off x="3267838" y="7019938"/>
                <a:ext cx="17002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3779" extrusionOk="0">
                    <a:moveTo>
                      <a:pt x="6518" y="0"/>
                    </a:moveTo>
                    <a:lnTo>
                      <a:pt x="0" y="3779"/>
                    </a:lnTo>
                    <a:lnTo>
                      <a:pt x="4346" y="3779"/>
                    </a:lnTo>
                    <a:cubicBezTo>
                      <a:pt x="6801" y="2551"/>
                      <a:pt x="6518" y="1"/>
                      <a:pt x="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57"/>
              <p:cNvSpPr/>
              <p:nvPr/>
            </p:nvSpPr>
            <p:spPr>
              <a:xfrm>
                <a:off x="3266588" y="7112006"/>
                <a:ext cx="1700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3779" extrusionOk="0">
                    <a:moveTo>
                      <a:pt x="1" y="1"/>
                    </a:moveTo>
                    <a:lnTo>
                      <a:pt x="6519" y="3779"/>
                    </a:lnTo>
                    <a:cubicBezTo>
                      <a:pt x="6519" y="3779"/>
                      <a:pt x="6803" y="1228"/>
                      <a:pt x="4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57"/>
              <p:cNvSpPr/>
              <p:nvPr/>
            </p:nvSpPr>
            <p:spPr>
              <a:xfrm>
                <a:off x="2998313" y="7024988"/>
                <a:ext cx="323550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12942" h="7194" extrusionOk="0">
                    <a:moveTo>
                      <a:pt x="5125" y="1"/>
                    </a:moveTo>
                    <a:cubicBezTo>
                      <a:pt x="2173" y="1"/>
                      <a:pt x="0" y="1655"/>
                      <a:pt x="0" y="3552"/>
                    </a:cubicBezTo>
                    <a:cubicBezTo>
                      <a:pt x="0" y="5458"/>
                      <a:pt x="2161" y="7193"/>
                      <a:pt x="4966" y="7193"/>
                    </a:cubicBezTo>
                    <a:cubicBezTo>
                      <a:pt x="5347" y="7193"/>
                      <a:pt x="5739" y="7161"/>
                      <a:pt x="6140" y="7094"/>
                    </a:cubicBezTo>
                    <a:cubicBezTo>
                      <a:pt x="9663" y="6499"/>
                      <a:pt x="12941" y="3552"/>
                      <a:pt x="12941" y="3552"/>
                    </a:cubicBezTo>
                    <a:cubicBezTo>
                      <a:pt x="12941" y="3552"/>
                      <a:pt x="9953" y="661"/>
                      <a:pt x="6422" y="104"/>
                    </a:cubicBezTo>
                    <a:cubicBezTo>
                      <a:pt x="5977" y="34"/>
                      <a:pt x="5543" y="1"/>
                      <a:pt x="5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57"/>
              <p:cNvSpPr/>
              <p:nvPr/>
            </p:nvSpPr>
            <p:spPr>
              <a:xfrm>
                <a:off x="3115963" y="7025113"/>
                <a:ext cx="48800" cy="1795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7182" extrusionOk="0">
                    <a:moveTo>
                      <a:pt x="474" y="0"/>
                    </a:moveTo>
                    <a:cubicBezTo>
                      <a:pt x="314" y="0"/>
                      <a:pt x="156" y="5"/>
                      <a:pt x="0" y="13"/>
                    </a:cubicBezTo>
                    <a:cubicBezTo>
                      <a:pt x="874" y="2393"/>
                      <a:pt x="1045" y="4784"/>
                      <a:pt x="383" y="7182"/>
                    </a:cubicBezTo>
                    <a:cubicBezTo>
                      <a:pt x="707" y="7177"/>
                      <a:pt x="1037" y="7150"/>
                      <a:pt x="1375" y="7097"/>
                    </a:cubicBezTo>
                    <a:cubicBezTo>
                      <a:pt x="1952" y="4734"/>
                      <a:pt x="1796" y="2368"/>
                      <a:pt x="1000" y="19"/>
                    </a:cubicBezTo>
                    <a:cubicBezTo>
                      <a:pt x="822" y="6"/>
                      <a:pt x="647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57"/>
              <p:cNvSpPr/>
              <p:nvPr/>
            </p:nvSpPr>
            <p:spPr>
              <a:xfrm>
                <a:off x="3171263" y="7030038"/>
                <a:ext cx="43675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66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1" y="2205"/>
                      <a:pt x="870" y="4418"/>
                      <a:pt x="291" y="6635"/>
                    </a:cubicBezTo>
                    <a:cubicBezTo>
                      <a:pt x="646" y="6529"/>
                      <a:pt x="996" y="6406"/>
                      <a:pt x="1336" y="6268"/>
                    </a:cubicBezTo>
                    <a:cubicBezTo>
                      <a:pt x="1747" y="4279"/>
                      <a:pt x="1641" y="2288"/>
                      <a:pt x="1074" y="307"/>
                    </a:cubicBezTo>
                    <a:cubicBezTo>
                      <a:pt x="726" y="186"/>
                      <a:pt x="367" y="8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57"/>
              <p:cNvSpPr/>
              <p:nvPr/>
            </p:nvSpPr>
            <p:spPr>
              <a:xfrm>
                <a:off x="3224688" y="7048438"/>
                <a:ext cx="352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50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49" y="1687"/>
                      <a:pt x="533" y="3381"/>
                      <a:pt x="208" y="5079"/>
                    </a:cubicBezTo>
                    <a:cubicBezTo>
                      <a:pt x="572" y="4896"/>
                      <a:pt x="918" y="4705"/>
                      <a:pt x="1243" y="4511"/>
                    </a:cubicBezTo>
                    <a:cubicBezTo>
                      <a:pt x="1409" y="3194"/>
                      <a:pt x="1353" y="1880"/>
                      <a:pt x="1091" y="568"/>
                    </a:cubicBezTo>
                    <a:cubicBezTo>
                      <a:pt x="749" y="370"/>
                      <a:pt x="385" y="179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57"/>
              <p:cNvSpPr/>
              <p:nvPr/>
            </p:nvSpPr>
            <p:spPr>
              <a:xfrm>
                <a:off x="3114388" y="7160538"/>
                <a:ext cx="116500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2588" extrusionOk="0">
                    <a:moveTo>
                      <a:pt x="1" y="1"/>
                    </a:moveTo>
                    <a:lnTo>
                      <a:pt x="4465" y="2588"/>
                    </a:lnTo>
                    <a:cubicBezTo>
                      <a:pt x="4465" y="2588"/>
                      <a:pt x="4660" y="842"/>
                      <a:pt x="2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57"/>
              <p:cNvSpPr/>
              <p:nvPr/>
            </p:nvSpPr>
            <p:spPr>
              <a:xfrm>
                <a:off x="2998313" y="7028913"/>
                <a:ext cx="10627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6901" extrusionOk="0">
                    <a:moveTo>
                      <a:pt x="3625" y="1"/>
                    </a:moveTo>
                    <a:cubicBezTo>
                      <a:pt x="1469" y="450"/>
                      <a:pt x="0" y="1838"/>
                      <a:pt x="0" y="3395"/>
                    </a:cubicBezTo>
                    <a:cubicBezTo>
                      <a:pt x="0" y="4989"/>
                      <a:pt x="1512" y="6459"/>
                      <a:pt x="3647" y="6901"/>
                    </a:cubicBezTo>
                    <a:cubicBezTo>
                      <a:pt x="4028" y="5908"/>
                      <a:pt x="4251" y="4738"/>
                      <a:pt x="4251" y="3481"/>
                    </a:cubicBezTo>
                    <a:cubicBezTo>
                      <a:pt x="4251" y="2197"/>
                      <a:pt x="4019" y="1005"/>
                      <a:pt x="3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57"/>
              <p:cNvSpPr/>
              <p:nvPr/>
            </p:nvSpPr>
            <p:spPr>
              <a:xfrm>
                <a:off x="2974038" y="7093788"/>
                <a:ext cx="5025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011" extrusionOk="0">
                    <a:moveTo>
                      <a:pt x="1201" y="0"/>
                    </a:moveTo>
                    <a:cubicBezTo>
                      <a:pt x="752" y="0"/>
                      <a:pt x="1" y="455"/>
                      <a:pt x="390" y="1005"/>
                    </a:cubicBezTo>
                    <a:cubicBezTo>
                      <a:pt x="66" y="1686"/>
                      <a:pt x="752" y="2010"/>
                      <a:pt x="1201" y="2010"/>
                    </a:cubicBezTo>
                    <a:cubicBezTo>
                      <a:pt x="1647" y="2010"/>
                      <a:pt x="2010" y="1559"/>
                      <a:pt x="2010" y="1005"/>
                    </a:cubicBezTo>
                    <a:cubicBezTo>
                      <a:pt x="2010" y="451"/>
                      <a:pt x="1647" y="0"/>
                      <a:pt x="1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57"/>
              <p:cNvSpPr/>
              <p:nvPr/>
            </p:nvSpPr>
            <p:spPr>
              <a:xfrm>
                <a:off x="3047888" y="7097988"/>
                <a:ext cx="147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86" extrusionOk="0">
                    <a:moveTo>
                      <a:pt x="295" y="0"/>
                    </a:moveTo>
                    <a:cubicBezTo>
                      <a:pt x="132" y="0"/>
                      <a:pt x="1" y="132"/>
                      <a:pt x="1" y="293"/>
                    </a:cubicBezTo>
                    <a:cubicBezTo>
                      <a:pt x="1" y="455"/>
                      <a:pt x="132" y="586"/>
                      <a:pt x="295" y="586"/>
                    </a:cubicBezTo>
                    <a:cubicBezTo>
                      <a:pt x="456" y="586"/>
                      <a:pt x="587" y="455"/>
                      <a:pt x="587" y="293"/>
                    </a:cubicBezTo>
                    <a:cubicBezTo>
                      <a:pt x="587" y="132"/>
                      <a:pt x="456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6" name="Google Shape;2686;p57"/>
            <p:cNvSpPr/>
            <p:nvPr/>
          </p:nvSpPr>
          <p:spPr>
            <a:xfrm rot="477429">
              <a:off x="-1011965" y="3771930"/>
              <a:ext cx="2459682" cy="3904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7" name="Google Shape;2687;p57"/>
            <p:cNvGrpSpPr/>
            <p:nvPr/>
          </p:nvGrpSpPr>
          <p:grpSpPr>
            <a:xfrm>
              <a:off x="-80113" y="2680502"/>
              <a:ext cx="595996" cy="1214047"/>
              <a:chOff x="7865487" y="2846927"/>
              <a:chExt cx="595996" cy="1214047"/>
            </a:xfrm>
          </p:grpSpPr>
          <p:sp>
            <p:nvSpPr>
              <p:cNvPr id="2688" name="Google Shape;2688;p57"/>
              <p:cNvSpPr/>
              <p:nvPr/>
            </p:nvSpPr>
            <p:spPr>
              <a:xfrm>
                <a:off x="8135199" y="3014973"/>
                <a:ext cx="26637" cy="10460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680" extrusionOk="0">
                    <a:moveTo>
                      <a:pt x="308" y="0"/>
                    </a:moveTo>
                    <a:cubicBezTo>
                      <a:pt x="214" y="0"/>
                      <a:pt x="137" y="74"/>
                      <a:pt x="134" y="169"/>
                    </a:cubicBezTo>
                    <a:cubicBezTo>
                      <a:pt x="106" y="1183"/>
                      <a:pt x="89" y="2196"/>
                      <a:pt x="73" y="3210"/>
                    </a:cubicBezTo>
                    <a:cubicBezTo>
                      <a:pt x="19" y="6748"/>
                      <a:pt x="1" y="10311"/>
                      <a:pt x="4" y="13852"/>
                    </a:cubicBezTo>
                    <a:cubicBezTo>
                      <a:pt x="10" y="17391"/>
                      <a:pt x="33" y="20957"/>
                      <a:pt x="119" y="24494"/>
                    </a:cubicBezTo>
                    <a:cubicBezTo>
                      <a:pt x="123" y="24595"/>
                      <a:pt x="204" y="24677"/>
                      <a:pt x="304" y="24680"/>
                    </a:cubicBezTo>
                    <a:cubicBezTo>
                      <a:pt x="305" y="24680"/>
                      <a:pt x="307" y="24680"/>
                      <a:pt x="308" y="24680"/>
                    </a:cubicBezTo>
                    <a:cubicBezTo>
                      <a:pt x="412" y="24680"/>
                      <a:pt x="497" y="24598"/>
                      <a:pt x="499" y="24494"/>
                    </a:cubicBezTo>
                    <a:cubicBezTo>
                      <a:pt x="574" y="21452"/>
                      <a:pt x="598" y="18412"/>
                      <a:pt x="610" y="15372"/>
                    </a:cubicBezTo>
                    <a:cubicBezTo>
                      <a:pt x="622" y="10311"/>
                      <a:pt x="604" y="5224"/>
                      <a:pt x="484" y="168"/>
                    </a:cubicBezTo>
                    <a:cubicBezTo>
                      <a:pt x="481" y="76"/>
                      <a:pt x="408" y="1"/>
                      <a:pt x="312" y="0"/>
                    </a:cubicBezTo>
                    <a:cubicBezTo>
                      <a:pt x="311" y="0"/>
                      <a:pt x="310" y="0"/>
                      <a:pt x="308" y="0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  <p:sp>
            <p:nvSpPr>
              <p:cNvPr id="2689" name="Google Shape;2689;p57"/>
              <p:cNvSpPr/>
              <p:nvPr/>
            </p:nvSpPr>
            <p:spPr>
              <a:xfrm>
                <a:off x="7865487" y="2846927"/>
                <a:ext cx="595996" cy="589795"/>
              </a:xfrm>
              <a:custGeom>
                <a:avLst/>
                <a:gdLst/>
                <a:ahLst/>
                <a:cxnLst/>
                <a:rect l="l" t="t" r="r" b="b"/>
                <a:pathLst>
                  <a:path w="13917" h="13916" extrusionOk="0">
                    <a:moveTo>
                      <a:pt x="6959" y="1"/>
                    </a:moveTo>
                    <a:cubicBezTo>
                      <a:pt x="5113" y="1"/>
                      <a:pt x="3343" y="734"/>
                      <a:pt x="2039" y="2039"/>
                    </a:cubicBezTo>
                    <a:cubicBezTo>
                      <a:pt x="734" y="3344"/>
                      <a:pt x="1" y="5113"/>
                      <a:pt x="1" y="6958"/>
                    </a:cubicBezTo>
                    <a:cubicBezTo>
                      <a:pt x="1" y="8803"/>
                      <a:pt x="734" y="10573"/>
                      <a:pt x="2039" y="11878"/>
                    </a:cubicBezTo>
                    <a:cubicBezTo>
                      <a:pt x="3343" y="13183"/>
                      <a:pt x="5113" y="13916"/>
                      <a:pt x="6959" y="13916"/>
                    </a:cubicBezTo>
                    <a:cubicBezTo>
                      <a:pt x="8804" y="13916"/>
                      <a:pt x="10574" y="13183"/>
                      <a:pt x="11878" y="11878"/>
                    </a:cubicBezTo>
                    <a:cubicBezTo>
                      <a:pt x="13183" y="10573"/>
                      <a:pt x="13916" y="8803"/>
                      <a:pt x="13916" y="6958"/>
                    </a:cubicBezTo>
                    <a:cubicBezTo>
                      <a:pt x="13916" y="5113"/>
                      <a:pt x="13183" y="3344"/>
                      <a:pt x="11878" y="2039"/>
                    </a:cubicBezTo>
                    <a:cubicBezTo>
                      <a:pt x="10574" y="734"/>
                      <a:pt x="8804" y="1"/>
                      <a:pt x="69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</p:grpSp>
        <p:grpSp>
          <p:nvGrpSpPr>
            <p:cNvPr id="2690" name="Google Shape;2690;p57"/>
            <p:cNvGrpSpPr/>
            <p:nvPr/>
          </p:nvGrpSpPr>
          <p:grpSpPr>
            <a:xfrm>
              <a:off x="354618" y="3135598"/>
              <a:ext cx="500934" cy="1020528"/>
              <a:chOff x="7865487" y="2846927"/>
              <a:chExt cx="595996" cy="1214047"/>
            </a:xfrm>
          </p:grpSpPr>
          <p:sp>
            <p:nvSpPr>
              <p:cNvPr id="2691" name="Google Shape;2691;p57"/>
              <p:cNvSpPr/>
              <p:nvPr/>
            </p:nvSpPr>
            <p:spPr>
              <a:xfrm>
                <a:off x="8135199" y="3014973"/>
                <a:ext cx="26637" cy="10460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680" extrusionOk="0">
                    <a:moveTo>
                      <a:pt x="308" y="0"/>
                    </a:moveTo>
                    <a:cubicBezTo>
                      <a:pt x="214" y="0"/>
                      <a:pt x="137" y="74"/>
                      <a:pt x="134" y="169"/>
                    </a:cubicBezTo>
                    <a:cubicBezTo>
                      <a:pt x="106" y="1183"/>
                      <a:pt x="89" y="2196"/>
                      <a:pt x="73" y="3210"/>
                    </a:cubicBezTo>
                    <a:cubicBezTo>
                      <a:pt x="19" y="6748"/>
                      <a:pt x="1" y="10311"/>
                      <a:pt x="4" y="13852"/>
                    </a:cubicBezTo>
                    <a:cubicBezTo>
                      <a:pt x="10" y="17391"/>
                      <a:pt x="33" y="20957"/>
                      <a:pt x="119" y="24494"/>
                    </a:cubicBezTo>
                    <a:cubicBezTo>
                      <a:pt x="123" y="24595"/>
                      <a:pt x="204" y="24677"/>
                      <a:pt x="304" y="24680"/>
                    </a:cubicBezTo>
                    <a:cubicBezTo>
                      <a:pt x="305" y="24680"/>
                      <a:pt x="307" y="24680"/>
                      <a:pt x="308" y="24680"/>
                    </a:cubicBezTo>
                    <a:cubicBezTo>
                      <a:pt x="412" y="24680"/>
                      <a:pt x="497" y="24598"/>
                      <a:pt x="499" y="24494"/>
                    </a:cubicBezTo>
                    <a:cubicBezTo>
                      <a:pt x="574" y="21452"/>
                      <a:pt x="598" y="18412"/>
                      <a:pt x="610" y="15372"/>
                    </a:cubicBezTo>
                    <a:cubicBezTo>
                      <a:pt x="622" y="10311"/>
                      <a:pt x="604" y="5224"/>
                      <a:pt x="484" y="168"/>
                    </a:cubicBezTo>
                    <a:cubicBezTo>
                      <a:pt x="481" y="76"/>
                      <a:pt x="408" y="1"/>
                      <a:pt x="312" y="0"/>
                    </a:cubicBezTo>
                    <a:cubicBezTo>
                      <a:pt x="311" y="0"/>
                      <a:pt x="310" y="0"/>
                      <a:pt x="308" y="0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  <p:sp>
            <p:nvSpPr>
              <p:cNvPr id="2692" name="Google Shape;2692;p57"/>
              <p:cNvSpPr/>
              <p:nvPr/>
            </p:nvSpPr>
            <p:spPr>
              <a:xfrm>
                <a:off x="7865487" y="2846927"/>
                <a:ext cx="595996" cy="589795"/>
              </a:xfrm>
              <a:custGeom>
                <a:avLst/>
                <a:gdLst/>
                <a:ahLst/>
                <a:cxnLst/>
                <a:rect l="l" t="t" r="r" b="b"/>
                <a:pathLst>
                  <a:path w="13917" h="13916" extrusionOk="0">
                    <a:moveTo>
                      <a:pt x="6959" y="1"/>
                    </a:moveTo>
                    <a:cubicBezTo>
                      <a:pt x="5113" y="1"/>
                      <a:pt x="3343" y="734"/>
                      <a:pt x="2039" y="2039"/>
                    </a:cubicBezTo>
                    <a:cubicBezTo>
                      <a:pt x="734" y="3344"/>
                      <a:pt x="1" y="5113"/>
                      <a:pt x="1" y="6958"/>
                    </a:cubicBezTo>
                    <a:cubicBezTo>
                      <a:pt x="1" y="8803"/>
                      <a:pt x="734" y="10573"/>
                      <a:pt x="2039" y="11878"/>
                    </a:cubicBezTo>
                    <a:cubicBezTo>
                      <a:pt x="3343" y="13183"/>
                      <a:pt x="5113" y="13916"/>
                      <a:pt x="6959" y="13916"/>
                    </a:cubicBezTo>
                    <a:cubicBezTo>
                      <a:pt x="8804" y="13916"/>
                      <a:pt x="10574" y="13183"/>
                      <a:pt x="11878" y="11878"/>
                    </a:cubicBezTo>
                    <a:cubicBezTo>
                      <a:pt x="13183" y="10573"/>
                      <a:pt x="13916" y="8803"/>
                      <a:pt x="13916" y="6958"/>
                    </a:cubicBezTo>
                    <a:cubicBezTo>
                      <a:pt x="13916" y="5113"/>
                      <a:pt x="13183" y="3344"/>
                      <a:pt x="11878" y="2039"/>
                    </a:cubicBezTo>
                    <a:cubicBezTo>
                      <a:pt x="10574" y="734"/>
                      <a:pt x="8804" y="1"/>
                      <a:pt x="69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ubTitle" idx="1"/>
          </p:nvPr>
        </p:nvSpPr>
        <p:spPr>
          <a:xfrm>
            <a:off x="2105250" y="2846300"/>
            <a:ext cx="49335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/>
          </p:nvPr>
        </p:nvSpPr>
        <p:spPr>
          <a:xfrm>
            <a:off x="2424750" y="1946275"/>
            <a:ext cx="42507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0" name="Google Shape;200;p3"/>
          <p:cNvSpPr txBox="1">
            <a:spLocks noGrp="1"/>
          </p:cNvSpPr>
          <p:nvPr>
            <p:ph type="title" idx="2" hasCustomPrompt="1"/>
          </p:nvPr>
        </p:nvSpPr>
        <p:spPr>
          <a:xfrm>
            <a:off x="3536100" y="1143125"/>
            <a:ext cx="20718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01" name="Google Shape;201;p3"/>
          <p:cNvGrpSpPr/>
          <p:nvPr/>
        </p:nvGrpSpPr>
        <p:grpSpPr>
          <a:xfrm>
            <a:off x="-237528" y="2554553"/>
            <a:ext cx="9517431" cy="2961382"/>
            <a:chOff x="-179150" y="2585549"/>
            <a:chExt cx="9417605" cy="2930321"/>
          </a:xfrm>
        </p:grpSpPr>
        <p:grpSp>
          <p:nvGrpSpPr>
            <p:cNvPr id="202" name="Google Shape;202;p3"/>
            <p:cNvGrpSpPr/>
            <p:nvPr/>
          </p:nvGrpSpPr>
          <p:grpSpPr>
            <a:xfrm>
              <a:off x="4690025" y="3301657"/>
              <a:ext cx="4548430" cy="1607717"/>
              <a:chOff x="4690025" y="2984257"/>
              <a:chExt cx="4548430" cy="1607717"/>
            </a:xfrm>
          </p:grpSpPr>
          <p:sp>
            <p:nvSpPr>
              <p:cNvPr id="203" name="Google Shape;203;p3"/>
              <p:cNvSpPr/>
              <p:nvPr/>
            </p:nvSpPr>
            <p:spPr>
              <a:xfrm>
                <a:off x="4690025" y="2984257"/>
                <a:ext cx="4530555" cy="1606829"/>
              </a:xfrm>
              <a:custGeom>
                <a:avLst/>
                <a:gdLst/>
                <a:ahLst/>
                <a:cxnLst/>
                <a:rect l="l" t="t" r="r" b="b"/>
                <a:pathLst>
                  <a:path w="103055" h="36550" extrusionOk="0">
                    <a:moveTo>
                      <a:pt x="103055" y="0"/>
                    </a:moveTo>
                    <a:cubicBezTo>
                      <a:pt x="100209" y="400"/>
                      <a:pt x="74939" y="6518"/>
                      <a:pt x="68360" y="7854"/>
                    </a:cubicBezTo>
                    <a:cubicBezTo>
                      <a:pt x="61782" y="9190"/>
                      <a:pt x="51687" y="12980"/>
                      <a:pt x="50355" y="13612"/>
                    </a:cubicBezTo>
                    <a:cubicBezTo>
                      <a:pt x="49023" y="14245"/>
                      <a:pt x="48258" y="14876"/>
                      <a:pt x="48258" y="14876"/>
                    </a:cubicBezTo>
                    <a:cubicBezTo>
                      <a:pt x="43065" y="17305"/>
                      <a:pt x="23962" y="21965"/>
                      <a:pt x="19104" y="23030"/>
                    </a:cubicBezTo>
                    <a:cubicBezTo>
                      <a:pt x="14246" y="24096"/>
                      <a:pt x="1" y="25760"/>
                      <a:pt x="1" y="25760"/>
                    </a:cubicBezTo>
                    <a:lnTo>
                      <a:pt x="35545" y="36549"/>
                    </a:lnTo>
                    <a:lnTo>
                      <a:pt x="103055" y="12393"/>
                    </a:lnTo>
                    <a:lnTo>
                      <a:pt x="1030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4707900" y="2985144"/>
                <a:ext cx="4530555" cy="1606829"/>
              </a:xfrm>
              <a:custGeom>
                <a:avLst/>
                <a:gdLst/>
                <a:ahLst/>
                <a:cxnLst/>
                <a:rect l="l" t="t" r="r" b="b"/>
                <a:pathLst>
                  <a:path w="103055" h="36550" extrusionOk="0">
                    <a:moveTo>
                      <a:pt x="103055" y="0"/>
                    </a:moveTo>
                    <a:cubicBezTo>
                      <a:pt x="100209" y="400"/>
                      <a:pt x="74939" y="6518"/>
                      <a:pt x="68360" y="7854"/>
                    </a:cubicBezTo>
                    <a:cubicBezTo>
                      <a:pt x="61782" y="9190"/>
                      <a:pt x="51687" y="12980"/>
                      <a:pt x="50355" y="13612"/>
                    </a:cubicBezTo>
                    <a:cubicBezTo>
                      <a:pt x="49023" y="14245"/>
                      <a:pt x="48258" y="14876"/>
                      <a:pt x="48258" y="14876"/>
                    </a:cubicBezTo>
                    <a:cubicBezTo>
                      <a:pt x="43065" y="17305"/>
                      <a:pt x="23962" y="21965"/>
                      <a:pt x="19104" y="23030"/>
                    </a:cubicBezTo>
                    <a:cubicBezTo>
                      <a:pt x="14246" y="24096"/>
                      <a:pt x="1" y="25760"/>
                      <a:pt x="1" y="25760"/>
                    </a:cubicBezTo>
                    <a:lnTo>
                      <a:pt x="35545" y="36549"/>
                    </a:lnTo>
                    <a:lnTo>
                      <a:pt x="103055" y="12393"/>
                    </a:lnTo>
                    <a:lnTo>
                      <a:pt x="103055" y="0"/>
                    </a:lnTo>
                    <a:close/>
                  </a:path>
                </a:pathLst>
              </a:custGeom>
              <a:solidFill>
                <a:schemeClr val="lt1">
                  <a:alpha val="245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05;p3"/>
            <p:cNvSpPr/>
            <p:nvPr/>
          </p:nvSpPr>
          <p:spPr>
            <a:xfrm>
              <a:off x="5361000" y="3672149"/>
              <a:ext cx="828172" cy="107318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794925" y="32042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467950" y="2920224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057650" y="273519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16775" y="25855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339869" y="3720025"/>
              <a:ext cx="3809395" cy="1741091"/>
            </a:xfrm>
            <a:custGeom>
              <a:avLst/>
              <a:gdLst/>
              <a:ahLst/>
              <a:cxnLst/>
              <a:rect l="l" t="t" r="r" b="b"/>
              <a:pathLst>
                <a:path w="86651" h="39604" extrusionOk="0">
                  <a:moveTo>
                    <a:pt x="86651" y="1"/>
                  </a:moveTo>
                  <a:cubicBezTo>
                    <a:pt x="58551" y="798"/>
                    <a:pt x="33913" y="12547"/>
                    <a:pt x="21933" y="16341"/>
                  </a:cubicBezTo>
                  <a:cubicBezTo>
                    <a:pt x="9952" y="20134"/>
                    <a:pt x="1" y="21499"/>
                    <a:pt x="1" y="21499"/>
                  </a:cubicBezTo>
                  <a:lnTo>
                    <a:pt x="30803" y="39603"/>
                  </a:lnTo>
                  <a:lnTo>
                    <a:pt x="86651" y="39603"/>
                  </a:lnTo>
                  <a:lnTo>
                    <a:pt x="866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339869" y="3720025"/>
              <a:ext cx="3809395" cy="1741091"/>
            </a:xfrm>
            <a:custGeom>
              <a:avLst/>
              <a:gdLst/>
              <a:ahLst/>
              <a:cxnLst/>
              <a:rect l="l" t="t" r="r" b="b"/>
              <a:pathLst>
                <a:path w="86651" h="39604" extrusionOk="0">
                  <a:moveTo>
                    <a:pt x="86651" y="1"/>
                  </a:moveTo>
                  <a:cubicBezTo>
                    <a:pt x="58551" y="798"/>
                    <a:pt x="33913" y="12547"/>
                    <a:pt x="21933" y="16341"/>
                  </a:cubicBezTo>
                  <a:cubicBezTo>
                    <a:pt x="9952" y="20134"/>
                    <a:pt x="1" y="21499"/>
                    <a:pt x="1" y="21499"/>
                  </a:cubicBezTo>
                  <a:lnTo>
                    <a:pt x="30803" y="39603"/>
                  </a:lnTo>
                  <a:lnTo>
                    <a:pt x="86651" y="39603"/>
                  </a:lnTo>
                  <a:lnTo>
                    <a:pt x="86651" y="1"/>
                  </a:lnTo>
                  <a:close/>
                </a:path>
              </a:pathLst>
            </a:custGeom>
            <a:solidFill>
              <a:srgbClr val="000000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3"/>
            <p:cNvGrpSpPr/>
            <p:nvPr/>
          </p:nvGrpSpPr>
          <p:grpSpPr>
            <a:xfrm>
              <a:off x="6549238" y="3900183"/>
              <a:ext cx="2474429" cy="1056946"/>
              <a:chOff x="6549238" y="3582783"/>
              <a:chExt cx="2474429" cy="1056946"/>
            </a:xfrm>
          </p:grpSpPr>
          <p:sp>
            <p:nvSpPr>
              <p:cNvPr id="213" name="Google Shape;213;p3"/>
              <p:cNvSpPr/>
              <p:nvPr/>
            </p:nvSpPr>
            <p:spPr>
              <a:xfrm>
                <a:off x="6549238" y="4162165"/>
                <a:ext cx="111181" cy="185346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4216" extrusionOk="0">
                    <a:moveTo>
                      <a:pt x="2396" y="0"/>
                    </a:moveTo>
                    <a:cubicBezTo>
                      <a:pt x="1087" y="1088"/>
                      <a:pt x="888" y="3261"/>
                      <a:pt x="888" y="3261"/>
                    </a:cubicBezTo>
                    <a:cubicBezTo>
                      <a:pt x="622" y="2729"/>
                      <a:pt x="666" y="1355"/>
                      <a:pt x="666" y="1355"/>
                    </a:cubicBezTo>
                    <a:lnTo>
                      <a:pt x="666" y="1355"/>
                    </a:lnTo>
                    <a:cubicBezTo>
                      <a:pt x="100" y="2333"/>
                      <a:pt x="4" y="4144"/>
                      <a:pt x="0" y="4214"/>
                    </a:cubicBezTo>
                    <a:lnTo>
                      <a:pt x="2529" y="4214"/>
                    </a:lnTo>
                    <a:cubicBezTo>
                      <a:pt x="2263" y="3726"/>
                      <a:pt x="2396" y="2595"/>
                      <a:pt x="2396" y="2595"/>
                    </a:cubicBezTo>
                    <a:lnTo>
                      <a:pt x="2396" y="2595"/>
                    </a:lnTo>
                    <a:cubicBezTo>
                      <a:pt x="2063" y="2994"/>
                      <a:pt x="1842" y="3793"/>
                      <a:pt x="1842" y="3793"/>
                    </a:cubicBezTo>
                    <a:cubicBezTo>
                      <a:pt x="1509" y="2329"/>
                      <a:pt x="2396" y="0"/>
                      <a:pt x="2396" y="0"/>
                    </a:cubicBezTo>
                    <a:close/>
                    <a:moveTo>
                      <a:pt x="0" y="4214"/>
                    </a:moveTo>
                    <a:lnTo>
                      <a:pt x="0" y="4216"/>
                    </a:lnTo>
                    <a:cubicBezTo>
                      <a:pt x="0" y="4216"/>
                      <a:pt x="0" y="4215"/>
                      <a:pt x="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8198975" y="3582783"/>
                <a:ext cx="98564" cy="167761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816" extrusionOk="0">
                    <a:moveTo>
                      <a:pt x="2241" y="1"/>
                    </a:moveTo>
                    <a:lnTo>
                      <a:pt x="2241" y="1"/>
                    </a:lnTo>
                    <a:cubicBezTo>
                      <a:pt x="1664" y="356"/>
                      <a:pt x="711" y="2440"/>
                      <a:pt x="711" y="2440"/>
                    </a:cubicBezTo>
                    <a:lnTo>
                      <a:pt x="533" y="1775"/>
                    </a:lnTo>
                    <a:lnTo>
                      <a:pt x="1" y="3816"/>
                    </a:lnTo>
                    <a:lnTo>
                      <a:pt x="1821" y="3816"/>
                    </a:lnTo>
                    <a:cubicBezTo>
                      <a:pt x="1621" y="2751"/>
                      <a:pt x="2241" y="1"/>
                      <a:pt x="22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7496850" y="3768788"/>
                <a:ext cx="104587" cy="19893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525" extrusionOk="0">
                    <a:moveTo>
                      <a:pt x="1348" y="0"/>
                    </a:moveTo>
                    <a:cubicBezTo>
                      <a:pt x="848" y="865"/>
                      <a:pt x="616" y="3194"/>
                      <a:pt x="616" y="3194"/>
                    </a:cubicBezTo>
                    <a:cubicBezTo>
                      <a:pt x="449" y="3078"/>
                      <a:pt x="50" y="2695"/>
                      <a:pt x="50" y="2695"/>
                    </a:cubicBezTo>
                    <a:lnTo>
                      <a:pt x="50" y="2695"/>
                    </a:lnTo>
                    <a:cubicBezTo>
                      <a:pt x="0" y="3293"/>
                      <a:pt x="166" y="4525"/>
                      <a:pt x="166" y="4525"/>
                    </a:cubicBezTo>
                    <a:lnTo>
                      <a:pt x="2378" y="4525"/>
                    </a:lnTo>
                    <a:cubicBezTo>
                      <a:pt x="2296" y="4092"/>
                      <a:pt x="2378" y="2779"/>
                      <a:pt x="2378" y="2779"/>
                    </a:cubicBezTo>
                    <a:lnTo>
                      <a:pt x="2378" y="2779"/>
                    </a:lnTo>
                    <a:lnTo>
                      <a:pt x="1780" y="3577"/>
                    </a:lnTo>
                    <a:cubicBezTo>
                      <a:pt x="1497" y="2861"/>
                      <a:pt x="1348" y="0"/>
                      <a:pt x="1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7241955" y="4456669"/>
                <a:ext cx="232518" cy="14661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335" extrusionOk="0">
                    <a:moveTo>
                      <a:pt x="4357" y="0"/>
                    </a:moveTo>
                    <a:cubicBezTo>
                      <a:pt x="4357" y="0"/>
                      <a:pt x="3425" y="71"/>
                      <a:pt x="2772" y="2109"/>
                    </a:cubicBezTo>
                    <a:cubicBezTo>
                      <a:pt x="2772" y="2109"/>
                      <a:pt x="2134" y="1611"/>
                      <a:pt x="1088" y="1611"/>
                    </a:cubicBezTo>
                    <a:cubicBezTo>
                      <a:pt x="762" y="1611"/>
                      <a:pt x="398" y="1659"/>
                      <a:pt x="0" y="1785"/>
                    </a:cubicBezTo>
                    <a:cubicBezTo>
                      <a:pt x="0" y="1785"/>
                      <a:pt x="818" y="3335"/>
                      <a:pt x="2484" y="3335"/>
                    </a:cubicBezTo>
                    <a:cubicBezTo>
                      <a:pt x="2697" y="3335"/>
                      <a:pt x="2924" y="3309"/>
                      <a:pt x="3165" y="3252"/>
                    </a:cubicBezTo>
                    <a:cubicBezTo>
                      <a:pt x="5289" y="2750"/>
                      <a:pt x="4357" y="0"/>
                      <a:pt x="43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7295546" y="4445899"/>
                <a:ext cx="93640" cy="193831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4409" fill="none" extrusionOk="0">
                    <a:moveTo>
                      <a:pt x="1" y="0"/>
                    </a:moveTo>
                    <a:cubicBezTo>
                      <a:pt x="1" y="0"/>
                      <a:pt x="1731" y="1597"/>
                      <a:pt x="2130" y="4408"/>
                    </a:cubicBezTo>
                  </a:path>
                </a:pathLst>
              </a:custGeom>
              <a:noFill/>
              <a:ln w="69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7108046" y="4285743"/>
                <a:ext cx="272436" cy="244915"/>
              </a:xfrm>
              <a:custGeom>
                <a:avLst/>
                <a:gdLst/>
                <a:ahLst/>
                <a:cxnLst/>
                <a:rect l="l" t="t" r="r" b="b"/>
                <a:pathLst>
                  <a:path w="6197" h="5571" extrusionOk="0">
                    <a:moveTo>
                      <a:pt x="3638" y="1"/>
                    </a:moveTo>
                    <a:cubicBezTo>
                      <a:pt x="2840" y="1"/>
                      <a:pt x="2336" y="959"/>
                      <a:pt x="2669" y="1730"/>
                    </a:cubicBezTo>
                    <a:cubicBezTo>
                      <a:pt x="2669" y="1730"/>
                      <a:pt x="2358" y="1655"/>
                      <a:pt x="1957" y="1655"/>
                    </a:cubicBezTo>
                    <a:cubicBezTo>
                      <a:pt x="1342" y="1655"/>
                      <a:pt x="515" y="1832"/>
                      <a:pt x="273" y="2728"/>
                    </a:cubicBezTo>
                    <a:cubicBezTo>
                      <a:pt x="0" y="3742"/>
                      <a:pt x="763" y="4025"/>
                      <a:pt x="1410" y="4025"/>
                    </a:cubicBezTo>
                    <a:cubicBezTo>
                      <a:pt x="1709" y="4025"/>
                      <a:pt x="1983" y="3965"/>
                      <a:pt x="2120" y="3888"/>
                    </a:cubicBezTo>
                    <a:lnTo>
                      <a:pt x="2120" y="3888"/>
                    </a:lnTo>
                    <a:cubicBezTo>
                      <a:pt x="2120" y="3888"/>
                      <a:pt x="2009" y="5371"/>
                      <a:pt x="3046" y="5556"/>
                    </a:cubicBezTo>
                    <a:cubicBezTo>
                      <a:pt x="3104" y="5566"/>
                      <a:pt x="3159" y="5571"/>
                      <a:pt x="3212" y="5571"/>
                    </a:cubicBezTo>
                    <a:cubicBezTo>
                      <a:pt x="4113" y="5571"/>
                      <a:pt x="4359" y="4167"/>
                      <a:pt x="4266" y="3743"/>
                    </a:cubicBezTo>
                    <a:cubicBezTo>
                      <a:pt x="4266" y="3743"/>
                      <a:pt x="5879" y="3611"/>
                      <a:pt x="6062" y="2728"/>
                    </a:cubicBezTo>
                    <a:cubicBezTo>
                      <a:pt x="6197" y="2080"/>
                      <a:pt x="5752" y="1670"/>
                      <a:pt x="5196" y="1670"/>
                    </a:cubicBezTo>
                    <a:cubicBezTo>
                      <a:pt x="4996" y="1670"/>
                      <a:pt x="4782" y="1723"/>
                      <a:pt x="4575" y="1838"/>
                    </a:cubicBezTo>
                    <a:cubicBezTo>
                      <a:pt x="4575" y="1838"/>
                      <a:pt x="4809" y="245"/>
                      <a:pt x="3878" y="29"/>
                    </a:cubicBezTo>
                    <a:cubicBezTo>
                      <a:pt x="3795" y="10"/>
                      <a:pt x="3715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7208940" y="4365096"/>
                <a:ext cx="81155" cy="8115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846" extrusionOk="0">
                    <a:moveTo>
                      <a:pt x="922" y="1"/>
                    </a:moveTo>
                    <a:cubicBezTo>
                      <a:pt x="414" y="1"/>
                      <a:pt x="0" y="414"/>
                      <a:pt x="0" y="923"/>
                    </a:cubicBezTo>
                    <a:cubicBezTo>
                      <a:pt x="0" y="1433"/>
                      <a:pt x="414" y="1846"/>
                      <a:pt x="922" y="1846"/>
                    </a:cubicBezTo>
                    <a:cubicBezTo>
                      <a:pt x="1432" y="1846"/>
                      <a:pt x="1846" y="1433"/>
                      <a:pt x="1846" y="923"/>
                    </a:cubicBezTo>
                    <a:cubicBezTo>
                      <a:pt x="1846" y="414"/>
                      <a:pt x="1432" y="1"/>
                      <a:pt x="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803987" y="3866209"/>
                <a:ext cx="210624" cy="105862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2408" extrusionOk="0">
                    <a:moveTo>
                      <a:pt x="4753" y="0"/>
                    </a:moveTo>
                    <a:cubicBezTo>
                      <a:pt x="4540" y="0"/>
                      <a:pt x="3443" y="97"/>
                      <a:pt x="2518" y="1930"/>
                    </a:cubicBezTo>
                    <a:cubicBezTo>
                      <a:pt x="2518" y="1930"/>
                      <a:pt x="1640" y="162"/>
                      <a:pt x="301" y="162"/>
                    </a:cubicBezTo>
                    <a:cubicBezTo>
                      <a:pt x="203" y="162"/>
                      <a:pt x="103" y="172"/>
                      <a:pt x="1" y="192"/>
                    </a:cubicBezTo>
                    <a:cubicBezTo>
                      <a:pt x="1" y="192"/>
                      <a:pt x="976" y="2196"/>
                      <a:pt x="2518" y="2407"/>
                    </a:cubicBezTo>
                    <a:cubicBezTo>
                      <a:pt x="2518" y="2407"/>
                      <a:pt x="4591" y="1398"/>
                      <a:pt x="4790" y="2"/>
                    </a:cubicBezTo>
                    <a:cubicBezTo>
                      <a:pt x="4791" y="2"/>
                      <a:pt x="4778" y="0"/>
                      <a:pt x="4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914641" y="3771118"/>
                <a:ext cx="17629" cy="20701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709" fill="none" extrusionOk="0">
                    <a:moveTo>
                      <a:pt x="1" y="1"/>
                    </a:moveTo>
                    <a:cubicBezTo>
                      <a:pt x="400" y="2047"/>
                      <a:pt x="1" y="4708"/>
                      <a:pt x="1" y="4708"/>
                    </a:cubicBezTo>
                  </a:path>
                </a:pathLst>
              </a:custGeom>
              <a:noFill/>
              <a:ln w="6925" cap="rnd" cmpd="sng">
                <a:solidFill>
                  <a:srgbClr val="B5CD7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8803987" y="3652815"/>
                <a:ext cx="219681" cy="176729"/>
              </a:xfrm>
              <a:custGeom>
                <a:avLst/>
                <a:gdLst/>
                <a:ahLst/>
                <a:cxnLst/>
                <a:rect l="l" t="t" r="r" b="b"/>
                <a:pathLst>
                  <a:path w="4997" h="4020" extrusionOk="0">
                    <a:moveTo>
                      <a:pt x="1622" y="0"/>
                    </a:moveTo>
                    <a:cubicBezTo>
                      <a:pt x="1435" y="0"/>
                      <a:pt x="1232" y="56"/>
                      <a:pt x="1020" y="197"/>
                    </a:cubicBezTo>
                    <a:cubicBezTo>
                      <a:pt x="1" y="879"/>
                      <a:pt x="1320" y="2093"/>
                      <a:pt x="1320" y="2093"/>
                    </a:cubicBezTo>
                    <a:cubicBezTo>
                      <a:pt x="1320" y="2093"/>
                      <a:pt x="288" y="2443"/>
                      <a:pt x="472" y="3490"/>
                    </a:cubicBezTo>
                    <a:cubicBezTo>
                      <a:pt x="538" y="3868"/>
                      <a:pt x="807" y="4019"/>
                      <a:pt x="1131" y="4019"/>
                    </a:cubicBezTo>
                    <a:cubicBezTo>
                      <a:pt x="1703" y="4019"/>
                      <a:pt x="2443" y="3546"/>
                      <a:pt x="2518" y="3024"/>
                    </a:cubicBezTo>
                    <a:cubicBezTo>
                      <a:pt x="2518" y="3024"/>
                      <a:pt x="3011" y="3842"/>
                      <a:pt x="3710" y="3842"/>
                    </a:cubicBezTo>
                    <a:cubicBezTo>
                      <a:pt x="3833" y="3842"/>
                      <a:pt x="3963" y="3816"/>
                      <a:pt x="4097" y="3756"/>
                    </a:cubicBezTo>
                    <a:cubicBezTo>
                      <a:pt x="4996" y="3357"/>
                      <a:pt x="4581" y="2076"/>
                      <a:pt x="3716" y="1977"/>
                    </a:cubicBezTo>
                    <a:cubicBezTo>
                      <a:pt x="3716" y="1977"/>
                      <a:pt x="4854" y="1644"/>
                      <a:pt x="4601" y="746"/>
                    </a:cubicBezTo>
                    <a:cubicBezTo>
                      <a:pt x="4482" y="324"/>
                      <a:pt x="4133" y="149"/>
                      <a:pt x="3768" y="149"/>
                    </a:cubicBezTo>
                    <a:cubicBezTo>
                      <a:pt x="3356" y="149"/>
                      <a:pt x="2922" y="372"/>
                      <a:pt x="2772" y="713"/>
                    </a:cubicBezTo>
                    <a:cubicBezTo>
                      <a:pt x="2772" y="713"/>
                      <a:pt x="2295" y="0"/>
                      <a:pt x="16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8885406" y="3715550"/>
                <a:ext cx="58558" cy="5855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2" extrusionOk="0">
                    <a:moveTo>
                      <a:pt x="666" y="0"/>
                    </a:moveTo>
                    <a:cubicBezTo>
                      <a:pt x="298" y="0"/>
                      <a:pt x="1" y="298"/>
                      <a:pt x="1" y="666"/>
                    </a:cubicBezTo>
                    <a:cubicBezTo>
                      <a:pt x="1" y="1033"/>
                      <a:pt x="298" y="1331"/>
                      <a:pt x="666" y="1331"/>
                    </a:cubicBezTo>
                    <a:cubicBezTo>
                      <a:pt x="1032" y="1331"/>
                      <a:pt x="1331" y="1033"/>
                      <a:pt x="1331" y="666"/>
                    </a:cubicBezTo>
                    <a:cubicBezTo>
                      <a:pt x="1331" y="298"/>
                      <a:pt x="1032" y="0"/>
                      <a:pt x="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162436" y="3927495"/>
                <a:ext cx="82913" cy="8902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025" extrusionOk="0">
                    <a:moveTo>
                      <a:pt x="1814" y="1"/>
                    </a:moveTo>
                    <a:lnTo>
                      <a:pt x="1814" y="1"/>
                    </a:lnTo>
                    <a:cubicBezTo>
                      <a:pt x="1039" y="491"/>
                      <a:pt x="660" y="1597"/>
                      <a:pt x="660" y="1597"/>
                    </a:cubicBezTo>
                    <a:cubicBezTo>
                      <a:pt x="486" y="1303"/>
                      <a:pt x="405" y="841"/>
                      <a:pt x="405" y="841"/>
                    </a:cubicBezTo>
                    <a:cubicBezTo>
                      <a:pt x="219" y="1157"/>
                      <a:pt x="47" y="1822"/>
                      <a:pt x="6" y="1987"/>
                    </a:cubicBezTo>
                    <a:cubicBezTo>
                      <a:pt x="1" y="2006"/>
                      <a:pt x="15" y="2025"/>
                      <a:pt x="37" y="2025"/>
                    </a:cubicBezTo>
                    <a:lnTo>
                      <a:pt x="1849" y="2025"/>
                    </a:lnTo>
                    <a:cubicBezTo>
                      <a:pt x="1867" y="2025"/>
                      <a:pt x="1880" y="2008"/>
                      <a:pt x="1875" y="1991"/>
                    </a:cubicBezTo>
                    <a:cubicBezTo>
                      <a:pt x="1777" y="1604"/>
                      <a:pt x="1885" y="857"/>
                      <a:pt x="1885" y="857"/>
                    </a:cubicBezTo>
                    <a:lnTo>
                      <a:pt x="1885" y="857"/>
                    </a:lnTo>
                    <a:cubicBezTo>
                      <a:pt x="1672" y="1106"/>
                      <a:pt x="1547" y="1374"/>
                      <a:pt x="1547" y="1374"/>
                    </a:cubicBezTo>
                    <a:cubicBezTo>
                      <a:pt x="1547" y="758"/>
                      <a:pt x="1814" y="1"/>
                      <a:pt x="18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1247" y="3655575"/>
              <a:ext cx="7880366" cy="1805540"/>
            </a:xfrm>
            <a:custGeom>
              <a:avLst/>
              <a:gdLst/>
              <a:ahLst/>
              <a:cxnLst/>
              <a:rect l="l" t="t" r="r" b="b"/>
              <a:pathLst>
                <a:path w="179252" h="41070" extrusionOk="0">
                  <a:moveTo>
                    <a:pt x="1" y="1"/>
                  </a:moveTo>
                  <a:lnTo>
                    <a:pt x="1" y="41069"/>
                  </a:lnTo>
                  <a:lnTo>
                    <a:pt x="179251" y="41069"/>
                  </a:lnTo>
                  <a:cubicBezTo>
                    <a:pt x="123872" y="20535"/>
                    <a:pt x="94370" y="14889"/>
                    <a:pt x="76001" y="9289"/>
                  </a:cubicBezTo>
                  <a:cubicBezTo>
                    <a:pt x="455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" name="Google Shape;226;p3"/>
            <p:cNvGrpSpPr/>
            <p:nvPr/>
          </p:nvGrpSpPr>
          <p:grpSpPr>
            <a:xfrm>
              <a:off x="6695" y="3734235"/>
              <a:ext cx="5159615" cy="1593455"/>
              <a:chOff x="6695" y="3416835"/>
              <a:chExt cx="5159615" cy="1593455"/>
            </a:xfrm>
          </p:grpSpPr>
          <p:grpSp>
            <p:nvGrpSpPr>
              <p:cNvPr id="227" name="Google Shape;227;p3"/>
              <p:cNvGrpSpPr/>
              <p:nvPr/>
            </p:nvGrpSpPr>
            <p:grpSpPr>
              <a:xfrm>
                <a:off x="6695" y="4548947"/>
                <a:ext cx="391486" cy="461342"/>
                <a:chOff x="6695" y="4548947"/>
                <a:chExt cx="391486" cy="461342"/>
              </a:xfrm>
            </p:grpSpPr>
            <p:sp>
              <p:nvSpPr>
                <p:cNvPr id="228" name="Google Shape;228;p3"/>
                <p:cNvSpPr/>
                <p:nvPr/>
              </p:nvSpPr>
              <p:spPr>
                <a:xfrm>
                  <a:off x="130450" y="4867279"/>
                  <a:ext cx="161826" cy="7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1762" extrusionOk="0">
                      <a:moveTo>
                        <a:pt x="1658" y="0"/>
                      </a:moveTo>
                      <a:cubicBezTo>
                        <a:pt x="1105" y="0"/>
                        <a:pt x="511" y="179"/>
                        <a:pt x="0" y="734"/>
                      </a:cubicBezTo>
                      <a:cubicBezTo>
                        <a:pt x="0" y="734"/>
                        <a:pt x="891" y="1762"/>
                        <a:pt x="2157" y="1762"/>
                      </a:cubicBezTo>
                      <a:cubicBezTo>
                        <a:pt x="2623" y="1762"/>
                        <a:pt x="3139" y="1623"/>
                        <a:pt x="3680" y="1242"/>
                      </a:cubicBezTo>
                      <a:lnTo>
                        <a:pt x="3532" y="589"/>
                      </a:lnTo>
                      <a:cubicBezTo>
                        <a:pt x="3532" y="589"/>
                        <a:pt x="2661" y="0"/>
                        <a:pt x="165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279175" y="4772144"/>
                  <a:ext cx="119006" cy="133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3044" extrusionOk="0">
                      <a:moveTo>
                        <a:pt x="2583" y="0"/>
                      </a:moveTo>
                      <a:cubicBezTo>
                        <a:pt x="977" y="0"/>
                        <a:pt x="1" y="2217"/>
                        <a:pt x="1" y="2217"/>
                      </a:cubicBezTo>
                      <a:cubicBezTo>
                        <a:pt x="89" y="2493"/>
                        <a:pt x="215" y="3043"/>
                        <a:pt x="216" y="3043"/>
                      </a:cubicBezTo>
                      <a:cubicBezTo>
                        <a:pt x="216" y="3043"/>
                        <a:pt x="216" y="3043"/>
                        <a:pt x="216" y="3043"/>
                      </a:cubicBezTo>
                      <a:cubicBezTo>
                        <a:pt x="2706" y="2762"/>
                        <a:pt x="2637" y="1"/>
                        <a:pt x="2637" y="1"/>
                      </a:cubicBezTo>
                      <a:cubicBezTo>
                        <a:pt x="2619" y="0"/>
                        <a:pt x="2601" y="0"/>
                        <a:pt x="25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199075" y="4729017"/>
                  <a:ext cx="104147" cy="281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6398" fill="none" extrusionOk="0">
                      <a:moveTo>
                        <a:pt x="2368" y="6397"/>
                      </a:moveTo>
                      <a:cubicBezTo>
                        <a:pt x="2368" y="6397"/>
                        <a:pt x="2267" y="2116"/>
                        <a:pt x="1" y="0"/>
                      </a:cubicBezTo>
                    </a:path>
                  </a:pathLst>
                </a:custGeom>
                <a:noFill/>
                <a:ln w="787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6695" y="4548947"/>
                  <a:ext cx="354645" cy="280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7" h="6372" extrusionOk="0">
                      <a:moveTo>
                        <a:pt x="5519" y="1"/>
                      </a:moveTo>
                      <a:cubicBezTo>
                        <a:pt x="4837" y="1"/>
                        <a:pt x="4151" y="490"/>
                        <a:pt x="3948" y="1665"/>
                      </a:cubicBezTo>
                      <a:cubicBezTo>
                        <a:pt x="3948" y="1665"/>
                        <a:pt x="3174" y="119"/>
                        <a:pt x="2061" y="119"/>
                      </a:cubicBezTo>
                      <a:cubicBezTo>
                        <a:pt x="1880" y="119"/>
                        <a:pt x="1690" y="160"/>
                        <a:pt x="1493" y="255"/>
                      </a:cubicBezTo>
                      <a:cubicBezTo>
                        <a:pt x="0" y="973"/>
                        <a:pt x="1361" y="3127"/>
                        <a:pt x="2305" y="3409"/>
                      </a:cubicBezTo>
                      <a:cubicBezTo>
                        <a:pt x="2305" y="3409"/>
                        <a:pt x="1341" y="4354"/>
                        <a:pt x="1852" y="5714"/>
                      </a:cubicBezTo>
                      <a:cubicBezTo>
                        <a:pt x="2021" y="6164"/>
                        <a:pt x="2430" y="6371"/>
                        <a:pt x="2880" y="6371"/>
                      </a:cubicBezTo>
                      <a:cubicBezTo>
                        <a:pt x="3788" y="6371"/>
                        <a:pt x="4865" y="5528"/>
                        <a:pt x="4478" y="4146"/>
                      </a:cubicBezTo>
                      <a:lnTo>
                        <a:pt x="4478" y="4146"/>
                      </a:lnTo>
                      <a:cubicBezTo>
                        <a:pt x="4478" y="4147"/>
                        <a:pt x="4964" y="4889"/>
                        <a:pt x="5890" y="4889"/>
                      </a:cubicBezTo>
                      <a:cubicBezTo>
                        <a:pt x="6117" y="4889"/>
                        <a:pt x="6371" y="4844"/>
                        <a:pt x="6650" y="4733"/>
                      </a:cubicBezTo>
                      <a:cubicBezTo>
                        <a:pt x="8067" y="4166"/>
                        <a:pt x="7682" y="2353"/>
                        <a:pt x="6495" y="2238"/>
                      </a:cubicBezTo>
                      <a:cubicBezTo>
                        <a:pt x="6495" y="2238"/>
                        <a:pt x="7482" y="1555"/>
                        <a:pt x="6745" y="614"/>
                      </a:cubicBezTo>
                      <a:cubicBezTo>
                        <a:pt x="6440" y="225"/>
                        <a:pt x="5980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138143" y="4639334"/>
                  <a:ext cx="100322" cy="10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0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39"/>
                      </a:cubicBezTo>
                      <a:cubicBezTo>
                        <a:pt x="0" y="1769"/>
                        <a:pt x="511" y="2280"/>
                        <a:pt x="1141" y="2280"/>
                      </a:cubicBezTo>
                      <a:cubicBezTo>
                        <a:pt x="1770" y="2280"/>
                        <a:pt x="2281" y="1769"/>
                        <a:pt x="2281" y="1139"/>
                      </a:cubicBezTo>
                      <a:cubicBezTo>
                        <a:pt x="2281" y="510"/>
                        <a:pt x="1770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" name="Google Shape;233;p3"/>
              <p:cNvGrpSpPr/>
              <p:nvPr/>
            </p:nvGrpSpPr>
            <p:grpSpPr>
              <a:xfrm>
                <a:off x="4119255" y="4015945"/>
                <a:ext cx="336665" cy="290944"/>
                <a:chOff x="4119255" y="4015945"/>
                <a:chExt cx="336665" cy="290944"/>
              </a:xfrm>
            </p:grpSpPr>
            <p:sp>
              <p:nvSpPr>
                <p:cNvPr id="234" name="Google Shape;234;p3"/>
                <p:cNvSpPr/>
                <p:nvPr/>
              </p:nvSpPr>
              <p:spPr>
                <a:xfrm>
                  <a:off x="4205246" y="4120796"/>
                  <a:ext cx="87485" cy="186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4233" fill="none" extrusionOk="0">
                      <a:moveTo>
                        <a:pt x="306" y="4232"/>
                      </a:moveTo>
                      <a:cubicBezTo>
                        <a:pt x="306" y="4232"/>
                        <a:pt x="1" y="1369"/>
                        <a:pt x="1990" y="0"/>
                      </a:cubicBezTo>
                    </a:path>
                  </a:pathLst>
                </a:custGeom>
                <a:noFill/>
                <a:ln w="650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5" name="Google Shape;235;p3"/>
                <p:cNvGrpSpPr/>
                <p:nvPr/>
              </p:nvGrpSpPr>
              <p:grpSpPr>
                <a:xfrm>
                  <a:off x="4119255" y="4015945"/>
                  <a:ext cx="336665" cy="276568"/>
                  <a:chOff x="4119255" y="4015945"/>
                  <a:chExt cx="336665" cy="276568"/>
                </a:xfrm>
              </p:grpSpPr>
              <p:sp>
                <p:nvSpPr>
                  <p:cNvPr id="236" name="Google Shape;236;p3"/>
                  <p:cNvSpPr/>
                  <p:nvPr/>
                </p:nvSpPr>
                <p:spPr>
                  <a:xfrm>
                    <a:off x="4119255" y="4193950"/>
                    <a:ext cx="100674" cy="88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0" h="2014" extrusionOk="0">
                        <a:moveTo>
                          <a:pt x="354" y="1"/>
                        </a:moveTo>
                        <a:cubicBezTo>
                          <a:pt x="241" y="1"/>
                          <a:pt x="124" y="11"/>
                          <a:pt x="1" y="33"/>
                        </a:cubicBezTo>
                        <a:cubicBezTo>
                          <a:pt x="1" y="33"/>
                          <a:pt x="306" y="1888"/>
                          <a:pt x="2290" y="2013"/>
                        </a:cubicBezTo>
                        <a:lnTo>
                          <a:pt x="2290" y="1413"/>
                        </a:lnTo>
                        <a:cubicBezTo>
                          <a:pt x="2290" y="1413"/>
                          <a:pt x="1683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237;p3"/>
                  <p:cNvSpPr/>
                  <p:nvPr/>
                </p:nvSpPr>
                <p:spPr>
                  <a:xfrm>
                    <a:off x="4217951" y="4235362"/>
                    <a:ext cx="101817" cy="57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1300" extrusionOk="0">
                        <a:moveTo>
                          <a:pt x="1804" y="0"/>
                        </a:moveTo>
                        <a:cubicBezTo>
                          <a:pt x="835" y="0"/>
                          <a:pt x="45" y="649"/>
                          <a:pt x="45" y="649"/>
                        </a:cubicBezTo>
                        <a:lnTo>
                          <a:pt x="1" y="1261"/>
                        </a:lnTo>
                        <a:cubicBezTo>
                          <a:pt x="198" y="1287"/>
                          <a:pt x="378" y="1299"/>
                          <a:pt x="543" y="1299"/>
                        </a:cubicBezTo>
                        <a:cubicBezTo>
                          <a:pt x="2218" y="1299"/>
                          <a:pt x="2315" y="64"/>
                          <a:pt x="2315" y="64"/>
                        </a:cubicBezTo>
                        <a:cubicBezTo>
                          <a:pt x="2142" y="20"/>
                          <a:pt x="1970" y="0"/>
                          <a:pt x="180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" name="Google Shape;238;p3"/>
                  <p:cNvSpPr/>
                  <p:nvPr/>
                </p:nvSpPr>
                <p:spPr>
                  <a:xfrm>
                    <a:off x="4205685" y="4015945"/>
                    <a:ext cx="250235" cy="2176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2" h="4951" extrusionOk="0">
                        <a:moveTo>
                          <a:pt x="4109" y="0"/>
                        </a:moveTo>
                        <a:cubicBezTo>
                          <a:pt x="3451" y="0"/>
                          <a:pt x="2662" y="614"/>
                          <a:pt x="2521" y="1398"/>
                        </a:cubicBezTo>
                        <a:cubicBezTo>
                          <a:pt x="2521" y="1398"/>
                          <a:pt x="2001" y="695"/>
                          <a:pt x="1255" y="695"/>
                        </a:cubicBezTo>
                        <a:cubicBezTo>
                          <a:pt x="1148" y="695"/>
                          <a:pt x="1036" y="709"/>
                          <a:pt x="920" y="742"/>
                        </a:cubicBezTo>
                        <a:cubicBezTo>
                          <a:pt x="0" y="1008"/>
                          <a:pt x="671" y="2459"/>
                          <a:pt x="1721" y="2661"/>
                        </a:cubicBezTo>
                        <a:cubicBezTo>
                          <a:pt x="1721" y="2661"/>
                          <a:pt x="1091" y="3534"/>
                          <a:pt x="1326" y="4407"/>
                        </a:cubicBezTo>
                        <a:cubicBezTo>
                          <a:pt x="1418" y="4751"/>
                          <a:pt x="1828" y="4950"/>
                          <a:pt x="2261" y="4950"/>
                        </a:cubicBezTo>
                        <a:cubicBezTo>
                          <a:pt x="2926" y="4950"/>
                          <a:pt x="3646" y="4481"/>
                          <a:pt x="3353" y="3347"/>
                        </a:cubicBezTo>
                        <a:lnTo>
                          <a:pt x="3353" y="3347"/>
                        </a:lnTo>
                        <a:cubicBezTo>
                          <a:pt x="3353" y="3347"/>
                          <a:pt x="3956" y="3961"/>
                          <a:pt x="4611" y="3961"/>
                        </a:cubicBezTo>
                        <a:cubicBezTo>
                          <a:pt x="4716" y="3961"/>
                          <a:pt x="4822" y="3945"/>
                          <a:pt x="4928" y="3909"/>
                        </a:cubicBezTo>
                        <a:cubicBezTo>
                          <a:pt x="5692" y="3644"/>
                          <a:pt x="5147" y="2209"/>
                          <a:pt x="4038" y="2209"/>
                        </a:cubicBezTo>
                        <a:cubicBezTo>
                          <a:pt x="4038" y="2209"/>
                          <a:pt x="5360" y="1584"/>
                          <a:pt x="4912" y="541"/>
                        </a:cubicBezTo>
                        <a:cubicBezTo>
                          <a:pt x="4748" y="161"/>
                          <a:pt x="4446" y="0"/>
                          <a:pt x="410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9" name="Google Shape;239;p3"/>
                  <p:cNvSpPr/>
                  <p:nvPr/>
                </p:nvSpPr>
                <p:spPr>
                  <a:xfrm>
                    <a:off x="4289038" y="4089231"/>
                    <a:ext cx="54865" cy="5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8" h="1249" extrusionOk="0">
                        <a:moveTo>
                          <a:pt x="623" y="1"/>
                        </a:moveTo>
                        <a:cubicBezTo>
                          <a:pt x="279" y="1"/>
                          <a:pt x="1" y="281"/>
                          <a:pt x="1" y="625"/>
                        </a:cubicBezTo>
                        <a:cubicBezTo>
                          <a:pt x="1" y="969"/>
                          <a:pt x="279" y="1249"/>
                          <a:pt x="623" y="1249"/>
                        </a:cubicBezTo>
                        <a:cubicBezTo>
                          <a:pt x="969" y="1249"/>
                          <a:pt x="1248" y="969"/>
                          <a:pt x="1248" y="625"/>
                        </a:cubicBezTo>
                        <a:cubicBezTo>
                          <a:pt x="1248" y="281"/>
                          <a:pt x="969" y="1"/>
                          <a:pt x="6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40" name="Google Shape;240;p3"/>
              <p:cNvGrpSpPr/>
              <p:nvPr/>
            </p:nvGrpSpPr>
            <p:grpSpPr>
              <a:xfrm>
                <a:off x="3654440" y="4213821"/>
                <a:ext cx="1511870" cy="664098"/>
                <a:chOff x="3654440" y="4213821"/>
                <a:chExt cx="1511870" cy="664098"/>
              </a:xfrm>
            </p:grpSpPr>
            <p:sp>
              <p:nvSpPr>
                <p:cNvPr id="241" name="Google Shape;241;p3"/>
                <p:cNvSpPr/>
                <p:nvPr/>
              </p:nvSpPr>
              <p:spPr>
                <a:xfrm>
                  <a:off x="3654440" y="4213821"/>
                  <a:ext cx="135624" cy="226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5142" extrusionOk="0">
                      <a:moveTo>
                        <a:pt x="2922" y="0"/>
                      </a:moveTo>
                      <a:lnTo>
                        <a:pt x="2922" y="0"/>
                      </a:lnTo>
                      <a:cubicBezTo>
                        <a:pt x="1325" y="1326"/>
                        <a:pt x="1082" y="3977"/>
                        <a:pt x="1082" y="3977"/>
                      </a:cubicBezTo>
                      <a:cubicBezTo>
                        <a:pt x="758" y="3328"/>
                        <a:pt x="812" y="1651"/>
                        <a:pt x="812" y="1651"/>
                      </a:cubicBezTo>
                      <a:lnTo>
                        <a:pt x="812" y="1651"/>
                      </a:lnTo>
                      <a:cubicBezTo>
                        <a:pt x="110" y="2869"/>
                        <a:pt x="0" y="5141"/>
                        <a:pt x="0" y="5141"/>
                      </a:cubicBezTo>
                      <a:lnTo>
                        <a:pt x="3085" y="5141"/>
                      </a:lnTo>
                      <a:cubicBezTo>
                        <a:pt x="2759" y="4545"/>
                        <a:pt x="2922" y="3166"/>
                        <a:pt x="2922" y="3166"/>
                      </a:cubicBezTo>
                      <a:lnTo>
                        <a:pt x="2922" y="3166"/>
                      </a:lnTo>
                      <a:cubicBezTo>
                        <a:pt x="2515" y="3653"/>
                        <a:pt x="2245" y="4627"/>
                        <a:pt x="2245" y="4627"/>
                      </a:cubicBezTo>
                      <a:cubicBezTo>
                        <a:pt x="1840" y="2841"/>
                        <a:pt x="2922" y="1"/>
                        <a:pt x="29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4823578" y="4306845"/>
                  <a:ext cx="342732" cy="571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6" h="12990" extrusionOk="0">
                      <a:moveTo>
                        <a:pt x="7385" y="0"/>
                      </a:moveTo>
                      <a:lnTo>
                        <a:pt x="7385" y="0"/>
                      </a:lnTo>
                      <a:cubicBezTo>
                        <a:pt x="3351" y="3351"/>
                        <a:pt x="2735" y="10051"/>
                        <a:pt x="2735" y="10051"/>
                      </a:cubicBezTo>
                      <a:cubicBezTo>
                        <a:pt x="1915" y="8409"/>
                        <a:pt x="2052" y="4171"/>
                        <a:pt x="2052" y="4171"/>
                      </a:cubicBezTo>
                      <a:lnTo>
                        <a:pt x="2052" y="4171"/>
                      </a:lnTo>
                      <a:cubicBezTo>
                        <a:pt x="275" y="7247"/>
                        <a:pt x="1" y="12990"/>
                        <a:pt x="1" y="12990"/>
                      </a:cubicBezTo>
                      <a:lnTo>
                        <a:pt x="7795" y="12990"/>
                      </a:lnTo>
                      <a:cubicBezTo>
                        <a:pt x="6973" y="11486"/>
                        <a:pt x="7385" y="8000"/>
                        <a:pt x="7385" y="7999"/>
                      </a:cubicBezTo>
                      <a:lnTo>
                        <a:pt x="7385" y="7999"/>
                      </a:lnTo>
                      <a:cubicBezTo>
                        <a:pt x="6358" y="9230"/>
                        <a:pt x="5675" y="11691"/>
                        <a:pt x="5675" y="11691"/>
                      </a:cubicBezTo>
                      <a:cubicBezTo>
                        <a:pt x="4649" y="7179"/>
                        <a:pt x="7384" y="1"/>
                        <a:pt x="73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3" name="Google Shape;243;p3"/>
              <p:cNvGrpSpPr/>
              <p:nvPr/>
            </p:nvGrpSpPr>
            <p:grpSpPr>
              <a:xfrm>
                <a:off x="3149706" y="3520004"/>
                <a:ext cx="458793" cy="540607"/>
                <a:chOff x="3149706" y="3520004"/>
                <a:chExt cx="458793" cy="540607"/>
              </a:xfrm>
            </p:grpSpPr>
            <p:sp>
              <p:nvSpPr>
                <p:cNvPr id="244" name="Google Shape;244;p3"/>
                <p:cNvSpPr/>
                <p:nvPr/>
              </p:nvSpPr>
              <p:spPr>
                <a:xfrm>
                  <a:off x="3294782" y="3893026"/>
                  <a:ext cx="189566" cy="9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2065" extrusionOk="0">
                      <a:moveTo>
                        <a:pt x="1942" y="1"/>
                      </a:moveTo>
                      <a:cubicBezTo>
                        <a:pt x="1293" y="1"/>
                        <a:pt x="598" y="210"/>
                        <a:pt x="0" y="861"/>
                      </a:cubicBezTo>
                      <a:cubicBezTo>
                        <a:pt x="0" y="861"/>
                        <a:pt x="1044" y="2064"/>
                        <a:pt x="2527" y="2064"/>
                      </a:cubicBezTo>
                      <a:cubicBezTo>
                        <a:pt x="3073" y="2064"/>
                        <a:pt x="3678" y="1901"/>
                        <a:pt x="4312" y="1455"/>
                      </a:cubicBezTo>
                      <a:lnTo>
                        <a:pt x="4138" y="690"/>
                      </a:lnTo>
                      <a:cubicBezTo>
                        <a:pt x="4138" y="690"/>
                        <a:pt x="3117" y="1"/>
                        <a:pt x="19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3469094" y="3781581"/>
                  <a:ext cx="139405" cy="156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1" h="3568" extrusionOk="0">
                      <a:moveTo>
                        <a:pt x="3026" y="0"/>
                      </a:moveTo>
                      <a:cubicBezTo>
                        <a:pt x="1144" y="0"/>
                        <a:pt x="1" y="2598"/>
                        <a:pt x="1" y="2598"/>
                      </a:cubicBezTo>
                      <a:cubicBezTo>
                        <a:pt x="103" y="2923"/>
                        <a:pt x="252" y="3568"/>
                        <a:pt x="253" y="3568"/>
                      </a:cubicBezTo>
                      <a:cubicBezTo>
                        <a:pt x="3170" y="3237"/>
                        <a:pt x="3089" y="1"/>
                        <a:pt x="3089" y="1"/>
                      </a:cubicBezTo>
                      <a:cubicBezTo>
                        <a:pt x="3068" y="0"/>
                        <a:pt x="3047" y="0"/>
                        <a:pt x="3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3375190" y="3731024"/>
                  <a:ext cx="121996" cy="329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7497" fill="none" extrusionOk="0">
                      <a:moveTo>
                        <a:pt x="2775" y="7497"/>
                      </a:moveTo>
                      <a:cubicBezTo>
                        <a:pt x="2775" y="7497"/>
                        <a:pt x="2657" y="2479"/>
                        <a:pt x="0" y="1"/>
                      </a:cubicBezTo>
                    </a:path>
                  </a:pathLst>
                </a:custGeom>
                <a:noFill/>
                <a:ln w="92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>
                  <a:off x="3149706" y="3520004"/>
                  <a:ext cx="415578" cy="32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3" h="7466" extrusionOk="0">
                      <a:moveTo>
                        <a:pt x="6468" y="1"/>
                      </a:moveTo>
                      <a:cubicBezTo>
                        <a:pt x="5670" y="1"/>
                        <a:pt x="4865" y="575"/>
                        <a:pt x="4628" y="1953"/>
                      </a:cubicBezTo>
                      <a:cubicBezTo>
                        <a:pt x="4628" y="1953"/>
                        <a:pt x="3722" y="141"/>
                        <a:pt x="2416" y="141"/>
                      </a:cubicBezTo>
                      <a:cubicBezTo>
                        <a:pt x="2204" y="141"/>
                        <a:pt x="1981" y="188"/>
                        <a:pt x="1750" y="299"/>
                      </a:cubicBezTo>
                      <a:cubicBezTo>
                        <a:pt x="1" y="1140"/>
                        <a:pt x="1596" y="3663"/>
                        <a:pt x="2702" y="3996"/>
                      </a:cubicBezTo>
                      <a:cubicBezTo>
                        <a:pt x="2702" y="3996"/>
                        <a:pt x="1574" y="5102"/>
                        <a:pt x="2171" y="6695"/>
                      </a:cubicBezTo>
                      <a:cubicBezTo>
                        <a:pt x="2369" y="7223"/>
                        <a:pt x="2848" y="7465"/>
                        <a:pt x="3375" y="7465"/>
                      </a:cubicBezTo>
                      <a:cubicBezTo>
                        <a:pt x="4440" y="7465"/>
                        <a:pt x="5701" y="6478"/>
                        <a:pt x="5247" y="4858"/>
                      </a:cubicBezTo>
                      <a:lnTo>
                        <a:pt x="5247" y="4858"/>
                      </a:lnTo>
                      <a:cubicBezTo>
                        <a:pt x="5247" y="4858"/>
                        <a:pt x="5818" y="5727"/>
                        <a:pt x="6900" y="5727"/>
                      </a:cubicBezTo>
                      <a:cubicBezTo>
                        <a:pt x="7167" y="5727"/>
                        <a:pt x="7464" y="5675"/>
                        <a:pt x="7792" y="5544"/>
                      </a:cubicBezTo>
                      <a:cubicBezTo>
                        <a:pt x="9452" y="4880"/>
                        <a:pt x="9002" y="2754"/>
                        <a:pt x="7611" y="2623"/>
                      </a:cubicBezTo>
                      <a:cubicBezTo>
                        <a:pt x="7611" y="2623"/>
                        <a:pt x="8766" y="1821"/>
                        <a:pt x="7903" y="719"/>
                      </a:cubicBezTo>
                      <a:cubicBezTo>
                        <a:pt x="7545" y="264"/>
                        <a:pt x="7008" y="1"/>
                        <a:pt x="6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3307318" y="3625884"/>
                  <a:ext cx="100322" cy="10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0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39"/>
                      </a:cubicBezTo>
                      <a:cubicBezTo>
                        <a:pt x="0" y="1769"/>
                        <a:pt x="511" y="2280"/>
                        <a:pt x="1141" y="2280"/>
                      </a:cubicBezTo>
                      <a:cubicBezTo>
                        <a:pt x="1770" y="2280"/>
                        <a:pt x="2281" y="1769"/>
                        <a:pt x="2281" y="1139"/>
                      </a:cubicBezTo>
                      <a:cubicBezTo>
                        <a:pt x="2281" y="510"/>
                        <a:pt x="1770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9" name="Google Shape;249;p3"/>
              <p:cNvGrpSpPr/>
              <p:nvPr/>
            </p:nvGrpSpPr>
            <p:grpSpPr>
              <a:xfrm>
                <a:off x="1056422" y="3416835"/>
                <a:ext cx="1349845" cy="1101719"/>
                <a:chOff x="1056422" y="3416835"/>
                <a:chExt cx="1349845" cy="1101719"/>
              </a:xfrm>
            </p:grpSpPr>
            <p:sp>
              <p:nvSpPr>
                <p:cNvPr id="250" name="Google Shape;250;p3"/>
                <p:cNvSpPr/>
                <p:nvPr/>
              </p:nvSpPr>
              <p:spPr>
                <a:xfrm>
                  <a:off x="1259672" y="4077833"/>
                  <a:ext cx="239949" cy="430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22353" extrusionOk="0">
                      <a:moveTo>
                        <a:pt x="1" y="1"/>
                      </a:moveTo>
                      <a:cubicBezTo>
                        <a:pt x="1" y="1"/>
                        <a:pt x="2169" y="8728"/>
                        <a:pt x="3860" y="13332"/>
                      </a:cubicBezTo>
                      <a:cubicBezTo>
                        <a:pt x="5552" y="17935"/>
                        <a:pt x="4991" y="22058"/>
                        <a:pt x="4991" y="22058"/>
                      </a:cubicBezTo>
                      <a:cubicBezTo>
                        <a:pt x="4991" y="22058"/>
                        <a:pt x="6512" y="22353"/>
                        <a:pt x="8146" y="22353"/>
                      </a:cubicBezTo>
                      <a:cubicBezTo>
                        <a:pt x="9944" y="22353"/>
                        <a:pt x="11878" y="21997"/>
                        <a:pt x="12083" y="20505"/>
                      </a:cubicBezTo>
                      <a:cubicBezTo>
                        <a:pt x="12473" y="17654"/>
                        <a:pt x="10173" y="1"/>
                        <a:pt x="10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1352572" y="4406995"/>
                  <a:ext cx="141107" cy="10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5" h="5243" extrusionOk="0">
                      <a:moveTo>
                        <a:pt x="1" y="1"/>
                      </a:moveTo>
                      <a:cubicBezTo>
                        <a:pt x="444" y="2862"/>
                        <a:pt x="162" y="4948"/>
                        <a:pt x="162" y="4948"/>
                      </a:cubicBezTo>
                      <a:cubicBezTo>
                        <a:pt x="162" y="4948"/>
                        <a:pt x="1683" y="5243"/>
                        <a:pt x="3317" y="5243"/>
                      </a:cubicBezTo>
                      <a:cubicBezTo>
                        <a:pt x="5115" y="5243"/>
                        <a:pt x="7049" y="4887"/>
                        <a:pt x="7254" y="3395"/>
                      </a:cubicBezTo>
                      <a:cubicBezTo>
                        <a:pt x="7335" y="2803"/>
                        <a:pt x="7300" y="1575"/>
                        <a:pt x="71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1733119" y="4045840"/>
                  <a:ext cx="239949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22352" extrusionOk="0">
                      <a:moveTo>
                        <a:pt x="1" y="0"/>
                      </a:moveTo>
                      <a:cubicBezTo>
                        <a:pt x="1" y="0"/>
                        <a:pt x="2169" y="8727"/>
                        <a:pt x="3860" y="13331"/>
                      </a:cubicBezTo>
                      <a:cubicBezTo>
                        <a:pt x="5552" y="17934"/>
                        <a:pt x="4990" y="22057"/>
                        <a:pt x="4990" y="22057"/>
                      </a:cubicBezTo>
                      <a:cubicBezTo>
                        <a:pt x="4990" y="22057"/>
                        <a:pt x="6511" y="22351"/>
                        <a:pt x="8146" y="22351"/>
                      </a:cubicBezTo>
                      <a:cubicBezTo>
                        <a:pt x="9943" y="22351"/>
                        <a:pt x="11878" y="21996"/>
                        <a:pt x="12083" y="20504"/>
                      </a:cubicBezTo>
                      <a:cubicBezTo>
                        <a:pt x="12473" y="17652"/>
                        <a:pt x="10173" y="0"/>
                        <a:pt x="10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3"/>
                <p:cNvSpPr/>
                <p:nvPr/>
              </p:nvSpPr>
              <p:spPr>
                <a:xfrm>
                  <a:off x="1826019" y="4374983"/>
                  <a:ext cx="141107" cy="10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5" h="5243" extrusionOk="0">
                      <a:moveTo>
                        <a:pt x="1" y="1"/>
                      </a:moveTo>
                      <a:cubicBezTo>
                        <a:pt x="444" y="2862"/>
                        <a:pt x="161" y="4948"/>
                        <a:pt x="161" y="4948"/>
                      </a:cubicBezTo>
                      <a:cubicBezTo>
                        <a:pt x="161" y="4948"/>
                        <a:pt x="1682" y="5242"/>
                        <a:pt x="3317" y="5242"/>
                      </a:cubicBezTo>
                      <a:cubicBezTo>
                        <a:pt x="5114" y="5242"/>
                        <a:pt x="7049" y="4887"/>
                        <a:pt x="7254" y="3395"/>
                      </a:cubicBezTo>
                      <a:cubicBezTo>
                        <a:pt x="7334" y="2803"/>
                        <a:pt x="7300" y="1575"/>
                        <a:pt x="71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3"/>
                <p:cNvSpPr/>
                <p:nvPr/>
              </p:nvSpPr>
              <p:spPr>
                <a:xfrm>
                  <a:off x="1929096" y="4056498"/>
                  <a:ext cx="239969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4" h="22352" extrusionOk="0">
                      <a:moveTo>
                        <a:pt x="1" y="1"/>
                      </a:moveTo>
                      <a:cubicBezTo>
                        <a:pt x="1" y="1"/>
                        <a:pt x="2170" y="8727"/>
                        <a:pt x="3861" y="13331"/>
                      </a:cubicBezTo>
                      <a:cubicBezTo>
                        <a:pt x="5552" y="17934"/>
                        <a:pt x="4992" y="22057"/>
                        <a:pt x="4992" y="22057"/>
                      </a:cubicBezTo>
                      <a:cubicBezTo>
                        <a:pt x="4992" y="22057"/>
                        <a:pt x="6513" y="22352"/>
                        <a:pt x="8148" y="22352"/>
                      </a:cubicBezTo>
                      <a:cubicBezTo>
                        <a:pt x="9945" y="22352"/>
                        <a:pt x="11879" y="21996"/>
                        <a:pt x="12084" y="20504"/>
                      </a:cubicBezTo>
                      <a:cubicBezTo>
                        <a:pt x="12474" y="17652"/>
                        <a:pt x="10174" y="1"/>
                        <a:pt x="101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3"/>
                <p:cNvSpPr/>
                <p:nvPr/>
              </p:nvSpPr>
              <p:spPr>
                <a:xfrm>
                  <a:off x="2022016" y="4385660"/>
                  <a:ext cx="141126" cy="100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6" h="5244" extrusionOk="0">
                      <a:moveTo>
                        <a:pt x="1" y="1"/>
                      </a:moveTo>
                      <a:cubicBezTo>
                        <a:pt x="445" y="2862"/>
                        <a:pt x="163" y="4949"/>
                        <a:pt x="163" y="4949"/>
                      </a:cubicBezTo>
                      <a:cubicBezTo>
                        <a:pt x="163" y="4949"/>
                        <a:pt x="1683" y="5243"/>
                        <a:pt x="3318" y="5243"/>
                      </a:cubicBezTo>
                      <a:cubicBezTo>
                        <a:pt x="5115" y="5243"/>
                        <a:pt x="7050" y="4888"/>
                        <a:pt x="7255" y="3395"/>
                      </a:cubicBezTo>
                      <a:cubicBezTo>
                        <a:pt x="7336" y="2804"/>
                        <a:pt x="7301" y="1576"/>
                        <a:pt x="7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3"/>
                <p:cNvSpPr/>
                <p:nvPr/>
              </p:nvSpPr>
              <p:spPr>
                <a:xfrm>
                  <a:off x="2103681" y="3725989"/>
                  <a:ext cx="302587" cy="22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9" h="11932" extrusionOk="0">
                      <a:moveTo>
                        <a:pt x="9425" y="1"/>
                      </a:moveTo>
                      <a:lnTo>
                        <a:pt x="8054" y="1131"/>
                      </a:lnTo>
                      <a:cubicBezTo>
                        <a:pt x="8054" y="1131"/>
                        <a:pt x="11451" y="6321"/>
                        <a:pt x="7551" y="9107"/>
                      </a:cubicBezTo>
                      <a:cubicBezTo>
                        <a:pt x="6598" y="9788"/>
                        <a:pt x="5742" y="10045"/>
                        <a:pt x="4990" y="10045"/>
                      </a:cubicBezTo>
                      <a:cubicBezTo>
                        <a:pt x="2665" y="10045"/>
                        <a:pt x="1352" y="7579"/>
                        <a:pt x="1352" y="7579"/>
                      </a:cubicBezTo>
                      <a:lnTo>
                        <a:pt x="1" y="8441"/>
                      </a:lnTo>
                      <a:cubicBezTo>
                        <a:pt x="1" y="8441"/>
                        <a:pt x="1052" y="11931"/>
                        <a:pt x="5102" y="11931"/>
                      </a:cubicBezTo>
                      <a:cubicBezTo>
                        <a:pt x="6102" y="11931"/>
                        <a:pt x="7286" y="11718"/>
                        <a:pt x="8682" y="11186"/>
                      </a:cubicBezTo>
                      <a:cubicBezTo>
                        <a:pt x="15728" y="8503"/>
                        <a:pt x="9425" y="1"/>
                        <a:pt x="94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3"/>
                <p:cNvSpPr/>
                <p:nvPr/>
              </p:nvSpPr>
              <p:spPr>
                <a:xfrm>
                  <a:off x="1192512" y="3700095"/>
                  <a:ext cx="1036670" cy="54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8" h="28438" extrusionOk="0">
                      <a:moveTo>
                        <a:pt x="18989" y="1"/>
                      </a:moveTo>
                      <a:cubicBezTo>
                        <a:pt x="12067" y="1"/>
                        <a:pt x="6448" y="816"/>
                        <a:pt x="5613" y="2709"/>
                      </a:cubicBezTo>
                      <a:cubicBezTo>
                        <a:pt x="3841" y="6725"/>
                        <a:pt x="3492" y="10402"/>
                        <a:pt x="3492" y="10402"/>
                      </a:cubicBezTo>
                      <a:cubicBezTo>
                        <a:pt x="3492" y="10402"/>
                        <a:pt x="1" y="23104"/>
                        <a:pt x="8449" y="26491"/>
                      </a:cubicBezTo>
                      <a:cubicBezTo>
                        <a:pt x="11812" y="27839"/>
                        <a:pt x="18078" y="28438"/>
                        <a:pt x="24628" y="28438"/>
                      </a:cubicBezTo>
                      <a:cubicBezTo>
                        <a:pt x="34528" y="28438"/>
                        <a:pt x="45077" y="27072"/>
                        <a:pt x="47245" y="24864"/>
                      </a:cubicBezTo>
                      <a:cubicBezTo>
                        <a:pt x="51290" y="20745"/>
                        <a:pt x="53887" y="5889"/>
                        <a:pt x="42296" y="2709"/>
                      </a:cubicBezTo>
                      <a:cubicBezTo>
                        <a:pt x="36166" y="1027"/>
                        <a:pt x="26757" y="1"/>
                        <a:pt x="189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3"/>
                <p:cNvSpPr/>
                <p:nvPr/>
              </p:nvSpPr>
              <p:spPr>
                <a:xfrm>
                  <a:off x="1612112" y="3700903"/>
                  <a:ext cx="344563" cy="220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1" h="1145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92" y="3738"/>
                        <a:pt x="1913" y="10591"/>
                        <a:pt x="5761" y="11317"/>
                      </a:cubicBezTo>
                      <a:cubicBezTo>
                        <a:pt x="6262" y="11411"/>
                        <a:pt x="6712" y="11454"/>
                        <a:pt x="7118" y="11454"/>
                      </a:cubicBezTo>
                      <a:cubicBezTo>
                        <a:pt x="11028" y="11454"/>
                        <a:pt x="10935" y="7446"/>
                        <a:pt x="14356" y="6533"/>
                      </a:cubicBezTo>
                      <a:cubicBezTo>
                        <a:pt x="16002" y="6094"/>
                        <a:pt x="17145" y="4123"/>
                        <a:pt x="17911" y="2041"/>
                      </a:cubicBezTo>
                      <a:cubicBezTo>
                        <a:pt x="12729" y="912"/>
                        <a:pt x="6071" y="180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3"/>
                <p:cNvSpPr/>
                <p:nvPr/>
              </p:nvSpPr>
              <p:spPr>
                <a:xfrm>
                  <a:off x="1870844" y="3851440"/>
                  <a:ext cx="131527" cy="98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7" h="5143" extrusionOk="0">
                      <a:moveTo>
                        <a:pt x="3005" y="1"/>
                      </a:moveTo>
                      <a:cubicBezTo>
                        <a:pt x="731" y="1"/>
                        <a:pt x="1" y="4443"/>
                        <a:pt x="2542" y="5072"/>
                      </a:cubicBezTo>
                      <a:cubicBezTo>
                        <a:pt x="2736" y="5120"/>
                        <a:pt x="2925" y="5142"/>
                        <a:pt x="3108" y="5142"/>
                      </a:cubicBezTo>
                      <a:cubicBezTo>
                        <a:pt x="5533" y="5142"/>
                        <a:pt x="6837" y="1186"/>
                        <a:pt x="3644" y="111"/>
                      </a:cubicBezTo>
                      <a:cubicBezTo>
                        <a:pt x="3420" y="35"/>
                        <a:pt x="3206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3"/>
                <p:cNvSpPr/>
                <p:nvPr/>
              </p:nvSpPr>
              <p:spPr>
                <a:xfrm>
                  <a:off x="2026629" y="3766940"/>
                  <a:ext cx="131969" cy="14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7428" extrusionOk="0">
                      <a:moveTo>
                        <a:pt x="1045" y="1"/>
                      </a:moveTo>
                      <a:lnTo>
                        <a:pt x="1045" y="1"/>
                      </a:lnTo>
                      <a:cubicBezTo>
                        <a:pt x="315" y="1027"/>
                        <a:pt x="1" y="2545"/>
                        <a:pt x="1114" y="4761"/>
                      </a:cubicBezTo>
                      <a:cubicBezTo>
                        <a:pt x="2139" y="6804"/>
                        <a:pt x="3693" y="7428"/>
                        <a:pt x="5212" y="7428"/>
                      </a:cubicBezTo>
                      <a:cubicBezTo>
                        <a:pt x="5775" y="7428"/>
                        <a:pt x="6334" y="7342"/>
                        <a:pt x="6859" y="7211"/>
                      </a:cubicBezTo>
                      <a:cubicBezTo>
                        <a:pt x="6273" y="4153"/>
                        <a:pt x="4607" y="1457"/>
                        <a:pt x="10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3"/>
                <p:cNvSpPr/>
                <p:nvPr/>
              </p:nvSpPr>
              <p:spPr>
                <a:xfrm>
                  <a:off x="1246090" y="3953190"/>
                  <a:ext cx="344563" cy="2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1" h="15179" extrusionOk="0">
                      <a:moveTo>
                        <a:pt x="5203" y="0"/>
                      </a:moveTo>
                      <a:cubicBezTo>
                        <a:pt x="2775" y="0"/>
                        <a:pt x="2304" y="1842"/>
                        <a:pt x="0" y="3532"/>
                      </a:cubicBezTo>
                      <a:cubicBezTo>
                        <a:pt x="95" y="7250"/>
                        <a:pt x="1246" y="11567"/>
                        <a:pt x="5662" y="13337"/>
                      </a:cubicBezTo>
                      <a:cubicBezTo>
                        <a:pt x="7773" y="14183"/>
                        <a:pt x="11130" y="14801"/>
                        <a:pt x="15009" y="15179"/>
                      </a:cubicBezTo>
                      <a:cubicBezTo>
                        <a:pt x="17910" y="14167"/>
                        <a:pt x="8839" y="12719"/>
                        <a:pt x="10001" y="10476"/>
                      </a:cubicBezTo>
                      <a:cubicBezTo>
                        <a:pt x="11689" y="7218"/>
                        <a:pt x="12283" y="1220"/>
                        <a:pt x="6391" y="122"/>
                      </a:cubicBezTo>
                      <a:cubicBezTo>
                        <a:pt x="5946" y="39"/>
                        <a:pt x="5554" y="0"/>
                        <a:pt x="52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3"/>
                <p:cNvSpPr/>
                <p:nvPr/>
              </p:nvSpPr>
              <p:spPr>
                <a:xfrm>
                  <a:off x="1615267" y="4015386"/>
                  <a:ext cx="121023" cy="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4101" extrusionOk="0">
                      <a:moveTo>
                        <a:pt x="2384" y="0"/>
                      </a:moveTo>
                      <a:cubicBezTo>
                        <a:pt x="1421" y="0"/>
                        <a:pt x="0" y="1723"/>
                        <a:pt x="2261" y="3601"/>
                      </a:cubicBezTo>
                      <a:cubicBezTo>
                        <a:pt x="2684" y="3953"/>
                        <a:pt x="3109" y="4101"/>
                        <a:pt x="3496" y="4101"/>
                      </a:cubicBezTo>
                      <a:cubicBezTo>
                        <a:pt x="5298" y="4101"/>
                        <a:pt x="6291" y="889"/>
                        <a:pt x="2549" y="19"/>
                      </a:cubicBezTo>
                      <a:cubicBezTo>
                        <a:pt x="2496" y="6"/>
                        <a:pt x="2441" y="0"/>
                        <a:pt x="23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"/>
                <p:cNvSpPr/>
                <p:nvPr/>
              </p:nvSpPr>
              <p:spPr>
                <a:xfrm>
                  <a:off x="1466942" y="4088491"/>
                  <a:ext cx="226233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2352" extrusionOk="0">
                      <a:moveTo>
                        <a:pt x="5021" y="1"/>
                      </a:moveTo>
                      <a:lnTo>
                        <a:pt x="4233" y="2"/>
                      </a:lnTo>
                      <a:cubicBezTo>
                        <a:pt x="1781" y="2"/>
                        <a:pt x="1" y="2330"/>
                        <a:pt x="644" y="4695"/>
                      </a:cubicBezTo>
                      <a:cubicBezTo>
                        <a:pt x="1407" y="7498"/>
                        <a:pt x="2404" y="10961"/>
                        <a:pt x="3275" y="13331"/>
                      </a:cubicBezTo>
                      <a:cubicBezTo>
                        <a:pt x="4966" y="17934"/>
                        <a:pt x="4406" y="22057"/>
                        <a:pt x="4406" y="22057"/>
                      </a:cubicBezTo>
                      <a:cubicBezTo>
                        <a:pt x="4406" y="22057"/>
                        <a:pt x="5927" y="22352"/>
                        <a:pt x="7562" y="22352"/>
                      </a:cubicBezTo>
                      <a:cubicBezTo>
                        <a:pt x="9359" y="22352"/>
                        <a:pt x="11293" y="21996"/>
                        <a:pt x="11498" y="20504"/>
                      </a:cubicBezTo>
                      <a:cubicBezTo>
                        <a:pt x="11760" y="18587"/>
                        <a:pt x="10806" y="9984"/>
                        <a:pt x="10153" y="4550"/>
                      </a:cubicBezTo>
                      <a:cubicBezTo>
                        <a:pt x="9841" y="1953"/>
                        <a:pt x="7638" y="1"/>
                        <a:pt x="50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3"/>
                <p:cNvSpPr/>
                <p:nvPr/>
              </p:nvSpPr>
              <p:spPr>
                <a:xfrm>
                  <a:off x="1548569" y="4417672"/>
                  <a:ext cx="141126" cy="100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6" h="5244" extrusionOk="0">
                      <a:moveTo>
                        <a:pt x="1" y="1"/>
                      </a:moveTo>
                      <a:cubicBezTo>
                        <a:pt x="445" y="2862"/>
                        <a:pt x="163" y="4950"/>
                        <a:pt x="163" y="4950"/>
                      </a:cubicBezTo>
                      <a:cubicBezTo>
                        <a:pt x="163" y="4950"/>
                        <a:pt x="1683" y="5244"/>
                        <a:pt x="3318" y="5244"/>
                      </a:cubicBezTo>
                      <a:cubicBezTo>
                        <a:pt x="5115" y="5244"/>
                        <a:pt x="7050" y="4888"/>
                        <a:pt x="7255" y="3395"/>
                      </a:cubicBezTo>
                      <a:cubicBezTo>
                        <a:pt x="7336" y="2804"/>
                        <a:pt x="7301" y="1576"/>
                        <a:pt x="7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3"/>
                <p:cNvSpPr/>
                <p:nvPr/>
              </p:nvSpPr>
              <p:spPr>
                <a:xfrm>
                  <a:off x="1233624" y="3788551"/>
                  <a:ext cx="312109" cy="13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" h="6761" extrusionOk="0">
                      <a:moveTo>
                        <a:pt x="14897" y="0"/>
                      </a:moveTo>
                      <a:lnTo>
                        <a:pt x="661" y="4506"/>
                      </a:lnTo>
                      <a:cubicBezTo>
                        <a:pt x="661" y="4506"/>
                        <a:pt x="0" y="6264"/>
                        <a:pt x="1388" y="6654"/>
                      </a:cubicBezTo>
                      <a:cubicBezTo>
                        <a:pt x="1640" y="6725"/>
                        <a:pt x="2287" y="6761"/>
                        <a:pt x="3177" y="6761"/>
                      </a:cubicBezTo>
                      <a:cubicBezTo>
                        <a:pt x="7194" y="6761"/>
                        <a:pt x="16166" y="6031"/>
                        <a:pt x="16192" y="4506"/>
                      </a:cubicBezTo>
                      <a:cubicBezTo>
                        <a:pt x="16223" y="2644"/>
                        <a:pt x="14897" y="0"/>
                        <a:pt x="148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3"/>
                <p:cNvSpPr/>
                <p:nvPr/>
              </p:nvSpPr>
              <p:spPr>
                <a:xfrm>
                  <a:off x="1288260" y="3904887"/>
                  <a:ext cx="149745" cy="147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4" h="7669" extrusionOk="0">
                      <a:moveTo>
                        <a:pt x="3762" y="0"/>
                      </a:moveTo>
                      <a:cubicBezTo>
                        <a:pt x="3692" y="0"/>
                        <a:pt x="3620" y="2"/>
                        <a:pt x="3547" y="6"/>
                      </a:cubicBezTo>
                      <a:cubicBezTo>
                        <a:pt x="2122" y="77"/>
                        <a:pt x="817" y="646"/>
                        <a:pt x="509" y="3421"/>
                      </a:cubicBezTo>
                      <a:cubicBezTo>
                        <a:pt x="201" y="6197"/>
                        <a:pt x="1" y="6197"/>
                        <a:pt x="100" y="6480"/>
                      </a:cubicBezTo>
                      <a:cubicBezTo>
                        <a:pt x="196" y="6750"/>
                        <a:pt x="1387" y="7668"/>
                        <a:pt x="3498" y="7668"/>
                      </a:cubicBezTo>
                      <a:cubicBezTo>
                        <a:pt x="3612" y="7668"/>
                        <a:pt x="3729" y="7666"/>
                        <a:pt x="3849" y="7660"/>
                      </a:cubicBezTo>
                      <a:cubicBezTo>
                        <a:pt x="6179" y="7548"/>
                        <a:pt x="6911" y="7192"/>
                        <a:pt x="6865" y="6552"/>
                      </a:cubicBezTo>
                      <a:cubicBezTo>
                        <a:pt x="6819" y="5923"/>
                        <a:pt x="7783" y="0"/>
                        <a:pt x="37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3"/>
                <p:cNvSpPr/>
                <p:nvPr/>
              </p:nvSpPr>
              <p:spPr>
                <a:xfrm>
                  <a:off x="1289625" y="4023547"/>
                  <a:ext cx="131623" cy="2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2" h="1502" extrusionOk="0">
                      <a:moveTo>
                        <a:pt x="2805" y="0"/>
                      </a:moveTo>
                      <a:cubicBezTo>
                        <a:pt x="1752" y="0"/>
                        <a:pt x="766" y="52"/>
                        <a:pt x="9" y="107"/>
                      </a:cubicBezTo>
                      <a:cubicBezTo>
                        <a:pt x="1" y="189"/>
                        <a:pt x="7" y="244"/>
                        <a:pt x="31" y="314"/>
                      </a:cubicBezTo>
                      <a:cubicBezTo>
                        <a:pt x="126" y="583"/>
                        <a:pt x="1318" y="1501"/>
                        <a:pt x="3429" y="1501"/>
                      </a:cubicBezTo>
                      <a:cubicBezTo>
                        <a:pt x="3543" y="1501"/>
                        <a:pt x="3660" y="1499"/>
                        <a:pt x="3780" y="1493"/>
                      </a:cubicBezTo>
                      <a:cubicBezTo>
                        <a:pt x="6110" y="1381"/>
                        <a:pt x="6842" y="1026"/>
                        <a:pt x="6796" y="386"/>
                      </a:cubicBezTo>
                      <a:cubicBezTo>
                        <a:pt x="6794" y="376"/>
                        <a:pt x="6796" y="358"/>
                        <a:pt x="6794" y="345"/>
                      </a:cubicBezTo>
                      <a:cubicBezTo>
                        <a:pt x="5577" y="83"/>
                        <a:pt x="4138" y="0"/>
                        <a:pt x="28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3"/>
                <p:cNvSpPr/>
                <p:nvPr/>
              </p:nvSpPr>
              <p:spPr>
                <a:xfrm>
                  <a:off x="1337239" y="4023528"/>
                  <a:ext cx="28952" cy="2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1096" extrusionOk="0">
                      <a:moveTo>
                        <a:pt x="442" y="1"/>
                      </a:moveTo>
                      <a:lnTo>
                        <a:pt x="442" y="520"/>
                      </a:lnTo>
                      <a:cubicBezTo>
                        <a:pt x="442" y="520"/>
                        <a:pt x="1" y="1049"/>
                        <a:pt x="773" y="1094"/>
                      </a:cubicBezTo>
                      <a:cubicBezTo>
                        <a:pt x="799" y="1095"/>
                        <a:pt x="824" y="1096"/>
                        <a:pt x="847" y="1096"/>
                      </a:cubicBezTo>
                      <a:cubicBezTo>
                        <a:pt x="1504" y="1096"/>
                        <a:pt x="924" y="520"/>
                        <a:pt x="924" y="520"/>
                      </a:cubicBez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3"/>
                <p:cNvSpPr/>
                <p:nvPr/>
              </p:nvSpPr>
              <p:spPr>
                <a:xfrm>
                  <a:off x="1446704" y="3474145"/>
                  <a:ext cx="218692" cy="107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8" h="5570" extrusionOk="0">
                      <a:moveTo>
                        <a:pt x="6085" y="0"/>
                      </a:moveTo>
                      <a:cubicBezTo>
                        <a:pt x="4150" y="0"/>
                        <a:pt x="2011" y="1990"/>
                        <a:pt x="2011" y="1990"/>
                      </a:cubicBezTo>
                      <a:cubicBezTo>
                        <a:pt x="2011" y="1990"/>
                        <a:pt x="0" y="3661"/>
                        <a:pt x="2012" y="5111"/>
                      </a:cubicBezTo>
                      <a:cubicBezTo>
                        <a:pt x="2464" y="5436"/>
                        <a:pt x="3115" y="5569"/>
                        <a:pt x="3861" y="5569"/>
                      </a:cubicBezTo>
                      <a:cubicBezTo>
                        <a:pt x="6431" y="5569"/>
                        <a:pt x="10127" y="3993"/>
                        <a:pt x="10668" y="3322"/>
                      </a:cubicBezTo>
                      <a:cubicBezTo>
                        <a:pt x="11368" y="2460"/>
                        <a:pt x="9094" y="1039"/>
                        <a:pt x="6996" y="172"/>
                      </a:cubicBezTo>
                      <a:cubicBezTo>
                        <a:pt x="6704" y="52"/>
                        <a:pt x="6397" y="0"/>
                        <a:pt x="60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3"/>
                <p:cNvSpPr/>
                <p:nvPr/>
              </p:nvSpPr>
              <p:spPr>
                <a:xfrm>
                  <a:off x="1492105" y="3511582"/>
                  <a:ext cx="129988" cy="66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7" h="3440" extrusionOk="0">
                      <a:moveTo>
                        <a:pt x="4298" y="0"/>
                      </a:moveTo>
                      <a:cubicBezTo>
                        <a:pt x="4071" y="0"/>
                        <a:pt x="3836" y="23"/>
                        <a:pt x="3596" y="76"/>
                      </a:cubicBezTo>
                      <a:cubicBezTo>
                        <a:pt x="1901" y="450"/>
                        <a:pt x="1" y="2194"/>
                        <a:pt x="1" y="2194"/>
                      </a:cubicBezTo>
                      <a:lnTo>
                        <a:pt x="656" y="3439"/>
                      </a:lnTo>
                      <a:cubicBezTo>
                        <a:pt x="656" y="3438"/>
                        <a:pt x="1431" y="809"/>
                        <a:pt x="5903" y="809"/>
                      </a:cubicBezTo>
                      <a:cubicBezTo>
                        <a:pt x="6174" y="809"/>
                        <a:pt x="6458" y="818"/>
                        <a:pt x="6757" y="839"/>
                      </a:cubicBezTo>
                      <a:cubicBezTo>
                        <a:pt x="6757" y="839"/>
                        <a:pt x="5677" y="0"/>
                        <a:pt x="42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3"/>
                <p:cNvSpPr/>
                <p:nvPr/>
              </p:nvSpPr>
              <p:spPr>
                <a:xfrm>
                  <a:off x="1056422" y="3474145"/>
                  <a:ext cx="218692" cy="107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8" h="5570" extrusionOk="0">
                      <a:moveTo>
                        <a:pt x="5283" y="0"/>
                      </a:moveTo>
                      <a:cubicBezTo>
                        <a:pt x="4971" y="0"/>
                        <a:pt x="4664" y="52"/>
                        <a:pt x="4372" y="172"/>
                      </a:cubicBezTo>
                      <a:cubicBezTo>
                        <a:pt x="2274" y="1039"/>
                        <a:pt x="0" y="2460"/>
                        <a:pt x="699" y="3322"/>
                      </a:cubicBezTo>
                      <a:cubicBezTo>
                        <a:pt x="1241" y="3993"/>
                        <a:pt x="4937" y="5569"/>
                        <a:pt x="7507" y="5569"/>
                      </a:cubicBezTo>
                      <a:cubicBezTo>
                        <a:pt x="8253" y="5569"/>
                        <a:pt x="8904" y="5436"/>
                        <a:pt x="9355" y="5111"/>
                      </a:cubicBezTo>
                      <a:cubicBezTo>
                        <a:pt x="11368" y="3661"/>
                        <a:pt x="9358" y="1990"/>
                        <a:pt x="9358" y="1990"/>
                      </a:cubicBezTo>
                      <a:cubicBezTo>
                        <a:pt x="9358" y="1990"/>
                        <a:pt x="7218" y="0"/>
                        <a:pt x="52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3"/>
                <p:cNvSpPr/>
                <p:nvPr/>
              </p:nvSpPr>
              <p:spPr>
                <a:xfrm>
                  <a:off x="1099727" y="3511582"/>
                  <a:ext cx="129988" cy="66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7" h="3440" extrusionOk="0">
                      <a:moveTo>
                        <a:pt x="2459" y="0"/>
                      </a:moveTo>
                      <a:cubicBezTo>
                        <a:pt x="1080" y="0"/>
                        <a:pt x="0" y="839"/>
                        <a:pt x="0" y="839"/>
                      </a:cubicBezTo>
                      <a:cubicBezTo>
                        <a:pt x="299" y="818"/>
                        <a:pt x="583" y="809"/>
                        <a:pt x="854" y="809"/>
                      </a:cubicBezTo>
                      <a:cubicBezTo>
                        <a:pt x="5326" y="809"/>
                        <a:pt x="6101" y="3438"/>
                        <a:pt x="6101" y="3439"/>
                      </a:cubicBezTo>
                      <a:lnTo>
                        <a:pt x="6756" y="2194"/>
                      </a:lnTo>
                      <a:cubicBezTo>
                        <a:pt x="6756" y="2194"/>
                        <a:pt x="4855" y="450"/>
                        <a:pt x="3161" y="76"/>
                      </a:cubicBezTo>
                      <a:cubicBezTo>
                        <a:pt x="2921" y="23"/>
                        <a:pt x="2686" y="0"/>
                        <a:pt x="2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>
                  <a:off x="1187972" y="3416835"/>
                  <a:ext cx="72352" cy="12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1" h="6302" extrusionOk="0">
                      <a:moveTo>
                        <a:pt x="986" y="0"/>
                      </a:moveTo>
                      <a:cubicBezTo>
                        <a:pt x="938" y="0"/>
                        <a:pt x="893" y="14"/>
                        <a:pt x="851" y="42"/>
                      </a:cubicBezTo>
                      <a:cubicBezTo>
                        <a:pt x="0" y="613"/>
                        <a:pt x="1084" y="5831"/>
                        <a:pt x="851" y="6301"/>
                      </a:cubicBezTo>
                      <a:lnTo>
                        <a:pt x="3761" y="4968"/>
                      </a:lnTo>
                      <a:cubicBezTo>
                        <a:pt x="3761" y="4968"/>
                        <a:pt x="1901" y="0"/>
                        <a:pt x="9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3"/>
                <p:cNvSpPr/>
                <p:nvPr/>
              </p:nvSpPr>
              <p:spPr>
                <a:xfrm>
                  <a:off x="1457862" y="3416835"/>
                  <a:ext cx="72391" cy="12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6302" extrusionOk="0">
                      <a:moveTo>
                        <a:pt x="2777" y="0"/>
                      </a:moveTo>
                      <a:cubicBezTo>
                        <a:pt x="1861" y="0"/>
                        <a:pt x="1" y="4968"/>
                        <a:pt x="1" y="4968"/>
                      </a:cubicBezTo>
                      <a:lnTo>
                        <a:pt x="2911" y="6301"/>
                      </a:lnTo>
                      <a:cubicBezTo>
                        <a:pt x="2678" y="5831"/>
                        <a:pt x="3762" y="613"/>
                        <a:pt x="2911" y="42"/>
                      </a:cubicBezTo>
                      <a:cubicBezTo>
                        <a:pt x="2869" y="14"/>
                        <a:pt x="2824" y="0"/>
                        <a:pt x="27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3"/>
                <p:cNvSpPr/>
                <p:nvPr/>
              </p:nvSpPr>
              <p:spPr>
                <a:xfrm>
                  <a:off x="1183008" y="3459158"/>
                  <a:ext cx="350796" cy="4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5" h="22581" extrusionOk="0">
                      <a:moveTo>
                        <a:pt x="10816" y="1"/>
                      </a:moveTo>
                      <a:cubicBezTo>
                        <a:pt x="10288" y="1"/>
                        <a:pt x="9723" y="32"/>
                        <a:pt x="9118" y="95"/>
                      </a:cubicBezTo>
                      <a:cubicBezTo>
                        <a:pt x="2942" y="742"/>
                        <a:pt x="0" y="1787"/>
                        <a:pt x="76" y="11315"/>
                      </a:cubicBezTo>
                      <a:cubicBezTo>
                        <a:pt x="132" y="18384"/>
                        <a:pt x="5170" y="22581"/>
                        <a:pt x="9924" y="22581"/>
                      </a:cubicBezTo>
                      <a:cubicBezTo>
                        <a:pt x="14193" y="22581"/>
                        <a:pt x="18234" y="19196"/>
                        <a:pt x="18234" y="11468"/>
                      </a:cubicBezTo>
                      <a:cubicBezTo>
                        <a:pt x="18235" y="5270"/>
                        <a:pt x="17725" y="1"/>
                        <a:pt x="108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3"/>
                <p:cNvSpPr/>
                <p:nvPr/>
              </p:nvSpPr>
              <p:spPr>
                <a:xfrm>
                  <a:off x="1394588" y="3460543"/>
                  <a:ext cx="139222" cy="21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7" h="11429" extrusionOk="0">
                      <a:moveTo>
                        <a:pt x="1084" y="1"/>
                      </a:moveTo>
                      <a:cubicBezTo>
                        <a:pt x="370" y="1380"/>
                        <a:pt x="0" y="3063"/>
                        <a:pt x="915" y="4724"/>
                      </a:cubicBezTo>
                      <a:cubicBezTo>
                        <a:pt x="2914" y="8357"/>
                        <a:pt x="2731" y="11428"/>
                        <a:pt x="6538" y="11428"/>
                      </a:cubicBezTo>
                      <a:cubicBezTo>
                        <a:pt x="6757" y="11428"/>
                        <a:pt x="6990" y="11418"/>
                        <a:pt x="7237" y="11397"/>
                      </a:cubicBezTo>
                      <a:cubicBezTo>
                        <a:pt x="7237" y="5602"/>
                        <a:pt x="6784" y="627"/>
                        <a:pt x="10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3"/>
                <p:cNvSpPr/>
                <p:nvPr/>
              </p:nvSpPr>
              <p:spPr>
                <a:xfrm>
                  <a:off x="1184220" y="3598249"/>
                  <a:ext cx="80220" cy="16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0" h="8330" extrusionOk="0">
                      <a:moveTo>
                        <a:pt x="237" y="0"/>
                      </a:moveTo>
                      <a:cubicBezTo>
                        <a:pt x="80" y="1156"/>
                        <a:pt x="1" y="2494"/>
                        <a:pt x="13" y="4086"/>
                      </a:cubicBezTo>
                      <a:cubicBezTo>
                        <a:pt x="26" y="5647"/>
                        <a:pt x="289" y="7062"/>
                        <a:pt x="731" y="8329"/>
                      </a:cubicBezTo>
                      <a:cubicBezTo>
                        <a:pt x="3013" y="8039"/>
                        <a:pt x="4170" y="3854"/>
                        <a:pt x="3923" y="1742"/>
                      </a:cubicBezTo>
                      <a:cubicBezTo>
                        <a:pt x="3783" y="547"/>
                        <a:pt x="1923" y="93"/>
                        <a:pt x="23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3"/>
                <p:cNvSpPr/>
                <p:nvPr/>
              </p:nvSpPr>
              <p:spPr>
                <a:xfrm>
                  <a:off x="1148996" y="3676855"/>
                  <a:ext cx="412337" cy="22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4" h="11612" extrusionOk="0">
                      <a:moveTo>
                        <a:pt x="10915" y="0"/>
                      </a:moveTo>
                      <a:cubicBezTo>
                        <a:pt x="7045" y="0"/>
                        <a:pt x="1" y="2310"/>
                        <a:pt x="57" y="5509"/>
                      </a:cubicBezTo>
                      <a:cubicBezTo>
                        <a:pt x="113" y="8651"/>
                        <a:pt x="2540" y="11612"/>
                        <a:pt x="8890" y="11612"/>
                      </a:cubicBezTo>
                      <a:cubicBezTo>
                        <a:pt x="9257" y="11612"/>
                        <a:pt x="9637" y="11602"/>
                        <a:pt x="10031" y="11581"/>
                      </a:cubicBezTo>
                      <a:cubicBezTo>
                        <a:pt x="17231" y="11209"/>
                        <a:pt x="21433" y="9944"/>
                        <a:pt x="21433" y="5806"/>
                      </a:cubicBezTo>
                      <a:cubicBezTo>
                        <a:pt x="21433" y="3932"/>
                        <a:pt x="20279" y="460"/>
                        <a:pt x="11351" y="11"/>
                      </a:cubicBezTo>
                      <a:cubicBezTo>
                        <a:pt x="11211" y="4"/>
                        <a:pt x="11065" y="0"/>
                        <a:pt x="109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1312192" y="3562370"/>
                  <a:ext cx="16833" cy="8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4225" extrusionOk="0">
                      <a:moveTo>
                        <a:pt x="438" y="0"/>
                      </a:moveTo>
                      <a:cubicBezTo>
                        <a:pt x="196" y="0"/>
                        <a:pt x="0" y="196"/>
                        <a:pt x="0" y="438"/>
                      </a:cubicBezTo>
                      <a:lnTo>
                        <a:pt x="0" y="3786"/>
                      </a:lnTo>
                      <a:cubicBezTo>
                        <a:pt x="0" y="4029"/>
                        <a:pt x="196" y="4225"/>
                        <a:pt x="438" y="4225"/>
                      </a:cubicBezTo>
                      <a:cubicBezTo>
                        <a:pt x="678" y="4225"/>
                        <a:pt x="874" y="4029"/>
                        <a:pt x="875" y="3786"/>
                      </a:cubicBezTo>
                      <a:lnTo>
                        <a:pt x="875" y="438"/>
                      </a:lnTo>
                      <a:cubicBezTo>
                        <a:pt x="875" y="196"/>
                        <a:pt x="679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3"/>
                <p:cNvSpPr/>
                <p:nvPr/>
              </p:nvSpPr>
              <p:spPr>
                <a:xfrm>
                  <a:off x="1377447" y="3562370"/>
                  <a:ext cx="16852" cy="8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4225" extrusionOk="0">
                      <a:moveTo>
                        <a:pt x="439" y="0"/>
                      </a:moveTo>
                      <a:cubicBezTo>
                        <a:pt x="196" y="0"/>
                        <a:pt x="0" y="196"/>
                        <a:pt x="0" y="438"/>
                      </a:cubicBezTo>
                      <a:lnTo>
                        <a:pt x="0" y="3786"/>
                      </a:lnTo>
                      <a:cubicBezTo>
                        <a:pt x="0" y="4029"/>
                        <a:pt x="196" y="4225"/>
                        <a:pt x="439" y="4225"/>
                      </a:cubicBezTo>
                      <a:cubicBezTo>
                        <a:pt x="679" y="4225"/>
                        <a:pt x="875" y="4029"/>
                        <a:pt x="876" y="3786"/>
                      </a:cubicBezTo>
                      <a:lnTo>
                        <a:pt x="876" y="438"/>
                      </a:lnTo>
                      <a:cubicBezTo>
                        <a:pt x="876" y="196"/>
                        <a:pt x="680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3"/>
                <p:cNvSpPr/>
                <p:nvPr/>
              </p:nvSpPr>
              <p:spPr>
                <a:xfrm>
                  <a:off x="1261576" y="3752287"/>
                  <a:ext cx="64003" cy="8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" h="4598" extrusionOk="0">
                      <a:moveTo>
                        <a:pt x="1335" y="1"/>
                      </a:moveTo>
                      <a:cubicBezTo>
                        <a:pt x="1329" y="1"/>
                        <a:pt x="1322" y="1"/>
                        <a:pt x="1315" y="1"/>
                      </a:cubicBezTo>
                      <a:cubicBezTo>
                        <a:pt x="0" y="21"/>
                        <a:pt x="91" y="4417"/>
                        <a:pt x="1315" y="4593"/>
                      </a:cubicBezTo>
                      <a:cubicBezTo>
                        <a:pt x="1337" y="4596"/>
                        <a:pt x="1359" y="4598"/>
                        <a:pt x="1381" y="4598"/>
                      </a:cubicBezTo>
                      <a:cubicBezTo>
                        <a:pt x="2564" y="4598"/>
                        <a:pt x="3327" y="1"/>
                        <a:pt x="1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3"/>
                <p:cNvSpPr/>
                <p:nvPr/>
              </p:nvSpPr>
              <p:spPr>
                <a:xfrm>
                  <a:off x="1378870" y="3752287"/>
                  <a:ext cx="64042" cy="8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4598" extrusionOk="0">
                      <a:moveTo>
                        <a:pt x="1335" y="1"/>
                      </a:moveTo>
                      <a:cubicBezTo>
                        <a:pt x="1328" y="1"/>
                        <a:pt x="1322" y="1"/>
                        <a:pt x="1315" y="1"/>
                      </a:cubicBezTo>
                      <a:cubicBezTo>
                        <a:pt x="1" y="21"/>
                        <a:pt x="91" y="4417"/>
                        <a:pt x="1315" y="4593"/>
                      </a:cubicBezTo>
                      <a:cubicBezTo>
                        <a:pt x="1337" y="4596"/>
                        <a:pt x="1359" y="4598"/>
                        <a:pt x="1380" y="4598"/>
                      </a:cubicBezTo>
                      <a:cubicBezTo>
                        <a:pt x="2566" y="4598"/>
                        <a:pt x="3328" y="1"/>
                        <a:pt x="1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3"/>
                <p:cNvSpPr/>
                <p:nvPr/>
              </p:nvSpPr>
              <p:spPr>
                <a:xfrm>
                  <a:off x="2195677" y="3613601"/>
                  <a:ext cx="121023" cy="139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7260" extrusionOk="0">
                      <a:moveTo>
                        <a:pt x="0" y="0"/>
                      </a:moveTo>
                      <a:cubicBezTo>
                        <a:pt x="0" y="0"/>
                        <a:pt x="1" y="7260"/>
                        <a:pt x="3812" y="7260"/>
                      </a:cubicBezTo>
                      <a:cubicBezTo>
                        <a:pt x="4000" y="7260"/>
                        <a:pt x="4197" y="7242"/>
                        <a:pt x="4404" y="7205"/>
                      </a:cubicBezTo>
                      <a:cubicBezTo>
                        <a:pt x="4404" y="7205"/>
                        <a:pt x="6291" y="5017"/>
                        <a:pt x="4026" y="3263"/>
                      </a:cubicBezTo>
                      <a:cubicBezTo>
                        <a:pt x="1762" y="150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>
                  <a:off x="1798893" y="3971350"/>
                  <a:ext cx="265785" cy="234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6" h="12164" extrusionOk="0">
                      <a:moveTo>
                        <a:pt x="9553" y="1"/>
                      </a:moveTo>
                      <a:cubicBezTo>
                        <a:pt x="9023" y="1"/>
                        <a:pt x="8334" y="103"/>
                        <a:pt x="7420" y="286"/>
                      </a:cubicBezTo>
                      <a:cubicBezTo>
                        <a:pt x="7420" y="286"/>
                        <a:pt x="2379" y="1354"/>
                        <a:pt x="2519" y="4427"/>
                      </a:cubicBezTo>
                      <a:cubicBezTo>
                        <a:pt x="2658" y="7499"/>
                        <a:pt x="0" y="10593"/>
                        <a:pt x="1050" y="11700"/>
                      </a:cubicBezTo>
                      <a:cubicBezTo>
                        <a:pt x="1323" y="11987"/>
                        <a:pt x="2346" y="12164"/>
                        <a:pt x="3681" y="12164"/>
                      </a:cubicBezTo>
                      <a:cubicBezTo>
                        <a:pt x="7483" y="12164"/>
                        <a:pt x="13816" y="10736"/>
                        <a:pt x="12576" y="6389"/>
                      </a:cubicBezTo>
                      <a:cubicBezTo>
                        <a:pt x="11232" y="1677"/>
                        <a:pt x="11701" y="1"/>
                        <a:pt x="95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5" name="Google Shape;285;p3"/>
            <p:cNvSpPr/>
            <p:nvPr/>
          </p:nvSpPr>
          <p:spPr>
            <a:xfrm>
              <a:off x="758225" y="3069248"/>
              <a:ext cx="641213" cy="83091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401100" y="41348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179150" y="2942548"/>
              <a:ext cx="641213" cy="83091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83275" y="266749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 txBox="1">
            <a:spLocks noGrp="1"/>
          </p:cNvSpPr>
          <p:nvPr>
            <p:ph type="subTitle" idx="1"/>
          </p:nvPr>
        </p:nvSpPr>
        <p:spPr>
          <a:xfrm>
            <a:off x="1404000" y="2827335"/>
            <a:ext cx="298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"/>
          <p:cNvSpPr txBox="1">
            <a:spLocks noGrp="1"/>
          </p:cNvSpPr>
          <p:nvPr>
            <p:ph type="subTitle" idx="2"/>
          </p:nvPr>
        </p:nvSpPr>
        <p:spPr>
          <a:xfrm>
            <a:off x="4660776" y="2827035"/>
            <a:ext cx="29817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"/>
          <p:cNvSpPr txBox="1">
            <a:spLocks noGrp="1"/>
          </p:cNvSpPr>
          <p:nvPr>
            <p:ph type="subTitle" idx="3"/>
          </p:nvPr>
        </p:nvSpPr>
        <p:spPr>
          <a:xfrm>
            <a:off x="1404000" y="2443498"/>
            <a:ext cx="29817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3" name="Google Shape;303;p5"/>
          <p:cNvSpPr/>
          <p:nvPr/>
        </p:nvSpPr>
        <p:spPr>
          <a:xfrm>
            <a:off x="7841924" y="3105536"/>
            <a:ext cx="94643" cy="93369"/>
          </a:xfrm>
          <a:custGeom>
            <a:avLst/>
            <a:gdLst/>
            <a:ahLst/>
            <a:cxnLst/>
            <a:rect l="l" t="t" r="r" b="b"/>
            <a:pathLst>
              <a:path w="2210" h="2203" extrusionOk="0">
                <a:moveTo>
                  <a:pt x="2209" y="2203"/>
                </a:moveTo>
                <a:lnTo>
                  <a:pt x="0" y="1"/>
                </a:lnTo>
              </a:path>
            </a:pathLst>
          </a:custGeom>
          <a:solidFill>
            <a:srgbClr val="E170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4" name="Google Shape;304;p5"/>
          <p:cNvSpPr/>
          <p:nvPr/>
        </p:nvSpPr>
        <p:spPr>
          <a:xfrm>
            <a:off x="7936525" y="2988349"/>
            <a:ext cx="109375" cy="101464"/>
          </a:xfrm>
          <a:custGeom>
            <a:avLst/>
            <a:gdLst/>
            <a:ahLst/>
            <a:cxnLst/>
            <a:rect l="l" t="t" r="r" b="b"/>
            <a:pathLst>
              <a:path w="2554" h="2394" extrusionOk="0">
                <a:moveTo>
                  <a:pt x="0" y="2393"/>
                </a:moveTo>
                <a:lnTo>
                  <a:pt x="2553" y="1"/>
                </a:lnTo>
              </a:path>
            </a:pathLst>
          </a:custGeom>
          <a:solidFill>
            <a:srgbClr val="E170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5" name="Google Shape;305;p5"/>
          <p:cNvSpPr/>
          <p:nvPr/>
        </p:nvSpPr>
        <p:spPr>
          <a:xfrm>
            <a:off x="7936525" y="3219800"/>
            <a:ext cx="97984" cy="72093"/>
          </a:xfrm>
          <a:custGeom>
            <a:avLst/>
            <a:gdLst/>
            <a:ahLst/>
            <a:cxnLst/>
            <a:rect l="l" t="t" r="r" b="b"/>
            <a:pathLst>
              <a:path w="2288" h="1701" extrusionOk="0">
                <a:moveTo>
                  <a:pt x="0" y="1701"/>
                </a:moveTo>
                <a:lnTo>
                  <a:pt x="2287" y="0"/>
                </a:lnTo>
              </a:path>
            </a:pathLst>
          </a:custGeom>
          <a:solidFill>
            <a:srgbClr val="E170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6" name="Google Shape;306;p5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7" name="Google Shape;307;p5"/>
          <p:cNvSpPr txBox="1">
            <a:spLocks noGrp="1"/>
          </p:cNvSpPr>
          <p:nvPr>
            <p:ph type="subTitle" idx="4"/>
          </p:nvPr>
        </p:nvSpPr>
        <p:spPr>
          <a:xfrm>
            <a:off x="4660776" y="2443151"/>
            <a:ext cx="2981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08" name="Google Shape;308;p5"/>
          <p:cNvGrpSpPr/>
          <p:nvPr/>
        </p:nvGrpSpPr>
        <p:grpSpPr>
          <a:xfrm>
            <a:off x="-277650" y="2495525"/>
            <a:ext cx="9598734" cy="3027971"/>
            <a:chOff x="-277650" y="2495525"/>
            <a:chExt cx="9598734" cy="3027971"/>
          </a:xfrm>
        </p:grpSpPr>
        <p:sp>
          <p:nvSpPr>
            <p:cNvPr id="309" name="Google Shape;309;p5"/>
            <p:cNvSpPr/>
            <p:nvPr/>
          </p:nvSpPr>
          <p:spPr>
            <a:xfrm>
              <a:off x="600282" y="2995640"/>
              <a:ext cx="1027614" cy="1331634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-277650" y="2755452"/>
              <a:ext cx="1027614" cy="1331634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0150" y="2755455"/>
              <a:ext cx="1182337" cy="153213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0150" y="2755455"/>
              <a:ext cx="1182337" cy="153213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lt1">
                <a:alpha val="245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3" name="Google Shape;313;p5"/>
            <p:cNvGrpSpPr/>
            <p:nvPr/>
          </p:nvGrpSpPr>
          <p:grpSpPr>
            <a:xfrm>
              <a:off x="-161810" y="2495525"/>
              <a:ext cx="9482894" cy="3027971"/>
              <a:chOff x="-161810" y="2495525"/>
              <a:chExt cx="9482894" cy="3027971"/>
            </a:xfrm>
          </p:grpSpPr>
          <p:sp>
            <p:nvSpPr>
              <p:cNvPr id="314" name="Google Shape;314;p5"/>
              <p:cNvSpPr/>
              <p:nvPr/>
            </p:nvSpPr>
            <p:spPr>
              <a:xfrm>
                <a:off x="7936525" y="2946094"/>
                <a:ext cx="43" cy="1030954"/>
              </a:xfrm>
              <a:custGeom>
                <a:avLst/>
                <a:gdLst/>
                <a:ahLst/>
                <a:cxnLst/>
                <a:rect l="l" t="t" r="r" b="b"/>
                <a:pathLst>
                  <a:path w="1" h="24325" extrusionOk="0">
                    <a:moveTo>
                      <a:pt x="0" y="0"/>
                    </a:moveTo>
                    <a:lnTo>
                      <a:pt x="0" y="24325"/>
                    </a:lnTo>
                  </a:path>
                </a:pathLst>
              </a:custGeom>
              <a:solidFill>
                <a:srgbClr val="E170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grpSp>
            <p:nvGrpSpPr>
              <p:cNvPr id="315" name="Google Shape;315;p5"/>
              <p:cNvGrpSpPr/>
              <p:nvPr/>
            </p:nvGrpSpPr>
            <p:grpSpPr>
              <a:xfrm>
                <a:off x="7380196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316" name="Google Shape;316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317" name="Google Shape;317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318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9" name="Google Shape;319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320" name="Google Shape;320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321" name="Google Shape;321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" name="Google Shape;322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3" name="Google Shape;323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324" name="Google Shape;324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" name="Google Shape;325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" name="Google Shape;326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7" name="Google Shape;327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328" name="Google Shape;328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" name="Google Shape;329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" name="Google Shape;330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" name="Google Shape;331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" name="Google Shape;332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33" name="Google Shape;333;p5"/>
              <p:cNvGrpSpPr/>
              <p:nvPr/>
            </p:nvGrpSpPr>
            <p:grpSpPr>
              <a:xfrm>
                <a:off x="-4750" y="2495525"/>
                <a:ext cx="8889870" cy="2486047"/>
                <a:chOff x="-4750" y="2495525"/>
                <a:chExt cx="8889870" cy="2486047"/>
              </a:xfrm>
            </p:grpSpPr>
            <p:sp>
              <p:nvSpPr>
                <p:cNvPr id="334" name="Google Shape;334;p5"/>
                <p:cNvSpPr/>
                <p:nvPr/>
              </p:nvSpPr>
              <p:spPr>
                <a:xfrm rot="-658909">
                  <a:off x="54483" y="3444377"/>
                  <a:ext cx="4834222" cy="10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52" h="41070" extrusionOk="0">
                      <a:moveTo>
                        <a:pt x="1" y="1"/>
                      </a:moveTo>
                      <a:lnTo>
                        <a:pt x="1" y="41069"/>
                      </a:lnTo>
                      <a:lnTo>
                        <a:pt x="179251" y="41069"/>
                      </a:lnTo>
                      <a:cubicBezTo>
                        <a:pt x="123872" y="20535"/>
                        <a:pt x="94370" y="14889"/>
                        <a:pt x="76001" y="9289"/>
                      </a:cubicBezTo>
                      <a:cubicBezTo>
                        <a:pt x="45539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335" name="Google Shape;335;p5"/>
                <p:cNvGrpSpPr/>
                <p:nvPr/>
              </p:nvGrpSpPr>
              <p:grpSpPr>
                <a:xfrm>
                  <a:off x="7653537" y="2495525"/>
                  <a:ext cx="1231583" cy="1612230"/>
                  <a:chOff x="7653537" y="2495525"/>
                  <a:chExt cx="1231583" cy="1612230"/>
                </a:xfrm>
              </p:grpSpPr>
              <p:sp>
                <p:nvSpPr>
                  <p:cNvPr id="336" name="Google Shape;336;p5"/>
                  <p:cNvSpPr/>
                  <p:nvPr/>
                </p:nvSpPr>
                <p:spPr>
                  <a:xfrm>
                    <a:off x="8581234" y="2777581"/>
                    <a:ext cx="43" cy="1320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154" extrusionOk="0">
                        <a:moveTo>
                          <a:pt x="0" y="0"/>
                        </a:moveTo>
                        <a:lnTo>
                          <a:pt x="0" y="31154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37" name="Google Shape;337;p5"/>
                  <p:cNvSpPr/>
                  <p:nvPr/>
                </p:nvSpPr>
                <p:spPr>
                  <a:xfrm>
                    <a:off x="8434730" y="3257817"/>
                    <a:ext cx="146547" cy="119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2" h="2822" extrusionOk="0">
                        <a:moveTo>
                          <a:pt x="3421" y="2822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8484792" y="2940033"/>
                    <a:ext cx="96485" cy="95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3" h="2244" extrusionOk="0">
                        <a:moveTo>
                          <a:pt x="2252" y="2244"/>
                        </a:move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39" name="Google Shape;339;p5"/>
                  <p:cNvSpPr/>
                  <p:nvPr/>
                </p:nvSpPr>
                <p:spPr>
                  <a:xfrm>
                    <a:off x="8581234" y="2820641"/>
                    <a:ext cx="111473" cy="1033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3" h="2439" extrusionOk="0">
                        <a:moveTo>
                          <a:pt x="0" y="2439"/>
                        </a:moveTo>
                        <a:lnTo>
                          <a:pt x="2602" y="0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8581234" y="3157455"/>
                    <a:ext cx="136526" cy="100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8" h="2369" extrusionOk="0">
                        <a:moveTo>
                          <a:pt x="0" y="2368"/>
                        </a:moveTo>
                        <a:lnTo>
                          <a:pt x="3187" y="1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grpSp>
                <p:nvGrpSpPr>
                  <p:cNvPr id="341" name="Google Shape;341;p5"/>
                  <p:cNvGrpSpPr/>
                  <p:nvPr/>
                </p:nvGrpSpPr>
                <p:grpSpPr>
                  <a:xfrm>
                    <a:off x="7653537" y="2495525"/>
                    <a:ext cx="1231583" cy="1612230"/>
                    <a:chOff x="7653537" y="2495525"/>
                    <a:chExt cx="1231583" cy="1612230"/>
                  </a:xfrm>
                </p:grpSpPr>
                <p:sp>
                  <p:nvSpPr>
                    <p:cNvPr id="342" name="Google Shape;342;p5"/>
                    <p:cNvSpPr/>
                    <p:nvPr/>
                  </p:nvSpPr>
                  <p:spPr>
                    <a:xfrm>
                      <a:off x="8564575" y="2768638"/>
                      <a:ext cx="34003" cy="13391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4" h="31596" extrusionOk="0">
                          <a:moveTo>
                            <a:pt x="390" y="0"/>
                          </a:moveTo>
                          <a:cubicBezTo>
                            <a:pt x="272" y="0"/>
                            <a:pt x="175" y="94"/>
                            <a:pt x="172" y="212"/>
                          </a:cubicBezTo>
                          <a:cubicBezTo>
                            <a:pt x="22" y="6690"/>
                            <a:pt x="1" y="13200"/>
                            <a:pt x="13" y="19682"/>
                          </a:cubicBezTo>
                          <a:cubicBezTo>
                            <a:pt x="29" y="23578"/>
                            <a:pt x="58" y="27471"/>
                            <a:pt x="151" y="31365"/>
                          </a:cubicBezTo>
                          <a:cubicBezTo>
                            <a:pt x="156" y="31490"/>
                            <a:pt x="256" y="31593"/>
                            <a:pt x="382" y="31595"/>
                          </a:cubicBezTo>
                          <a:cubicBezTo>
                            <a:pt x="384" y="31595"/>
                            <a:pt x="386" y="31595"/>
                            <a:pt x="388" y="31595"/>
                          </a:cubicBezTo>
                          <a:cubicBezTo>
                            <a:pt x="516" y="31595"/>
                            <a:pt x="622" y="31494"/>
                            <a:pt x="625" y="31365"/>
                          </a:cubicBezTo>
                          <a:cubicBezTo>
                            <a:pt x="687" y="28768"/>
                            <a:pt x="719" y="26172"/>
                            <a:pt x="740" y="23576"/>
                          </a:cubicBezTo>
                          <a:cubicBezTo>
                            <a:pt x="794" y="15797"/>
                            <a:pt x="779" y="7991"/>
                            <a:pt x="605" y="212"/>
                          </a:cubicBezTo>
                          <a:cubicBezTo>
                            <a:pt x="602" y="97"/>
                            <a:pt x="510" y="3"/>
                            <a:pt x="394" y="0"/>
                          </a:cubicBezTo>
                          <a:cubicBezTo>
                            <a:pt x="393" y="0"/>
                            <a:pt x="392" y="0"/>
                            <a:pt x="390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343" name="Google Shape;343;p5"/>
                    <p:cNvSpPr/>
                    <p:nvPr/>
                  </p:nvSpPr>
                  <p:spPr>
                    <a:xfrm>
                      <a:off x="7923249" y="2938973"/>
                      <a:ext cx="26637" cy="1046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2" h="24680" extrusionOk="0">
                          <a:moveTo>
                            <a:pt x="308" y="0"/>
                          </a:moveTo>
                          <a:cubicBezTo>
                            <a:pt x="214" y="0"/>
                            <a:pt x="137" y="74"/>
                            <a:pt x="134" y="169"/>
                          </a:cubicBezTo>
                          <a:cubicBezTo>
                            <a:pt x="106" y="1183"/>
                            <a:pt x="89" y="2196"/>
                            <a:pt x="73" y="3210"/>
                          </a:cubicBezTo>
                          <a:cubicBezTo>
                            <a:pt x="19" y="6748"/>
                            <a:pt x="1" y="10311"/>
                            <a:pt x="4" y="13852"/>
                          </a:cubicBezTo>
                          <a:cubicBezTo>
                            <a:pt x="10" y="17391"/>
                            <a:pt x="33" y="20957"/>
                            <a:pt x="119" y="24494"/>
                          </a:cubicBezTo>
                          <a:cubicBezTo>
                            <a:pt x="123" y="24595"/>
                            <a:pt x="204" y="24677"/>
                            <a:pt x="304" y="24680"/>
                          </a:cubicBezTo>
                          <a:cubicBezTo>
                            <a:pt x="305" y="24680"/>
                            <a:pt x="307" y="24680"/>
                            <a:pt x="308" y="24680"/>
                          </a:cubicBezTo>
                          <a:cubicBezTo>
                            <a:pt x="412" y="24680"/>
                            <a:pt x="497" y="24598"/>
                            <a:pt x="499" y="24494"/>
                          </a:cubicBezTo>
                          <a:cubicBezTo>
                            <a:pt x="574" y="21452"/>
                            <a:pt x="598" y="18412"/>
                            <a:pt x="610" y="15372"/>
                          </a:cubicBezTo>
                          <a:cubicBezTo>
                            <a:pt x="622" y="10311"/>
                            <a:pt x="604" y="5224"/>
                            <a:pt x="484" y="168"/>
                          </a:cubicBezTo>
                          <a:cubicBezTo>
                            <a:pt x="481" y="76"/>
                            <a:pt x="408" y="1"/>
                            <a:pt x="312" y="0"/>
                          </a:cubicBezTo>
                          <a:cubicBezTo>
                            <a:pt x="311" y="0"/>
                            <a:pt x="310" y="0"/>
                            <a:pt x="308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344" name="Google Shape;344;p5"/>
                    <p:cNvSpPr/>
                    <p:nvPr/>
                  </p:nvSpPr>
                  <p:spPr>
                    <a:xfrm>
                      <a:off x="8288739" y="2495525"/>
                      <a:ext cx="596381" cy="9943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926" h="23462" extrusionOk="0">
                          <a:moveTo>
                            <a:pt x="6850" y="1"/>
                          </a:moveTo>
                          <a:cubicBezTo>
                            <a:pt x="6205" y="1"/>
                            <a:pt x="5545" y="371"/>
                            <a:pt x="5131" y="891"/>
                          </a:cubicBezTo>
                          <a:cubicBezTo>
                            <a:pt x="4575" y="1587"/>
                            <a:pt x="4356" y="2485"/>
                            <a:pt x="4153" y="3354"/>
                          </a:cubicBezTo>
                          <a:cubicBezTo>
                            <a:pt x="4063" y="3736"/>
                            <a:pt x="4016" y="4138"/>
                            <a:pt x="3926" y="4521"/>
                          </a:cubicBezTo>
                          <a:cubicBezTo>
                            <a:pt x="2788" y="5653"/>
                            <a:pt x="1584" y="6915"/>
                            <a:pt x="1413" y="8511"/>
                          </a:cubicBezTo>
                          <a:cubicBezTo>
                            <a:pt x="1282" y="9719"/>
                            <a:pt x="1778" y="10910"/>
                            <a:pt x="1794" y="12125"/>
                          </a:cubicBezTo>
                          <a:cubicBezTo>
                            <a:pt x="1801" y="12605"/>
                            <a:pt x="1729" y="13094"/>
                            <a:pt x="1519" y="13526"/>
                          </a:cubicBezTo>
                          <a:cubicBezTo>
                            <a:pt x="1306" y="13966"/>
                            <a:pt x="959" y="14327"/>
                            <a:pt x="700" y="14742"/>
                          </a:cubicBezTo>
                          <a:cubicBezTo>
                            <a:pt x="85" y="15726"/>
                            <a:pt x="0" y="16982"/>
                            <a:pt x="305" y="18101"/>
                          </a:cubicBezTo>
                          <a:cubicBezTo>
                            <a:pt x="610" y="19219"/>
                            <a:pt x="1276" y="20213"/>
                            <a:pt x="2066" y="21063"/>
                          </a:cubicBezTo>
                          <a:cubicBezTo>
                            <a:pt x="3186" y="22268"/>
                            <a:pt x="4645" y="23250"/>
                            <a:pt x="6280" y="23430"/>
                          </a:cubicBezTo>
                          <a:cubicBezTo>
                            <a:pt x="6474" y="23451"/>
                            <a:pt x="6669" y="23461"/>
                            <a:pt x="6866" y="23461"/>
                          </a:cubicBezTo>
                          <a:cubicBezTo>
                            <a:pt x="8989" y="23461"/>
                            <a:pt x="11241" y="22260"/>
                            <a:pt x="12454" y="20550"/>
                          </a:cubicBezTo>
                          <a:cubicBezTo>
                            <a:pt x="13784" y="18679"/>
                            <a:pt x="13925" y="15961"/>
                            <a:pt x="12572" y="14108"/>
                          </a:cubicBezTo>
                          <a:cubicBezTo>
                            <a:pt x="12256" y="13675"/>
                            <a:pt x="11861" y="13275"/>
                            <a:pt x="11715" y="12760"/>
                          </a:cubicBezTo>
                          <a:cubicBezTo>
                            <a:pt x="11441" y="11787"/>
                            <a:pt x="12137" y="10837"/>
                            <a:pt x="12418" y="9865"/>
                          </a:cubicBezTo>
                          <a:cubicBezTo>
                            <a:pt x="12753" y="8702"/>
                            <a:pt x="12446" y="7374"/>
                            <a:pt x="11635" y="6474"/>
                          </a:cubicBezTo>
                          <a:cubicBezTo>
                            <a:pt x="11099" y="5881"/>
                            <a:pt x="10371" y="5475"/>
                            <a:pt x="9885" y="4839"/>
                          </a:cubicBezTo>
                          <a:cubicBezTo>
                            <a:pt x="9046" y="3740"/>
                            <a:pt x="9086" y="2187"/>
                            <a:pt x="8378" y="1000"/>
                          </a:cubicBezTo>
                          <a:cubicBezTo>
                            <a:pt x="8163" y="642"/>
                            <a:pt x="7872" y="314"/>
                            <a:pt x="7493" y="139"/>
                          </a:cubicBezTo>
                          <a:cubicBezTo>
                            <a:pt x="7287" y="44"/>
                            <a:pt x="7069" y="1"/>
                            <a:pt x="6850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345" name="Google Shape;345;p5"/>
                    <p:cNvSpPr/>
                    <p:nvPr/>
                  </p:nvSpPr>
                  <p:spPr>
                    <a:xfrm>
                      <a:off x="7653537" y="2770927"/>
                      <a:ext cx="595996" cy="589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917" h="13916" extrusionOk="0">
                          <a:moveTo>
                            <a:pt x="6959" y="1"/>
                          </a:moveTo>
                          <a:cubicBezTo>
                            <a:pt x="5113" y="1"/>
                            <a:pt x="3343" y="734"/>
                            <a:pt x="2039" y="2039"/>
                          </a:cubicBezTo>
                          <a:cubicBezTo>
                            <a:pt x="734" y="3344"/>
                            <a:pt x="1" y="5113"/>
                            <a:pt x="1" y="6958"/>
                          </a:cubicBezTo>
                          <a:cubicBezTo>
                            <a:pt x="1" y="8803"/>
                            <a:pt x="734" y="10573"/>
                            <a:pt x="2039" y="11878"/>
                          </a:cubicBezTo>
                          <a:cubicBezTo>
                            <a:pt x="3343" y="13183"/>
                            <a:pt x="5113" y="13916"/>
                            <a:pt x="6959" y="13916"/>
                          </a:cubicBezTo>
                          <a:cubicBezTo>
                            <a:pt x="8804" y="13916"/>
                            <a:pt x="10574" y="13183"/>
                            <a:pt x="11878" y="11878"/>
                          </a:cubicBezTo>
                          <a:cubicBezTo>
                            <a:pt x="13183" y="10573"/>
                            <a:pt x="13916" y="8803"/>
                            <a:pt x="13916" y="6958"/>
                          </a:cubicBezTo>
                          <a:cubicBezTo>
                            <a:pt x="13916" y="5113"/>
                            <a:pt x="13183" y="3344"/>
                            <a:pt x="11878" y="2039"/>
                          </a:cubicBezTo>
                          <a:cubicBezTo>
                            <a:pt x="10574" y="734"/>
                            <a:pt x="8804" y="1"/>
                            <a:pt x="6959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46" name="Google Shape;346;p5"/>
              <p:cNvGrpSpPr/>
              <p:nvPr/>
            </p:nvGrpSpPr>
            <p:grpSpPr>
              <a:xfrm>
                <a:off x="-161810" y="3491304"/>
                <a:ext cx="9482894" cy="2032192"/>
                <a:chOff x="-161810" y="3491304"/>
                <a:chExt cx="9482894" cy="2032192"/>
              </a:xfrm>
            </p:grpSpPr>
            <p:sp>
              <p:nvSpPr>
                <p:cNvPr id="347" name="Google Shape;347;p5"/>
                <p:cNvSpPr/>
                <p:nvPr/>
              </p:nvSpPr>
              <p:spPr>
                <a:xfrm>
                  <a:off x="-159518" y="3491307"/>
                  <a:ext cx="5266812" cy="161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6" h="38038" extrusionOk="0">
                      <a:moveTo>
                        <a:pt x="4" y="1"/>
                      </a:moveTo>
                      <a:lnTo>
                        <a:pt x="1" y="38038"/>
                      </a:lnTo>
                      <a:lnTo>
                        <a:pt x="1" y="38038"/>
                      </a:lnTo>
                      <a:lnTo>
                        <a:pt x="107754" y="37845"/>
                      </a:lnTo>
                      <a:lnTo>
                        <a:pt x="107815" y="17877"/>
                      </a:lnTo>
                      <a:lnTo>
                        <a:pt x="107815" y="17877"/>
                      </a:lnTo>
                      <a:cubicBezTo>
                        <a:pt x="96429" y="19237"/>
                        <a:pt x="86119" y="19821"/>
                        <a:pt x="76796" y="19821"/>
                      </a:cubicBezTo>
                      <a:cubicBezTo>
                        <a:pt x="30958" y="19821"/>
                        <a:pt x="8960" y="5685"/>
                        <a:pt x="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48" name="Google Shape;348;p5"/>
                <p:cNvSpPr/>
                <p:nvPr/>
              </p:nvSpPr>
              <p:spPr>
                <a:xfrm>
                  <a:off x="-161810" y="3491304"/>
                  <a:ext cx="5266812" cy="161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6" h="38038" extrusionOk="0">
                      <a:moveTo>
                        <a:pt x="4" y="1"/>
                      </a:moveTo>
                      <a:lnTo>
                        <a:pt x="1" y="38038"/>
                      </a:lnTo>
                      <a:lnTo>
                        <a:pt x="1" y="38038"/>
                      </a:lnTo>
                      <a:lnTo>
                        <a:pt x="107754" y="37845"/>
                      </a:lnTo>
                      <a:lnTo>
                        <a:pt x="107815" y="17877"/>
                      </a:lnTo>
                      <a:lnTo>
                        <a:pt x="107815" y="17877"/>
                      </a:lnTo>
                      <a:cubicBezTo>
                        <a:pt x="96429" y="19237"/>
                        <a:pt x="86119" y="19821"/>
                        <a:pt x="76796" y="19821"/>
                      </a:cubicBezTo>
                      <a:cubicBezTo>
                        <a:pt x="30958" y="19821"/>
                        <a:pt x="8960" y="5685"/>
                        <a:pt x="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49" name="Google Shape;349;p5"/>
                <p:cNvSpPr/>
                <p:nvPr/>
              </p:nvSpPr>
              <p:spPr>
                <a:xfrm>
                  <a:off x="-141796" y="3682019"/>
                  <a:ext cx="9462880" cy="1841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13" h="43449" extrusionOk="0">
                      <a:moveTo>
                        <a:pt x="152820" y="1"/>
                      </a:moveTo>
                      <a:cubicBezTo>
                        <a:pt x="140399" y="1"/>
                        <a:pt x="127894" y="1071"/>
                        <a:pt x="115472" y="2409"/>
                      </a:cubicBezTo>
                      <a:cubicBezTo>
                        <a:pt x="75999" y="6660"/>
                        <a:pt x="35973" y="13772"/>
                        <a:pt x="1" y="30570"/>
                      </a:cubicBezTo>
                      <a:lnTo>
                        <a:pt x="1" y="43382"/>
                      </a:lnTo>
                      <a:lnTo>
                        <a:pt x="193712" y="43449"/>
                      </a:lnTo>
                      <a:lnTo>
                        <a:pt x="193712" y="5069"/>
                      </a:lnTo>
                      <a:cubicBezTo>
                        <a:pt x="180336" y="1323"/>
                        <a:pt x="166630" y="1"/>
                        <a:pt x="152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350" name="Google Shape;350;p5"/>
              <p:cNvGrpSpPr/>
              <p:nvPr/>
            </p:nvGrpSpPr>
            <p:grpSpPr>
              <a:xfrm>
                <a:off x="343799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351" name="Google Shape;351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9" name="Google Shape;359;p5"/>
              <p:cNvGrpSpPr/>
              <p:nvPr/>
            </p:nvGrpSpPr>
            <p:grpSpPr>
              <a:xfrm>
                <a:off x="-111327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360" name="Google Shape;360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5" name="Google Shape;365;p5"/>
              <p:cNvGrpSpPr/>
              <p:nvPr/>
            </p:nvGrpSpPr>
            <p:grpSpPr>
              <a:xfrm>
                <a:off x="1369121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366" name="Google Shape;366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367" name="Google Shape;367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9" name="Google Shape;369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370" name="Google Shape;370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371" name="Google Shape;371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2" name="Google Shape;372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3" name="Google Shape;373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374" name="Google Shape;374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5" name="Google Shape;375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6" name="Google Shape;376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7" name="Google Shape;377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378" name="Google Shape;378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" name="Google Shape;379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" name="Google Shape;380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" name="Google Shape;381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" name="Google Shape;382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83" name="Google Shape;383;p5"/>
              <p:cNvGrpSpPr/>
              <p:nvPr/>
            </p:nvGrpSpPr>
            <p:grpSpPr>
              <a:xfrm>
                <a:off x="2354374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384" name="Google Shape;384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" name="Google Shape;392;p5"/>
              <p:cNvGrpSpPr/>
              <p:nvPr/>
            </p:nvGrpSpPr>
            <p:grpSpPr>
              <a:xfrm>
                <a:off x="1899248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393" name="Google Shape;393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8" name="Google Shape;398;p5"/>
              <p:cNvGrpSpPr/>
              <p:nvPr/>
            </p:nvGrpSpPr>
            <p:grpSpPr>
              <a:xfrm>
                <a:off x="3379696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399" name="Google Shape;399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400" name="Google Shape;400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401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02" name="Google Shape;402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403" name="Google Shape;403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404" name="Google Shape;404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" name="Google Shape;405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6" name="Google Shape;406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407" name="Google Shape;407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8" name="Google Shape;408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" name="Google Shape;409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0" name="Google Shape;410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411" name="Google Shape;411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" name="Google Shape;412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" name="Google Shape;413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" name="Google Shape;414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" name="Google Shape;415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16" name="Google Shape;416;p5"/>
              <p:cNvGrpSpPr/>
              <p:nvPr/>
            </p:nvGrpSpPr>
            <p:grpSpPr>
              <a:xfrm>
                <a:off x="4358049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417" name="Google Shape;417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" name="Google Shape;425;p5"/>
              <p:cNvGrpSpPr/>
              <p:nvPr/>
            </p:nvGrpSpPr>
            <p:grpSpPr>
              <a:xfrm>
                <a:off x="3902923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426" name="Google Shape;426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" name="Google Shape;431;p5"/>
              <p:cNvGrpSpPr/>
              <p:nvPr/>
            </p:nvGrpSpPr>
            <p:grpSpPr>
              <a:xfrm>
                <a:off x="5383371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432" name="Google Shape;432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433" name="Google Shape;433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" name="Google Shape;434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35" name="Google Shape;435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436" name="Google Shape;436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437" name="Google Shape;437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8" name="Google Shape;438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39" name="Google Shape;439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440" name="Google Shape;440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" name="Google Shape;441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" name="Google Shape;442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43" name="Google Shape;443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444" name="Google Shape;444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" name="Google Shape;445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6" name="Google Shape;446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" name="Google Shape;447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" name="Google Shape;448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49" name="Google Shape;449;p5"/>
              <p:cNvGrpSpPr/>
              <p:nvPr/>
            </p:nvGrpSpPr>
            <p:grpSpPr>
              <a:xfrm>
                <a:off x="6354874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450" name="Google Shape;450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8" name="Google Shape;458;p5"/>
              <p:cNvGrpSpPr/>
              <p:nvPr/>
            </p:nvGrpSpPr>
            <p:grpSpPr>
              <a:xfrm>
                <a:off x="5899748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459" name="Google Shape;459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4" name="Google Shape;464;p5"/>
              <p:cNvGrpSpPr/>
              <p:nvPr/>
            </p:nvGrpSpPr>
            <p:grpSpPr>
              <a:xfrm>
                <a:off x="8108649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465" name="Google Shape;465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3" name="Google Shape;473;p5"/>
              <p:cNvGrpSpPr/>
              <p:nvPr/>
            </p:nvGrpSpPr>
            <p:grpSpPr>
              <a:xfrm>
                <a:off x="7653523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474" name="Google Shape;474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"/>
          <p:cNvSpPr txBox="1">
            <a:spLocks noGrp="1"/>
          </p:cNvSpPr>
          <p:nvPr>
            <p:ph type="subTitle" idx="1"/>
          </p:nvPr>
        </p:nvSpPr>
        <p:spPr>
          <a:xfrm>
            <a:off x="719550" y="3002450"/>
            <a:ext cx="3929400" cy="123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6" name="Google Shape;546;p9"/>
          <p:cNvSpPr txBox="1">
            <a:spLocks noGrp="1"/>
          </p:cNvSpPr>
          <p:nvPr>
            <p:ph type="title"/>
          </p:nvPr>
        </p:nvSpPr>
        <p:spPr>
          <a:xfrm>
            <a:off x="719550" y="1212950"/>
            <a:ext cx="3929400" cy="17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547" name="Google Shape;547;p9"/>
          <p:cNvGrpSpPr/>
          <p:nvPr/>
        </p:nvGrpSpPr>
        <p:grpSpPr>
          <a:xfrm>
            <a:off x="-128156" y="4562548"/>
            <a:ext cx="9448682" cy="624901"/>
            <a:chOff x="-128156" y="4562548"/>
            <a:chExt cx="9448682" cy="624901"/>
          </a:xfrm>
        </p:grpSpPr>
        <p:sp>
          <p:nvSpPr>
            <p:cNvPr id="548" name="Google Shape;548;p9"/>
            <p:cNvSpPr/>
            <p:nvPr/>
          </p:nvSpPr>
          <p:spPr>
            <a:xfrm>
              <a:off x="-127997" y="4562548"/>
              <a:ext cx="9448364" cy="624901"/>
            </a:xfrm>
            <a:custGeom>
              <a:avLst/>
              <a:gdLst/>
              <a:ahLst/>
              <a:cxnLst/>
              <a:rect l="l" t="t" r="r" b="b"/>
              <a:pathLst>
                <a:path w="113171" h="10267" extrusionOk="0">
                  <a:moveTo>
                    <a:pt x="1930" y="1"/>
                  </a:moveTo>
                  <a:cubicBezTo>
                    <a:pt x="864" y="1"/>
                    <a:pt x="0" y="864"/>
                    <a:pt x="0" y="1930"/>
                  </a:cubicBezTo>
                  <a:lnTo>
                    <a:pt x="0" y="8337"/>
                  </a:lnTo>
                  <a:cubicBezTo>
                    <a:pt x="0" y="9403"/>
                    <a:pt x="865" y="10266"/>
                    <a:pt x="1930" y="10266"/>
                  </a:cubicBezTo>
                  <a:lnTo>
                    <a:pt x="111242" y="10266"/>
                  </a:lnTo>
                  <a:cubicBezTo>
                    <a:pt x="112307" y="10266"/>
                    <a:pt x="113171" y="9403"/>
                    <a:pt x="113171" y="8337"/>
                  </a:cubicBezTo>
                  <a:lnTo>
                    <a:pt x="113171" y="1930"/>
                  </a:lnTo>
                  <a:cubicBezTo>
                    <a:pt x="113171" y="865"/>
                    <a:pt x="112306" y="1"/>
                    <a:pt x="111242" y="1"/>
                  </a:cubicBezTo>
                  <a:close/>
                </a:path>
              </a:pathLst>
            </a:custGeom>
            <a:solidFill>
              <a:schemeClr val="lt1">
                <a:alpha val="875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-128156" y="4719236"/>
              <a:ext cx="9448682" cy="304339"/>
            </a:xfrm>
            <a:custGeom>
              <a:avLst/>
              <a:gdLst/>
              <a:ahLst/>
              <a:cxnLst/>
              <a:rect l="l" t="t" r="r" b="b"/>
              <a:pathLst>
                <a:path w="183907" h="7083" extrusionOk="0">
                  <a:moveTo>
                    <a:pt x="0" y="1"/>
                  </a:moveTo>
                  <a:lnTo>
                    <a:pt x="0" y="1928"/>
                  </a:lnTo>
                  <a:lnTo>
                    <a:pt x="0" y="5153"/>
                  </a:lnTo>
                  <a:lnTo>
                    <a:pt x="0" y="7082"/>
                  </a:lnTo>
                  <a:lnTo>
                    <a:pt x="183906" y="7082"/>
                  </a:lnTo>
                  <a:lnTo>
                    <a:pt x="183906" y="5153"/>
                  </a:lnTo>
                  <a:lnTo>
                    <a:pt x="183906" y="1928"/>
                  </a:lnTo>
                  <a:lnTo>
                    <a:pt x="183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9"/>
            <p:cNvGrpSpPr/>
            <p:nvPr/>
          </p:nvGrpSpPr>
          <p:grpSpPr>
            <a:xfrm>
              <a:off x="210973" y="4857505"/>
              <a:ext cx="8770424" cy="27714"/>
              <a:chOff x="175061" y="4863355"/>
              <a:chExt cx="8770424" cy="27714"/>
            </a:xfrm>
          </p:grpSpPr>
          <p:sp>
            <p:nvSpPr>
              <p:cNvPr id="551" name="Google Shape;551;p9"/>
              <p:cNvSpPr/>
              <p:nvPr/>
            </p:nvSpPr>
            <p:spPr>
              <a:xfrm>
                <a:off x="3838202" y="4863355"/>
                <a:ext cx="5107283" cy="27714"/>
              </a:xfrm>
              <a:custGeom>
                <a:avLst/>
                <a:gdLst/>
                <a:ahLst/>
                <a:cxnLst/>
                <a:rect l="l" t="t" r="r" b="b"/>
                <a:pathLst>
                  <a:path w="99407" h="645" extrusionOk="0">
                    <a:moveTo>
                      <a:pt x="321" y="0"/>
                    </a:moveTo>
                    <a:cubicBezTo>
                      <a:pt x="145" y="0"/>
                      <a:pt x="1" y="146"/>
                      <a:pt x="1" y="323"/>
                    </a:cubicBezTo>
                    <a:cubicBezTo>
                      <a:pt x="1" y="500"/>
                      <a:pt x="144" y="644"/>
                      <a:pt x="321" y="644"/>
                    </a:cubicBezTo>
                    <a:lnTo>
                      <a:pt x="4273" y="644"/>
                    </a:lnTo>
                    <a:cubicBezTo>
                      <a:pt x="4451" y="644"/>
                      <a:pt x="4595" y="501"/>
                      <a:pt x="4593" y="323"/>
                    </a:cubicBezTo>
                    <a:cubicBezTo>
                      <a:pt x="4593" y="146"/>
                      <a:pt x="4451" y="0"/>
                      <a:pt x="4273" y="0"/>
                    </a:cubicBezTo>
                    <a:close/>
                    <a:moveTo>
                      <a:pt x="8224" y="0"/>
                    </a:moveTo>
                    <a:cubicBezTo>
                      <a:pt x="8048" y="0"/>
                      <a:pt x="7903" y="146"/>
                      <a:pt x="7903" y="323"/>
                    </a:cubicBezTo>
                    <a:cubicBezTo>
                      <a:pt x="7903" y="500"/>
                      <a:pt x="8047" y="644"/>
                      <a:pt x="8224" y="644"/>
                    </a:cubicBezTo>
                    <a:lnTo>
                      <a:pt x="12174" y="644"/>
                    </a:lnTo>
                    <a:cubicBezTo>
                      <a:pt x="12351" y="644"/>
                      <a:pt x="12496" y="501"/>
                      <a:pt x="12496" y="323"/>
                    </a:cubicBezTo>
                    <a:cubicBezTo>
                      <a:pt x="12496" y="146"/>
                      <a:pt x="12353" y="0"/>
                      <a:pt x="12175" y="0"/>
                    </a:cubicBezTo>
                    <a:close/>
                    <a:moveTo>
                      <a:pt x="16125" y="0"/>
                    </a:moveTo>
                    <a:cubicBezTo>
                      <a:pt x="15949" y="0"/>
                      <a:pt x="15805" y="146"/>
                      <a:pt x="15805" y="323"/>
                    </a:cubicBezTo>
                    <a:cubicBezTo>
                      <a:pt x="15805" y="500"/>
                      <a:pt x="15947" y="644"/>
                      <a:pt x="16125" y="644"/>
                    </a:cubicBezTo>
                    <a:lnTo>
                      <a:pt x="20076" y="644"/>
                    </a:lnTo>
                    <a:cubicBezTo>
                      <a:pt x="20253" y="644"/>
                      <a:pt x="20396" y="501"/>
                      <a:pt x="20396" y="323"/>
                    </a:cubicBezTo>
                    <a:cubicBezTo>
                      <a:pt x="20396" y="146"/>
                      <a:pt x="20253" y="0"/>
                      <a:pt x="20076" y="0"/>
                    </a:cubicBezTo>
                    <a:close/>
                    <a:moveTo>
                      <a:pt x="24025" y="0"/>
                    </a:moveTo>
                    <a:cubicBezTo>
                      <a:pt x="23849" y="0"/>
                      <a:pt x="23704" y="146"/>
                      <a:pt x="23704" y="323"/>
                    </a:cubicBezTo>
                    <a:cubicBezTo>
                      <a:pt x="23704" y="500"/>
                      <a:pt x="23848" y="644"/>
                      <a:pt x="24025" y="644"/>
                    </a:cubicBezTo>
                    <a:lnTo>
                      <a:pt x="27975" y="644"/>
                    </a:lnTo>
                    <a:cubicBezTo>
                      <a:pt x="28153" y="644"/>
                      <a:pt x="28298" y="501"/>
                      <a:pt x="28298" y="323"/>
                    </a:cubicBezTo>
                    <a:cubicBezTo>
                      <a:pt x="28298" y="146"/>
                      <a:pt x="28153" y="0"/>
                      <a:pt x="27975" y="0"/>
                    </a:cubicBezTo>
                    <a:close/>
                    <a:moveTo>
                      <a:pt x="31926" y="0"/>
                    </a:moveTo>
                    <a:cubicBezTo>
                      <a:pt x="31749" y="0"/>
                      <a:pt x="31605" y="146"/>
                      <a:pt x="31605" y="323"/>
                    </a:cubicBezTo>
                    <a:cubicBezTo>
                      <a:pt x="31605" y="500"/>
                      <a:pt x="31749" y="644"/>
                      <a:pt x="31926" y="644"/>
                    </a:cubicBezTo>
                    <a:lnTo>
                      <a:pt x="35877" y="644"/>
                    </a:lnTo>
                    <a:cubicBezTo>
                      <a:pt x="36054" y="644"/>
                      <a:pt x="36198" y="501"/>
                      <a:pt x="36198" y="323"/>
                    </a:cubicBezTo>
                    <a:cubicBezTo>
                      <a:pt x="36198" y="146"/>
                      <a:pt x="36054" y="0"/>
                      <a:pt x="35877" y="0"/>
                    </a:cubicBezTo>
                    <a:close/>
                    <a:moveTo>
                      <a:pt x="39828" y="0"/>
                    </a:moveTo>
                    <a:cubicBezTo>
                      <a:pt x="39650" y="0"/>
                      <a:pt x="39505" y="146"/>
                      <a:pt x="39505" y="323"/>
                    </a:cubicBezTo>
                    <a:cubicBezTo>
                      <a:pt x="39505" y="500"/>
                      <a:pt x="39650" y="644"/>
                      <a:pt x="39828" y="644"/>
                    </a:cubicBezTo>
                    <a:lnTo>
                      <a:pt x="43778" y="644"/>
                    </a:lnTo>
                    <a:cubicBezTo>
                      <a:pt x="43955" y="644"/>
                      <a:pt x="44100" y="501"/>
                      <a:pt x="44100" y="323"/>
                    </a:cubicBezTo>
                    <a:cubicBezTo>
                      <a:pt x="44100" y="146"/>
                      <a:pt x="43955" y="0"/>
                      <a:pt x="43778" y="0"/>
                    </a:cubicBezTo>
                    <a:close/>
                    <a:moveTo>
                      <a:pt x="47729" y="0"/>
                    </a:moveTo>
                    <a:cubicBezTo>
                      <a:pt x="47551" y="0"/>
                      <a:pt x="47407" y="146"/>
                      <a:pt x="47407" y="323"/>
                    </a:cubicBezTo>
                    <a:cubicBezTo>
                      <a:pt x="47407" y="500"/>
                      <a:pt x="47551" y="644"/>
                      <a:pt x="47729" y="644"/>
                    </a:cubicBezTo>
                    <a:lnTo>
                      <a:pt x="51679" y="644"/>
                    </a:lnTo>
                    <a:cubicBezTo>
                      <a:pt x="51857" y="644"/>
                      <a:pt x="52000" y="501"/>
                      <a:pt x="52001" y="323"/>
                    </a:cubicBezTo>
                    <a:cubicBezTo>
                      <a:pt x="52001" y="146"/>
                      <a:pt x="51857" y="0"/>
                      <a:pt x="51679" y="0"/>
                    </a:cubicBezTo>
                    <a:close/>
                    <a:moveTo>
                      <a:pt x="55629" y="0"/>
                    </a:moveTo>
                    <a:cubicBezTo>
                      <a:pt x="55452" y="0"/>
                      <a:pt x="55307" y="146"/>
                      <a:pt x="55307" y="323"/>
                    </a:cubicBezTo>
                    <a:cubicBezTo>
                      <a:pt x="55307" y="500"/>
                      <a:pt x="55452" y="644"/>
                      <a:pt x="55629" y="644"/>
                    </a:cubicBezTo>
                    <a:lnTo>
                      <a:pt x="59580" y="644"/>
                    </a:lnTo>
                    <a:cubicBezTo>
                      <a:pt x="59756" y="644"/>
                      <a:pt x="59901" y="501"/>
                      <a:pt x="59901" y="323"/>
                    </a:cubicBezTo>
                    <a:cubicBezTo>
                      <a:pt x="59901" y="146"/>
                      <a:pt x="59756" y="0"/>
                      <a:pt x="59580" y="0"/>
                    </a:cubicBezTo>
                    <a:close/>
                    <a:moveTo>
                      <a:pt x="63530" y="0"/>
                    </a:moveTo>
                    <a:cubicBezTo>
                      <a:pt x="63352" y="0"/>
                      <a:pt x="63208" y="146"/>
                      <a:pt x="63208" y="323"/>
                    </a:cubicBezTo>
                    <a:cubicBezTo>
                      <a:pt x="63208" y="500"/>
                      <a:pt x="63352" y="644"/>
                      <a:pt x="63530" y="644"/>
                    </a:cubicBezTo>
                    <a:lnTo>
                      <a:pt x="67481" y="644"/>
                    </a:lnTo>
                    <a:cubicBezTo>
                      <a:pt x="67658" y="644"/>
                      <a:pt x="67802" y="501"/>
                      <a:pt x="67802" y="323"/>
                    </a:cubicBezTo>
                    <a:cubicBezTo>
                      <a:pt x="67802" y="146"/>
                      <a:pt x="67658" y="0"/>
                      <a:pt x="67481" y="0"/>
                    </a:cubicBezTo>
                    <a:close/>
                    <a:moveTo>
                      <a:pt x="71430" y="0"/>
                    </a:moveTo>
                    <a:cubicBezTo>
                      <a:pt x="71254" y="0"/>
                      <a:pt x="71109" y="146"/>
                      <a:pt x="71109" y="323"/>
                    </a:cubicBezTo>
                    <a:cubicBezTo>
                      <a:pt x="71109" y="500"/>
                      <a:pt x="71254" y="644"/>
                      <a:pt x="71430" y="644"/>
                    </a:cubicBezTo>
                    <a:lnTo>
                      <a:pt x="75381" y="644"/>
                    </a:lnTo>
                    <a:cubicBezTo>
                      <a:pt x="75559" y="644"/>
                      <a:pt x="75703" y="501"/>
                      <a:pt x="75703" y="323"/>
                    </a:cubicBezTo>
                    <a:cubicBezTo>
                      <a:pt x="75703" y="146"/>
                      <a:pt x="75559" y="0"/>
                      <a:pt x="75381" y="0"/>
                    </a:cubicBezTo>
                    <a:close/>
                    <a:moveTo>
                      <a:pt x="79331" y="0"/>
                    </a:moveTo>
                    <a:cubicBezTo>
                      <a:pt x="79154" y="0"/>
                      <a:pt x="79010" y="146"/>
                      <a:pt x="79010" y="323"/>
                    </a:cubicBezTo>
                    <a:cubicBezTo>
                      <a:pt x="79010" y="500"/>
                      <a:pt x="79154" y="644"/>
                      <a:pt x="79331" y="644"/>
                    </a:cubicBezTo>
                    <a:lnTo>
                      <a:pt x="83282" y="644"/>
                    </a:lnTo>
                    <a:cubicBezTo>
                      <a:pt x="83459" y="644"/>
                      <a:pt x="83603" y="501"/>
                      <a:pt x="83603" y="323"/>
                    </a:cubicBezTo>
                    <a:cubicBezTo>
                      <a:pt x="83603" y="146"/>
                      <a:pt x="83459" y="0"/>
                      <a:pt x="83282" y="0"/>
                    </a:cubicBezTo>
                    <a:close/>
                    <a:moveTo>
                      <a:pt x="87232" y="0"/>
                    </a:moveTo>
                    <a:cubicBezTo>
                      <a:pt x="87055" y="0"/>
                      <a:pt x="86910" y="146"/>
                      <a:pt x="86910" y="323"/>
                    </a:cubicBezTo>
                    <a:cubicBezTo>
                      <a:pt x="86910" y="500"/>
                      <a:pt x="87054" y="644"/>
                      <a:pt x="87232" y="644"/>
                    </a:cubicBezTo>
                    <a:lnTo>
                      <a:pt x="91183" y="644"/>
                    </a:lnTo>
                    <a:cubicBezTo>
                      <a:pt x="91360" y="644"/>
                      <a:pt x="91505" y="501"/>
                      <a:pt x="91504" y="323"/>
                    </a:cubicBezTo>
                    <a:cubicBezTo>
                      <a:pt x="91504" y="146"/>
                      <a:pt x="91360" y="0"/>
                      <a:pt x="91183" y="0"/>
                    </a:cubicBezTo>
                    <a:close/>
                    <a:moveTo>
                      <a:pt x="95132" y="0"/>
                    </a:moveTo>
                    <a:cubicBezTo>
                      <a:pt x="94955" y="0"/>
                      <a:pt x="94811" y="146"/>
                      <a:pt x="94811" y="323"/>
                    </a:cubicBezTo>
                    <a:cubicBezTo>
                      <a:pt x="94811" y="500"/>
                      <a:pt x="94955" y="644"/>
                      <a:pt x="95132" y="644"/>
                    </a:cubicBezTo>
                    <a:lnTo>
                      <a:pt x="99084" y="644"/>
                    </a:lnTo>
                    <a:cubicBezTo>
                      <a:pt x="99261" y="644"/>
                      <a:pt x="99406" y="501"/>
                      <a:pt x="99406" y="323"/>
                    </a:cubicBezTo>
                    <a:cubicBezTo>
                      <a:pt x="99406" y="146"/>
                      <a:pt x="99261" y="0"/>
                      <a:pt x="990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175061" y="4863355"/>
                <a:ext cx="5107180" cy="27714"/>
              </a:xfrm>
              <a:custGeom>
                <a:avLst/>
                <a:gdLst/>
                <a:ahLst/>
                <a:cxnLst/>
                <a:rect l="l" t="t" r="r" b="b"/>
                <a:pathLst>
                  <a:path w="99405" h="645" extrusionOk="0">
                    <a:moveTo>
                      <a:pt x="321" y="0"/>
                    </a:moveTo>
                    <a:cubicBezTo>
                      <a:pt x="145" y="0"/>
                      <a:pt x="1" y="146"/>
                      <a:pt x="1" y="323"/>
                    </a:cubicBezTo>
                    <a:cubicBezTo>
                      <a:pt x="1" y="500"/>
                      <a:pt x="143" y="644"/>
                      <a:pt x="321" y="644"/>
                    </a:cubicBezTo>
                    <a:lnTo>
                      <a:pt x="4273" y="644"/>
                    </a:lnTo>
                    <a:cubicBezTo>
                      <a:pt x="4449" y="644"/>
                      <a:pt x="4593" y="501"/>
                      <a:pt x="4593" y="323"/>
                    </a:cubicBezTo>
                    <a:cubicBezTo>
                      <a:pt x="4593" y="146"/>
                      <a:pt x="4450" y="0"/>
                      <a:pt x="4273" y="0"/>
                    </a:cubicBezTo>
                    <a:close/>
                    <a:moveTo>
                      <a:pt x="8221" y="0"/>
                    </a:moveTo>
                    <a:cubicBezTo>
                      <a:pt x="8045" y="0"/>
                      <a:pt x="7900" y="146"/>
                      <a:pt x="7900" y="323"/>
                    </a:cubicBezTo>
                    <a:cubicBezTo>
                      <a:pt x="7900" y="500"/>
                      <a:pt x="8043" y="644"/>
                      <a:pt x="8221" y="644"/>
                    </a:cubicBezTo>
                    <a:lnTo>
                      <a:pt x="12172" y="644"/>
                    </a:lnTo>
                    <a:cubicBezTo>
                      <a:pt x="12350" y="644"/>
                      <a:pt x="12494" y="501"/>
                      <a:pt x="12493" y="323"/>
                    </a:cubicBezTo>
                    <a:cubicBezTo>
                      <a:pt x="12493" y="146"/>
                      <a:pt x="12350" y="0"/>
                      <a:pt x="12172" y="0"/>
                    </a:cubicBezTo>
                    <a:close/>
                    <a:moveTo>
                      <a:pt x="16123" y="0"/>
                    </a:moveTo>
                    <a:cubicBezTo>
                      <a:pt x="15947" y="0"/>
                      <a:pt x="15803" y="146"/>
                      <a:pt x="15803" y="323"/>
                    </a:cubicBezTo>
                    <a:cubicBezTo>
                      <a:pt x="15803" y="500"/>
                      <a:pt x="15946" y="644"/>
                      <a:pt x="16123" y="644"/>
                    </a:cubicBezTo>
                    <a:lnTo>
                      <a:pt x="20074" y="644"/>
                    </a:lnTo>
                    <a:cubicBezTo>
                      <a:pt x="20252" y="644"/>
                      <a:pt x="20396" y="501"/>
                      <a:pt x="20394" y="323"/>
                    </a:cubicBezTo>
                    <a:cubicBezTo>
                      <a:pt x="20394" y="146"/>
                      <a:pt x="20252" y="0"/>
                      <a:pt x="20074" y="0"/>
                    </a:cubicBezTo>
                    <a:close/>
                    <a:moveTo>
                      <a:pt x="24025" y="0"/>
                    </a:moveTo>
                    <a:cubicBezTo>
                      <a:pt x="23849" y="0"/>
                      <a:pt x="23704" y="146"/>
                      <a:pt x="23704" y="323"/>
                    </a:cubicBezTo>
                    <a:cubicBezTo>
                      <a:pt x="23704" y="500"/>
                      <a:pt x="23848" y="644"/>
                      <a:pt x="24025" y="644"/>
                    </a:cubicBezTo>
                    <a:lnTo>
                      <a:pt x="27975" y="644"/>
                    </a:lnTo>
                    <a:cubicBezTo>
                      <a:pt x="28152" y="644"/>
                      <a:pt x="28295" y="501"/>
                      <a:pt x="28296" y="323"/>
                    </a:cubicBezTo>
                    <a:cubicBezTo>
                      <a:pt x="28296" y="146"/>
                      <a:pt x="28152" y="0"/>
                      <a:pt x="27975" y="0"/>
                    </a:cubicBezTo>
                    <a:close/>
                    <a:moveTo>
                      <a:pt x="31925" y="0"/>
                    </a:moveTo>
                    <a:cubicBezTo>
                      <a:pt x="31747" y="0"/>
                      <a:pt x="31603" y="146"/>
                      <a:pt x="31603" y="323"/>
                    </a:cubicBezTo>
                    <a:cubicBezTo>
                      <a:pt x="31603" y="500"/>
                      <a:pt x="31747" y="644"/>
                      <a:pt x="31925" y="644"/>
                    </a:cubicBezTo>
                    <a:lnTo>
                      <a:pt x="35874" y="644"/>
                    </a:lnTo>
                    <a:cubicBezTo>
                      <a:pt x="36053" y="644"/>
                      <a:pt x="36197" y="501"/>
                      <a:pt x="36197" y="323"/>
                    </a:cubicBezTo>
                    <a:cubicBezTo>
                      <a:pt x="36197" y="146"/>
                      <a:pt x="36053" y="0"/>
                      <a:pt x="35874" y="0"/>
                    </a:cubicBezTo>
                    <a:close/>
                    <a:moveTo>
                      <a:pt x="39826" y="0"/>
                    </a:moveTo>
                    <a:cubicBezTo>
                      <a:pt x="39649" y="0"/>
                      <a:pt x="39504" y="146"/>
                      <a:pt x="39504" y="323"/>
                    </a:cubicBezTo>
                    <a:cubicBezTo>
                      <a:pt x="39504" y="500"/>
                      <a:pt x="39649" y="644"/>
                      <a:pt x="39826" y="644"/>
                    </a:cubicBezTo>
                    <a:lnTo>
                      <a:pt x="43776" y="644"/>
                    </a:lnTo>
                    <a:cubicBezTo>
                      <a:pt x="43954" y="644"/>
                      <a:pt x="44099" y="501"/>
                      <a:pt x="44099" y="323"/>
                    </a:cubicBezTo>
                    <a:cubicBezTo>
                      <a:pt x="44099" y="146"/>
                      <a:pt x="43954" y="0"/>
                      <a:pt x="43776" y="0"/>
                    </a:cubicBezTo>
                    <a:close/>
                    <a:moveTo>
                      <a:pt x="47727" y="0"/>
                    </a:moveTo>
                    <a:cubicBezTo>
                      <a:pt x="47550" y="0"/>
                      <a:pt x="47406" y="146"/>
                      <a:pt x="47406" y="323"/>
                    </a:cubicBezTo>
                    <a:cubicBezTo>
                      <a:pt x="47406" y="500"/>
                      <a:pt x="47550" y="644"/>
                      <a:pt x="47727" y="644"/>
                    </a:cubicBezTo>
                    <a:lnTo>
                      <a:pt x="51678" y="644"/>
                    </a:lnTo>
                    <a:cubicBezTo>
                      <a:pt x="51855" y="644"/>
                      <a:pt x="51998" y="501"/>
                      <a:pt x="51999" y="323"/>
                    </a:cubicBezTo>
                    <a:cubicBezTo>
                      <a:pt x="51999" y="146"/>
                      <a:pt x="51855" y="0"/>
                      <a:pt x="51678" y="0"/>
                    </a:cubicBezTo>
                    <a:close/>
                    <a:moveTo>
                      <a:pt x="55628" y="0"/>
                    </a:moveTo>
                    <a:cubicBezTo>
                      <a:pt x="55450" y="0"/>
                      <a:pt x="55305" y="146"/>
                      <a:pt x="55305" y="323"/>
                    </a:cubicBezTo>
                    <a:cubicBezTo>
                      <a:pt x="55305" y="500"/>
                      <a:pt x="55450" y="644"/>
                      <a:pt x="55628" y="644"/>
                    </a:cubicBezTo>
                    <a:lnTo>
                      <a:pt x="59579" y="644"/>
                    </a:lnTo>
                    <a:cubicBezTo>
                      <a:pt x="59755" y="644"/>
                      <a:pt x="59900" y="501"/>
                      <a:pt x="59900" y="323"/>
                    </a:cubicBezTo>
                    <a:cubicBezTo>
                      <a:pt x="59900" y="146"/>
                      <a:pt x="59755" y="0"/>
                      <a:pt x="59579" y="0"/>
                    </a:cubicBezTo>
                    <a:close/>
                    <a:moveTo>
                      <a:pt x="63528" y="0"/>
                    </a:moveTo>
                    <a:cubicBezTo>
                      <a:pt x="63351" y="0"/>
                      <a:pt x="63207" y="146"/>
                      <a:pt x="63207" y="323"/>
                    </a:cubicBezTo>
                    <a:cubicBezTo>
                      <a:pt x="63207" y="500"/>
                      <a:pt x="63351" y="644"/>
                      <a:pt x="63528" y="644"/>
                    </a:cubicBezTo>
                    <a:lnTo>
                      <a:pt x="67479" y="644"/>
                    </a:lnTo>
                    <a:cubicBezTo>
                      <a:pt x="67657" y="644"/>
                      <a:pt x="67801" y="501"/>
                      <a:pt x="67801" y="323"/>
                    </a:cubicBezTo>
                    <a:cubicBezTo>
                      <a:pt x="67801" y="146"/>
                      <a:pt x="67657" y="0"/>
                      <a:pt x="67479" y="0"/>
                    </a:cubicBezTo>
                    <a:close/>
                    <a:moveTo>
                      <a:pt x="71429" y="0"/>
                    </a:moveTo>
                    <a:cubicBezTo>
                      <a:pt x="71253" y="0"/>
                      <a:pt x="71108" y="146"/>
                      <a:pt x="71108" y="323"/>
                    </a:cubicBezTo>
                    <a:cubicBezTo>
                      <a:pt x="71108" y="500"/>
                      <a:pt x="71253" y="644"/>
                      <a:pt x="71429" y="644"/>
                    </a:cubicBezTo>
                    <a:lnTo>
                      <a:pt x="75380" y="644"/>
                    </a:lnTo>
                    <a:cubicBezTo>
                      <a:pt x="75557" y="644"/>
                      <a:pt x="75700" y="501"/>
                      <a:pt x="75700" y="323"/>
                    </a:cubicBezTo>
                    <a:cubicBezTo>
                      <a:pt x="75700" y="146"/>
                      <a:pt x="75557" y="0"/>
                      <a:pt x="75380" y="0"/>
                    </a:cubicBezTo>
                    <a:close/>
                    <a:moveTo>
                      <a:pt x="79331" y="0"/>
                    </a:moveTo>
                    <a:cubicBezTo>
                      <a:pt x="79153" y="0"/>
                      <a:pt x="79009" y="146"/>
                      <a:pt x="79009" y="323"/>
                    </a:cubicBezTo>
                    <a:cubicBezTo>
                      <a:pt x="79009" y="500"/>
                      <a:pt x="79153" y="644"/>
                      <a:pt x="79331" y="644"/>
                    </a:cubicBezTo>
                    <a:lnTo>
                      <a:pt x="83282" y="644"/>
                    </a:lnTo>
                    <a:cubicBezTo>
                      <a:pt x="83459" y="644"/>
                      <a:pt x="83602" y="501"/>
                      <a:pt x="83603" y="323"/>
                    </a:cubicBezTo>
                    <a:cubicBezTo>
                      <a:pt x="83603" y="146"/>
                      <a:pt x="83459" y="0"/>
                      <a:pt x="83282" y="0"/>
                    </a:cubicBezTo>
                    <a:close/>
                    <a:moveTo>
                      <a:pt x="87230" y="0"/>
                    </a:moveTo>
                    <a:cubicBezTo>
                      <a:pt x="87054" y="0"/>
                      <a:pt x="86909" y="146"/>
                      <a:pt x="86909" y="323"/>
                    </a:cubicBezTo>
                    <a:cubicBezTo>
                      <a:pt x="86909" y="500"/>
                      <a:pt x="87053" y="644"/>
                      <a:pt x="87230" y="644"/>
                    </a:cubicBezTo>
                    <a:lnTo>
                      <a:pt x="91181" y="644"/>
                    </a:lnTo>
                    <a:cubicBezTo>
                      <a:pt x="91359" y="644"/>
                      <a:pt x="91504" y="501"/>
                      <a:pt x="91501" y="323"/>
                    </a:cubicBezTo>
                    <a:cubicBezTo>
                      <a:pt x="91501" y="146"/>
                      <a:pt x="91359" y="0"/>
                      <a:pt x="91181" y="0"/>
                    </a:cubicBezTo>
                    <a:close/>
                    <a:moveTo>
                      <a:pt x="95131" y="0"/>
                    </a:moveTo>
                    <a:cubicBezTo>
                      <a:pt x="94953" y="0"/>
                      <a:pt x="94809" y="146"/>
                      <a:pt x="94809" y="323"/>
                    </a:cubicBezTo>
                    <a:cubicBezTo>
                      <a:pt x="94809" y="500"/>
                      <a:pt x="94953" y="644"/>
                      <a:pt x="95131" y="644"/>
                    </a:cubicBezTo>
                    <a:lnTo>
                      <a:pt x="99083" y="644"/>
                    </a:lnTo>
                    <a:cubicBezTo>
                      <a:pt x="99260" y="644"/>
                      <a:pt x="99404" y="501"/>
                      <a:pt x="99404" y="323"/>
                    </a:cubicBezTo>
                    <a:cubicBezTo>
                      <a:pt x="99404" y="146"/>
                      <a:pt x="99259" y="0"/>
                      <a:pt x="99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5">
    <p:bg>
      <p:bgPr>
        <a:solidFill>
          <a:schemeClr val="dk2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24"/>
          <p:cNvGrpSpPr/>
          <p:nvPr/>
        </p:nvGrpSpPr>
        <p:grpSpPr>
          <a:xfrm>
            <a:off x="-307625" y="3166647"/>
            <a:ext cx="13352488" cy="2393065"/>
            <a:chOff x="-307625" y="3166647"/>
            <a:chExt cx="13352488" cy="2393065"/>
          </a:xfrm>
        </p:grpSpPr>
        <p:grpSp>
          <p:nvGrpSpPr>
            <p:cNvPr id="880" name="Google Shape;880;p24"/>
            <p:cNvGrpSpPr/>
            <p:nvPr/>
          </p:nvGrpSpPr>
          <p:grpSpPr>
            <a:xfrm>
              <a:off x="3946330" y="4461080"/>
              <a:ext cx="610518" cy="764739"/>
              <a:chOff x="2452850" y="4341150"/>
              <a:chExt cx="788375" cy="987525"/>
            </a:xfrm>
          </p:grpSpPr>
          <p:sp>
            <p:nvSpPr>
              <p:cNvPr id="881" name="Google Shape;881;p24"/>
              <p:cNvSpPr/>
              <p:nvPr/>
            </p:nvSpPr>
            <p:spPr>
              <a:xfrm>
                <a:off x="3051700" y="4435575"/>
                <a:ext cx="189525" cy="893100"/>
              </a:xfrm>
              <a:custGeom>
                <a:avLst/>
                <a:gdLst/>
                <a:ahLst/>
                <a:cxnLst/>
                <a:rect l="l" t="t" r="r" b="b"/>
                <a:pathLst>
                  <a:path w="7581" h="35724" extrusionOk="0">
                    <a:moveTo>
                      <a:pt x="2583" y="1"/>
                    </a:moveTo>
                    <a:cubicBezTo>
                      <a:pt x="2472" y="1"/>
                      <a:pt x="2355" y="5"/>
                      <a:pt x="2231" y="14"/>
                    </a:cubicBezTo>
                    <a:cubicBezTo>
                      <a:pt x="5575" y="1574"/>
                      <a:pt x="1785" y="2689"/>
                      <a:pt x="1338" y="4473"/>
                    </a:cubicBezTo>
                    <a:cubicBezTo>
                      <a:pt x="892" y="7594"/>
                      <a:pt x="4238" y="7148"/>
                      <a:pt x="4238" y="9823"/>
                    </a:cubicBezTo>
                    <a:cubicBezTo>
                      <a:pt x="4238" y="12051"/>
                      <a:pt x="2008" y="12498"/>
                      <a:pt x="2453" y="14948"/>
                    </a:cubicBezTo>
                    <a:cubicBezTo>
                      <a:pt x="2676" y="16064"/>
                      <a:pt x="4459" y="16064"/>
                      <a:pt x="4238" y="17624"/>
                    </a:cubicBezTo>
                    <a:cubicBezTo>
                      <a:pt x="4013" y="18961"/>
                      <a:pt x="1785" y="18961"/>
                      <a:pt x="1338" y="20076"/>
                    </a:cubicBezTo>
                    <a:cubicBezTo>
                      <a:pt x="224" y="22527"/>
                      <a:pt x="2453" y="22751"/>
                      <a:pt x="2008" y="25203"/>
                    </a:cubicBezTo>
                    <a:cubicBezTo>
                      <a:pt x="1785" y="27433"/>
                      <a:pt x="1" y="26541"/>
                      <a:pt x="447" y="29661"/>
                    </a:cubicBezTo>
                    <a:cubicBezTo>
                      <a:pt x="670" y="30329"/>
                      <a:pt x="1785" y="30776"/>
                      <a:pt x="1785" y="31891"/>
                    </a:cubicBezTo>
                    <a:cubicBezTo>
                      <a:pt x="1785" y="32782"/>
                      <a:pt x="447" y="33005"/>
                      <a:pt x="447" y="33674"/>
                    </a:cubicBezTo>
                    <a:cubicBezTo>
                      <a:pt x="383" y="34448"/>
                      <a:pt x="321" y="35106"/>
                      <a:pt x="348" y="35666"/>
                    </a:cubicBezTo>
                    <a:cubicBezTo>
                      <a:pt x="698" y="35687"/>
                      <a:pt x="1048" y="35707"/>
                      <a:pt x="1399" y="35723"/>
                    </a:cubicBezTo>
                    <a:cubicBezTo>
                      <a:pt x="1745" y="34897"/>
                      <a:pt x="3196" y="35050"/>
                      <a:pt x="3568" y="34120"/>
                    </a:cubicBezTo>
                    <a:cubicBezTo>
                      <a:pt x="3790" y="32783"/>
                      <a:pt x="3568" y="32336"/>
                      <a:pt x="3568" y="31221"/>
                    </a:cubicBezTo>
                    <a:cubicBezTo>
                      <a:pt x="3568" y="30331"/>
                      <a:pt x="2898" y="29439"/>
                      <a:pt x="3123" y="28324"/>
                    </a:cubicBezTo>
                    <a:cubicBezTo>
                      <a:pt x="3345" y="27209"/>
                      <a:pt x="5128" y="26762"/>
                      <a:pt x="5352" y="25426"/>
                    </a:cubicBezTo>
                    <a:cubicBezTo>
                      <a:pt x="5575" y="24312"/>
                      <a:pt x="4014" y="23641"/>
                      <a:pt x="4237" y="22751"/>
                    </a:cubicBezTo>
                    <a:cubicBezTo>
                      <a:pt x="4460" y="21638"/>
                      <a:pt x="5128" y="21413"/>
                      <a:pt x="5352" y="20298"/>
                    </a:cubicBezTo>
                    <a:cubicBezTo>
                      <a:pt x="6020" y="18294"/>
                      <a:pt x="6244" y="18069"/>
                      <a:pt x="6244" y="16064"/>
                    </a:cubicBezTo>
                    <a:cubicBezTo>
                      <a:pt x="6244" y="15173"/>
                      <a:pt x="5799" y="14281"/>
                      <a:pt x="5799" y="13166"/>
                    </a:cubicBezTo>
                    <a:cubicBezTo>
                      <a:pt x="6019" y="11829"/>
                      <a:pt x="7581" y="11159"/>
                      <a:pt x="7357" y="9822"/>
                    </a:cubicBezTo>
                    <a:cubicBezTo>
                      <a:pt x="7133" y="8037"/>
                      <a:pt x="5128" y="6255"/>
                      <a:pt x="4683" y="4249"/>
                    </a:cubicBezTo>
                    <a:cubicBezTo>
                      <a:pt x="4255" y="2537"/>
                      <a:pt x="5266" y="1"/>
                      <a:pt x="25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4"/>
              <p:cNvSpPr/>
              <p:nvPr/>
            </p:nvSpPr>
            <p:spPr>
              <a:xfrm>
                <a:off x="2452850" y="4557225"/>
                <a:ext cx="343450" cy="73940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29576" extrusionOk="0">
                    <a:moveTo>
                      <a:pt x="1301" y="0"/>
                    </a:moveTo>
                    <a:cubicBezTo>
                      <a:pt x="948" y="0"/>
                      <a:pt x="523" y="114"/>
                      <a:pt x="1" y="378"/>
                    </a:cubicBezTo>
                    <a:cubicBezTo>
                      <a:pt x="3688" y="524"/>
                      <a:pt x="622" y="3017"/>
                      <a:pt x="901" y="4834"/>
                    </a:cubicBezTo>
                    <a:cubicBezTo>
                      <a:pt x="1695" y="7885"/>
                      <a:pt x="4607" y="6183"/>
                      <a:pt x="5639" y="8649"/>
                    </a:cubicBezTo>
                    <a:cubicBezTo>
                      <a:pt x="6501" y="10706"/>
                      <a:pt x="4617" y="11979"/>
                      <a:pt x="5975" y="14069"/>
                    </a:cubicBezTo>
                    <a:cubicBezTo>
                      <a:pt x="6611" y="15011"/>
                      <a:pt x="8255" y="14321"/>
                      <a:pt x="8653" y="15846"/>
                    </a:cubicBezTo>
                    <a:cubicBezTo>
                      <a:pt x="8964" y="17166"/>
                      <a:pt x="6908" y="18027"/>
                      <a:pt x="6926" y="19228"/>
                    </a:cubicBezTo>
                    <a:cubicBezTo>
                      <a:pt x="6845" y="21921"/>
                      <a:pt x="8988" y="21265"/>
                      <a:pt x="9524" y="23699"/>
                    </a:cubicBezTo>
                    <a:cubicBezTo>
                      <a:pt x="10179" y="25840"/>
                      <a:pt x="8191" y="25709"/>
                      <a:pt x="9808" y="28414"/>
                    </a:cubicBezTo>
                    <a:cubicBezTo>
                      <a:pt x="10055" y="28700"/>
                      <a:pt x="10514" y="28828"/>
                      <a:pt x="10954" y="29042"/>
                    </a:cubicBezTo>
                    <a:cubicBezTo>
                      <a:pt x="11877" y="29233"/>
                      <a:pt x="12804" y="29412"/>
                      <a:pt x="13737" y="29575"/>
                    </a:cubicBezTo>
                    <a:cubicBezTo>
                      <a:pt x="13596" y="29304"/>
                      <a:pt x="13444" y="29023"/>
                      <a:pt x="13289" y="28648"/>
                    </a:cubicBezTo>
                    <a:cubicBezTo>
                      <a:pt x="12947" y="27825"/>
                      <a:pt x="11985" y="27260"/>
                      <a:pt x="11760" y="26145"/>
                    </a:cubicBezTo>
                    <a:cubicBezTo>
                      <a:pt x="11535" y="25030"/>
                      <a:pt x="13008" y="23931"/>
                      <a:pt x="12697" y="22612"/>
                    </a:cubicBezTo>
                    <a:cubicBezTo>
                      <a:pt x="12472" y="21497"/>
                      <a:pt x="10775" y="21483"/>
                      <a:pt x="10635" y="20574"/>
                    </a:cubicBezTo>
                    <a:cubicBezTo>
                      <a:pt x="10410" y="19459"/>
                      <a:pt x="10941" y="18996"/>
                      <a:pt x="10716" y="17883"/>
                    </a:cubicBezTo>
                    <a:cubicBezTo>
                      <a:pt x="10557" y="15774"/>
                      <a:pt x="10676" y="15483"/>
                      <a:pt x="9902" y="13632"/>
                    </a:cubicBezTo>
                    <a:cubicBezTo>
                      <a:pt x="9558" y="12809"/>
                      <a:pt x="8802" y="12160"/>
                      <a:pt x="8371" y="11131"/>
                    </a:cubicBezTo>
                    <a:cubicBezTo>
                      <a:pt x="8060" y="9811"/>
                      <a:pt x="9241" y="8592"/>
                      <a:pt x="8519" y="7444"/>
                    </a:cubicBezTo>
                    <a:cubicBezTo>
                      <a:pt x="7625" y="5884"/>
                      <a:pt x="5085" y="5016"/>
                      <a:pt x="3899" y="3337"/>
                    </a:cubicBezTo>
                    <a:cubicBezTo>
                      <a:pt x="3006" y="2139"/>
                      <a:pt x="2834" y="0"/>
                      <a:pt x="13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867775" y="4341150"/>
                <a:ext cx="250850" cy="985200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39408" extrusionOk="0">
                    <a:moveTo>
                      <a:pt x="4236" y="0"/>
                    </a:moveTo>
                    <a:cubicBezTo>
                      <a:pt x="8248" y="3567"/>
                      <a:pt x="1" y="5797"/>
                      <a:pt x="892" y="9809"/>
                    </a:cubicBezTo>
                    <a:cubicBezTo>
                      <a:pt x="1115" y="11592"/>
                      <a:pt x="2898" y="12707"/>
                      <a:pt x="3122" y="14266"/>
                    </a:cubicBezTo>
                    <a:cubicBezTo>
                      <a:pt x="3567" y="16719"/>
                      <a:pt x="1784" y="18503"/>
                      <a:pt x="1784" y="20731"/>
                    </a:cubicBezTo>
                    <a:cubicBezTo>
                      <a:pt x="2007" y="22959"/>
                      <a:pt x="3789" y="23184"/>
                      <a:pt x="4236" y="25414"/>
                    </a:cubicBezTo>
                    <a:cubicBezTo>
                      <a:pt x="4459" y="27418"/>
                      <a:pt x="2231" y="28758"/>
                      <a:pt x="2453" y="30986"/>
                    </a:cubicBezTo>
                    <a:cubicBezTo>
                      <a:pt x="2676" y="32992"/>
                      <a:pt x="4905" y="34553"/>
                      <a:pt x="5574" y="36560"/>
                    </a:cubicBezTo>
                    <a:cubicBezTo>
                      <a:pt x="6092" y="37906"/>
                      <a:pt x="5987" y="38721"/>
                      <a:pt x="6148" y="39345"/>
                    </a:cubicBezTo>
                    <a:cubicBezTo>
                      <a:pt x="6477" y="39369"/>
                      <a:pt x="6810" y="39386"/>
                      <a:pt x="7141" y="39407"/>
                    </a:cubicBezTo>
                    <a:cubicBezTo>
                      <a:pt x="6693" y="38121"/>
                      <a:pt x="8196" y="36643"/>
                      <a:pt x="8026" y="34777"/>
                    </a:cubicBezTo>
                    <a:cubicBezTo>
                      <a:pt x="7803" y="32102"/>
                      <a:pt x="6020" y="31655"/>
                      <a:pt x="6466" y="28758"/>
                    </a:cubicBezTo>
                    <a:cubicBezTo>
                      <a:pt x="6688" y="27643"/>
                      <a:pt x="8026" y="26751"/>
                      <a:pt x="7803" y="25414"/>
                    </a:cubicBezTo>
                    <a:cubicBezTo>
                      <a:pt x="7581" y="24299"/>
                      <a:pt x="6243" y="23853"/>
                      <a:pt x="5796" y="22516"/>
                    </a:cubicBezTo>
                    <a:cubicBezTo>
                      <a:pt x="4681" y="19841"/>
                      <a:pt x="6466" y="19171"/>
                      <a:pt x="7133" y="16496"/>
                    </a:cubicBezTo>
                    <a:cubicBezTo>
                      <a:pt x="7579" y="13599"/>
                      <a:pt x="5796" y="13152"/>
                      <a:pt x="5129" y="10701"/>
                    </a:cubicBezTo>
                    <a:cubicBezTo>
                      <a:pt x="3344" y="6019"/>
                      <a:pt x="10033" y="2899"/>
                      <a:pt x="42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2605875" y="4491675"/>
                <a:ext cx="330175" cy="823950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32958" extrusionOk="0">
                    <a:moveTo>
                      <a:pt x="7357" y="1"/>
                    </a:moveTo>
                    <a:cubicBezTo>
                      <a:pt x="0" y="225"/>
                      <a:pt x="7134" y="6243"/>
                      <a:pt x="7357" y="9140"/>
                    </a:cubicBezTo>
                    <a:cubicBezTo>
                      <a:pt x="7357" y="10032"/>
                      <a:pt x="6242" y="10925"/>
                      <a:pt x="6466" y="11816"/>
                    </a:cubicBezTo>
                    <a:cubicBezTo>
                      <a:pt x="6689" y="12930"/>
                      <a:pt x="8471" y="13375"/>
                      <a:pt x="8471" y="14268"/>
                    </a:cubicBezTo>
                    <a:cubicBezTo>
                      <a:pt x="8471" y="16497"/>
                      <a:pt x="6243" y="17388"/>
                      <a:pt x="6466" y="19840"/>
                    </a:cubicBezTo>
                    <a:cubicBezTo>
                      <a:pt x="6466" y="20509"/>
                      <a:pt x="8026" y="20731"/>
                      <a:pt x="8249" y="21623"/>
                    </a:cubicBezTo>
                    <a:cubicBezTo>
                      <a:pt x="8249" y="22961"/>
                      <a:pt x="6689" y="23629"/>
                      <a:pt x="6689" y="24743"/>
                    </a:cubicBezTo>
                    <a:cubicBezTo>
                      <a:pt x="6912" y="27196"/>
                      <a:pt x="8695" y="28088"/>
                      <a:pt x="9364" y="30318"/>
                    </a:cubicBezTo>
                    <a:cubicBezTo>
                      <a:pt x="9546" y="31143"/>
                      <a:pt x="9241" y="31818"/>
                      <a:pt x="9049" y="32435"/>
                    </a:cubicBezTo>
                    <a:cubicBezTo>
                      <a:pt x="10307" y="32635"/>
                      <a:pt x="11575" y="32809"/>
                      <a:pt x="12850" y="32957"/>
                    </a:cubicBezTo>
                    <a:cubicBezTo>
                      <a:pt x="12581" y="32022"/>
                      <a:pt x="13207" y="30636"/>
                      <a:pt x="12707" y="28754"/>
                    </a:cubicBezTo>
                    <a:cubicBezTo>
                      <a:pt x="12262" y="26749"/>
                      <a:pt x="10477" y="26526"/>
                      <a:pt x="10477" y="24298"/>
                    </a:cubicBezTo>
                    <a:cubicBezTo>
                      <a:pt x="10700" y="23406"/>
                      <a:pt x="12037" y="22513"/>
                      <a:pt x="12037" y="21176"/>
                    </a:cubicBezTo>
                    <a:cubicBezTo>
                      <a:pt x="12037" y="19840"/>
                      <a:pt x="10700" y="19616"/>
                      <a:pt x="10700" y="18503"/>
                    </a:cubicBezTo>
                    <a:cubicBezTo>
                      <a:pt x="10700" y="16496"/>
                      <a:pt x="11369" y="14936"/>
                      <a:pt x="11369" y="12930"/>
                    </a:cubicBezTo>
                    <a:cubicBezTo>
                      <a:pt x="11147" y="12262"/>
                      <a:pt x="10255" y="11147"/>
                      <a:pt x="10032" y="10255"/>
                    </a:cubicBezTo>
                    <a:cubicBezTo>
                      <a:pt x="10032" y="9586"/>
                      <a:pt x="11592" y="8694"/>
                      <a:pt x="11369" y="7580"/>
                    </a:cubicBezTo>
                    <a:cubicBezTo>
                      <a:pt x="11147" y="5796"/>
                      <a:pt x="2229" y="2230"/>
                      <a:pt x="7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5" name="Google Shape;885;p24"/>
            <p:cNvGrpSpPr/>
            <p:nvPr/>
          </p:nvGrpSpPr>
          <p:grpSpPr>
            <a:xfrm>
              <a:off x="354734" y="4444469"/>
              <a:ext cx="610500" cy="740080"/>
              <a:chOff x="3715825" y="4056300"/>
              <a:chExt cx="858650" cy="1040900"/>
            </a:xfrm>
          </p:grpSpPr>
          <p:sp>
            <p:nvSpPr>
              <p:cNvPr id="886" name="Google Shape;886;p24"/>
              <p:cNvSpPr/>
              <p:nvPr/>
            </p:nvSpPr>
            <p:spPr>
              <a:xfrm>
                <a:off x="4129550" y="4416550"/>
                <a:ext cx="444925" cy="679400"/>
              </a:xfrm>
              <a:custGeom>
                <a:avLst/>
                <a:gdLst/>
                <a:ahLst/>
                <a:cxnLst/>
                <a:rect l="l" t="t" r="r" b="b"/>
                <a:pathLst>
                  <a:path w="17797" h="27176" extrusionOk="0">
                    <a:moveTo>
                      <a:pt x="7774" y="0"/>
                    </a:moveTo>
                    <a:cubicBezTo>
                      <a:pt x="2014" y="0"/>
                      <a:pt x="4767" y="10761"/>
                      <a:pt x="3922" y="13927"/>
                    </a:cubicBezTo>
                    <a:cubicBezTo>
                      <a:pt x="2808" y="19124"/>
                      <a:pt x="1" y="23240"/>
                      <a:pt x="3209" y="27175"/>
                    </a:cubicBezTo>
                    <a:cubicBezTo>
                      <a:pt x="3745" y="26911"/>
                      <a:pt x="4279" y="26644"/>
                      <a:pt x="4810" y="26370"/>
                    </a:cubicBezTo>
                    <a:cubicBezTo>
                      <a:pt x="4422" y="18575"/>
                      <a:pt x="17796" y="1666"/>
                      <a:pt x="8827" y="105"/>
                    </a:cubicBezTo>
                    <a:cubicBezTo>
                      <a:pt x="8448" y="34"/>
                      <a:pt x="8097" y="0"/>
                      <a:pt x="77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3937775" y="4056300"/>
                <a:ext cx="390125" cy="1038850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41554" extrusionOk="0">
                    <a:moveTo>
                      <a:pt x="5657" y="1"/>
                    </a:moveTo>
                    <a:cubicBezTo>
                      <a:pt x="4025" y="1"/>
                      <a:pt x="2539" y="1018"/>
                      <a:pt x="2007" y="3148"/>
                    </a:cubicBezTo>
                    <a:cubicBezTo>
                      <a:pt x="1115" y="6046"/>
                      <a:pt x="4014" y="7605"/>
                      <a:pt x="4014" y="10504"/>
                    </a:cubicBezTo>
                    <a:cubicBezTo>
                      <a:pt x="4014" y="13848"/>
                      <a:pt x="1339" y="17637"/>
                      <a:pt x="892" y="20980"/>
                    </a:cubicBezTo>
                    <a:cubicBezTo>
                      <a:pt x="1" y="26108"/>
                      <a:pt x="3122" y="26999"/>
                      <a:pt x="6242" y="29897"/>
                    </a:cubicBezTo>
                    <a:cubicBezTo>
                      <a:pt x="8473" y="31904"/>
                      <a:pt x="8473" y="33241"/>
                      <a:pt x="8694" y="36139"/>
                    </a:cubicBezTo>
                    <a:cubicBezTo>
                      <a:pt x="8852" y="39135"/>
                      <a:pt x="9682" y="40126"/>
                      <a:pt x="10941" y="41553"/>
                    </a:cubicBezTo>
                    <a:cubicBezTo>
                      <a:pt x="11322" y="41365"/>
                      <a:pt x="11703" y="41180"/>
                      <a:pt x="12080" y="40987"/>
                    </a:cubicBezTo>
                    <a:cubicBezTo>
                      <a:pt x="12041" y="37644"/>
                      <a:pt x="13826" y="34111"/>
                      <a:pt x="12484" y="31235"/>
                    </a:cubicBezTo>
                    <a:cubicBezTo>
                      <a:pt x="10479" y="26108"/>
                      <a:pt x="1561" y="25217"/>
                      <a:pt x="4014" y="18306"/>
                    </a:cubicBezTo>
                    <a:cubicBezTo>
                      <a:pt x="5796" y="12956"/>
                      <a:pt x="15604" y="7606"/>
                      <a:pt x="8917" y="1363"/>
                    </a:cubicBezTo>
                    <a:cubicBezTo>
                      <a:pt x="7929" y="465"/>
                      <a:pt x="6759" y="1"/>
                      <a:pt x="56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3715825" y="4363750"/>
                <a:ext cx="513225" cy="733450"/>
              </a:xfrm>
              <a:custGeom>
                <a:avLst/>
                <a:gdLst/>
                <a:ahLst/>
                <a:cxnLst/>
                <a:rect l="l" t="t" r="r" b="b"/>
                <a:pathLst>
                  <a:path w="20529" h="29338" extrusionOk="0">
                    <a:moveTo>
                      <a:pt x="3777" y="0"/>
                    </a:moveTo>
                    <a:cubicBezTo>
                      <a:pt x="2739" y="0"/>
                      <a:pt x="1949" y="2071"/>
                      <a:pt x="1522" y="3778"/>
                    </a:cubicBezTo>
                    <a:cubicBezTo>
                      <a:pt x="855" y="6453"/>
                      <a:pt x="185" y="8905"/>
                      <a:pt x="185" y="11804"/>
                    </a:cubicBezTo>
                    <a:cubicBezTo>
                      <a:pt x="1" y="21809"/>
                      <a:pt x="15357" y="22580"/>
                      <a:pt x="19655" y="29337"/>
                    </a:cubicBezTo>
                    <a:cubicBezTo>
                      <a:pt x="19947" y="29195"/>
                      <a:pt x="20238" y="29051"/>
                      <a:pt x="20529" y="28903"/>
                    </a:cubicBezTo>
                    <a:cubicBezTo>
                      <a:pt x="19845" y="27333"/>
                      <a:pt x="18872" y="25710"/>
                      <a:pt x="18019" y="24286"/>
                    </a:cubicBezTo>
                    <a:cubicBezTo>
                      <a:pt x="16681" y="21835"/>
                      <a:pt x="12446" y="19828"/>
                      <a:pt x="10217" y="18045"/>
                    </a:cubicBezTo>
                    <a:cubicBezTo>
                      <a:pt x="7320" y="16039"/>
                      <a:pt x="5314" y="13810"/>
                      <a:pt x="5089" y="10243"/>
                    </a:cubicBezTo>
                    <a:cubicBezTo>
                      <a:pt x="4867" y="7790"/>
                      <a:pt x="6650" y="4670"/>
                      <a:pt x="5758" y="2440"/>
                    </a:cubicBezTo>
                    <a:cubicBezTo>
                      <a:pt x="5032" y="666"/>
                      <a:pt x="4365" y="0"/>
                      <a:pt x="3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9" name="Google Shape;889;p24"/>
            <p:cNvSpPr/>
            <p:nvPr/>
          </p:nvSpPr>
          <p:spPr>
            <a:xfrm rot="958424">
              <a:off x="8200433" y="3397030"/>
              <a:ext cx="810510" cy="840136"/>
            </a:xfrm>
            <a:custGeom>
              <a:avLst/>
              <a:gdLst/>
              <a:ahLst/>
              <a:cxnLst/>
              <a:rect l="l" t="t" r="r" b="b"/>
              <a:pathLst>
                <a:path w="32420" h="33605" extrusionOk="0">
                  <a:moveTo>
                    <a:pt x="13043" y="1"/>
                  </a:moveTo>
                  <a:cubicBezTo>
                    <a:pt x="10788" y="1"/>
                    <a:pt x="8611" y="1211"/>
                    <a:pt x="8088" y="5574"/>
                  </a:cubicBezTo>
                  <a:cubicBezTo>
                    <a:pt x="8088" y="5574"/>
                    <a:pt x="7803" y="5529"/>
                    <a:pt x="7357" y="5529"/>
                  </a:cubicBezTo>
                  <a:cubicBezTo>
                    <a:pt x="6083" y="5529"/>
                    <a:pt x="3494" y="5900"/>
                    <a:pt x="2504" y="8766"/>
                  </a:cubicBezTo>
                  <a:cubicBezTo>
                    <a:pt x="1168" y="12632"/>
                    <a:pt x="4900" y="15172"/>
                    <a:pt x="4900" y="15172"/>
                  </a:cubicBezTo>
                  <a:cubicBezTo>
                    <a:pt x="4900" y="15172"/>
                    <a:pt x="1" y="17510"/>
                    <a:pt x="439" y="20947"/>
                  </a:cubicBezTo>
                  <a:cubicBezTo>
                    <a:pt x="876" y="24373"/>
                    <a:pt x="6975" y="24378"/>
                    <a:pt x="7011" y="24378"/>
                  </a:cubicBezTo>
                  <a:cubicBezTo>
                    <a:pt x="7011" y="24378"/>
                    <a:pt x="7011" y="24378"/>
                    <a:pt x="7011" y="24378"/>
                  </a:cubicBezTo>
                  <a:lnTo>
                    <a:pt x="7011" y="24378"/>
                  </a:lnTo>
                  <a:cubicBezTo>
                    <a:pt x="7011" y="24378"/>
                    <a:pt x="3664" y="25796"/>
                    <a:pt x="4210" y="28702"/>
                  </a:cubicBezTo>
                  <a:cubicBezTo>
                    <a:pt x="4581" y="30683"/>
                    <a:pt x="6473" y="31740"/>
                    <a:pt x="8349" y="31740"/>
                  </a:cubicBezTo>
                  <a:cubicBezTo>
                    <a:pt x="9226" y="31740"/>
                    <a:pt x="10100" y="31509"/>
                    <a:pt x="10814" y="31033"/>
                  </a:cubicBezTo>
                  <a:cubicBezTo>
                    <a:pt x="10814" y="31033"/>
                    <a:pt x="11447" y="33605"/>
                    <a:pt x="14281" y="33605"/>
                  </a:cubicBezTo>
                  <a:cubicBezTo>
                    <a:pt x="14904" y="33605"/>
                    <a:pt x="15633" y="33481"/>
                    <a:pt x="16486" y="33177"/>
                  </a:cubicBezTo>
                  <a:cubicBezTo>
                    <a:pt x="21213" y="31496"/>
                    <a:pt x="32419" y="23231"/>
                    <a:pt x="29133" y="11503"/>
                  </a:cubicBezTo>
                  <a:lnTo>
                    <a:pt x="18782" y="1880"/>
                  </a:lnTo>
                  <a:cubicBezTo>
                    <a:pt x="18782" y="1880"/>
                    <a:pt x="15852" y="1"/>
                    <a:pt x="1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4"/>
            <p:cNvSpPr/>
            <p:nvPr/>
          </p:nvSpPr>
          <p:spPr>
            <a:xfrm rot="958424">
              <a:off x="8200433" y="3397030"/>
              <a:ext cx="810510" cy="840136"/>
            </a:xfrm>
            <a:custGeom>
              <a:avLst/>
              <a:gdLst/>
              <a:ahLst/>
              <a:cxnLst/>
              <a:rect l="l" t="t" r="r" b="b"/>
              <a:pathLst>
                <a:path w="32420" h="33605" extrusionOk="0">
                  <a:moveTo>
                    <a:pt x="13043" y="1"/>
                  </a:moveTo>
                  <a:cubicBezTo>
                    <a:pt x="10788" y="1"/>
                    <a:pt x="8611" y="1211"/>
                    <a:pt x="8088" y="5574"/>
                  </a:cubicBezTo>
                  <a:cubicBezTo>
                    <a:pt x="8088" y="5574"/>
                    <a:pt x="7803" y="5529"/>
                    <a:pt x="7357" y="5529"/>
                  </a:cubicBezTo>
                  <a:cubicBezTo>
                    <a:pt x="6083" y="5529"/>
                    <a:pt x="3494" y="5900"/>
                    <a:pt x="2504" y="8766"/>
                  </a:cubicBezTo>
                  <a:cubicBezTo>
                    <a:pt x="1168" y="12632"/>
                    <a:pt x="4900" y="15172"/>
                    <a:pt x="4900" y="15172"/>
                  </a:cubicBezTo>
                  <a:cubicBezTo>
                    <a:pt x="4900" y="15172"/>
                    <a:pt x="1" y="17510"/>
                    <a:pt x="439" y="20947"/>
                  </a:cubicBezTo>
                  <a:cubicBezTo>
                    <a:pt x="876" y="24373"/>
                    <a:pt x="6975" y="24378"/>
                    <a:pt x="7011" y="24378"/>
                  </a:cubicBezTo>
                  <a:cubicBezTo>
                    <a:pt x="7011" y="24378"/>
                    <a:pt x="7011" y="24378"/>
                    <a:pt x="7011" y="24378"/>
                  </a:cubicBezTo>
                  <a:lnTo>
                    <a:pt x="7011" y="24378"/>
                  </a:lnTo>
                  <a:cubicBezTo>
                    <a:pt x="7011" y="24378"/>
                    <a:pt x="3664" y="25796"/>
                    <a:pt x="4210" y="28702"/>
                  </a:cubicBezTo>
                  <a:cubicBezTo>
                    <a:pt x="4581" y="30683"/>
                    <a:pt x="6473" y="31740"/>
                    <a:pt x="8349" y="31740"/>
                  </a:cubicBezTo>
                  <a:cubicBezTo>
                    <a:pt x="9226" y="31740"/>
                    <a:pt x="10100" y="31509"/>
                    <a:pt x="10814" y="31033"/>
                  </a:cubicBezTo>
                  <a:cubicBezTo>
                    <a:pt x="10814" y="31033"/>
                    <a:pt x="11447" y="33605"/>
                    <a:pt x="14281" y="33605"/>
                  </a:cubicBezTo>
                  <a:cubicBezTo>
                    <a:pt x="14904" y="33605"/>
                    <a:pt x="15633" y="33481"/>
                    <a:pt x="16486" y="33177"/>
                  </a:cubicBezTo>
                  <a:cubicBezTo>
                    <a:pt x="21213" y="31496"/>
                    <a:pt x="32419" y="23231"/>
                    <a:pt x="29133" y="11503"/>
                  </a:cubicBezTo>
                  <a:lnTo>
                    <a:pt x="18782" y="1880"/>
                  </a:lnTo>
                  <a:cubicBezTo>
                    <a:pt x="18782" y="1880"/>
                    <a:pt x="15852" y="1"/>
                    <a:pt x="13043" y="1"/>
                  </a:cubicBez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4"/>
            <p:cNvSpPr/>
            <p:nvPr/>
          </p:nvSpPr>
          <p:spPr>
            <a:xfrm rot="958424">
              <a:off x="8451125" y="3272705"/>
              <a:ext cx="902061" cy="935712"/>
            </a:xfrm>
            <a:custGeom>
              <a:avLst/>
              <a:gdLst/>
              <a:ahLst/>
              <a:cxnLst/>
              <a:rect l="l" t="t" r="r" b="b"/>
              <a:pathLst>
                <a:path w="36082" h="37428" extrusionOk="0">
                  <a:moveTo>
                    <a:pt x="22721" y="0"/>
                  </a:moveTo>
                  <a:cubicBezTo>
                    <a:pt x="20923" y="0"/>
                    <a:pt x="18982" y="1026"/>
                    <a:pt x="17113" y="3973"/>
                  </a:cubicBezTo>
                  <a:cubicBezTo>
                    <a:pt x="17113" y="3973"/>
                    <a:pt x="15486" y="2850"/>
                    <a:pt x="13444" y="2850"/>
                  </a:cubicBezTo>
                  <a:cubicBezTo>
                    <a:pt x="12227" y="2850"/>
                    <a:pt x="10862" y="3249"/>
                    <a:pt x="9606" y="4522"/>
                  </a:cubicBezTo>
                  <a:cubicBezTo>
                    <a:pt x="6244" y="7928"/>
                    <a:pt x="8900" y="12495"/>
                    <a:pt x="8900" y="12495"/>
                  </a:cubicBezTo>
                  <a:cubicBezTo>
                    <a:pt x="8900" y="12495"/>
                    <a:pt x="8900" y="12495"/>
                    <a:pt x="8900" y="12495"/>
                  </a:cubicBezTo>
                  <a:cubicBezTo>
                    <a:pt x="8866" y="12495"/>
                    <a:pt x="2544" y="12500"/>
                    <a:pt x="1274" y="16340"/>
                  </a:cubicBezTo>
                  <a:cubicBezTo>
                    <a:pt x="0" y="20189"/>
                    <a:pt x="6480" y="23281"/>
                    <a:pt x="6480" y="23281"/>
                  </a:cubicBezTo>
                  <a:cubicBezTo>
                    <a:pt x="6480" y="23281"/>
                    <a:pt x="6434" y="23278"/>
                    <a:pt x="6351" y="23278"/>
                  </a:cubicBezTo>
                  <a:cubicBezTo>
                    <a:pt x="5634" y="23278"/>
                    <a:pt x="2137" y="23434"/>
                    <a:pt x="1339" y="26431"/>
                  </a:cubicBezTo>
                  <a:cubicBezTo>
                    <a:pt x="509" y="29546"/>
                    <a:pt x="3543" y="32272"/>
                    <a:pt x="6486" y="32272"/>
                  </a:cubicBezTo>
                  <a:cubicBezTo>
                    <a:pt x="6703" y="32272"/>
                    <a:pt x="6920" y="32257"/>
                    <a:pt x="7135" y="32226"/>
                  </a:cubicBezTo>
                  <a:lnTo>
                    <a:pt x="7135" y="32226"/>
                  </a:lnTo>
                  <a:cubicBezTo>
                    <a:pt x="7135" y="32227"/>
                    <a:pt x="6198" y="36741"/>
                    <a:pt x="12039" y="37354"/>
                  </a:cubicBezTo>
                  <a:cubicBezTo>
                    <a:pt x="12492" y="37402"/>
                    <a:pt x="13007" y="37427"/>
                    <a:pt x="13571" y="37427"/>
                  </a:cubicBezTo>
                  <a:cubicBezTo>
                    <a:pt x="20065" y="37427"/>
                    <a:pt x="33188" y="34043"/>
                    <a:pt x="36081" y="22089"/>
                  </a:cubicBezTo>
                  <a:cubicBezTo>
                    <a:pt x="33101" y="14224"/>
                    <a:pt x="29072" y="6877"/>
                    <a:pt x="24164" y="213"/>
                  </a:cubicBezTo>
                  <a:cubicBezTo>
                    <a:pt x="23697" y="77"/>
                    <a:pt x="23214" y="0"/>
                    <a:pt x="22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4"/>
            <p:cNvSpPr/>
            <p:nvPr/>
          </p:nvSpPr>
          <p:spPr>
            <a:xfrm>
              <a:off x="5875775" y="3992211"/>
              <a:ext cx="7169088" cy="1479471"/>
            </a:xfrm>
            <a:custGeom>
              <a:avLst/>
              <a:gdLst/>
              <a:ahLst/>
              <a:cxnLst/>
              <a:rect l="l" t="t" r="r" b="b"/>
              <a:pathLst>
                <a:path w="148114" h="30566" extrusionOk="0">
                  <a:moveTo>
                    <a:pt x="72948" y="0"/>
                  </a:moveTo>
                  <a:cubicBezTo>
                    <a:pt x="72794" y="0"/>
                    <a:pt x="72643" y="0"/>
                    <a:pt x="72489" y="5"/>
                  </a:cubicBezTo>
                  <a:lnTo>
                    <a:pt x="71414" y="32"/>
                  </a:lnTo>
                  <a:lnTo>
                    <a:pt x="70285" y="60"/>
                  </a:lnTo>
                  <a:cubicBezTo>
                    <a:pt x="69607" y="76"/>
                    <a:pt x="68934" y="122"/>
                    <a:pt x="68191" y="175"/>
                  </a:cubicBezTo>
                  <a:lnTo>
                    <a:pt x="67964" y="191"/>
                  </a:lnTo>
                  <a:lnTo>
                    <a:pt x="67741" y="207"/>
                  </a:lnTo>
                  <a:cubicBezTo>
                    <a:pt x="67596" y="217"/>
                    <a:pt x="67448" y="225"/>
                    <a:pt x="67303" y="235"/>
                  </a:cubicBezTo>
                  <a:cubicBezTo>
                    <a:pt x="67192" y="242"/>
                    <a:pt x="67079" y="257"/>
                    <a:pt x="66968" y="272"/>
                  </a:cubicBezTo>
                  <a:lnTo>
                    <a:pt x="66923" y="277"/>
                  </a:lnTo>
                  <a:cubicBezTo>
                    <a:pt x="66873" y="287"/>
                    <a:pt x="66820" y="293"/>
                    <a:pt x="66770" y="297"/>
                  </a:cubicBezTo>
                  <a:lnTo>
                    <a:pt x="66636" y="313"/>
                  </a:lnTo>
                  <a:lnTo>
                    <a:pt x="65609" y="432"/>
                  </a:lnTo>
                  <a:lnTo>
                    <a:pt x="65372" y="458"/>
                  </a:lnTo>
                  <a:cubicBezTo>
                    <a:pt x="64996" y="504"/>
                    <a:pt x="64574" y="552"/>
                    <a:pt x="64166" y="614"/>
                  </a:cubicBezTo>
                  <a:lnTo>
                    <a:pt x="63713" y="684"/>
                  </a:lnTo>
                  <a:lnTo>
                    <a:pt x="63637" y="696"/>
                  </a:lnTo>
                  <a:cubicBezTo>
                    <a:pt x="62728" y="839"/>
                    <a:pt x="61790" y="987"/>
                    <a:pt x="60882" y="1157"/>
                  </a:cubicBezTo>
                  <a:cubicBezTo>
                    <a:pt x="59713" y="1376"/>
                    <a:pt x="58541" y="1611"/>
                    <a:pt x="57398" y="1853"/>
                  </a:cubicBezTo>
                  <a:cubicBezTo>
                    <a:pt x="56379" y="2068"/>
                    <a:pt x="55321" y="2320"/>
                    <a:pt x="54410" y="2539"/>
                  </a:cubicBezTo>
                  <a:lnTo>
                    <a:pt x="54036" y="2627"/>
                  </a:lnTo>
                  <a:cubicBezTo>
                    <a:pt x="53333" y="2795"/>
                    <a:pt x="52598" y="2993"/>
                    <a:pt x="52062" y="3139"/>
                  </a:cubicBezTo>
                  <a:lnTo>
                    <a:pt x="51351" y="3326"/>
                  </a:lnTo>
                  <a:cubicBezTo>
                    <a:pt x="50703" y="3496"/>
                    <a:pt x="50061" y="3697"/>
                    <a:pt x="49440" y="3889"/>
                  </a:cubicBezTo>
                  <a:cubicBezTo>
                    <a:pt x="49187" y="3968"/>
                    <a:pt x="48953" y="4040"/>
                    <a:pt x="48721" y="4112"/>
                  </a:cubicBezTo>
                  <a:cubicBezTo>
                    <a:pt x="48457" y="4193"/>
                    <a:pt x="48191" y="4287"/>
                    <a:pt x="47923" y="4386"/>
                  </a:cubicBezTo>
                  <a:cubicBezTo>
                    <a:pt x="47789" y="4435"/>
                    <a:pt x="47656" y="4485"/>
                    <a:pt x="47525" y="4529"/>
                  </a:cubicBezTo>
                  <a:lnTo>
                    <a:pt x="46845" y="4768"/>
                  </a:lnTo>
                  <a:lnTo>
                    <a:pt x="46166" y="5005"/>
                  </a:lnTo>
                  <a:cubicBezTo>
                    <a:pt x="45894" y="5099"/>
                    <a:pt x="45624" y="5205"/>
                    <a:pt x="45326" y="5324"/>
                  </a:cubicBezTo>
                  <a:lnTo>
                    <a:pt x="45231" y="5361"/>
                  </a:lnTo>
                  <a:cubicBezTo>
                    <a:pt x="45078" y="5423"/>
                    <a:pt x="44924" y="5485"/>
                    <a:pt x="44770" y="5545"/>
                  </a:cubicBezTo>
                  <a:lnTo>
                    <a:pt x="44265" y="5740"/>
                  </a:lnTo>
                  <a:lnTo>
                    <a:pt x="43544" y="6017"/>
                  </a:lnTo>
                  <a:cubicBezTo>
                    <a:pt x="42387" y="6461"/>
                    <a:pt x="41211" y="6915"/>
                    <a:pt x="40033" y="7375"/>
                  </a:cubicBezTo>
                  <a:cubicBezTo>
                    <a:pt x="39446" y="7604"/>
                    <a:pt x="38856" y="7837"/>
                    <a:pt x="38267" y="8069"/>
                  </a:cubicBezTo>
                  <a:cubicBezTo>
                    <a:pt x="37635" y="8319"/>
                    <a:pt x="37005" y="8588"/>
                    <a:pt x="36361" y="8867"/>
                  </a:cubicBezTo>
                  <a:cubicBezTo>
                    <a:pt x="36063" y="8996"/>
                    <a:pt x="35765" y="9122"/>
                    <a:pt x="35468" y="9247"/>
                  </a:cubicBezTo>
                  <a:cubicBezTo>
                    <a:pt x="34899" y="9486"/>
                    <a:pt x="34335" y="9731"/>
                    <a:pt x="33768" y="9978"/>
                  </a:cubicBezTo>
                  <a:lnTo>
                    <a:pt x="32893" y="10354"/>
                  </a:lnTo>
                  <a:cubicBezTo>
                    <a:pt x="30945" y="11158"/>
                    <a:pt x="29257" y="11865"/>
                    <a:pt x="27733" y="12511"/>
                  </a:cubicBezTo>
                  <a:cubicBezTo>
                    <a:pt x="27527" y="12596"/>
                    <a:pt x="27317" y="12698"/>
                    <a:pt x="27119" y="12797"/>
                  </a:cubicBezTo>
                  <a:lnTo>
                    <a:pt x="27093" y="12810"/>
                  </a:lnTo>
                  <a:lnTo>
                    <a:pt x="26912" y="12897"/>
                  </a:lnTo>
                  <a:lnTo>
                    <a:pt x="26385" y="13149"/>
                  </a:lnTo>
                  <a:lnTo>
                    <a:pt x="25393" y="13623"/>
                  </a:lnTo>
                  <a:cubicBezTo>
                    <a:pt x="24866" y="13875"/>
                    <a:pt x="24342" y="14128"/>
                    <a:pt x="23818" y="14383"/>
                  </a:cubicBezTo>
                  <a:lnTo>
                    <a:pt x="22909" y="14824"/>
                  </a:lnTo>
                  <a:cubicBezTo>
                    <a:pt x="21498" y="15505"/>
                    <a:pt x="20043" y="16154"/>
                    <a:pt x="18759" y="16728"/>
                  </a:cubicBezTo>
                  <a:lnTo>
                    <a:pt x="17840" y="17137"/>
                  </a:lnTo>
                  <a:cubicBezTo>
                    <a:pt x="15949" y="17984"/>
                    <a:pt x="14356" y="18691"/>
                    <a:pt x="12830" y="19357"/>
                  </a:cubicBezTo>
                  <a:cubicBezTo>
                    <a:pt x="12865" y="19347"/>
                    <a:pt x="12898" y="19338"/>
                    <a:pt x="12930" y="19328"/>
                  </a:cubicBezTo>
                  <a:lnTo>
                    <a:pt x="12930" y="19328"/>
                  </a:lnTo>
                  <a:cubicBezTo>
                    <a:pt x="11500" y="19906"/>
                    <a:pt x="9863" y="20583"/>
                    <a:pt x="7783" y="21455"/>
                  </a:cubicBezTo>
                  <a:cubicBezTo>
                    <a:pt x="7250" y="21679"/>
                    <a:pt x="6719" y="21911"/>
                    <a:pt x="6190" y="22143"/>
                  </a:cubicBezTo>
                  <a:lnTo>
                    <a:pt x="6051" y="22202"/>
                  </a:lnTo>
                  <a:lnTo>
                    <a:pt x="5859" y="22286"/>
                  </a:lnTo>
                  <a:lnTo>
                    <a:pt x="5232" y="22560"/>
                  </a:lnTo>
                  <a:cubicBezTo>
                    <a:pt x="4676" y="22802"/>
                    <a:pt x="4119" y="23031"/>
                    <a:pt x="3547" y="23269"/>
                  </a:cubicBezTo>
                  <a:lnTo>
                    <a:pt x="3115" y="23448"/>
                  </a:lnTo>
                  <a:cubicBezTo>
                    <a:pt x="2850" y="23548"/>
                    <a:pt x="2582" y="23651"/>
                    <a:pt x="2315" y="23756"/>
                  </a:cubicBezTo>
                  <a:lnTo>
                    <a:pt x="2121" y="23831"/>
                  </a:lnTo>
                  <a:lnTo>
                    <a:pt x="2033" y="23863"/>
                  </a:lnTo>
                  <a:cubicBezTo>
                    <a:pt x="1517" y="24060"/>
                    <a:pt x="1001" y="24258"/>
                    <a:pt x="482" y="24449"/>
                  </a:cubicBezTo>
                  <a:lnTo>
                    <a:pt x="0" y="24624"/>
                  </a:lnTo>
                  <a:lnTo>
                    <a:pt x="0" y="28044"/>
                  </a:lnTo>
                  <a:lnTo>
                    <a:pt x="0" y="30561"/>
                  </a:lnTo>
                  <a:lnTo>
                    <a:pt x="5" y="30566"/>
                  </a:lnTo>
                  <a:lnTo>
                    <a:pt x="148114" y="30566"/>
                  </a:lnTo>
                  <a:cubicBezTo>
                    <a:pt x="147276" y="30114"/>
                    <a:pt x="146453" y="29644"/>
                    <a:pt x="145645" y="29185"/>
                  </a:cubicBezTo>
                  <a:lnTo>
                    <a:pt x="145186" y="28930"/>
                  </a:lnTo>
                  <a:lnTo>
                    <a:pt x="144720" y="28664"/>
                  </a:lnTo>
                  <a:cubicBezTo>
                    <a:pt x="144254" y="28404"/>
                    <a:pt x="143785" y="28147"/>
                    <a:pt x="143317" y="27892"/>
                  </a:cubicBezTo>
                  <a:lnTo>
                    <a:pt x="143178" y="27816"/>
                  </a:lnTo>
                  <a:cubicBezTo>
                    <a:pt x="142917" y="27674"/>
                    <a:pt x="142651" y="27530"/>
                    <a:pt x="142390" y="27384"/>
                  </a:cubicBezTo>
                  <a:cubicBezTo>
                    <a:pt x="141901" y="27117"/>
                    <a:pt x="141419" y="26822"/>
                    <a:pt x="140950" y="26542"/>
                  </a:cubicBezTo>
                  <a:lnTo>
                    <a:pt x="140926" y="26527"/>
                  </a:lnTo>
                  <a:lnTo>
                    <a:pt x="140901" y="26511"/>
                  </a:lnTo>
                  <a:lnTo>
                    <a:pt x="140787" y="26441"/>
                  </a:lnTo>
                  <a:cubicBezTo>
                    <a:pt x="140632" y="26348"/>
                    <a:pt x="140472" y="26251"/>
                    <a:pt x="140314" y="26157"/>
                  </a:cubicBezTo>
                  <a:cubicBezTo>
                    <a:pt x="139344" y="25579"/>
                    <a:pt x="138389" y="24967"/>
                    <a:pt x="137331" y="24288"/>
                  </a:cubicBezTo>
                  <a:lnTo>
                    <a:pt x="137265" y="24248"/>
                  </a:lnTo>
                  <a:cubicBezTo>
                    <a:pt x="136920" y="24025"/>
                    <a:pt x="136589" y="23810"/>
                    <a:pt x="136252" y="23595"/>
                  </a:cubicBezTo>
                  <a:cubicBezTo>
                    <a:pt x="134817" y="22681"/>
                    <a:pt x="133553" y="21827"/>
                    <a:pt x="132387" y="20987"/>
                  </a:cubicBezTo>
                  <a:lnTo>
                    <a:pt x="132268" y="20901"/>
                  </a:lnTo>
                  <a:lnTo>
                    <a:pt x="131931" y="20657"/>
                  </a:lnTo>
                  <a:cubicBezTo>
                    <a:pt x="131462" y="20318"/>
                    <a:pt x="130943" y="19942"/>
                    <a:pt x="130429" y="19594"/>
                  </a:cubicBezTo>
                  <a:cubicBezTo>
                    <a:pt x="129779" y="19153"/>
                    <a:pt x="129100" y="18682"/>
                    <a:pt x="128408" y="18198"/>
                  </a:cubicBezTo>
                  <a:lnTo>
                    <a:pt x="128147" y="18002"/>
                  </a:lnTo>
                  <a:cubicBezTo>
                    <a:pt x="127888" y="17804"/>
                    <a:pt x="127628" y="17606"/>
                    <a:pt x="127365" y="17411"/>
                  </a:cubicBezTo>
                  <a:lnTo>
                    <a:pt x="127134" y="17236"/>
                  </a:lnTo>
                  <a:lnTo>
                    <a:pt x="127003" y="17137"/>
                  </a:lnTo>
                  <a:lnTo>
                    <a:pt x="126984" y="17121"/>
                  </a:lnTo>
                  <a:cubicBezTo>
                    <a:pt x="126693" y="16901"/>
                    <a:pt x="126395" y="16674"/>
                    <a:pt x="126096" y="16468"/>
                  </a:cubicBezTo>
                  <a:lnTo>
                    <a:pt x="125282" y="15907"/>
                  </a:lnTo>
                  <a:lnTo>
                    <a:pt x="124710" y="15513"/>
                  </a:lnTo>
                  <a:cubicBezTo>
                    <a:pt x="124376" y="15281"/>
                    <a:pt x="124012" y="15052"/>
                    <a:pt x="123693" y="14856"/>
                  </a:cubicBezTo>
                  <a:lnTo>
                    <a:pt x="123635" y="14818"/>
                  </a:lnTo>
                  <a:lnTo>
                    <a:pt x="123588" y="14787"/>
                  </a:lnTo>
                  <a:cubicBezTo>
                    <a:pt x="123421" y="14682"/>
                    <a:pt x="123255" y="14576"/>
                    <a:pt x="123090" y="14472"/>
                  </a:cubicBezTo>
                  <a:cubicBezTo>
                    <a:pt x="121212" y="13268"/>
                    <a:pt x="119482" y="12227"/>
                    <a:pt x="117805" y="11295"/>
                  </a:cubicBezTo>
                  <a:cubicBezTo>
                    <a:pt x="116863" y="10773"/>
                    <a:pt x="115872" y="10241"/>
                    <a:pt x="114687" y="9613"/>
                  </a:cubicBezTo>
                  <a:cubicBezTo>
                    <a:pt x="113971" y="9233"/>
                    <a:pt x="113207" y="8857"/>
                    <a:pt x="112591" y="8556"/>
                  </a:cubicBezTo>
                  <a:lnTo>
                    <a:pt x="112549" y="8533"/>
                  </a:lnTo>
                  <a:lnTo>
                    <a:pt x="111849" y="8187"/>
                  </a:lnTo>
                  <a:cubicBezTo>
                    <a:pt x="111577" y="8051"/>
                    <a:pt x="111293" y="7935"/>
                    <a:pt x="111017" y="7822"/>
                  </a:cubicBezTo>
                  <a:lnTo>
                    <a:pt x="110957" y="7795"/>
                  </a:lnTo>
                  <a:cubicBezTo>
                    <a:pt x="110844" y="7749"/>
                    <a:pt x="110727" y="7701"/>
                    <a:pt x="110614" y="7652"/>
                  </a:cubicBezTo>
                  <a:lnTo>
                    <a:pt x="110125" y="7440"/>
                  </a:lnTo>
                  <a:lnTo>
                    <a:pt x="109624" y="7224"/>
                  </a:lnTo>
                  <a:lnTo>
                    <a:pt x="109461" y="7152"/>
                  </a:lnTo>
                  <a:lnTo>
                    <a:pt x="109438" y="7140"/>
                  </a:lnTo>
                  <a:cubicBezTo>
                    <a:pt x="109299" y="7078"/>
                    <a:pt x="109153" y="7013"/>
                    <a:pt x="109003" y="6962"/>
                  </a:cubicBezTo>
                  <a:lnTo>
                    <a:pt x="108390" y="6739"/>
                  </a:lnTo>
                  <a:lnTo>
                    <a:pt x="108219" y="6675"/>
                  </a:lnTo>
                  <a:lnTo>
                    <a:pt x="108178" y="6662"/>
                  </a:lnTo>
                  <a:cubicBezTo>
                    <a:pt x="107486" y="6407"/>
                    <a:pt x="106768" y="6146"/>
                    <a:pt x="106058" y="5914"/>
                  </a:cubicBezTo>
                  <a:lnTo>
                    <a:pt x="105821" y="5835"/>
                  </a:lnTo>
                  <a:cubicBezTo>
                    <a:pt x="105131" y="5607"/>
                    <a:pt x="104444" y="5381"/>
                    <a:pt x="103759" y="5161"/>
                  </a:cubicBezTo>
                  <a:cubicBezTo>
                    <a:pt x="103475" y="5067"/>
                    <a:pt x="103188" y="4975"/>
                    <a:pt x="102904" y="4885"/>
                  </a:cubicBezTo>
                  <a:lnTo>
                    <a:pt x="102528" y="4763"/>
                  </a:lnTo>
                  <a:lnTo>
                    <a:pt x="101029" y="4284"/>
                  </a:lnTo>
                  <a:cubicBezTo>
                    <a:pt x="100721" y="4185"/>
                    <a:pt x="100404" y="4097"/>
                    <a:pt x="100077" y="4007"/>
                  </a:cubicBezTo>
                  <a:cubicBezTo>
                    <a:pt x="99931" y="3968"/>
                    <a:pt x="99786" y="3929"/>
                    <a:pt x="99641" y="3887"/>
                  </a:cubicBezTo>
                  <a:lnTo>
                    <a:pt x="98853" y="3659"/>
                  </a:lnTo>
                  <a:lnTo>
                    <a:pt x="98132" y="3454"/>
                  </a:lnTo>
                  <a:cubicBezTo>
                    <a:pt x="97767" y="3347"/>
                    <a:pt x="97390" y="3254"/>
                    <a:pt x="97000" y="3161"/>
                  </a:cubicBezTo>
                  <a:lnTo>
                    <a:pt x="96926" y="3144"/>
                  </a:lnTo>
                  <a:cubicBezTo>
                    <a:pt x="96730" y="3098"/>
                    <a:pt x="96536" y="3047"/>
                    <a:pt x="96339" y="2998"/>
                  </a:cubicBezTo>
                  <a:lnTo>
                    <a:pt x="96015" y="2915"/>
                  </a:lnTo>
                  <a:lnTo>
                    <a:pt x="95937" y="2895"/>
                  </a:lnTo>
                  <a:cubicBezTo>
                    <a:pt x="95681" y="2828"/>
                    <a:pt x="95425" y="2761"/>
                    <a:pt x="95165" y="2704"/>
                  </a:cubicBezTo>
                  <a:lnTo>
                    <a:pt x="94143" y="2482"/>
                  </a:lnTo>
                  <a:lnTo>
                    <a:pt x="93003" y="2235"/>
                  </a:lnTo>
                  <a:cubicBezTo>
                    <a:pt x="92252" y="2074"/>
                    <a:pt x="91486" y="1934"/>
                    <a:pt x="90743" y="1795"/>
                  </a:cubicBezTo>
                  <a:lnTo>
                    <a:pt x="90686" y="1785"/>
                  </a:lnTo>
                  <a:lnTo>
                    <a:pt x="90599" y="1767"/>
                  </a:lnTo>
                  <a:cubicBezTo>
                    <a:pt x="90345" y="1723"/>
                    <a:pt x="90090" y="1677"/>
                    <a:pt x="89836" y="1630"/>
                  </a:cubicBezTo>
                  <a:cubicBezTo>
                    <a:pt x="89572" y="1581"/>
                    <a:pt x="89305" y="1541"/>
                    <a:pt x="89045" y="1507"/>
                  </a:cubicBezTo>
                  <a:lnTo>
                    <a:pt x="89003" y="1499"/>
                  </a:lnTo>
                  <a:lnTo>
                    <a:pt x="88829" y="1474"/>
                  </a:lnTo>
                  <a:lnTo>
                    <a:pt x="88648" y="1447"/>
                  </a:lnTo>
                  <a:lnTo>
                    <a:pt x="87731" y="1313"/>
                  </a:lnTo>
                  <a:lnTo>
                    <a:pt x="86836" y="1179"/>
                  </a:lnTo>
                  <a:cubicBezTo>
                    <a:pt x="86097" y="1071"/>
                    <a:pt x="85341" y="979"/>
                    <a:pt x="84610" y="892"/>
                  </a:cubicBezTo>
                  <a:lnTo>
                    <a:pt x="84557" y="885"/>
                  </a:lnTo>
                  <a:cubicBezTo>
                    <a:pt x="84197" y="843"/>
                    <a:pt x="83833" y="798"/>
                    <a:pt x="83477" y="753"/>
                  </a:cubicBezTo>
                  <a:cubicBezTo>
                    <a:pt x="83118" y="707"/>
                    <a:pt x="82763" y="673"/>
                    <a:pt x="82406" y="634"/>
                  </a:cubicBezTo>
                  <a:lnTo>
                    <a:pt x="82230" y="618"/>
                  </a:lnTo>
                  <a:cubicBezTo>
                    <a:pt x="82118" y="608"/>
                    <a:pt x="82008" y="596"/>
                    <a:pt x="81897" y="583"/>
                  </a:cubicBezTo>
                  <a:lnTo>
                    <a:pt x="81393" y="529"/>
                  </a:lnTo>
                  <a:cubicBezTo>
                    <a:pt x="81074" y="494"/>
                    <a:pt x="80759" y="459"/>
                    <a:pt x="80444" y="431"/>
                  </a:cubicBezTo>
                  <a:cubicBezTo>
                    <a:pt x="80384" y="425"/>
                    <a:pt x="80325" y="418"/>
                    <a:pt x="80265" y="413"/>
                  </a:cubicBezTo>
                  <a:cubicBezTo>
                    <a:pt x="80047" y="392"/>
                    <a:pt x="79830" y="372"/>
                    <a:pt x="79615" y="351"/>
                  </a:cubicBezTo>
                  <a:lnTo>
                    <a:pt x="79562" y="346"/>
                  </a:lnTo>
                  <a:cubicBezTo>
                    <a:pt x="78864" y="282"/>
                    <a:pt x="78074" y="206"/>
                    <a:pt x="77303" y="156"/>
                  </a:cubicBezTo>
                  <a:cubicBezTo>
                    <a:pt x="76618" y="113"/>
                    <a:pt x="75933" y="70"/>
                    <a:pt x="75247" y="27"/>
                  </a:cubicBezTo>
                  <a:cubicBezTo>
                    <a:pt x="74955" y="10"/>
                    <a:pt x="74662" y="5"/>
                    <a:pt x="74388" y="5"/>
                  </a:cubicBezTo>
                  <a:lnTo>
                    <a:pt x="73824" y="5"/>
                  </a:lnTo>
                  <a:lnTo>
                    <a:pt x="73456" y="3"/>
                  </a:lnTo>
                  <a:cubicBezTo>
                    <a:pt x="73288" y="0"/>
                    <a:pt x="73117" y="0"/>
                    <a:pt x="72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3" name="Google Shape;893;p24"/>
            <p:cNvGrpSpPr/>
            <p:nvPr/>
          </p:nvGrpSpPr>
          <p:grpSpPr>
            <a:xfrm>
              <a:off x="8289176" y="4143494"/>
              <a:ext cx="854818" cy="267538"/>
              <a:chOff x="8405713" y="4127075"/>
              <a:chExt cx="391741" cy="122600"/>
            </a:xfrm>
          </p:grpSpPr>
          <p:sp>
            <p:nvSpPr>
              <p:cNvPr id="894" name="Google Shape;894;p24"/>
              <p:cNvSpPr/>
              <p:nvPr/>
            </p:nvSpPr>
            <p:spPr>
              <a:xfrm>
                <a:off x="8602463" y="4144150"/>
                <a:ext cx="5407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008" extrusionOk="0">
                    <a:moveTo>
                      <a:pt x="1081" y="1"/>
                    </a:moveTo>
                    <a:cubicBezTo>
                      <a:pt x="897" y="1"/>
                      <a:pt x="738" y="83"/>
                      <a:pt x="631" y="205"/>
                    </a:cubicBezTo>
                    <a:cubicBezTo>
                      <a:pt x="458" y="212"/>
                      <a:pt x="293" y="280"/>
                      <a:pt x="185" y="415"/>
                    </a:cubicBezTo>
                    <a:cubicBezTo>
                      <a:pt x="57" y="575"/>
                      <a:pt x="51" y="777"/>
                      <a:pt x="135" y="944"/>
                    </a:cubicBezTo>
                    <a:cubicBezTo>
                      <a:pt x="25" y="1100"/>
                      <a:pt x="1" y="1300"/>
                      <a:pt x="103" y="1474"/>
                    </a:cubicBezTo>
                    <a:cubicBezTo>
                      <a:pt x="202" y="1644"/>
                      <a:pt x="391" y="1736"/>
                      <a:pt x="588" y="1746"/>
                    </a:cubicBezTo>
                    <a:cubicBezTo>
                      <a:pt x="691" y="1900"/>
                      <a:pt x="868" y="2007"/>
                      <a:pt x="1081" y="2007"/>
                    </a:cubicBezTo>
                    <a:cubicBezTo>
                      <a:pt x="1266" y="2007"/>
                      <a:pt x="1424" y="1926"/>
                      <a:pt x="1531" y="1804"/>
                    </a:cubicBezTo>
                    <a:cubicBezTo>
                      <a:pt x="1702" y="1797"/>
                      <a:pt x="1869" y="1729"/>
                      <a:pt x="1978" y="1593"/>
                    </a:cubicBezTo>
                    <a:cubicBezTo>
                      <a:pt x="2106" y="1433"/>
                      <a:pt x="2112" y="1233"/>
                      <a:pt x="2028" y="1064"/>
                    </a:cubicBezTo>
                    <a:cubicBezTo>
                      <a:pt x="2136" y="907"/>
                      <a:pt x="2162" y="707"/>
                      <a:pt x="2059" y="533"/>
                    </a:cubicBezTo>
                    <a:cubicBezTo>
                      <a:pt x="1959" y="363"/>
                      <a:pt x="1772" y="272"/>
                      <a:pt x="1573" y="262"/>
                    </a:cubicBezTo>
                    <a:cubicBezTo>
                      <a:pt x="1471" y="108"/>
                      <a:pt x="1293" y="1"/>
                      <a:pt x="1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8620063" y="4158375"/>
                <a:ext cx="188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754" extrusionOk="0">
                    <a:moveTo>
                      <a:pt x="377" y="1"/>
                    </a:moveTo>
                    <a:cubicBezTo>
                      <a:pt x="169" y="1"/>
                      <a:pt x="0" y="169"/>
                      <a:pt x="0" y="378"/>
                    </a:cubicBezTo>
                    <a:cubicBezTo>
                      <a:pt x="0" y="585"/>
                      <a:pt x="169" y="753"/>
                      <a:pt x="377" y="753"/>
                    </a:cubicBezTo>
                    <a:cubicBezTo>
                      <a:pt x="584" y="753"/>
                      <a:pt x="753" y="585"/>
                      <a:pt x="753" y="378"/>
                    </a:cubicBezTo>
                    <a:cubicBezTo>
                      <a:pt x="753" y="169"/>
                      <a:pt x="584" y="1"/>
                      <a:pt x="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8729138" y="4147650"/>
                <a:ext cx="535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061" extrusionOk="0">
                    <a:moveTo>
                      <a:pt x="1323" y="0"/>
                    </a:moveTo>
                    <a:cubicBezTo>
                      <a:pt x="1183" y="0"/>
                      <a:pt x="1044" y="58"/>
                      <a:pt x="933" y="151"/>
                    </a:cubicBezTo>
                    <a:cubicBezTo>
                      <a:pt x="887" y="140"/>
                      <a:pt x="841" y="135"/>
                      <a:pt x="793" y="135"/>
                    </a:cubicBezTo>
                    <a:cubicBezTo>
                      <a:pt x="653" y="135"/>
                      <a:pt x="510" y="185"/>
                      <a:pt x="392" y="292"/>
                    </a:cubicBezTo>
                    <a:cubicBezTo>
                      <a:pt x="257" y="418"/>
                      <a:pt x="196" y="583"/>
                      <a:pt x="198" y="746"/>
                    </a:cubicBezTo>
                    <a:cubicBezTo>
                      <a:pt x="78" y="868"/>
                      <a:pt x="1" y="1029"/>
                      <a:pt x="12" y="1203"/>
                    </a:cubicBezTo>
                    <a:cubicBezTo>
                      <a:pt x="26" y="1408"/>
                      <a:pt x="157" y="1560"/>
                      <a:pt x="334" y="1627"/>
                    </a:cubicBezTo>
                    <a:cubicBezTo>
                      <a:pt x="359" y="1815"/>
                      <a:pt x="475" y="1979"/>
                      <a:pt x="668" y="2037"/>
                    </a:cubicBezTo>
                    <a:cubicBezTo>
                      <a:pt x="718" y="2053"/>
                      <a:pt x="769" y="2060"/>
                      <a:pt x="819" y="2060"/>
                    </a:cubicBezTo>
                    <a:cubicBezTo>
                      <a:pt x="959" y="2060"/>
                      <a:pt x="1098" y="2003"/>
                      <a:pt x="1210" y="1909"/>
                    </a:cubicBezTo>
                    <a:cubicBezTo>
                      <a:pt x="1255" y="1921"/>
                      <a:pt x="1302" y="1926"/>
                      <a:pt x="1350" y="1926"/>
                    </a:cubicBezTo>
                    <a:cubicBezTo>
                      <a:pt x="1490" y="1926"/>
                      <a:pt x="1633" y="1876"/>
                      <a:pt x="1750" y="1769"/>
                    </a:cubicBezTo>
                    <a:cubicBezTo>
                      <a:pt x="1886" y="1643"/>
                      <a:pt x="1947" y="1476"/>
                      <a:pt x="1943" y="1315"/>
                    </a:cubicBezTo>
                    <a:cubicBezTo>
                      <a:pt x="2065" y="1193"/>
                      <a:pt x="2142" y="1032"/>
                      <a:pt x="2131" y="858"/>
                    </a:cubicBezTo>
                    <a:cubicBezTo>
                      <a:pt x="2116" y="653"/>
                      <a:pt x="1985" y="502"/>
                      <a:pt x="1809" y="434"/>
                    </a:cubicBezTo>
                    <a:cubicBezTo>
                      <a:pt x="1785" y="245"/>
                      <a:pt x="1667" y="82"/>
                      <a:pt x="1473" y="23"/>
                    </a:cubicBezTo>
                    <a:cubicBezTo>
                      <a:pt x="1424" y="8"/>
                      <a:pt x="1374" y="0"/>
                      <a:pt x="13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8744463" y="4162950"/>
                <a:ext cx="2092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753" extrusionOk="0">
                    <a:moveTo>
                      <a:pt x="418" y="0"/>
                    </a:moveTo>
                    <a:cubicBezTo>
                      <a:pt x="328" y="0"/>
                      <a:pt x="236" y="33"/>
                      <a:pt x="164" y="98"/>
                    </a:cubicBezTo>
                    <a:cubicBezTo>
                      <a:pt x="10" y="240"/>
                      <a:pt x="0" y="477"/>
                      <a:pt x="141" y="630"/>
                    </a:cubicBezTo>
                    <a:cubicBezTo>
                      <a:pt x="215" y="711"/>
                      <a:pt x="316" y="752"/>
                      <a:pt x="418" y="752"/>
                    </a:cubicBezTo>
                    <a:cubicBezTo>
                      <a:pt x="509" y="752"/>
                      <a:pt x="600" y="719"/>
                      <a:pt x="673" y="652"/>
                    </a:cubicBezTo>
                    <a:cubicBezTo>
                      <a:pt x="826" y="513"/>
                      <a:pt x="837" y="276"/>
                      <a:pt x="695" y="122"/>
                    </a:cubicBezTo>
                    <a:cubicBezTo>
                      <a:pt x="622" y="41"/>
                      <a:pt x="52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8502738" y="4198175"/>
                <a:ext cx="535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060" extrusionOk="0">
                    <a:moveTo>
                      <a:pt x="1323" y="1"/>
                    </a:moveTo>
                    <a:cubicBezTo>
                      <a:pt x="1183" y="1"/>
                      <a:pt x="1043" y="58"/>
                      <a:pt x="930" y="152"/>
                    </a:cubicBezTo>
                    <a:cubicBezTo>
                      <a:pt x="885" y="140"/>
                      <a:pt x="838" y="135"/>
                      <a:pt x="791" y="135"/>
                    </a:cubicBezTo>
                    <a:cubicBezTo>
                      <a:pt x="652" y="135"/>
                      <a:pt x="509" y="185"/>
                      <a:pt x="392" y="292"/>
                    </a:cubicBezTo>
                    <a:cubicBezTo>
                      <a:pt x="256" y="418"/>
                      <a:pt x="196" y="585"/>
                      <a:pt x="198" y="746"/>
                    </a:cubicBezTo>
                    <a:cubicBezTo>
                      <a:pt x="77" y="868"/>
                      <a:pt x="1" y="1029"/>
                      <a:pt x="12" y="1203"/>
                    </a:cubicBezTo>
                    <a:cubicBezTo>
                      <a:pt x="26" y="1408"/>
                      <a:pt x="157" y="1560"/>
                      <a:pt x="333" y="1627"/>
                    </a:cubicBezTo>
                    <a:cubicBezTo>
                      <a:pt x="357" y="1815"/>
                      <a:pt x="475" y="1979"/>
                      <a:pt x="668" y="2038"/>
                    </a:cubicBezTo>
                    <a:cubicBezTo>
                      <a:pt x="717" y="2053"/>
                      <a:pt x="767" y="2060"/>
                      <a:pt x="817" y="2060"/>
                    </a:cubicBezTo>
                    <a:cubicBezTo>
                      <a:pt x="958" y="2060"/>
                      <a:pt x="1098" y="2003"/>
                      <a:pt x="1210" y="1910"/>
                    </a:cubicBezTo>
                    <a:cubicBezTo>
                      <a:pt x="1255" y="1921"/>
                      <a:pt x="1302" y="1926"/>
                      <a:pt x="1349" y="1926"/>
                    </a:cubicBezTo>
                    <a:cubicBezTo>
                      <a:pt x="1489" y="1926"/>
                      <a:pt x="1632" y="1876"/>
                      <a:pt x="1749" y="1769"/>
                    </a:cubicBezTo>
                    <a:cubicBezTo>
                      <a:pt x="1886" y="1643"/>
                      <a:pt x="1946" y="1475"/>
                      <a:pt x="1943" y="1315"/>
                    </a:cubicBezTo>
                    <a:cubicBezTo>
                      <a:pt x="2065" y="1193"/>
                      <a:pt x="2141" y="1030"/>
                      <a:pt x="2130" y="858"/>
                    </a:cubicBezTo>
                    <a:cubicBezTo>
                      <a:pt x="2116" y="653"/>
                      <a:pt x="1985" y="501"/>
                      <a:pt x="1809" y="434"/>
                    </a:cubicBezTo>
                    <a:cubicBezTo>
                      <a:pt x="1784" y="246"/>
                      <a:pt x="1666" y="82"/>
                      <a:pt x="1473" y="24"/>
                    </a:cubicBezTo>
                    <a:cubicBezTo>
                      <a:pt x="1424" y="8"/>
                      <a:pt x="1373" y="1"/>
                      <a:pt x="13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4"/>
              <p:cNvSpPr/>
              <p:nvPr/>
            </p:nvSpPr>
            <p:spPr>
              <a:xfrm>
                <a:off x="8518088" y="4213500"/>
                <a:ext cx="209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754" extrusionOk="0">
                    <a:moveTo>
                      <a:pt x="418" y="0"/>
                    </a:moveTo>
                    <a:cubicBezTo>
                      <a:pt x="327" y="0"/>
                      <a:pt x="236" y="33"/>
                      <a:pt x="165" y="100"/>
                    </a:cubicBezTo>
                    <a:cubicBezTo>
                      <a:pt x="11" y="241"/>
                      <a:pt x="1" y="479"/>
                      <a:pt x="141" y="631"/>
                    </a:cubicBezTo>
                    <a:cubicBezTo>
                      <a:pt x="216" y="712"/>
                      <a:pt x="317" y="753"/>
                      <a:pt x="419" y="753"/>
                    </a:cubicBezTo>
                    <a:cubicBezTo>
                      <a:pt x="509" y="753"/>
                      <a:pt x="600" y="721"/>
                      <a:pt x="673" y="655"/>
                    </a:cubicBezTo>
                    <a:cubicBezTo>
                      <a:pt x="826" y="513"/>
                      <a:pt x="836" y="276"/>
                      <a:pt x="695" y="122"/>
                    </a:cubicBezTo>
                    <a:cubicBezTo>
                      <a:pt x="621" y="42"/>
                      <a:pt x="519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4"/>
              <p:cNvSpPr/>
              <p:nvPr/>
            </p:nvSpPr>
            <p:spPr>
              <a:xfrm>
                <a:off x="8405713" y="4177275"/>
                <a:ext cx="29050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116" extrusionOk="0">
                    <a:moveTo>
                      <a:pt x="721" y="1"/>
                    </a:moveTo>
                    <a:cubicBezTo>
                      <a:pt x="644" y="1"/>
                      <a:pt x="568" y="33"/>
                      <a:pt x="506" y="83"/>
                    </a:cubicBezTo>
                    <a:cubicBezTo>
                      <a:pt x="481" y="77"/>
                      <a:pt x="456" y="74"/>
                      <a:pt x="430" y="74"/>
                    </a:cubicBezTo>
                    <a:cubicBezTo>
                      <a:pt x="355" y="74"/>
                      <a:pt x="277" y="102"/>
                      <a:pt x="214" y="159"/>
                    </a:cubicBezTo>
                    <a:cubicBezTo>
                      <a:pt x="140" y="227"/>
                      <a:pt x="108" y="318"/>
                      <a:pt x="109" y="405"/>
                    </a:cubicBezTo>
                    <a:cubicBezTo>
                      <a:pt x="43" y="471"/>
                      <a:pt x="1" y="559"/>
                      <a:pt x="8" y="652"/>
                    </a:cubicBezTo>
                    <a:cubicBezTo>
                      <a:pt x="16" y="763"/>
                      <a:pt x="88" y="845"/>
                      <a:pt x="182" y="881"/>
                    </a:cubicBezTo>
                    <a:cubicBezTo>
                      <a:pt x="195" y="983"/>
                      <a:pt x="259" y="1072"/>
                      <a:pt x="364" y="1103"/>
                    </a:cubicBezTo>
                    <a:cubicBezTo>
                      <a:pt x="391" y="1112"/>
                      <a:pt x="418" y="1115"/>
                      <a:pt x="445" y="1115"/>
                    </a:cubicBezTo>
                    <a:cubicBezTo>
                      <a:pt x="521" y="1115"/>
                      <a:pt x="596" y="1085"/>
                      <a:pt x="657" y="1035"/>
                    </a:cubicBezTo>
                    <a:cubicBezTo>
                      <a:pt x="681" y="1040"/>
                      <a:pt x="706" y="1043"/>
                      <a:pt x="731" y="1043"/>
                    </a:cubicBezTo>
                    <a:cubicBezTo>
                      <a:pt x="807" y="1043"/>
                      <a:pt x="885" y="1016"/>
                      <a:pt x="949" y="958"/>
                    </a:cubicBezTo>
                    <a:cubicBezTo>
                      <a:pt x="1023" y="889"/>
                      <a:pt x="1056" y="799"/>
                      <a:pt x="1054" y="710"/>
                    </a:cubicBezTo>
                    <a:cubicBezTo>
                      <a:pt x="1119" y="646"/>
                      <a:pt x="1161" y="557"/>
                      <a:pt x="1155" y="463"/>
                    </a:cubicBezTo>
                    <a:cubicBezTo>
                      <a:pt x="1148" y="352"/>
                      <a:pt x="1077" y="270"/>
                      <a:pt x="982" y="234"/>
                    </a:cubicBezTo>
                    <a:cubicBezTo>
                      <a:pt x="969" y="134"/>
                      <a:pt x="904" y="46"/>
                      <a:pt x="801" y="13"/>
                    </a:cubicBezTo>
                    <a:cubicBezTo>
                      <a:pt x="774" y="5"/>
                      <a:pt x="747" y="1"/>
                      <a:pt x="7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4"/>
              <p:cNvSpPr/>
              <p:nvPr/>
            </p:nvSpPr>
            <p:spPr>
              <a:xfrm>
                <a:off x="8414063" y="4185575"/>
                <a:ext cx="113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08" extrusionOk="0">
                    <a:moveTo>
                      <a:pt x="225" y="1"/>
                    </a:moveTo>
                    <a:cubicBezTo>
                      <a:pt x="176" y="1"/>
                      <a:pt x="127" y="18"/>
                      <a:pt x="88" y="54"/>
                    </a:cubicBezTo>
                    <a:cubicBezTo>
                      <a:pt x="5" y="130"/>
                      <a:pt x="1" y="259"/>
                      <a:pt x="77" y="341"/>
                    </a:cubicBezTo>
                    <a:cubicBezTo>
                      <a:pt x="117" y="386"/>
                      <a:pt x="172" y="408"/>
                      <a:pt x="227" y="408"/>
                    </a:cubicBezTo>
                    <a:cubicBezTo>
                      <a:pt x="276" y="408"/>
                      <a:pt x="325" y="390"/>
                      <a:pt x="364" y="355"/>
                    </a:cubicBezTo>
                    <a:cubicBezTo>
                      <a:pt x="447" y="279"/>
                      <a:pt x="452" y="150"/>
                      <a:pt x="377" y="67"/>
                    </a:cubicBezTo>
                    <a:cubicBezTo>
                      <a:pt x="337" y="23"/>
                      <a:pt x="281" y="1"/>
                      <a:pt x="2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4"/>
              <p:cNvSpPr/>
              <p:nvPr/>
            </p:nvSpPr>
            <p:spPr>
              <a:xfrm>
                <a:off x="8672863" y="4127075"/>
                <a:ext cx="3970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95" extrusionOk="0">
                    <a:moveTo>
                      <a:pt x="882" y="1"/>
                    </a:moveTo>
                    <a:cubicBezTo>
                      <a:pt x="803" y="1"/>
                      <a:pt x="728" y="23"/>
                      <a:pt x="663" y="62"/>
                    </a:cubicBezTo>
                    <a:cubicBezTo>
                      <a:pt x="620" y="50"/>
                      <a:pt x="576" y="44"/>
                      <a:pt x="532" y="44"/>
                    </a:cubicBezTo>
                    <a:cubicBezTo>
                      <a:pt x="457" y="44"/>
                      <a:pt x="382" y="63"/>
                      <a:pt x="318" y="106"/>
                    </a:cubicBezTo>
                    <a:cubicBezTo>
                      <a:pt x="195" y="187"/>
                      <a:pt x="149" y="321"/>
                      <a:pt x="167" y="452"/>
                    </a:cubicBezTo>
                    <a:cubicBezTo>
                      <a:pt x="61" y="534"/>
                      <a:pt x="0" y="662"/>
                      <a:pt x="32" y="802"/>
                    </a:cubicBezTo>
                    <a:cubicBezTo>
                      <a:pt x="63" y="939"/>
                      <a:pt x="169" y="1042"/>
                      <a:pt x="299" y="1090"/>
                    </a:cubicBezTo>
                    <a:cubicBezTo>
                      <a:pt x="335" y="1216"/>
                      <a:pt x="432" y="1328"/>
                      <a:pt x="576" y="1374"/>
                    </a:cubicBezTo>
                    <a:cubicBezTo>
                      <a:pt x="620" y="1388"/>
                      <a:pt x="664" y="1394"/>
                      <a:pt x="707" y="1394"/>
                    </a:cubicBezTo>
                    <a:cubicBezTo>
                      <a:pt x="786" y="1394"/>
                      <a:pt x="860" y="1372"/>
                      <a:pt x="924" y="1333"/>
                    </a:cubicBezTo>
                    <a:cubicBezTo>
                      <a:pt x="966" y="1345"/>
                      <a:pt x="1009" y="1351"/>
                      <a:pt x="1052" y="1351"/>
                    </a:cubicBezTo>
                    <a:cubicBezTo>
                      <a:pt x="1129" y="1351"/>
                      <a:pt x="1205" y="1331"/>
                      <a:pt x="1271" y="1287"/>
                    </a:cubicBezTo>
                    <a:cubicBezTo>
                      <a:pt x="1392" y="1207"/>
                      <a:pt x="1440" y="1073"/>
                      <a:pt x="1418" y="941"/>
                    </a:cubicBezTo>
                    <a:cubicBezTo>
                      <a:pt x="1526" y="862"/>
                      <a:pt x="1587" y="733"/>
                      <a:pt x="1554" y="592"/>
                    </a:cubicBezTo>
                    <a:cubicBezTo>
                      <a:pt x="1525" y="456"/>
                      <a:pt x="1417" y="354"/>
                      <a:pt x="1285" y="304"/>
                    </a:cubicBezTo>
                    <a:cubicBezTo>
                      <a:pt x="1251" y="178"/>
                      <a:pt x="1152" y="67"/>
                      <a:pt x="1010" y="21"/>
                    </a:cubicBezTo>
                    <a:cubicBezTo>
                      <a:pt x="967" y="7"/>
                      <a:pt x="924" y="1"/>
                      <a:pt x="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4"/>
              <p:cNvSpPr/>
              <p:nvPr/>
            </p:nvSpPr>
            <p:spPr>
              <a:xfrm>
                <a:off x="8685538" y="4136875"/>
                <a:ext cx="149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35" extrusionOk="0">
                    <a:moveTo>
                      <a:pt x="297" y="0"/>
                    </a:moveTo>
                    <a:cubicBezTo>
                      <a:pt x="184" y="0"/>
                      <a:pt x="80" y="73"/>
                      <a:pt x="43" y="185"/>
                    </a:cubicBezTo>
                    <a:cubicBezTo>
                      <a:pt x="0" y="326"/>
                      <a:pt x="77" y="476"/>
                      <a:pt x="216" y="521"/>
                    </a:cubicBezTo>
                    <a:cubicBezTo>
                      <a:pt x="243" y="530"/>
                      <a:pt x="271" y="534"/>
                      <a:pt x="298" y="534"/>
                    </a:cubicBezTo>
                    <a:cubicBezTo>
                      <a:pt x="411" y="534"/>
                      <a:pt x="516" y="462"/>
                      <a:pt x="552" y="349"/>
                    </a:cubicBezTo>
                    <a:cubicBezTo>
                      <a:pt x="596" y="209"/>
                      <a:pt x="519" y="59"/>
                      <a:pt x="379" y="13"/>
                    </a:cubicBezTo>
                    <a:cubicBezTo>
                      <a:pt x="352" y="4"/>
                      <a:pt x="324" y="0"/>
                      <a:pt x="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4"/>
              <p:cNvSpPr/>
              <p:nvPr/>
            </p:nvSpPr>
            <p:spPr>
              <a:xfrm>
                <a:off x="8577363" y="4213125"/>
                <a:ext cx="33625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162" extrusionOk="0">
                    <a:moveTo>
                      <a:pt x="553" y="1"/>
                    </a:moveTo>
                    <a:cubicBezTo>
                      <a:pt x="495" y="1"/>
                      <a:pt x="436" y="15"/>
                      <a:pt x="379" y="46"/>
                    </a:cubicBezTo>
                    <a:cubicBezTo>
                      <a:pt x="280" y="99"/>
                      <a:pt x="220" y="189"/>
                      <a:pt x="198" y="287"/>
                    </a:cubicBezTo>
                    <a:cubicBezTo>
                      <a:pt x="110" y="340"/>
                      <a:pt x="39" y="425"/>
                      <a:pt x="23" y="527"/>
                    </a:cubicBezTo>
                    <a:cubicBezTo>
                      <a:pt x="0" y="651"/>
                      <a:pt x="54" y="759"/>
                      <a:pt x="150" y="824"/>
                    </a:cubicBezTo>
                    <a:cubicBezTo>
                      <a:pt x="138" y="938"/>
                      <a:pt x="181" y="1052"/>
                      <a:pt x="288" y="1116"/>
                    </a:cubicBezTo>
                    <a:cubicBezTo>
                      <a:pt x="339" y="1147"/>
                      <a:pt x="396" y="1161"/>
                      <a:pt x="453" y="1161"/>
                    </a:cubicBezTo>
                    <a:cubicBezTo>
                      <a:pt x="512" y="1161"/>
                      <a:pt x="571" y="1146"/>
                      <a:pt x="626" y="1120"/>
                    </a:cubicBezTo>
                    <a:cubicBezTo>
                      <a:pt x="676" y="1146"/>
                      <a:pt x="733" y="1161"/>
                      <a:pt x="791" y="1161"/>
                    </a:cubicBezTo>
                    <a:cubicBezTo>
                      <a:pt x="849" y="1161"/>
                      <a:pt x="908" y="1147"/>
                      <a:pt x="965" y="1116"/>
                    </a:cubicBezTo>
                    <a:cubicBezTo>
                      <a:pt x="1064" y="1062"/>
                      <a:pt x="1124" y="973"/>
                      <a:pt x="1145" y="876"/>
                    </a:cubicBezTo>
                    <a:cubicBezTo>
                      <a:pt x="1235" y="823"/>
                      <a:pt x="1304" y="738"/>
                      <a:pt x="1323" y="634"/>
                    </a:cubicBezTo>
                    <a:cubicBezTo>
                      <a:pt x="1345" y="512"/>
                      <a:pt x="1291" y="403"/>
                      <a:pt x="1196" y="338"/>
                    </a:cubicBezTo>
                    <a:cubicBezTo>
                      <a:pt x="1206" y="222"/>
                      <a:pt x="1162" y="109"/>
                      <a:pt x="1056" y="46"/>
                    </a:cubicBezTo>
                    <a:cubicBezTo>
                      <a:pt x="1005" y="15"/>
                      <a:pt x="948" y="1"/>
                      <a:pt x="890" y="1"/>
                    </a:cubicBezTo>
                    <a:cubicBezTo>
                      <a:pt x="832" y="1"/>
                      <a:pt x="772" y="15"/>
                      <a:pt x="718" y="41"/>
                    </a:cubicBezTo>
                    <a:cubicBezTo>
                      <a:pt x="668" y="15"/>
                      <a:pt x="611" y="1"/>
                      <a:pt x="5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8587213" y="4221150"/>
                <a:ext cx="130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58" extrusionOk="0">
                    <a:moveTo>
                      <a:pt x="261" y="1"/>
                    </a:moveTo>
                    <a:cubicBezTo>
                      <a:pt x="224" y="1"/>
                      <a:pt x="186" y="10"/>
                      <a:pt x="151" y="29"/>
                    </a:cubicBezTo>
                    <a:cubicBezTo>
                      <a:pt x="39" y="90"/>
                      <a:pt x="0" y="228"/>
                      <a:pt x="59" y="339"/>
                    </a:cubicBezTo>
                    <a:cubicBezTo>
                      <a:pt x="102" y="415"/>
                      <a:pt x="181" y="458"/>
                      <a:pt x="262" y="458"/>
                    </a:cubicBezTo>
                    <a:cubicBezTo>
                      <a:pt x="298" y="458"/>
                      <a:pt x="336" y="449"/>
                      <a:pt x="370" y="431"/>
                    </a:cubicBezTo>
                    <a:cubicBezTo>
                      <a:pt x="482" y="370"/>
                      <a:pt x="522" y="231"/>
                      <a:pt x="461" y="120"/>
                    </a:cubicBezTo>
                    <a:cubicBezTo>
                      <a:pt x="420" y="44"/>
                      <a:pt x="342" y="1"/>
                      <a:pt x="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8669588" y="4177000"/>
                <a:ext cx="37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466" extrusionOk="0">
                    <a:moveTo>
                      <a:pt x="932" y="0"/>
                    </a:moveTo>
                    <a:cubicBezTo>
                      <a:pt x="829" y="0"/>
                      <a:pt x="727" y="43"/>
                      <a:pt x="647" y="113"/>
                    </a:cubicBezTo>
                    <a:cubicBezTo>
                      <a:pt x="617" y="106"/>
                      <a:pt x="586" y="102"/>
                      <a:pt x="555" y="102"/>
                    </a:cubicBezTo>
                    <a:cubicBezTo>
                      <a:pt x="454" y="102"/>
                      <a:pt x="351" y="139"/>
                      <a:pt x="269" y="218"/>
                    </a:cubicBezTo>
                    <a:cubicBezTo>
                      <a:pt x="173" y="308"/>
                      <a:pt x="131" y="428"/>
                      <a:pt x="137" y="543"/>
                    </a:cubicBezTo>
                    <a:cubicBezTo>
                      <a:pt x="54" y="630"/>
                      <a:pt x="0" y="746"/>
                      <a:pt x="11" y="869"/>
                    </a:cubicBezTo>
                    <a:cubicBezTo>
                      <a:pt x="24" y="1015"/>
                      <a:pt x="118" y="1119"/>
                      <a:pt x="244" y="1164"/>
                    </a:cubicBezTo>
                    <a:cubicBezTo>
                      <a:pt x="264" y="1298"/>
                      <a:pt x="347" y="1411"/>
                      <a:pt x="486" y="1451"/>
                    </a:cubicBezTo>
                    <a:cubicBezTo>
                      <a:pt x="519" y="1461"/>
                      <a:pt x="552" y="1465"/>
                      <a:pt x="585" y="1465"/>
                    </a:cubicBezTo>
                    <a:cubicBezTo>
                      <a:pt x="687" y="1465"/>
                      <a:pt x="787" y="1423"/>
                      <a:pt x="869" y="1354"/>
                    </a:cubicBezTo>
                    <a:cubicBezTo>
                      <a:pt x="899" y="1361"/>
                      <a:pt x="930" y="1364"/>
                      <a:pt x="961" y="1364"/>
                    </a:cubicBezTo>
                    <a:cubicBezTo>
                      <a:pt x="1062" y="1364"/>
                      <a:pt x="1165" y="1327"/>
                      <a:pt x="1248" y="1246"/>
                    </a:cubicBezTo>
                    <a:cubicBezTo>
                      <a:pt x="1344" y="1155"/>
                      <a:pt x="1385" y="1036"/>
                      <a:pt x="1379" y="922"/>
                    </a:cubicBezTo>
                    <a:cubicBezTo>
                      <a:pt x="1464" y="835"/>
                      <a:pt x="1516" y="718"/>
                      <a:pt x="1505" y="595"/>
                    </a:cubicBezTo>
                    <a:cubicBezTo>
                      <a:pt x="1493" y="449"/>
                      <a:pt x="1398" y="344"/>
                      <a:pt x="1273" y="299"/>
                    </a:cubicBezTo>
                    <a:cubicBezTo>
                      <a:pt x="1251" y="166"/>
                      <a:pt x="1168" y="53"/>
                      <a:pt x="1029" y="14"/>
                    </a:cubicBezTo>
                    <a:cubicBezTo>
                      <a:pt x="997" y="4"/>
                      <a:pt x="965" y="0"/>
                      <a:pt x="9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8782678" y="4161140"/>
                <a:ext cx="147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3" extrusionOk="0">
                    <a:moveTo>
                      <a:pt x="296" y="0"/>
                    </a:moveTo>
                    <a:cubicBezTo>
                      <a:pt x="230" y="0"/>
                      <a:pt x="163" y="25"/>
                      <a:pt x="111" y="73"/>
                    </a:cubicBezTo>
                    <a:cubicBezTo>
                      <a:pt x="5" y="175"/>
                      <a:pt x="0" y="343"/>
                      <a:pt x="102" y="450"/>
                    </a:cubicBezTo>
                    <a:cubicBezTo>
                      <a:pt x="154" y="505"/>
                      <a:pt x="224" y="532"/>
                      <a:pt x="295" y="532"/>
                    </a:cubicBezTo>
                    <a:cubicBezTo>
                      <a:pt x="361" y="532"/>
                      <a:pt x="427" y="507"/>
                      <a:pt x="479" y="458"/>
                    </a:cubicBezTo>
                    <a:cubicBezTo>
                      <a:pt x="585" y="358"/>
                      <a:pt x="590" y="189"/>
                      <a:pt x="488" y="82"/>
                    </a:cubicBezTo>
                    <a:cubicBezTo>
                      <a:pt x="436" y="28"/>
                      <a:pt x="366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8525513" y="4156600"/>
                <a:ext cx="378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468" extrusionOk="0">
                    <a:moveTo>
                      <a:pt x="931" y="0"/>
                    </a:moveTo>
                    <a:cubicBezTo>
                      <a:pt x="829" y="0"/>
                      <a:pt x="729" y="43"/>
                      <a:pt x="649" y="113"/>
                    </a:cubicBezTo>
                    <a:cubicBezTo>
                      <a:pt x="620" y="106"/>
                      <a:pt x="589" y="103"/>
                      <a:pt x="559" y="103"/>
                    </a:cubicBezTo>
                    <a:cubicBezTo>
                      <a:pt x="457" y="103"/>
                      <a:pt x="351" y="140"/>
                      <a:pt x="268" y="219"/>
                    </a:cubicBezTo>
                    <a:cubicBezTo>
                      <a:pt x="173" y="309"/>
                      <a:pt x="132" y="429"/>
                      <a:pt x="137" y="545"/>
                    </a:cubicBezTo>
                    <a:cubicBezTo>
                      <a:pt x="53" y="632"/>
                      <a:pt x="1" y="748"/>
                      <a:pt x="11" y="871"/>
                    </a:cubicBezTo>
                    <a:cubicBezTo>
                      <a:pt x="23" y="1017"/>
                      <a:pt x="119" y="1121"/>
                      <a:pt x="243" y="1166"/>
                    </a:cubicBezTo>
                    <a:cubicBezTo>
                      <a:pt x="263" y="1300"/>
                      <a:pt x="347" y="1413"/>
                      <a:pt x="485" y="1453"/>
                    </a:cubicBezTo>
                    <a:cubicBezTo>
                      <a:pt x="518" y="1463"/>
                      <a:pt x="552" y="1467"/>
                      <a:pt x="585" y="1467"/>
                    </a:cubicBezTo>
                    <a:cubicBezTo>
                      <a:pt x="687" y="1467"/>
                      <a:pt x="787" y="1425"/>
                      <a:pt x="867" y="1356"/>
                    </a:cubicBezTo>
                    <a:cubicBezTo>
                      <a:pt x="897" y="1363"/>
                      <a:pt x="928" y="1366"/>
                      <a:pt x="959" y="1366"/>
                    </a:cubicBezTo>
                    <a:cubicBezTo>
                      <a:pt x="1060" y="1366"/>
                      <a:pt x="1164" y="1329"/>
                      <a:pt x="1247" y="1249"/>
                    </a:cubicBezTo>
                    <a:cubicBezTo>
                      <a:pt x="1342" y="1158"/>
                      <a:pt x="1383" y="1039"/>
                      <a:pt x="1378" y="925"/>
                    </a:cubicBezTo>
                    <a:cubicBezTo>
                      <a:pt x="1463" y="838"/>
                      <a:pt x="1514" y="721"/>
                      <a:pt x="1504" y="598"/>
                    </a:cubicBezTo>
                    <a:cubicBezTo>
                      <a:pt x="1492" y="454"/>
                      <a:pt x="1398" y="347"/>
                      <a:pt x="1271" y="302"/>
                    </a:cubicBezTo>
                    <a:cubicBezTo>
                      <a:pt x="1252" y="168"/>
                      <a:pt x="1169" y="53"/>
                      <a:pt x="1031" y="15"/>
                    </a:cubicBezTo>
                    <a:cubicBezTo>
                      <a:pt x="998" y="5"/>
                      <a:pt x="964" y="0"/>
                      <a:pt x="9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8536388" y="4167525"/>
                <a:ext cx="1475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33" extrusionOk="0">
                    <a:moveTo>
                      <a:pt x="295" y="1"/>
                    </a:moveTo>
                    <a:cubicBezTo>
                      <a:pt x="229" y="1"/>
                      <a:pt x="163" y="25"/>
                      <a:pt x="110" y="74"/>
                    </a:cubicBezTo>
                    <a:cubicBezTo>
                      <a:pt x="4" y="176"/>
                      <a:pt x="1" y="344"/>
                      <a:pt x="101" y="451"/>
                    </a:cubicBezTo>
                    <a:cubicBezTo>
                      <a:pt x="154" y="505"/>
                      <a:pt x="224" y="533"/>
                      <a:pt x="295" y="533"/>
                    </a:cubicBezTo>
                    <a:cubicBezTo>
                      <a:pt x="361" y="533"/>
                      <a:pt x="427" y="508"/>
                      <a:pt x="479" y="459"/>
                    </a:cubicBezTo>
                    <a:cubicBezTo>
                      <a:pt x="586" y="359"/>
                      <a:pt x="590" y="190"/>
                      <a:pt x="488" y="83"/>
                    </a:cubicBezTo>
                    <a:cubicBezTo>
                      <a:pt x="436" y="28"/>
                      <a:pt x="366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8468538" y="4181025"/>
                <a:ext cx="37875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467" extrusionOk="0">
                    <a:moveTo>
                      <a:pt x="930" y="1"/>
                    </a:moveTo>
                    <a:cubicBezTo>
                      <a:pt x="828" y="1"/>
                      <a:pt x="729" y="44"/>
                      <a:pt x="649" y="114"/>
                    </a:cubicBezTo>
                    <a:cubicBezTo>
                      <a:pt x="619" y="107"/>
                      <a:pt x="589" y="104"/>
                      <a:pt x="558" y="104"/>
                    </a:cubicBezTo>
                    <a:cubicBezTo>
                      <a:pt x="456" y="104"/>
                      <a:pt x="351" y="141"/>
                      <a:pt x="269" y="220"/>
                    </a:cubicBezTo>
                    <a:cubicBezTo>
                      <a:pt x="174" y="310"/>
                      <a:pt x="133" y="430"/>
                      <a:pt x="138" y="546"/>
                    </a:cubicBezTo>
                    <a:cubicBezTo>
                      <a:pt x="52" y="633"/>
                      <a:pt x="1" y="749"/>
                      <a:pt x="12" y="870"/>
                    </a:cubicBezTo>
                    <a:cubicBezTo>
                      <a:pt x="23" y="1016"/>
                      <a:pt x="119" y="1121"/>
                      <a:pt x="244" y="1166"/>
                    </a:cubicBezTo>
                    <a:cubicBezTo>
                      <a:pt x="264" y="1299"/>
                      <a:pt x="348" y="1413"/>
                      <a:pt x="486" y="1453"/>
                    </a:cubicBezTo>
                    <a:cubicBezTo>
                      <a:pt x="519" y="1462"/>
                      <a:pt x="552" y="1467"/>
                      <a:pt x="585" y="1467"/>
                    </a:cubicBezTo>
                    <a:cubicBezTo>
                      <a:pt x="687" y="1467"/>
                      <a:pt x="787" y="1425"/>
                      <a:pt x="868" y="1356"/>
                    </a:cubicBezTo>
                    <a:cubicBezTo>
                      <a:pt x="897" y="1362"/>
                      <a:pt x="927" y="1365"/>
                      <a:pt x="958" y="1365"/>
                    </a:cubicBezTo>
                    <a:cubicBezTo>
                      <a:pt x="1060" y="1365"/>
                      <a:pt x="1164" y="1329"/>
                      <a:pt x="1248" y="1248"/>
                    </a:cubicBezTo>
                    <a:cubicBezTo>
                      <a:pt x="1343" y="1157"/>
                      <a:pt x="1384" y="1038"/>
                      <a:pt x="1379" y="923"/>
                    </a:cubicBezTo>
                    <a:cubicBezTo>
                      <a:pt x="1463" y="836"/>
                      <a:pt x="1515" y="720"/>
                      <a:pt x="1505" y="597"/>
                    </a:cubicBezTo>
                    <a:cubicBezTo>
                      <a:pt x="1492" y="452"/>
                      <a:pt x="1397" y="346"/>
                      <a:pt x="1272" y="301"/>
                    </a:cubicBezTo>
                    <a:cubicBezTo>
                      <a:pt x="1253" y="169"/>
                      <a:pt x="1169" y="54"/>
                      <a:pt x="1031" y="15"/>
                    </a:cubicBezTo>
                    <a:cubicBezTo>
                      <a:pt x="997" y="6"/>
                      <a:pt x="964" y="1"/>
                      <a:pt x="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8479388" y="4191975"/>
                <a:ext cx="1480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33" extrusionOk="0">
                    <a:moveTo>
                      <a:pt x="296" y="1"/>
                    </a:moveTo>
                    <a:cubicBezTo>
                      <a:pt x="230" y="1"/>
                      <a:pt x="163" y="25"/>
                      <a:pt x="111" y="74"/>
                    </a:cubicBezTo>
                    <a:cubicBezTo>
                      <a:pt x="5" y="175"/>
                      <a:pt x="1" y="344"/>
                      <a:pt x="102" y="451"/>
                    </a:cubicBezTo>
                    <a:cubicBezTo>
                      <a:pt x="154" y="505"/>
                      <a:pt x="225" y="533"/>
                      <a:pt x="295" y="533"/>
                    </a:cubicBezTo>
                    <a:cubicBezTo>
                      <a:pt x="362" y="533"/>
                      <a:pt x="428" y="508"/>
                      <a:pt x="480" y="459"/>
                    </a:cubicBezTo>
                    <a:cubicBezTo>
                      <a:pt x="586" y="359"/>
                      <a:pt x="592" y="190"/>
                      <a:pt x="489" y="83"/>
                    </a:cubicBezTo>
                    <a:cubicBezTo>
                      <a:pt x="437" y="28"/>
                      <a:pt x="367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8717288" y="4214000"/>
                <a:ext cx="2865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106" extrusionOk="0">
                    <a:moveTo>
                      <a:pt x="703" y="0"/>
                    </a:moveTo>
                    <a:cubicBezTo>
                      <a:pt x="627" y="0"/>
                      <a:pt x="552" y="32"/>
                      <a:pt x="491" y="85"/>
                    </a:cubicBezTo>
                    <a:cubicBezTo>
                      <a:pt x="469" y="80"/>
                      <a:pt x="446" y="77"/>
                      <a:pt x="424" y="77"/>
                    </a:cubicBezTo>
                    <a:cubicBezTo>
                      <a:pt x="347" y="77"/>
                      <a:pt x="268" y="106"/>
                      <a:pt x="205" y="166"/>
                    </a:cubicBezTo>
                    <a:cubicBezTo>
                      <a:pt x="133" y="233"/>
                      <a:pt x="102" y="323"/>
                      <a:pt x="106" y="410"/>
                    </a:cubicBezTo>
                    <a:cubicBezTo>
                      <a:pt x="42" y="476"/>
                      <a:pt x="1" y="564"/>
                      <a:pt x="10" y="656"/>
                    </a:cubicBezTo>
                    <a:cubicBezTo>
                      <a:pt x="19" y="766"/>
                      <a:pt x="91" y="846"/>
                      <a:pt x="185" y="878"/>
                    </a:cubicBezTo>
                    <a:cubicBezTo>
                      <a:pt x="200" y="980"/>
                      <a:pt x="265" y="1066"/>
                      <a:pt x="368" y="1095"/>
                    </a:cubicBezTo>
                    <a:cubicBezTo>
                      <a:pt x="393" y="1102"/>
                      <a:pt x="418" y="1106"/>
                      <a:pt x="442" y="1106"/>
                    </a:cubicBezTo>
                    <a:cubicBezTo>
                      <a:pt x="519" y="1106"/>
                      <a:pt x="595" y="1073"/>
                      <a:pt x="656" y="1021"/>
                    </a:cubicBezTo>
                    <a:cubicBezTo>
                      <a:pt x="679" y="1026"/>
                      <a:pt x="702" y="1028"/>
                      <a:pt x="726" y="1028"/>
                    </a:cubicBezTo>
                    <a:cubicBezTo>
                      <a:pt x="802" y="1028"/>
                      <a:pt x="880" y="1001"/>
                      <a:pt x="943" y="940"/>
                    </a:cubicBezTo>
                    <a:cubicBezTo>
                      <a:pt x="1014" y="872"/>
                      <a:pt x="1045" y="783"/>
                      <a:pt x="1041" y="694"/>
                    </a:cubicBezTo>
                    <a:cubicBezTo>
                      <a:pt x="1106" y="630"/>
                      <a:pt x="1146" y="540"/>
                      <a:pt x="1137" y="448"/>
                    </a:cubicBezTo>
                    <a:cubicBezTo>
                      <a:pt x="1127" y="340"/>
                      <a:pt x="1056" y="259"/>
                      <a:pt x="962" y="226"/>
                    </a:cubicBezTo>
                    <a:cubicBezTo>
                      <a:pt x="947" y="126"/>
                      <a:pt x="884" y="41"/>
                      <a:pt x="779" y="11"/>
                    </a:cubicBezTo>
                    <a:cubicBezTo>
                      <a:pt x="754" y="4"/>
                      <a:pt x="729" y="0"/>
                      <a:pt x="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8725563" y="4222250"/>
                <a:ext cx="110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03" extrusionOk="0">
                    <a:moveTo>
                      <a:pt x="222" y="0"/>
                    </a:moveTo>
                    <a:cubicBezTo>
                      <a:pt x="173" y="0"/>
                      <a:pt x="123" y="19"/>
                      <a:pt x="83" y="56"/>
                    </a:cubicBezTo>
                    <a:cubicBezTo>
                      <a:pt x="3" y="133"/>
                      <a:pt x="1" y="260"/>
                      <a:pt x="75" y="340"/>
                    </a:cubicBezTo>
                    <a:cubicBezTo>
                      <a:pt x="114" y="382"/>
                      <a:pt x="167" y="402"/>
                      <a:pt x="220" y="402"/>
                    </a:cubicBezTo>
                    <a:cubicBezTo>
                      <a:pt x="270" y="402"/>
                      <a:pt x="321" y="384"/>
                      <a:pt x="360" y="347"/>
                    </a:cubicBezTo>
                    <a:cubicBezTo>
                      <a:pt x="441" y="270"/>
                      <a:pt x="443" y="143"/>
                      <a:pt x="367" y="62"/>
                    </a:cubicBezTo>
                    <a:cubicBezTo>
                      <a:pt x="328" y="21"/>
                      <a:pt x="275" y="0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8433363" y="4220725"/>
                <a:ext cx="28625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105" extrusionOk="0">
                    <a:moveTo>
                      <a:pt x="703" y="0"/>
                    </a:moveTo>
                    <a:cubicBezTo>
                      <a:pt x="626" y="0"/>
                      <a:pt x="550" y="32"/>
                      <a:pt x="489" y="85"/>
                    </a:cubicBezTo>
                    <a:cubicBezTo>
                      <a:pt x="467" y="80"/>
                      <a:pt x="444" y="78"/>
                      <a:pt x="421" y="78"/>
                    </a:cubicBezTo>
                    <a:cubicBezTo>
                      <a:pt x="344" y="78"/>
                      <a:pt x="265" y="105"/>
                      <a:pt x="202" y="166"/>
                    </a:cubicBezTo>
                    <a:cubicBezTo>
                      <a:pt x="131" y="234"/>
                      <a:pt x="100" y="325"/>
                      <a:pt x="104" y="410"/>
                    </a:cubicBezTo>
                    <a:cubicBezTo>
                      <a:pt x="40" y="475"/>
                      <a:pt x="1" y="563"/>
                      <a:pt x="9" y="655"/>
                    </a:cubicBezTo>
                    <a:cubicBezTo>
                      <a:pt x="18" y="766"/>
                      <a:pt x="90" y="845"/>
                      <a:pt x="185" y="879"/>
                    </a:cubicBezTo>
                    <a:cubicBezTo>
                      <a:pt x="200" y="978"/>
                      <a:pt x="263" y="1065"/>
                      <a:pt x="367" y="1095"/>
                    </a:cubicBezTo>
                    <a:cubicBezTo>
                      <a:pt x="392" y="1102"/>
                      <a:pt x="417" y="1105"/>
                      <a:pt x="442" y="1105"/>
                    </a:cubicBezTo>
                    <a:cubicBezTo>
                      <a:pt x="520" y="1105"/>
                      <a:pt x="596" y="1073"/>
                      <a:pt x="656" y="1021"/>
                    </a:cubicBezTo>
                    <a:cubicBezTo>
                      <a:pt x="678" y="1026"/>
                      <a:pt x="701" y="1028"/>
                      <a:pt x="724" y="1028"/>
                    </a:cubicBezTo>
                    <a:cubicBezTo>
                      <a:pt x="801" y="1028"/>
                      <a:pt x="880" y="1001"/>
                      <a:pt x="943" y="940"/>
                    </a:cubicBezTo>
                    <a:cubicBezTo>
                      <a:pt x="1014" y="872"/>
                      <a:pt x="1045" y="782"/>
                      <a:pt x="1041" y="695"/>
                    </a:cubicBezTo>
                    <a:cubicBezTo>
                      <a:pt x="1107" y="630"/>
                      <a:pt x="1144" y="542"/>
                      <a:pt x="1137" y="450"/>
                    </a:cubicBezTo>
                    <a:cubicBezTo>
                      <a:pt x="1127" y="339"/>
                      <a:pt x="1056" y="260"/>
                      <a:pt x="961" y="227"/>
                    </a:cubicBezTo>
                    <a:cubicBezTo>
                      <a:pt x="946" y="127"/>
                      <a:pt x="882" y="40"/>
                      <a:pt x="777" y="10"/>
                    </a:cubicBezTo>
                    <a:cubicBezTo>
                      <a:pt x="753" y="3"/>
                      <a:pt x="728" y="0"/>
                      <a:pt x="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8441538" y="4228975"/>
                <a:ext cx="111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02" extrusionOk="0">
                    <a:moveTo>
                      <a:pt x="224" y="0"/>
                    </a:moveTo>
                    <a:cubicBezTo>
                      <a:pt x="174" y="0"/>
                      <a:pt x="124" y="19"/>
                      <a:pt x="84" y="56"/>
                    </a:cubicBezTo>
                    <a:cubicBezTo>
                      <a:pt x="4" y="133"/>
                      <a:pt x="0" y="259"/>
                      <a:pt x="77" y="340"/>
                    </a:cubicBezTo>
                    <a:cubicBezTo>
                      <a:pt x="116" y="381"/>
                      <a:pt x="169" y="402"/>
                      <a:pt x="221" y="402"/>
                    </a:cubicBezTo>
                    <a:cubicBezTo>
                      <a:pt x="272" y="402"/>
                      <a:pt x="322" y="383"/>
                      <a:pt x="361" y="346"/>
                    </a:cubicBezTo>
                    <a:cubicBezTo>
                      <a:pt x="442" y="269"/>
                      <a:pt x="444" y="143"/>
                      <a:pt x="368" y="62"/>
                    </a:cubicBezTo>
                    <a:cubicBezTo>
                      <a:pt x="329" y="21"/>
                      <a:pt x="277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24"/>
            <p:cNvSpPr/>
            <p:nvPr/>
          </p:nvSpPr>
          <p:spPr>
            <a:xfrm>
              <a:off x="-307625" y="4382813"/>
              <a:ext cx="10194000" cy="1176900"/>
            </a:xfrm>
            <a:prstGeom prst="doubleWave">
              <a:avLst>
                <a:gd name="adj1" fmla="val 6250"/>
                <a:gd name="adj2" fmla="val -222"/>
              </a:avLst>
            </a:pr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7" name="Google Shape;917;p24"/>
            <p:cNvGrpSpPr/>
            <p:nvPr/>
          </p:nvGrpSpPr>
          <p:grpSpPr>
            <a:xfrm>
              <a:off x="5469538" y="4546719"/>
              <a:ext cx="822600" cy="370431"/>
              <a:chOff x="2169313" y="5452144"/>
              <a:chExt cx="822600" cy="370431"/>
            </a:xfrm>
          </p:grpSpPr>
          <p:sp>
            <p:nvSpPr>
              <p:cNvPr id="918" name="Google Shape;918;p24"/>
              <p:cNvSpPr/>
              <p:nvPr/>
            </p:nvSpPr>
            <p:spPr>
              <a:xfrm>
                <a:off x="2169313" y="5452144"/>
                <a:ext cx="304725" cy="1693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6773" extrusionOk="0">
                    <a:moveTo>
                      <a:pt x="508" y="0"/>
                    </a:moveTo>
                    <a:cubicBezTo>
                      <a:pt x="508" y="1"/>
                      <a:pt x="1" y="4572"/>
                      <a:pt x="4402" y="6773"/>
                    </a:cubicBezTo>
                    <a:lnTo>
                      <a:pt x="12189" y="677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171388" y="5619063"/>
                <a:ext cx="304750" cy="169300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6772" extrusionOk="0">
                    <a:moveTo>
                      <a:pt x="4402" y="1"/>
                    </a:moveTo>
                    <a:cubicBezTo>
                      <a:pt x="0" y="2200"/>
                      <a:pt x="509" y="6772"/>
                      <a:pt x="509" y="6772"/>
                    </a:cubicBezTo>
                    <a:lnTo>
                      <a:pt x="121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377238" y="5457450"/>
                <a:ext cx="579800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23192" h="12893" extrusionOk="0">
                    <a:moveTo>
                      <a:pt x="14004" y="1"/>
                    </a:moveTo>
                    <a:cubicBezTo>
                      <a:pt x="13255" y="1"/>
                      <a:pt x="12478" y="60"/>
                      <a:pt x="11680" y="186"/>
                    </a:cubicBezTo>
                    <a:cubicBezTo>
                      <a:pt x="5356" y="1186"/>
                      <a:pt x="1" y="6366"/>
                      <a:pt x="1" y="6366"/>
                    </a:cubicBezTo>
                    <a:cubicBezTo>
                      <a:pt x="1" y="6366"/>
                      <a:pt x="5874" y="11648"/>
                      <a:pt x="12188" y="12714"/>
                    </a:cubicBezTo>
                    <a:cubicBezTo>
                      <a:pt x="12905" y="12835"/>
                      <a:pt x="13608" y="12892"/>
                      <a:pt x="14290" y="12892"/>
                    </a:cubicBezTo>
                    <a:cubicBezTo>
                      <a:pt x="19318" y="12892"/>
                      <a:pt x="23192" y="9782"/>
                      <a:pt x="23192" y="6366"/>
                    </a:cubicBezTo>
                    <a:cubicBezTo>
                      <a:pt x="23192" y="2966"/>
                      <a:pt x="19295" y="1"/>
                      <a:pt x="140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1" name="Google Shape;921;p24"/>
              <p:cNvGrpSpPr/>
              <p:nvPr/>
            </p:nvGrpSpPr>
            <p:grpSpPr>
              <a:xfrm>
                <a:off x="2488163" y="5457650"/>
                <a:ext cx="258000" cy="321800"/>
                <a:chOff x="2488163" y="5457650"/>
                <a:chExt cx="258000" cy="321800"/>
              </a:xfrm>
            </p:grpSpPr>
            <p:sp>
              <p:nvSpPr>
                <p:cNvPr id="922" name="Google Shape;922;p24"/>
                <p:cNvSpPr/>
                <p:nvPr/>
              </p:nvSpPr>
              <p:spPr>
                <a:xfrm>
                  <a:off x="2658688" y="5457650"/>
                  <a:ext cx="87475" cy="3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" h="12872" extrusionOk="0">
                      <a:moveTo>
                        <a:pt x="2670" y="0"/>
                      </a:moveTo>
                      <a:cubicBezTo>
                        <a:pt x="2354" y="0"/>
                        <a:pt x="2033" y="11"/>
                        <a:pt x="1707" y="34"/>
                      </a:cubicBezTo>
                      <a:cubicBezTo>
                        <a:pt x="280" y="4244"/>
                        <a:pt x="0" y="8482"/>
                        <a:pt x="1036" y="12718"/>
                      </a:cubicBezTo>
                      <a:cubicBezTo>
                        <a:pt x="1641" y="12815"/>
                        <a:pt x="2233" y="12861"/>
                        <a:pt x="2813" y="12872"/>
                      </a:cubicBezTo>
                      <a:cubicBezTo>
                        <a:pt x="1626" y="8574"/>
                        <a:pt x="1935" y="4288"/>
                        <a:pt x="3499" y="24"/>
                      </a:cubicBezTo>
                      <a:cubicBezTo>
                        <a:pt x="3227" y="8"/>
                        <a:pt x="2951" y="0"/>
                        <a:pt x="26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24"/>
                <p:cNvSpPr/>
                <p:nvPr/>
              </p:nvSpPr>
              <p:spPr>
                <a:xfrm>
                  <a:off x="2568788" y="5466550"/>
                  <a:ext cx="78200" cy="29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" h="11890" extrusionOk="0">
                      <a:moveTo>
                        <a:pt x="3127" y="1"/>
                      </a:moveTo>
                      <a:lnTo>
                        <a:pt x="3127" y="1"/>
                      </a:lnTo>
                      <a:cubicBezTo>
                        <a:pt x="2472" y="145"/>
                        <a:pt x="1831" y="330"/>
                        <a:pt x="1205" y="547"/>
                      </a:cubicBezTo>
                      <a:cubicBezTo>
                        <a:pt x="189" y="4098"/>
                        <a:pt x="0" y="7665"/>
                        <a:pt x="736" y="11232"/>
                      </a:cubicBezTo>
                      <a:cubicBezTo>
                        <a:pt x="1346" y="11481"/>
                        <a:pt x="1970" y="11701"/>
                        <a:pt x="2608" y="11889"/>
                      </a:cubicBezTo>
                      <a:cubicBezTo>
                        <a:pt x="1572" y="7913"/>
                        <a:pt x="1802" y="3947"/>
                        <a:pt x="3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24"/>
                <p:cNvSpPr/>
                <p:nvPr/>
              </p:nvSpPr>
              <p:spPr>
                <a:xfrm>
                  <a:off x="2488163" y="5499475"/>
                  <a:ext cx="63100" cy="2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" h="9100" extrusionOk="0">
                      <a:moveTo>
                        <a:pt x="2524" y="0"/>
                      </a:moveTo>
                      <a:lnTo>
                        <a:pt x="2524" y="0"/>
                      </a:lnTo>
                      <a:cubicBezTo>
                        <a:pt x="1837" y="319"/>
                        <a:pt x="1183" y="662"/>
                        <a:pt x="570" y="1016"/>
                      </a:cubicBezTo>
                      <a:cubicBezTo>
                        <a:pt x="100" y="3366"/>
                        <a:pt x="0" y="5724"/>
                        <a:pt x="297" y="8081"/>
                      </a:cubicBezTo>
                      <a:cubicBezTo>
                        <a:pt x="881" y="8429"/>
                        <a:pt x="1500" y="8772"/>
                        <a:pt x="2152" y="9100"/>
                      </a:cubicBezTo>
                      <a:cubicBezTo>
                        <a:pt x="1572" y="6059"/>
                        <a:pt x="1722" y="3025"/>
                        <a:pt x="2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5" name="Google Shape;925;p24"/>
              <p:cNvSpPr/>
              <p:nvPr/>
            </p:nvSpPr>
            <p:spPr>
              <a:xfrm>
                <a:off x="2540238" y="5706600"/>
                <a:ext cx="208750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4639" extrusionOk="0">
                    <a:moveTo>
                      <a:pt x="3016" y="1"/>
                    </a:moveTo>
                    <a:cubicBezTo>
                      <a:pt x="1" y="1509"/>
                      <a:pt x="349" y="4639"/>
                      <a:pt x="349" y="4639"/>
                    </a:cubicBezTo>
                    <a:lnTo>
                      <a:pt x="8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4"/>
              <p:cNvSpPr/>
              <p:nvPr/>
            </p:nvSpPr>
            <p:spPr>
              <a:xfrm>
                <a:off x="2766613" y="5464525"/>
                <a:ext cx="190425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12365" extrusionOk="0">
                    <a:moveTo>
                      <a:pt x="1121" y="1"/>
                    </a:moveTo>
                    <a:cubicBezTo>
                      <a:pt x="415" y="1801"/>
                      <a:pt x="0" y="3938"/>
                      <a:pt x="0" y="6236"/>
                    </a:cubicBezTo>
                    <a:cubicBezTo>
                      <a:pt x="0" y="8488"/>
                      <a:pt x="400" y="10584"/>
                      <a:pt x="1081" y="12364"/>
                    </a:cubicBezTo>
                    <a:cubicBezTo>
                      <a:pt x="4906" y="11573"/>
                      <a:pt x="7617" y="8938"/>
                      <a:pt x="7617" y="6083"/>
                    </a:cubicBezTo>
                    <a:cubicBezTo>
                      <a:pt x="7617" y="3294"/>
                      <a:pt x="4985" y="807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4"/>
              <p:cNvSpPr/>
              <p:nvPr/>
            </p:nvSpPr>
            <p:spPr>
              <a:xfrm>
                <a:off x="2927113" y="5586900"/>
                <a:ext cx="6480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592" extrusionOk="0">
                    <a:moveTo>
                      <a:pt x="1048" y="1"/>
                    </a:moveTo>
                    <a:cubicBezTo>
                      <a:pt x="1047" y="1"/>
                      <a:pt x="1047" y="1"/>
                      <a:pt x="1046" y="1"/>
                    </a:cubicBezTo>
                    <a:cubicBezTo>
                      <a:pt x="470" y="1"/>
                      <a:pt x="1" y="580"/>
                      <a:pt x="1" y="1296"/>
                    </a:cubicBezTo>
                    <a:cubicBezTo>
                      <a:pt x="1" y="2012"/>
                      <a:pt x="469" y="2591"/>
                      <a:pt x="1046" y="2591"/>
                    </a:cubicBezTo>
                    <a:cubicBezTo>
                      <a:pt x="1623" y="2591"/>
                      <a:pt x="2509" y="2175"/>
                      <a:pt x="2091" y="1296"/>
                    </a:cubicBezTo>
                    <a:cubicBezTo>
                      <a:pt x="2592" y="585"/>
                      <a:pt x="1625" y="1"/>
                      <a:pt x="1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4"/>
              <p:cNvSpPr/>
              <p:nvPr/>
            </p:nvSpPr>
            <p:spPr>
              <a:xfrm>
                <a:off x="2849813" y="5574350"/>
                <a:ext cx="272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088" extrusionOk="0">
                    <a:moveTo>
                      <a:pt x="544" y="0"/>
                    </a:moveTo>
                    <a:cubicBezTo>
                      <a:pt x="244" y="0"/>
                      <a:pt x="1" y="243"/>
                      <a:pt x="1" y="544"/>
                    </a:cubicBezTo>
                    <a:cubicBezTo>
                      <a:pt x="1" y="846"/>
                      <a:pt x="244" y="1088"/>
                      <a:pt x="544" y="1088"/>
                    </a:cubicBezTo>
                    <a:cubicBezTo>
                      <a:pt x="844" y="1088"/>
                      <a:pt x="1087" y="845"/>
                      <a:pt x="1087" y="544"/>
                    </a:cubicBezTo>
                    <a:cubicBezTo>
                      <a:pt x="1087" y="243"/>
                      <a:pt x="843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9" name="Google Shape;929;p24"/>
            <p:cNvGrpSpPr/>
            <p:nvPr/>
          </p:nvGrpSpPr>
          <p:grpSpPr>
            <a:xfrm>
              <a:off x="2918888" y="4868625"/>
              <a:ext cx="463825" cy="205300"/>
              <a:chOff x="2955313" y="5883350"/>
              <a:chExt cx="463825" cy="205300"/>
            </a:xfrm>
          </p:grpSpPr>
          <p:sp>
            <p:nvSpPr>
              <p:cNvPr id="930" name="Google Shape;930;p24"/>
              <p:cNvSpPr/>
              <p:nvPr/>
            </p:nvSpPr>
            <p:spPr>
              <a:xfrm>
                <a:off x="3249113" y="5883350"/>
                <a:ext cx="17002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3779" extrusionOk="0">
                    <a:moveTo>
                      <a:pt x="6518" y="0"/>
                    </a:moveTo>
                    <a:lnTo>
                      <a:pt x="0" y="3779"/>
                    </a:lnTo>
                    <a:lnTo>
                      <a:pt x="4346" y="3779"/>
                    </a:lnTo>
                    <a:cubicBezTo>
                      <a:pt x="6801" y="2551"/>
                      <a:pt x="6518" y="1"/>
                      <a:pt x="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4"/>
              <p:cNvSpPr/>
              <p:nvPr/>
            </p:nvSpPr>
            <p:spPr>
              <a:xfrm>
                <a:off x="3247863" y="5975419"/>
                <a:ext cx="1700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3779" extrusionOk="0">
                    <a:moveTo>
                      <a:pt x="1" y="1"/>
                    </a:moveTo>
                    <a:lnTo>
                      <a:pt x="6519" y="3779"/>
                    </a:lnTo>
                    <a:cubicBezTo>
                      <a:pt x="6519" y="3779"/>
                      <a:pt x="6803" y="1228"/>
                      <a:pt x="4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4"/>
              <p:cNvSpPr/>
              <p:nvPr/>
            </p:nvSpPr>
            <p:spPr>
              <a:xfrm>
                <a:off x="2979588" y="5888400"/>
                <a:ext cx="323550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12942" h="7194" extrusionOk="0">
                    <a:moveTo>
                      <a:pt x="5125" y="1"/>
                    </a:moveTo>
                    <a:cubicBezTo>
                      <a:pt x="2173" y="1"/>
                      <a:pt x="0" y="1655"/>
                      <a:pt x="0" y="3552"/>
                    </a:cubicBezTo>
                    <a:cubicBezTo>
                      <a:pt x="0" y="5458"/>
                      <a:pt x="2161" y="7193"/>
                      <a:pt x="4966" y="7193"/>
                    </a:cubicBezTo>
                    <a:cubicBezTo>
                      <a:pt x="5347" y="7193"/>
                      <a:pt x="5739" y="7161"/>
                      <a:pt x="6140" y="7094"/>
                    </a:cubicBezTo>
                    <a:cubicBezTo>
                      <a:pt x="9663" y="6499"/>
                      <a:pt x="12941" y="3552"/>
                      <a:pt x="12941" y="3552"/>
                    </a:cubicBezTo>
                    <a:cubicBezTo>
                      <a:pt x="12941" y="3552"/>
                      <a:pt x="9953" y="661"/>
                      <a:pt x="6422" y="104"/>
                    </a:cubicBezTo>
                    <a:cubicBezTo>
                      <a:pt x="5977" y="34"/>
                      <a:pt x="5543" y="1"/>
                      <a:pt x="5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933;p24"/>
              <p:cNvGrpSpPr/>
              <p:nvPr/>
            </p:nvGrpSpPr>
            <p:grpSpPr>
              <a:xfrm>
                <a:off x="3097238" y="5888525"/>
                <a:ext cx="143950" cy="179550"/>
                <a:chOff x="3097238" y="5888525"/>
                <a:chExt cx="143950" cy="179550"/>
              </a:xfrm>
            </p:grpSpPr>
            <p:sp>
              <p:nvSpPr>
                <p:cNvPr id="934" name="Google Shape;934;p24"/>
                <p:cNvSpPr/>
                <p:nvPr/>
              </p:nvSpPr>
              <p:spPr>
                <a:xfrm>
                  <a:off x="3097238" y="5888525"/>
                  <a:ext cx="48800" cy="1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" h="7182" extrusionOk="0">
                      <a:moveTo>
                        <a:pt x="474" y="0"/>
                      </a:moveTo>
                      <a:cubicBezTo>
                        <a:pt x="314" y="0"/>
                        <a:pt x="156" y="5"/>
                        <a:pt x="0" y="13"/>
                      </a:cubicBezTo>
                      <a:cubicBezTo>
                        <a:pt x="874" y="2393"/>
                        <a:pt x="1045" y="4784"/>
                        <a:pt x="383" y="7182"/>
                      </a:cubicBezTo>
                      <a:cubicBezTo>
                        <a:pt x="707" y="7177"/>
                        <a:pt x="1037" y="7150"/>
                        <a:pt x="1375" y="7097"/>
                      </a:cubicBezTo>
                      <a:cubicBezTo>
                        <a:pt x="1952" y="4734"/>
                        <a:pt x="1796" y="2368"/>
                        <a:pt x="1000" y="19"/>
                      </a:cubicBezTo>
                      <a:cubicBezTo>
                        <a:pt x="822" y="6"/>
                        <a:pt x="647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24"/>
                <p:cNvSpPr/>
                <p:nvPr/>
              </p:nvSpPr>
              <p:spPr>
                <a:xfrm>
                  <a:off x="3152538" y="5893450"/>
                  <a:ext cx="43675" cy="16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" h="663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41" y="2205"/>
                        <a:pt x="870" y="4418"/>
                        <a:pt x="291" y="6635"/>
                      </a:cubicBezTo>
                      <a:cubicBezTo>
                        <a:pt x="646" y="6529"/>
                        <a:pt x="996" y="6406"/>
                        <a:pt x="1336" y="6268"/>
                      </a:cubicBezTo>
                      <a:cubicBezTo>
                        <a:pt x="1747" y="4279"/>
                        <a:pt x="1641" y="2288"/>
                        <a:pt x="1074" y="307"/>
                      </a:cubicBezTo>
                      <a:cubicBezTo>
                        <a:pt x="726" y="186"/>
                        <a:pt x="367" y="83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24"/>
                <p:cNvSpPr/>
                <p:nvPr/>
              </p:nvSpPr>
              <p:spPr>
                <a:xfrm>
                  <a:off x="3205963" y="5911850"/>
                  <a:ext cx="35225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" h="5080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49" y="1687"/>
                        <a:pt x="533" y="3381"/>
                        <a:pt x="208" y="5079"/>
                      </a:cubicBezTo>
                      <a:cubicBezTo>
                        <a:pt x="572" y="4896"/>
                        <a:pt x="918" y="4705"/>
                        <a:pt x="1243" y="4511"/>
                      </a:cubicBezTo>
                      <a:cubicBezTo>
                        <a:pt x="1409" y="3194"/>
                        <a:pt x="1353" y="1880"/>
                        <a:pt x="1091" y="568"/>
                      </a:cubicBezTo>
                      <a:cubicBezTo>
                        <a:pt x="749" y="370"/>
                        <a:pt x="385" y="179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7" name="Google Shape;937;p24"/>
              <p:cNvSpPr/>
              <p:nvPr/>
            </p:nvSpPr>
            <p:spPr>
              <a:xfrm>
                <a:off x="3095663" y="6023950"/>
                <a:ext cx="116500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2588" extrusionOk="0">
                    <a:moveTo>
                      <a:pt x="1" y="1"/>
                    </a:moveTo>
                    <a:lnTo>
                      <a:pt x="4465" y="2588"/>
                    </a:lnTo>
                    <a:cubicBezTo>
                      <a:pt x="4465" y="2588"/>
                      <a:pt x="4660" y="842"/>
                      <a:pt x="2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4"/>
              <p:cNvSpPr/>
              <p:nvPr/>
            </p:nvSpPr>
            <p:spPr>
              <a:xfrm>
                <a:off x="2979588" y="5892325"/>
                <a:ext cx="10627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6901" extrusionOk="0">
                    <a:moveTo>
                      <a:pt x="3625" y="1"/>
                    </a:moveTo>
                    <a:cubicBezTo>
                      <a:pt x="1469" y="450"/>
                      <a:pt x="0" y="1838"/>
                      <a:pt x="0" y="3395"/>
                    </a:cubicBezTo>
                    <a:cubicBezTo>
                      <a:pt x="0" y="4989"/>
                      <a:pt x="1512" y="6459"/>
                      <a:pt x="3647" y="6901"/>
                    </a:cubicBezTo>
                    <a:cubicBezTo>
                      <a:pt x="4028" y="5908"/>
                      <a:pt x="4251" y="4738"/>
                      <a:pt x="4251" y="3481"/>
                    </a:cubicBezTo>
                    <a:cubicBezTo>
                      <a:pt x="4251" y="2197"/>
                      <a:pt x="4019" y="1005"/>
                      <a:pt x="3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4"/>
              <p:cNvSpPr/>
              <p:nvPr/>
            </p:nvSpPr>
            <p:spPr>
              <a:xfrm>
                <a:off x="2955313" y="5957200"/>
                <a:ext cx="5025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011" extrusionOk="0">
                    <a:moveTo>
                      <a:pt x="1201" y="0"/>
                    </a:moveTo>
                    <a:cubicBezTo>
                      <a:pt x="752" y="0"/>
                      <a:pt x="1" y="455"/>
                      <a:pt x="390" y="1005"/>
                    </a:cubicBezTo>
                    <a:cubicBezTo>
                      <a:pt x="66" y="1686"/>
                      <a:pt x="752" y="2010"/>
                      <a:pt x="1201" y="2010"/>
                    </a:cubicBezTo>
                    <a:cubicBezTo>
                      <a:pt x="1647" y="2010"/>
                      <a:pt x="2010" y="1559"/>
                      <a:pt x="2010" y="1005"/>
                    </a:cubicBezTo>
                    <a:cubicBezTo>
                      <a:pt x="2010" y="451"/>
                      <a:pt x="1647" y="0"/>
                      <a:pt x="1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4"/>
              <p:cNvSpPr/>
              <p:nvPr/>
            </p:nvSpPr>
            <p:spPr>
              <a:xfrm>
                <a:off x="3029163" y="5961400"/>
                <a:ext cx="147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86" extrusionOk="0">
                    <a:moveTo>
                      <a:pt x="295" y="0"/>
                    </a:moveTo>
                    <a:cubicBezTo>
                      <a:pt x="132" y="0"/>
                      <a:pt x="1" y="132"/>
                      <a:pt x="1" y="293"/>
                    </a:cubicBezTo>
                    <a:cubicBezTo>
                      <a:pt x="1" y="455"/>
                      <a:pt x="132" y="586"/>
                      <a:pt x="295" y="586"/>
                    </a:cubicBezTo>
                    <a:cubicBezTo>
                      <a:pt x="456" y="586"/>
                      <a:pt x="587" y="455"/>
                      <a:pt x="587" y="293"/>
                    </a:cubicBezTo>
                    <a:cubicBezTo>
                      <a:pt x="587" y="132"/>
                      <a:pt x="456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1" name="Google Shape;941;p24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2">
    <p:bg>
      <p:bgPr>
        <a:solidFill>
          <a:schemeClr val="dk2"/>
        </a:solidFill>
        <a:effectLst/>
      </p:bgPr>
    </p:bg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6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50" name="Google Shape;950;p26"/>
          <p:cNvSpPr/>
          <p:nvPr/>
        </p:nvSpPr>
        <p:spPr>
          <a:xfrm>
            <a:off x="-1799989" y="4592250"/>
            <a:ext cx="11066392" cy="789902"/>
          </a:xfrm>
          <a:custGeom>
            <a:avLst/>
            <a:gdLst/>
            <a:ahLst/>
            <a:cxnLst/>
            <a:rect l="l" t="t" r="r" b="b"/>
            <a:pathLst>
              <a:path w="31382" h="2240" extrusionOk="0">
                <a:moveTo>
                  <a:pt x="5306" y="362"/>
                </a:moveTo>
                <a:cubicBezTo>
                  <a:pt x="5306" y="362"/>
                  <a:pt x="5306" y="362"/>
                  <a:pt x="5306" y="362"/>
                </a:cubicBezTo>
                <a:lnTo>
                  <a:pt x="5306" y="362"/>
                </a:lnTo>
                <a:close/>
                <a:moveTo>
                  <a:pt x="21154" y="382"/>
                </a:moveTo>
                <a:lnTo>
                  <a:pt x="21154" y="382"/>
                </a:lnTo>
                <a:lnTo>
                  <a:pt x="21154" y="382"/>
                </a:lnTo>
                <a:close/>
                <a:moveTo>
                  <a:pt x="9922" y="459"/>
                </a:moveTo>
                <a:lnTo>
                  <a:pt x="9922" y="459"/>
                </a:lnTo>
                <a:lnTo>
                  <a:pt x="9922" y="459"/>
                </a:lnTo>
                <a:close/>
                <a:moveTo>
                  <a:pt x="10383" y="459"/>
                </a:moveTo>
                <a:cubicBezTo>
                  <a:pt x="10383" y="459"/>
                  <a:pt x="10383" y="459"/>
                  <a:pt x="10383" y="459"/>
                </a:cubicBezTo>
                <a:lnTo>
                  <a:pt x="10383" y="459"/>
                </a:lnTo>
                <a:close/>
                <a:moveTo>
                  <a:pt x="25736" y="459"/>
                </a:moveTo>
                <a:lnTo>
                  <a:pt x="25736" y="459"/>
                </a:lnTo>
                <a:lnTo>
                  <a:pt x="25736" y="459"/>
                </a:lnTo>
                <a:close/>
                <a:moveTo>
                  <a:pt x="1012" y="462"/>
                </a:moveTo>
                <a:cubicBezTo>
                  <a:pt x="1012" y="462"/>
                  <a:pt x="1012" y="462"/>
                  <a:pt x="1012" y="462"/>
                </a:cubicBezTo>
                <a:lnTo>
                  <a:pt x="1012" y="462"/>
                </a:lnTo>
                <a:close/>
                <a:moveTo>
                  <a:pt x="13473" y="710"/>
                </a:moveTo>
                <a:lnTo>
                  <a:pt x="13471" y="763"/>
                </a:lnTo>
                <a:lnTo>
                  <a:pt x="13471" y="763"/>
                </a:lnTo>
                <a:cubicBezTo>
                  <a:pt x="13470" y="744"/>
                  <a:pt x="13470" y="726"/>
                  <a:pt x="13473" y="710"/>
                </a:cubicBezTo>
                <a:close/>
                <a:moveTo>
                  <a:pt x="27015" y="986"/>
                </a:moveTo>
                <a:lnTo>
                  <a:pt x="27035" y="1048"/>
                </a:lnTo>
                <a:lnTo>
                  <a:pt x="26982" y="1132"/>
                </a:lnTo>
                <a:cubicBezTo>
                  <a:pt x="26999" y="1083"/>
                  <a:pt x="27009" y="1033"/>
                  <a:pt x="27015" y="986"/>
                </a:cubicBezTo>
                <a:close/>
                <a:moveTo>
                  <a:pt x="17719" y="376"/>
                </a:moveTo>
                <a:lnTo>
                  <a:pt x="17926" y="1411"/>
                </a:lnTo>
                <a:lnTo>
                  <a:pt x="17623" y="804"/>
                </a:lnTo>
                <a:cubicBezTo>
                  <a:pt x="17637" y="592"/>
                  <a:pt x="17704" y="417"/>
                  <a:pt x="17719" y="376"/>
                </a:cubicBezTo>
                <a:close/>
                <a:moveTo>
                  <a:pt x="4189" y="429"/>
                </a:moveTo>
                <a:lnTo>
                  <a:pt x="4388" y="1426"/>
                </a:lnTo>
                <a:lnTo>
                  <a:pt x="4096" y="841"/>
                </a:lnTo>
                <a:cubicBezTo>
                  <a:pt x="4110" y="639"/>
                  <a:pt x="4174" y="468"/>
                  <a:pt x="4189" y="429"/>
                </a:cubicBezTo>
                <a:close/>
                <a:moveTo>
                  <a:pt x="27307" y="1417"/>
                </a:moveTo>
                <a:lnTo>
                  <a:pt x="27328" y="1520"/>
                </a:lnTo>
                <a:lnTo>
                  <a:pt x="27277" y="1417"/>
                </a:lnTo>
                <a:close/>
                <a:moveTo>
                  <a:pt x="27520" y="1418"/>
                </a:moveTo>
                <a:lnTo>
                  <a:pt x="27520" y="1520"/>
                </a:lnTo>
                <a:lnTo>
                  <a:pt x="27479" y="1418"/>
                </a:lnTo>
                <a:close/>
                <a:moveTo>
                  <a:pt x="18451" y="1"/>
                </a:moveTo>
                <a:cubicBezTo>
                  <a:pt x="18442" y="1"/>
                  <a:pt x="18447" y="50"/>
                  <a:pt x="18475" y="164"/>
                </a:cubicBezTo>
                <a:lnTo>
                  <a:pt x="18491" y="234"/>
                </a:lnTo>
                <a:cubicBezTo>
                  <a:pt x="18597" y="774"/>
                  <a:pt x="18409" y="1417"/>
                  <a:pt x="18409" y="1417"/>
                </a:cubicBezTo>
                <a:lnTo>
                  <a:pt x="18201" y="304"/>
                </a:lnTo>
                <a:lnTo>
                  <a:pt x="18201" y="1409"/>
                </a:lnTo>
                <a:lnTo>
                  <a:pt x="17648" y="29"/>
                </a:lnTo>
                <a:lnTo>
                  <a:pt x="17648" y="29"/>
                </a:lnTo>
                <a:lnTo>
                  <a:pt x="17716" y="369"/>
                </a:lnTo>
                <a:cubicBezTo>
                  <a:pt x="17632" y="428"/>
                  <a:pt x="17571" y="521"/>
                  <a:pt x="17530" y="622"/>
                </a:cubicBezTo>
                <a:lnTo>
                  <a:pt x="17372" y="305"/>
                </a:lnTo>
                <a:lnTo>
                  <a:pt x="17496" y="720"/>
                </a:lnTo>
                <a:cubicBezTo>
                  <a:pt x="17434" y="926"/>
                  <a:pt x="17434" y="1132"/>
                  <a:pt x="17434" y="1132"/>
                </a:cubicBezTo>
                <a:lnTo>
                  <a:pt x="17428" y="838"/>
                </a:lnTo>
                <a:lnTo>
                  <a:pt x="17243" y="1132"/>
                </a:lnTo>
                <a:cubicBezTo>
                  <a:pt x="17311" y="930"/>
                  <a:pt x="17283" y="728"/>
                  <a:pt x="17261" y="627"/>
                </a:cubicBezTo>
                <a:lnTo>
                  <a:pt x="17261" y="627"/>
                </a:lnTo>
                <a:cubicBezTo>
                  <a:pt x="17279" y="828"/>
                  <a:pt x="17053" y="1132"/>
                  <a:pt x="17053" y="1132"/>
                </a:cubicBezTo>
                <a:cubicBezTo>
                  <a:pt x="17148" y="941"/>
                  <a:pt x="17053" y="558"/>
                  <a:pt x="17053" y="558"/>
                </a:cubicBezTo>
                <a:cubicBezTo>
                  <a:pt x="17053" y="845"/>
                  <a:pt x="16861" y="1132"/>
                  <a:pt x="16861" y="1132"/>
                </a:cubicBezTo>
                <a:cubicBezTo>
                  <a:pt x="16766" y="1132"/>
                  <a:pt x="16766" y="845"/>
                  <a:pt x="16766" y="845"/>
                </a:cubicBezTo>
                <a:lnTo>
                  <a:pt x="16670" y="1132"/>
                </a:lnTo>
                <a:cubicBezTo>
                  <a:pt x="16573" y="941"/>
                  <a:pt x="16766" y="558"/>
                  <a:pt x="16766" y="558"/>
                </a:cubicBezTo>
                <a:lnTo>
                  <a:pt x="16766" y="558"/>
                </a:lnTo>
                <a:cubicBezTo>
                  <a:pt x="16574" y="654"/>
                  <a:pt x="16479" y="1132"/>
                  <a:pt x="16479" y="1132"/>
                </a:cubicBezTo>
                <a:lnTo>
                  <a:pt x="16479" y="463"/>
                </a:lnTo>
                <a:cubicBezTo>
                  <a:pt x="16479" y="750"/>
                  <a:pt x="16287" y="1132"/>
                  <a:pt x="16287" y="1132"/>
                </a:cubicBezTo>
                <a:cubicBezTo>
                  <a:pt x="16364" y="753"/>
                  <a:pt x="16199" y="253"/>
                  <a:pt x="16175" y="253"/>
                </a:cubicBezTo>
                <a:cubicBezTo>
                  <a:pt x="16169" y="253"/>
                  <a:pt x="16172" y="288"/>
                  <a:pt x="16192" y="367"/>
                </a:cubicBezTo>
                <a:cubicBezTo>
                  <a:pt x="16195" y="382"/>
                  <a:pt x="16199" y="399"/>
                  <a:pt x="16202" y="414"/>
                </a:cubicBezTo>
                <a:cubicBezTo>
                  <a:pt x="16275" y="788"/>
                  <a:pt x="16144" y="1233"/>
                  <a:pt x="16144" y="1233"/>
                </a:cubicBezTo>
                <a:lnTo>
                  <a:pt x="15999" y="461"/>
                </a:lnTo>
                <a:lnTo>
                  <a:pt x="15999" y="1227"/>
                </a:lnTo>
                <a:lnTo>
                  <a:pt x="15769" y="461"/>
                </a:lnTo>
                <a:lnTo>
                  <a:pt x="15809" y="1227"/>
                </a:lnTo>
                <a:lnTo>
                  <a:pt x="15809" y="1227"/>
                </a:lnTo>
                <a:lnTo>
                  <a:pt x="15604" y="738"/>
                </a:lnTo>
                <a:lnTo>
                  <a:pt x="15584" y="973"/>
                </a:lnTo>
                <a:cubicBezTo>
                  <a:pt x="15534" y="643"/>
                  <a:pt x="15676" y="311"/>
                  <a:pt x="15676" y="311"/>
                </a:cubicBezTo>
                <a:lnTo>
                  <a:pt x="15676" y="311"/>
                </a:lnTo>
                <a:cubicBezTo>
                  <a:pt x="15390" y="501"/>
                  <a:pt x="15390" y="1075"/>
                  <a:pt x="15390" y="1075"/>
                </a:cubicBezTo>
                <a:lnTo>
                  <a:pt x="15383" y="782"/>
                </a:lnTo>
                <a:lnTo>
                  <a:pt x="15199" y="1075"/>
                </a:lnTo>
                <a:cubicBezTo>
                  <a:pt x="15267" y="873"/>
                  <a:pt x="15239" y="671"/>
                  <a:pt x="15216" y="571"/>
                </a:cubicBezTo>
                <a:lnTo>
                  <a:pt x="15216" y="571"/>
                </a:lnTo>
                <a:cubicBezTo>
                  <a:pt x="15235" y="772"/>
                  <a:pt x="15008" y="1075"/>
                  <a:pt x="15008" y="1075"/>
                </a:cubicBezTo>
                <a:cubicBezTo>
                  <a:pt x="15104" y="885"/>
                  <a:pt x="15008" y="501"/>
                  <a:pt x="15008" y="501"/>
                </a:cubicBezTo>
                <a:cubicBezTo>
                  <a:pt x="15008" y="788"/>
                  <a:pt x="14817" y="1075"/>
                  <a:pt x="14817" y="1075"/>
                </a:cubicBezTo>
                <a:cubicBezTo>
                  <a:pt x="14721" y="1075"/>
                  <a:pt x="14721" y="788"/>
                  <a:pt x="14721" y="788"/>
                </a:cubicBezTo>
                <a:lnTo>
                  <a:pt x="14625" y="1075"/>
                </a:lnTo>
                <a:cubicBezTo>
                  <a:pt x="14529" y="885"/>
                  <a:pt x="14721" y="501"/>
                  <a:pt x="14721" y="501"/>
                </a:cubicBezTo>
                <a:lnTo>
                  <a:pt x="14721" y="501"/>
                </a:lnTo>
                <a:cubicBezTo>
                  <a:pt x="14530" y="598"/>
                  <a:pt x="14434" y="1075"/>
                  <a:pt x="14434" y="1075"/>
                </a:cubicBezTo>
                <a:lnTo>
                  <a:pt x="14434" y="407"/>
                </a:lnTo>
                <a:cubicBezTo>
                  <a:pt x="14434" y="694"/>
                  <a:pt x="14243" y="1075"/>
                  <a:pt x="14243" y="1075"/>
                </a:cubicBezTo>
                <a:cubicBezTo>
                  <a:pt x="14319" y="697"/>
                  <a:pt x="14155" y="197"/>
                  <a:pt x="14131" y="197"/>
                </a:cubicBezTo>
                <a:cubicBezTo>
                  <a:pt x="14124" y="197"/>
                  <a:pt x="14128" y="231"/>
                  <a:pt x="14147" y="311"/>
                </a:cubicBezTo>
                <a:cubicBezTo>
                  <a:pt x="14150" y="326"/>
                  <a:pt x="14155" y="342"/>
                  <a:pt x="14158" y="358"/>
                </a:cubicBezTo>
                <a:cubicBezTo>
                  <a:pt x="14230" y="732"/>
                  <a:pt x="14099" y="1177"/>
                  <a:pt x="14099" y="1177"/>
                </a:cubicBezTo>
                <a:lnTo>
                  <a:pt x="13955" y="405"/>
                </a:lnTo>
                <a:lnTo>
                  <a:pt x="13955" y="1170"/>
                </a:lnTo>
                <a:lnTo>
                  <a:pt x="13571" y="214"/>
                </a:lnTo>
                <a:lnTo>
                  <a:pt x="13571" y="214"/>
                </a:lnTo>
                <a:lnTo>
                  <a:pt x="13763" y="1170"/>
                </a:lnTo>
                <a:lnTo>
                  <a:pt x="13763" y="1170"/>
                </a:lnTo>
                <a:lnTo>
                  <a:pt x="13487" y="620"/>
                </a:lnTo>
                <a:cubicBezTo>
                  <a:pt x="13515" y="500"/>
                  <a:pt x="13550" y="418"/>
                  <a:pt x="13550" y="418"/>
                </a:cubicBezTo>
                <a:lnTo>
                  <a:pt x="13550" y="418"/>
                </a:lnTo>
                <a:cubicBezTo>
                  <a:pt x="13508" y="446"/>
                  <a:pt x="13471" y="484"/>
                  <a:pt x="13441" y="527"/>
                </a:cubicBezTo>
                <a:lnTo>
                  <a:pt x="13380" y="405"/>
                </a:lnTo>
                <a:lnTo>
                  <a:pt x="13380" y="405"/>
                </a:lnTo>
                <a:lnTo>
                  <a:pt x="13425" y="552"/>
                </a:lnTo>
                <a:cubicBezTo>
                  <a:pt x="13274" y="788"/>
                  <a:pt x="13274" y="1155"/>
                  <a:pt x="13274" y="1155"/>
                </a:cubicBezTo>
                <a:lnTo>
                  <a:pt x="13268" y="873"/>
                </a:lnTo>
                <a:lnTo>
                  <a:pt x="13090" y="1155"/>
                </a:lnTo>
                <a:cubicBezTo>
                  <a:pt x="13155" y="960"/>
                  <a:pt x="13129" y="767"/>
                  <a:pt x="13107" y="669"/>
                </a:cubicBezTo>
                <a:lnTo>
                  <a:pt x="13107" y="669"/>
                </a:lnTo>
                <a:cubicBezTo>
                  <a:pt x="13125" y="863"/>
                  <a:pt x="12905" y="1155"/>
                  <a:pt x="12905" y="1155"/>
                </a:cubicBezTo>
                <a:cubicBezTo>
                  <a:pt x="12998" y="971"/>
                  <a:pt x="12905" y="603"/>
                  <a:pt x="12905" y="603"/>
                </a:cubicBezTo>
                <a:cubicBezTo>
                  <a:pt x="12905" y="878"/>
                  <a:pt x="12721" y="1155"/>
                  <a:pt x="12721" y="1155"/>
                </a:cubicBezTo>
                <a:cubicBezTo>
                  <a:pt x="12629" y="1155"/>
                  <a:pt x="12629" y="879"/>
                  <a:pt x="12629" y="879"/>
                </a:cubicBezTo>
                <a:lnTo>
                  <a:pt x="12536" y="1155"/>
                </a:lnTo>
                <a:cubicBezTo>
                  <a:pt x="12444" y="971"/>
                  <a:pt x="12629" y="603"/>
                  <a:pt x="12629" y="603"/>
                </a:cubicBezTo>
                <a:lnTo>
                  <a:pt x="12629" y="603"/>
                </a:lnTo>
                <a:cubicBezTo>
                  <a:pt x="12444" y="695"/>
                  <a:pt x="12354" y="1155"/>
                  <a:pt x="12354" y="1155"/>
                </a:cubicBezTo>
                <a:lnTo>
                  <a:pt x="12354" y="511"/>
                </a:lnTo>
                <a:cubicBezTo>
                  <a:pt x="12354" y="787"/>
                  <a:pt x="12169" y="1155"/>
                  <a:pt x="12169" y="1155"/>
                </a:cubicBezTo>
                <a:cubicBezTo>
                  <a:pt x="12243" y="790"/>
                  <a:pt x="12084" y="310"/>
                  <a:pt x="12061" y="310"/>
                </a:cubicBezTo>
                <a:cubicBezTo>
                  <a:pt x="12055" y="310"/>
                  <a:pt x="12058" y="343"/>
                  <a:pt x="12077" y="419"/>
                </a:cubicBezTo>
                <a:cubicBezTo>
                  <a:pt x="12080" y="435"/>
                  <a:pt x="12084" y="450"/>
                  <a:pt x="12087" y="465"/>
                </a:cubicBezTo>
                <a:cubicBezTo>
                  <a:pt x="12157" y="825"/>
                  <a:pt x="12032" y="1253"/>
                  <a:pt x="12032" y="1253"/>
                </a:cubicBezTo>
                <a:lnTo>
                  <a:pt x="11893" y="511"/>
                </a:lnTo>
                <a:lnTo>
                  <a:pt x="11893" y="1247"/>
                </a:lnTo>
                <a:lnTo>
                  <a:pt x="11670" y="511"/>
                </a:lnTo>
                <a:lnTo>
                  <a:pt x="11708" y="1247"/>
                </a:lnTo>
                <a:lnTo>
                  <a:pt x="11510" y="778"/>
                </a:lnTo>
                <a:lnTo>
                  <a:pt x="11491" y="1003"/>
                </a:lnTo>
                <a:cubicBezTo>
                  <a:pt x="11444" y="686"/>
                  <a:pt x="11580" y="367"/>
                  <a:pt x="11580" y="367"/>
                </a:cubicBezTo>
                <a:lnTo>
                  <a:pt x="11580" y="367"/>
                </a:lnTo>
                <a:cubicBezTo>
                  <a:pt x="11304" y="551"/>
                  <a:pt x="11304" y="1102"/>
                  <a:pt x="11304" y="1102"/>
                </a:cubicBezTo>
                <a:lnTo>
                  <a:pt x="11298" y="820"/>
                </a:lnTo>
                <a:lnTo>
                  <a:pt x="11120" y="1102"/>
                </a:lnTo>
                <a:cubicBezTo>
                  <a:pt x="11184" y="907"/>
                  <a:pt x="11158" y="714"/>
                  <a:pt x="11136" y="617"/>
                </a:cubicBezTo>
                <a:lnTo>
                  <a:pt x="11136" y="617"/>
                </a:lnTo>
                <a:cubicBezTo>
                  <a:pt x="11155" y="810"/>
                  <a:pt x="10936" y="1102"/>
                  <a:pt x="10936" y="1102"/>
                </a:cubicBezTo>
                <a:cubicBezTo>
                  <a:pt x="11028" y="917"/>
                  <a:pt x="10936" y="550"/>
                  <a:pt x="10936" y="550"/>
                </a:cubicBezTo>
                <a:cubicBezTo>
                  <a:pt x="10936" y="825"/>
                  <a:pt x="10751" y="1102"/>
                  <a:pt x="10751" y="1102"/>
                </a:cubicBezTo>
                <a:cubicBezTo>
                  <a:pt x="10659" y="1102"/>
                  <a:pt x="10659" y="827"/>
                  <a:pt x="10659" y="827"/>
                </a:cubicBezTo>
                <a:lnTo>
                  <a:pt x="10567" y="1102"/>
                </a:lnTo>
                <a:cubicBezTo>
                  <a:pt x="10474" y="917"/>
                  <a:pt x="10659" y="550"/>
                  <a:pt x="10659" y="550"/>
                </a:cubicBezTo>
                <a:lnTo>
                  <a:pt x="10659" y="550"/>
                </a:lnTo>
                <a:cubicBezTo>
                  <a:pt x="10474" y="643"/>
                  <a:pt x="10383" y="1102"/>
                  <a:pt x="10383" y="1102"/>
                </a:cubicBezTo>
                <a:lnTo>
                  <a:pt x="10383" y="459"/>
                </a:lnTo>
                <a:cubicBezTo>
                  <a:pt x="10383" y="735"/>
                  <a:pt x="10199" y="1102"/>
                  <a:pt x="10199" y="1102"/>
                </a:cubicBezTo>
                <a:cubicBezTo>
                  <a:pt x="10272" y="738"/>
                  <a:pt x="10113" y="258"/>
                  <a:pt x="10090" y="258"/>
                </a:cubicBezTo>
                <a:cubicBezTo>
                  <a:pt x="10084" y="258"/>
                  <a:pt x="10087" y="291"/>
                  <a:pt x="10106" y="367"/>
                </a:cubicBezTo>
                <a:cubicBezTo>
                  <a:pt x="10111" y="382"/>
                  <a:pt x="10115" y="398"/>
                  <a:pt x="10117" y="413"/>
                </a:cubicBezTo>
                <a:cubicBezTo>
                  <a:pt x="10187" y="773"/>
                  <a:pt x="10061" y="1201"/>
                  <a:pt x="10061" y="1201"/>
                </a:cubicBezTo>
                <a:lnTo>
                  <a:pt x="9922" y="459"/>
                </a:lnTo>
                <a:lnTo>
                  <a:pt x="9922" y="1194"/>
                </a:lnTo>
                <a:lnTo>
                  <a:pt x="9749" y="762"/>
                </a:lnTo>
                <a:cubicBezTo>
                  <a:pt x="9789" y="500"/>
                  <a:pt x="9872" y="306"/>
                  <a:pt x="9872" y="305"/>
                </a:cubicBezTo>
                <a:lnTo>
                  <a:pt x="9872" y="305"/>
                </a:lnTo>
                <a:cubicBezTo>
                  <a:pt x="9784" y="364"/>
                  <a:pt x="9716" y="449"/>
                  <a:pt x="9662" y="545"/>
                </a:cubicBezTo>
                <a:lnTo>
                  <a:pt x="9554" y="276"/>
                </a:lnTo>
                <a:lnTo>
                  <a:pt x="9554" y="276"/>
                </a:lnTo>
                <a:lnTo>
                  <a:pt x="9624" y="622"/>
                </a:lnTo>
                <a:cubicBezTo>
                  <a:pt x="9594" y="688"/>
                  <a:pt x="9571" y="755"/>
                  <a:pt x="9552" y="822"/>
                </a:cubicBezTo>
                <a:lnTo>
                  <a:pt x="9372" y="459"/>
                </a:lnTo>
                <a:lnTo>
                  <a:pt x="9520" y="955"/>
                </a:lnTo>
                <a:cubicBezTo>
                  <a:pt x="9474" y="1180"/>
                  <a:pt x="9474" y="1367"/>
                  <a:pt x="9474" y="1367"/>
                </a:cubicBezTo>
                <a:lnTo>
                  <a:pt x="9465" y="960"/>
                </a:lnTo>
                <a:lnTo>
                  <a:pt x="9209" y="1367"/>
                </a:lnTo>
                <a:cubicBezTo>
                  <a:pt x="9301" y="1091"/>
                  <a:pt x="9265" y="814"/>
                  <a:pt x="9234" y="670"/>
                </a:cubicBezTo>
                <a:lnTo>
                  <a:pt x="9234" y="670"/>
                </a:lnTo>
                <a:cubicBezTo>
                  <a:pt x="9255" y="950"/>
                  <a:pt x="8943" y="1367"/>
                  <a:pt x="8943" y="1367"/>
                </a:cubicBezTo>
                <a:cubicBezTo>
                  <a:pt x="9076" y="1103"/>
                  <a:pt x="8943" y="571"/>
                  <a:pt x="8943" y="571"/>
                </a:cubicBezTo>
                <a:cubicBezTo>
                  <a:pt x="8943" y="970"/>
                  <a:pt x="8678" y="1367"/>
                  <a:pt x="8678" y="1367"/>
                </a:cubicBezTo>
                <a:cubicBezTo>
                  <a:pt x="8545" y="1367"/>
                  <a:pt x="8545" y="970"/>
                  <a:pt x="8545" y="970"/>
                </a:cubicBezTo>
                <a:lnTo>
                  <a:pt x="8411" y="1367"/>
                </a:lnTo>
                <a:cubicBezTo>
                  <a:pt x="8278" y="1103"/>
                  <a:pt x="8545" y="571"/>
                  <a:pt x="8545" y="571"/>
                </a:cubicBezTo>
                <a:lnTo>
                  <a:pt x="8545" y="571"/>
                </a:lnTo>
                <a:cubicBezTo>
                  <a:pt x="8280" y="704"/>
                  <a:pt x="8147" y="1367"/>
                  <a:pt x="8147" y="1367"/>
                </a:cubicBezTo>
                <a:lnTo>
                  <a:pt x="8147" y="438"/>
                </a:lnTo>
                <a:cubicBezTo>
                  <a:pt x="8147" y="836"/>
                  <a:pt x="7882" y="1367"/>
                  <a:pt x="7882" y="1367"/>
                </a:cubicBezTo>
                <a:cubicBezTo>
                  <a:pt x="7987" y="842"/>
                  <a:pt x="7758" y="148"/>
                  <a:pt x="7725" y="148"/>
                </a:cubicBezTo>
                <a:cubicBezTo>
                  <a:pt x="7716" y="148"/>
                  <a:pt x="7721" y="195"/>
                  <a:pt x="7748" y="305"/>
                </a:cubicBezTo>
                <a:cubicBezTo>
                  <a:pt x="7753" y="327"/>
                  <a:pt x="7759" y="350"/>
                  <a:pt x="7763" y="372"/>
                </a:cubicBezTo>
                <a:cubicBezTo>
                  <a:pt x="7865" y="891"/>
                  <a:pt x="7683" y="1510"/>
                  <a:pt x="7683" y="1510"/>
                </a:cubicBezTo>
                <a:lnTo>
                  <a:pt x="7482" y="439"/>
                </a:lnTo>
                <a:lnTo>
                  <a:pt x="7482" y="1500"/>
                </a:lnTo>
                <a:lnTo>
                  <a:pt x="7161" y="439"/>
                </a:lnTo>
                <a:lnTo>
                  <a:pt x="7215" y="1500"/>
                </a:lnTo>
                <a:lnTo>
                  <a:pt x="6930" y="823"/>
                </a:lnTo>
                <a:lnTo>
                  <a:pt x="6904" y="1150"/>
                </a:lnTo>
                <a:cubicBezTo>
                  <a:pt x="6835" y="691"/>
                  <a:pt x="7032" y="230"/>
                  <a:pt x="7032" y="230"/>
                </a:cubicBezTo>
                <a:lnTo>
                  <a:pt x="7032" y="230"/>
                </a:lnTo>
                <a:cubicBezTo>
                  <a:pt x="6633" y="495"/>
                  <a:pt x="6633" y="1292"/>
                  <a:pt x="6633" y="1292"/>
                </a:cubicBezTo>
                <a:lnTo>
                  <a:pt x="6625" y="885"/>
                </a:lnTo>
                <a:lnTo>
                  <a:pt x="6369" y="1292"/>
                </a:lnTo>
                <a:cubicBezTo>
                  <a:pt x="6461" y="1016"/>
                  <a:pt x="6425" y="739"/>
                  <a:pt x="6394" y="596"/>
                </a:cubicBezTo>
                <a:lnTo>
                  <a:pt x="6394" y="596"/>
                </a:lnTo>
                <a:cubicBezTo>
                  <a:pt x="6415" y="874"/>
                  <a:pt x="6103" y="1292"/>
                  <a:pt x="6103" y="1292"/>
                </a:cubicBezTo>
                <a:cubicBezTo>
                  <a:pt x="6237" y="1027"/>
                  <a:pt x="6103" y="495"/>
                  <a:pt x="6103" y="495"/>
                </a:cubicBezTo>
                <a:cubicBezTo>
                  <a:pt x="6103" y="894"/>
                  <a:pt x="5838" y="1292"/>
                  <a:pt x="5838" y="1292"/>
                </a:cubicBezTo>
                <a:cubicBezTo>
                  <a:pt x="5705" y="1292"/>
                  <a:pt x="5705" y="894"/>
                  <a:pt x="5705" y="894"/>
                </a:cubicBezTo>
                <a:lnTo>
                  <a:pt x="5572" y="1292"/>
                </a:lnTo>
                <a:cubicBezTo>
                  <a:pt x="5438" y="1027"/>
                  <a:pt x="5705" y="495"/>
                  <a:pt x="5705" y="495"/>
                </a:cubicBezTo>
                <a:lnTo>
                  <a:pt x="5705" y="495"/>
                </a:lnTo>
                <a:cubicBezTo>
                  <a:pt x="5439" y="628"/>
                  <a:pt x="5306" y="1292"/>
                  <a:pt x="5306" y="1292"/>
                </a:cubicBezTo>
                <a:lnTo>
                  <a:pt x="5306" y="362"/>
                </a:lnTo>
                <a:cubicBezTo>
                  <a:pt x="5306" y="761"/>
                  <a:pt x="5042" y="1292"/>
                  <a:pt x="5042" y="1292"/>
                </a:cubicBezTo>
                <a:cubicBezTo>
                  <a:pt x="5147" y="766"/>
                  <a:pt x="4919" y="72"/>
                  <a:pt x="4885" y="72"/>
                </a:cubicBezTo>
                <a:cubicBezTo>
                  <a:pt x="4876" y="72"/>
                  <a:pt x="4881" y="120"/>
                  <a:pt x="4908" y="230"/>
                </a:cubicBezTo>
                <a:cubicBezTo>
                  <a:pt x="4914" y="252"/>
                  <a:pt x="4919" y="274"/>
                  <a:pt x="4922" y="296"/>
                </a:cubicBezTo>
                <a:cubicBezTo>
                  <a:pt x="5024" y="816"/>
                  <a:pt x="4843" y="1434"/>
                  <a:pt x="4843" y="1434"/>
                </a:cubicBezTo>
                <a:lnTo>
                  <a:pt x="4642" y="363"/>
                </a:lnTo>
                <a:lnTo>
                  <a:pt x="4642" y="1426"/>
                </a:lnTo>
                <a:lnTo>
                  <a:pt x="4110" y="96"/>
                </a:lnTo>
                <a:lnTo>
                  <a:pt x="4176" y="424"/>
                </a:lnTo>
                <a:cubicBezTo>
                  <a:pt x="4094" y="481"/>
                  <a:pt x="4035" y="570"/>
                  <a:pt x="3996" y="667"/>
                </a:cubicBezTo>
                <a:lnTo>
                  <a:pt x="3844" y="362"/>
                </a:lnTo>
                <a:lnTo>
                  <a:pt x="3963" y="761"/>
                </a:lnTo>
                <a:cubicBezTo>
                  <a:pt x="3904" y="959"/>
                  <a:pt x="3904" y="1157"/>
                  <a:pt x="3904" y="1157"/>
                </a:cubicBezTo>
                <a:lnTo>
                  <a:pt x="3897" y="875"/>
                </a:lnTo>
                <a:lnTo>
                  <a:pt x="3720" y="1157"/>
                </a:lnTo>
                <a:cubicBezTo>
                  <a:pt x="3784" y="962"/>
                  <a:pt x="3758" y="770"/>
                  <a:pt x="3736" y="672"/>
                </a:cubicBezTo>
                <a:lnTo>
                  <a:pt x="3736" y="672"/>
                </a:lnTo>
                <a:cubicBezTo>
                  <a:pt x="3753" y="865"/>
                  <a:pt x="3535" y="1157"/>
                  <a:pt x="3535" y="1157"/>
                </a:cubicBezTo>
                <a:cubicBezTo>
                  <a:pt x="3627" y="973"/>
                  <a:pt x="3535" y="606"/>
                  <a:pt x="3535" y="606"/>
                </a:cubicBezTo>
                <a:cubicBezTo>
                  <a:pt x="3535" y="880"/>
                  <a:pt x="3351" y="1157"/>
                  <a:pt x="3351" y="1157"/>
                </a:cubicBezTo>
                <a:cubicBezTo>
                  <a:pt x="3258" y="1157"/>
                  <a:pt x="3258" y="882"/>
                  <a:pt x="3258" y="882"/>
                </a:cubicBezTo>
                <a:lnTo>
                  <a:pt x="3166" y="1157"/>
                </a:lnTo>
                <a:cubicBezTo>
                  <a:pt x="3074" y="973"/>
                  <a:pt x="3258" y="606"/>
                  <a:pt x="3258" y="606"/>
                </a:cubicBezTo>
                <a:lnTo>
                  <a:pt x="3258" y="606"/>
                </a:lnTo>
                <a:cubicBezTo>
                  <a:pt x="3074" y="698"/>
                  <a:pt x="2983" y="1157"/>
                  <a:pt x="2983" y="1157"/>
                </a:cubicBezTo>
                <a:lnTo>
                  <a:pt x="2983" y="515"/>
                </a:lnTo>
                <a:cubicBezTo>
                  <a:pt x="2983" y="790"/>
                  <a:pt x="2798" y="1157"/>
                  <a:pt x="2798" y="1157"/>
                </a:cubicBezTo>
                <a:cubicBezTo>
                  <a:pt x="2871" y="793"/>
                  <a:pt x="2713" y="313"/>
                  <a:pt x="2690" y="313"/>
                </a:cubicBezTo>
                <a:cubicBezTo>
                  <a:pt x="2684" y="313"/>
                  <a:pt x="2687" y="346"/>
                  <a:pt x="2706" y="422"/>
                </a:cubicBezTo>
                <a:cubicBezTo>
                  <a:pt x="2710" y="438"/>
                  <a:pt x="2713" y="453"/>
                  <a:pt x="2716" y="468"/>
                </a:cubicBezTo>
                <a:cubicBezTo>
                  <a:pt x="2787" y="828"/>
                  <a:pt x="2661" y="1257"/>
                  <a:pt x="2661" y="1257"/>
                </a:cubicBezTo>
                <a:lnTo>
                  <a:pt x="2522" y="515"/>
                </a:lnTo>
                <a:lnTo>
                  <a:pt x="2522" y="1249"/>
                </a:lnTo>
                <a:lnTo>
                  <a:pt x="2300" y="515"/>
                </a:lnTo>
                <a:lnTo>
                  <a:pt x="2337" y="1249"/>
                </a:lnTo>
                <a:lnTo>
                  <a:pt x="2139" y="781"/>
                </a:lnTo>
                <a:lnTo>
                  <a:pt x="2121" y="1006"/>
                </a:lnTo>
                <a:cubicBezTo>
                  <a:pt x="2073" y="689"/>
                  <a:pt x="2209" y="370"/>
                  <a:pt x="2209" y="370"/>
                </a:cubicBezTo>
                <a:lnTo>
                  <a:pt x="2209" y="370"/>
                </a:lnTo>
                <a:cubicBezTo>
                  <a:pt x="1933" y="555"/>
                  <a:pt x="1933" y="1105"/>
                  <a:pt x="1933" y="1105"/>
                </a:cubicBezTo>
                <a:lnTo>
                  <a:pt x="1927" y="823"/>
                </a:lnTo>
                <a:lnTo>
                  <a:pt x="1749" y="1105"/>
                </a:lnTo>
                <a:cubicBezTo>
                  <a:pt x="1814" y="910"/>
                  <a:pt x="1788" y="716"/>
                  <a:pt x="1765" y="619"/>
                </a:cubicBezTo>
                <a:lnTo>
                  <a:pt x="1765" y="619"/>
                </a:lnTo>
                <a:cubicBezTo>
                  <a:pt x="1784" y="813"/>
                  <a:pt x="1564" y="1105"/>
                  <a:pt x="1564" y="1105"/>
                </a:cubicBezTo>
                <a:cubicBezTo>
                  <a:pt x="1657" y="920"/>
                  <a:pt x="1564" y="552"/>
                  <a:pt x="1564" y="552"/>
                </a:cubicBezTo>
                <a:cubicBezTo>
                  <a:pt x="1564" y="828"/>
                  <a:pt x="1380" y="1105"/>
                  <a:pt x="1380" y="1105"/>
                </a:cubicBezTo>
                <a:cubicBezTo>
                  <a:pt x="1288" y="1105"/>
                  <a:pt x="1288" y="829"/>
                  <a:pt x="1288" y="829"/>
                </a:cubicBezTo>
                <a:lnTo>
                  <a:pt x="1195" y="1105"/>
                </a:lnTo>
                <a:cubicBezTo>
                  <a:pt x="1103" y="920"/>
                  <a:pt x="1288" y="553"/>
                  <a:pt x="1288" y="552"/>
                </a:cubicBezTo>
                <a:lnTo>
                  <a:pt x="1288" y="552"/>
                </a:lnTo>
                <a:cubicBezTo>
                  <a:pt x="1103" y="645"/>
                  <a:pt x="1012" y="1105"/>
                  <a:pt x="1012" y="1105"/>
                </a:cubicBezTo>
                <a:lnTo>
                  <a:pt x="1012" y="462"/>
                </a:lnTo>
                <a:cubicBezTo>
                  <a:pt x="1012" y="737"/>
                  <a:pt x="828" y="1105"/>
                  <a:pt x="828" y="1105"/>
                </a:cubicBezTo>
                <a:cubicBezTo>
                  <a:pt x="901" y="740"/>
                  <a:pt x="742" y="261"/>
                  <a:pt x="719" y="261"/>
                </a:cubicBezTo>
                <a:cubicBezTo>
                  <a:pt x="713" y="261"/>
                  <a:pt x="716" y="294"/>
                  <a:pt x="735" y="370"/>
                </a:cubicBezTo>
                <a:cubicBezTo>
                  <a:pt x="739" y="385"/>
                  <a:pt x="743" y="401"/>
                  <a:pt x="746" y="416"/>
                </a:cubicBezTo>
                <a:cubicBezTo>
                  <a:pt x="816" y="776"/>
                  <a:pt x="691" y="1203"/>
                  <a:pt x="691" y="1203"/>
                </a:cubicBezTo>
                <a:lnTo>
                  <a:pt x="551" y="462"/>
                </a:lnTo>
                <a:lnTo>
                  <a:pt x="551" y="1197"/>
                </a:lnTo>
                <a:lnTo>
                  <a:pt x="184" y="278"/>
                </a:lnTo>
                <a:lnTo>
                  <a:pt x="368" y="1197"/>
                </a:lnTo>
                <a:lnTo>
                  <a:pt x="0" y="462"/>
                </a:lnTo>
                <a:lnTo>
                  <a:pt x="0" y="462"/>
                </a:lnTo>
                <a:lnTo>
                  <a:pt x="257" y="1931"/>
                </a:lnTo>
                <a:lnTo>
                  <a:pt x="2137" y="1836"/>
                </a:lnTo>
                <a:lnTo>
                  <a:pt x="4234" y="1693"/>
                </a:lnTo>
                <a:lnTo>
                  <a:pt x="6871" y="1693"/>
                </a:lnTo>
                <a:lnTo>
                  <a:pt x="6866" y="1748"/>
                </a:lnTo>
                <a:lnTo>
                  <a:pt x="10015" y="1770"/>
                </a:lnTo>
                <a:cubicBezTo>
                  <a:pt x="10006" y="1761"/>
                  <a:pt x="10004" y="1757"/>
                  <a:pt x="10006" y="1757"/>
                </a:cubicBezTo>
                <a:cubicBezTo>
                  <a:pt x="10034" y="1757"/>
                  <a:pt x="10679" y="2239"/>
                  <a:pt x="10778" y="2239"/>
                </a:cubicBezTo>
                <a:cubicBezTo>
                  <a:pt x="10788" y="2239"/>
                  <a:pt x="10793" y="2234"/>
                  <a:pt x="10789" y="2221"/>
                </a:cubicBezTo>
                <a:lnTo>
                  <a:pt x="14020" y="1690"/>
                </a:lnTo>
                <a:cubicBezTo>
                  <a:pt x="14007" y="1677"/>
                  <a:pt x="13994" y="1663"/>
                  <a:pt x="13980" y="1648"/>
                </a:cubicBezTo>
                <a:lnTo>
                  <a:pt x="13980" y="1648"/>
                </a:lnTo>
                <a:lnTo>
                  <a:pt x="17788" y="1689"/>
                </a:lnTo>
                <a:lnTo>
                  <a:pt x="20508" y="1689"/>
                </a:lnTo>
                <a:lnTo>
                  <a:pt x="20502" y="1746"/>
                </a:lnTo>
                <a:lnTo>
                  <a:pt x="23779" y="1770"/>
                </a:lnTo>
                <a:cubicBezTo>
                  <a:pt x="23721" y="1713"/>
                  <a:pt x="24526" y="1698"/>
                  <a:pt x="25373" y="1698"/>
                </a:cubicBezTo>
                <a:cubicBezTo>
                  <a:pt x="26278" y="1698"/>
                  <a:pt x="27232" y="1715"/>
                  <a:pt x="27232" y="1715"/>
                </a:cubicBezTo>
                <a:lnTo>
                  <a:pt x="31381" y="1767"/>
                </a:lnTo>
                <a:cubicBezTo>
                  <a:pt x="30998" y="1385"/>
                  <a:pt x="31285" y="716"/>
                  <a:pt x="31285" y="715"/>
                </a:cubicBezTo>
                <a:lnTo>
                  <a:pt x="31285" y="715"/>
                </a:lnTo>
                <a:cubicBezTo>
                  <a:pt x="30998" y="906"/>
                  <a:pt x="30998" y="1480"/>
                  <a:pt x="30998" y="1480"/>
                </a:cubicBezTo>
                <a:lnTo>
                  <a:pt x="30992" y="1187"/>
                </a:lnTo>
                <a:lnTo>
                  <a:pt x="30807" y="1480"/>
                </a:lnTo>
                <a:cubicBezTo>
                  <a:pt x="30875" y="1278"/>
                  <a:pt x="30847" y="1077"/>
                  <a:pt x="30825" y="976"/>
                </a:cubicBezTo>
                <a:lnTo>
                  <a:pt x="30825" y="976"/>
                </a:lnTo>
                <a:cubicBezTo>
                  <a:pt x="30843" y="1177"/>
                  <a:pt x="30617" y="1480"/>
                  <a:pt x="30617" y="1480"/>
                </a:cubicBezTo>
                <a:cubicBezTo>
                  <a:pt x="30712" y="1289"/>
                  <a:pt x="30617" y="906"/>
                  <a:pt x="30617" y="906"/>
                </a:cubicBezTo>
                <a:cubicBezTo>
                  <a:pt x="30617" y="1193"/>
                  <a:pt x="30425" y="1480"/>
                  <a:pt x="30425" y="1480"/>
                </a:cubicBezTo>
                <a:cubicBezTo>
                  <a:pt x="30330" y="1480"/>
                  <a:pt x="30330" y="1193"/>
                  <a:pt x="30330" y="1193"/>
                </a:cubicBezTo>
                <a:lnTo>
                  <a:pt x="30233" y="1480"/>
                </a:lnTo>
                <a:cubicBezTo>
                  <a:pt x="30137" y="1289"/>
                  <a:pt x="30330" y="906"/>
                  <a:pt x="30330" y="906"/>
                </a:cubicBezTo>
                <a:lnTo>
                  <a:pt x="30330" y="906"/>
                </a:lnTo>
                <a:cubicBezTo>
                  <a:pt x="30138" y="1002"/>
                  <a:pt x="30043" y="1480"/>
                  <a:pt x="30043" y="1480"/>
                </a:cubicBezTo>
                <a:lnTo>
                  <a:pt x="30043" y="812"/>
                </a:lnTo>
                <a:cubicBezTo>
                  <a:pt x="30043" y="1099"/>
                  <a:pt x="29851" y="1480"/>
                  <a:pt x="29851" y="1480"/>
                </a:cubicBezTo>
                <a:cubicBezTo>
                  <a:pt x="29927" y="1101"/>
                  <a:pt x="29763" y="602"/>
                  <a:pt x="29739" y="602"/>
                </a:cubicBezTo>
                <a:cubicBezTo>
                  <a:pt x="29733" y="602"/>
                  <a:pt x="29736" y="636"/>
                  <a:pt x="29756" y="715"/>
                </a:cubicBezTo>
                <a:cubicBezTo>
                  <a:pt x="29759" y="731"/>
                  <a:pt x="29763" y="747"/>
                  <a:pt x="29766" y="763"/>
                </a:cubicBezTo>
                <a:cubicBezTo>
                  <a:pt x="29839" y="1137"/>
                  <a:pt x="29708" y="1581"/>
                  <a:pt x="29708" y="1581"/>
                </a:cubicBezTo>
                <a:lnTo>
                  <a:pt x="29563" y="811"/>
                </a:lnTo>
                <a:lnTo>
                  <a:pt x="29563" y="1575"/>
                </a:lnTo>
                <a:lnTo>
                  <a:pt x="29333" y="811"/>
                </a:lnTo>
                <a:lnTo>
                  <a:pt x="29373" y="1575"/>
                </a:lnTo>
                <a:lnTo>
                  <a:pt x="29168" y="1087"/>
                </a:lnTo>
                <a:lnTo>
                  <a:pt x="29148" y="1321"/>
                </a:lnTo>
                <a:cubicBezTo>
                  <a:pt x="29098" y="991"/>
                  <a:pt x="29240" y="659"/>
                  <a:pt x="29240" y="659"/>
                </a:cubicBezTo>
                <a:lnTo>
                  <a:pt x="29240" y="659"/>
                </a:lnTo>
                <a:cubicBezTo>
                  <a:pt x="28953" y="850"/>
                  <a:pt x="28953" y="1424"/>
                  <a:pt x="28953" y="1424"/>
                </a:cubicBezTo>
                <a:lnTo>
                  <a:pt x="28947" y="1130"/>
                </a:lnTo>
                <a:lnTo>
                  <a:pt x="28763" y="1424"/>
                </a:lnTo>
                <a:cubicBezTo>
                  <a:pt x="28830" y="1222"/>
                  <a:pt x="28803" y="1021"/>
                  <a:pt x="28780" y="919"/>
                </a:cubicBezTo>
                <a:lnTo>
                  <a:pt x="28780" y="919"/>
                </a:lnTo>
                <a:cubicBezTo>
                  <a:pt x="28799" y="1120"/>
                  <a:pt x="28572" y="1424"/>
                  <a:pt x="28572" y="1424"/>
                </a:cubicBezTo>
                <a:cubicBezTo>
                  <a:pt x="28667" y="1233"/>
                  <a:pt x="28572" y="850"/>
                  <a:pt x="28572" y="850"/>
                </a:cubicBezTo>
                <a:cubicBezTo>
                  <a:pt x="28572" y="1137"/>
                  <a:pt x="28380" y="1424"/>
                  <a:pt x="28380" y="1424"/>
                </a:cubicBezTo>
                <a:cubicBezTo>
                  <a:pt x="28285" y="1424"/>
                  <a:pt x="28285" y="1137"/>
                  <a:pt x="28285" y="1137"/>
                </a:cubicBezTo>
                <a:lnTo>
                  <a:pt x="28189" y="1424"/>
                </a:lnTo>
                <a:cubicBezTo>
                  <a:pt x="28092" y="1233"/>
                  <a:pt x="28285" y="850"/>
                  <a:pt x="28285" y="850"/>
                </a:cubicBezTo>
                <a:lnTo>
                  <a:pt x="28285" y="850"/>
                </a:lnTo>
                <a:cubicBezTo>
                  <a:pt x="28093" y="946"/>
                  <a:pt x="27998" y="1424"/>
                  <a:pt x="27998" y="1424"/>
                </a:cubicBezTo>
                <a:lnTo>
                  <a:pt x="27998" y="755"/>
                </a:lnTo>
                <a:cubicBezTo>
                  <a:pt x="27998" y="1042"/>
                  <a:pt x="27807" y="1424"/>
                  <a:pt x="27807" y="1424"/>
                </a:cubicBezTo>
                <a:cubicBezTo>
                  <a:pt x="27883" y="1045"/>
                  <a:pt x="27718" y="545"/>
                  <a:pt x="27694" y="545"/>
                </a:cubicBezTo>
                <a:cubicBezTo>
                  <a:pt x="27688" y="545"/>
                  <a:pt x="27691" y="580"/>
                  <a:pt x="27711" y="659"/>
                </a:cubicBezTo>
                <a:cubicBezTo>
                  <a:pt x="27714" y="674"/>
                  <a:pt x="27718" y="691"/>
                  <a:pt x="27721" y="706"/>
                </a:cubicBezTo>
                <a:cubicBezTo>
                  <a:pt x="27794" y="1080"/>
                  <a:pt x="27663" y="1525"/>
                  <a:pt x="27663" y="1525"/>
                </a:cubicBezTo>
                <a:lnTo>
                  <a:pt x="27519" y="753"/>
                </a:lnTo>
                <a:lnTo>
                  <a:pt x="27519" y="1377"/>
                </a:lnTo>
                <a:cubicBezTo>
                  <a:pt x="27191" y="991"/>
                  <a:pt x="27458" y="366"/>
                  <a:pt x="27458" y="366"/>
                </a:cubicBezTo>
                <a:lnTo>
                  <a:pt x="27458" y="366"/>
                </a:lnTo>
                <a:cubicBezTo>
                  <a:pt x="27329" y="452"/>
                  <a:pt x="27257" y="617"/>
                  <a:pt x="27219" y="771"/>
                </a:cubicBezTo>
                <a:lnTo>
                  <a:pt x="27135" y="562"/>
                </a:lnTo>
                <a:lnTo>
                  <a:pt x="27197" y="870"/>
                </a:lnTo>
                <a:cubicBezTo>
                  <a:pt x="27171" y="1016"/>
                  <a:pt x="27171" y="1129"/>
                  <a:pt x="27171" y="1129"/>
                </a:cubicBezTo>
                <a:lnTo>
                  <a:pt x="27165" y="836"/>
                </a:lnTo>
                <a:lnTo>
                  <a:pt x="27066" y="995"/>
                </a:lnTo>
                <a:lnTo>
                  <a:pt x="27022" y="906"/>
                </a:lnTo>
                <a:cubicBezTo>
                  <a:pt x="27028" y="790"/>
                  <a:pt x="27012" y="688"/>
                  <a:pt x="26999" y="624"/>
                </a:cubicBezTo>
                <a:lnTo>
                  <a:pt x="26999" y="624"/>
                </a:lnTo>
                <a:cubicBezTo>
                  <a:pt x="27004" y="679"/>
                  <a:pt x="26991" y="740"/>
                  <a:pt x="26969" y="802"/>
                </a:cubicBezTo>
                <a:lnTo>
                  <a:pt x="26945" y="752"/>
                </a:lnTo>
                <a:lnTo>
                  <a:pt x="26964" y="817"/>
                </a:lnTo>
                <a:cubicBezTo>
                  <a:pt x="26904" y="977"/>
                  <a:pt x="26790" y="1129"/>
                  <a:pt x="26790" y="1129"/>
                </a:cubicBezTo>
                <a:cubicBezTo>
                  <a:pt x="26886" y="939"/>
                  <a:pt x="26790" y="556"/>
                  <a:pt x="26790" y="556"/>
                </a:cubicBezTo>
                <a:cubicBezTo>
                  <a:pt x="26790" y="843"/>
                  <a:pt x="26599" y="1129"/>
                  <a:pt x="26599" y="1129"/>
                </a:cubicBezTo>
                <a:cubicBezTo>
                  <a:pt x="26503" y="1129"/>
                  <a:pt x="26503" y="843"/>
                  <a:pt x="26503" y="843"/>
                </a:cubicBezTo>
                <a:lnTo>
                  <a:pt x="26407" y="1129"/>
                </a:lnTo>
                <a:cubicBezTo>
                  <a:pt x="26310" y="939"/>
                  <a:pt x="26503" y="556"/>
                  <a:pt x="26503" y="556"/>
                </a:cubicBezTo>
                <a:lnTo>
                  <a:pt x="26503" y="556"/>
                </a:lnTo>
                <a:cubicBezTo>
                  <a:pt x="26312" y="652"/>
                  <a:pt x="26216" y="1129"/>
                  <a:pt x="26216" y="1129"/>
                </a:cubicBezTo>
                <a:lnTo>
                  <a:pt x="26216" y="460"/>
                </a:lnTo>
                <a:cubicBezTo>
                  <a:pt x="26216" y="747"/>
                  <a:pt x="26025" y="1129"/>
                  <a:pt x="26025" y="1129"/>
                </a:cubicBezTo>
                <a:cubicBezTo>
                  <a:pt x="26101" y="751"/>
                  <a:pt x="25936" y="251"/>
                  <a:pt x="25912" y="251"/>
                </a:cubicBezTo>
                <a:cubicBezTo>
                  <a:pt x="25906" y="251"/>
                  <a:pt x="25909" y="285"/>
                  <a:pt x="25929" y="365"/>
                </a:cubicBezTo>
                <a:cubicBezTo>
                  <a:pt x="25933" y="380"/>
                  <a:pt x="25936" y="397"/>
                  <a:pt x="25939" y="412"/>
                </a:cubicBezTo>
                <a:cubicBezTo>
                  <a:pt x="26012" y="786"/>
                  <a:pt x="25882" y="1231"/>
                  <a:pt x="25882" y="1231"/>
                </a:cubicBezTo>
                <a:lnTo>
                  <a:pt x="25736" y="459"/>
                </a:lnTo>
                <a:lnTo>
                  <a:pt x="25736" y="1224"/>
                </a:lnTo>
                <a:lnTo>
                  <a:pt x="25506" y="459"/>
                </a:lnTo>
                <a:lnTo>
                  <a:pt x="25506" y="459"/>
                </a:lnTo>
                <a:lnTo>
                  <a:pt x="25546" y="1224"/>
                </a:lnTo>
                <a:lnTo>
                  <a:pt x="25341" y="736"/>
                </a:lnTo>
                <a:lnTo>
                  <a:pt x="25321" y="971"/>
                </a:lnTo>
                <a:cubicBezTo>
                  <a:pt x="25272" y="640"/>
                  <a:pt x="25414" y="309"/>
                  <a:pt x="25414" y="309"/>
                </a:cubicBezTo>
                <a:lnTo>
                  <a:pt x="25414" y="309"/>
                </a:lnTo>
                <a:cubicBezTo>
                  <a:pt x="25127" y="499"/>
                  <a:pt x="25127" y="1073"/>
                  <a:pt x="25127" y="1073"/>
                </a:cubicBezTo>
                <a:lnTo>
                  <a:pt x="25120" y="780"/>
                </a:lnTo>
                <a:lnTo>
                  <a:pt x="24936" y="1073"/>
                </a:lnTo>
                <a:cubicBezTo>
                  <a:pt x="25004" y="870"/>
                  <a:pt x="24976" y="669"/>
                  <a:pt x="24954" y="568"/>
                </a:cubicBezTo>
                <a:lnTo>
                  <a:pt x="24954" y="568"/>
                </a:lnTo>
                <a:cubicBezTo>
                  <a:pt x="24972" y="770"/>
                  <a:pt x="24745" y="1073"/>
                  <a:pt x="24745" y="1073"/>
                </a:cubicBezTo>
                <a:cubicBezTo>
                  <a:pt x="24842" y="882"/>
                  <a:pt x="24745" y="499"/>
                  <a:pt x="24745" y="499"/>
                </a:cubicBezTo>
                <a:cubicBezTo>
                  <a:pt x="24745" y="786"/>
                  <a:pt x="24555" y="1073"/>
                  <a:pt x="24555" y="1073"/>
                </a:cubicBezTo>
                <a:cubicBezTo>
                  <a:pt x="24458" y="1073"/>
                  <a:pt x="24458" y="786"/>
                  <a:pt x="24458" y="786"/>
                </a:cubicBezTo>
                <a:lnTo>
                  <a:pt x="24362" y="1073"/>
                </a:lnTo>
                <a:cubicBezTo>
                  <a:pt x="24266" y="882"/>
                  <a:pt x="24458" y="499"/>
                  <a:pt x="24458" y="499"/>
                </a:cubicBezTo>
                <a:lnTo>
                  <a:pt x="24458" y="499"/>
                </a:lnTo>
                <a:cubicBezTo>
                  <a:pt x="24268" y="596"/>
                  <a:pt x="24171" y="1073"/>
                  <a:pt x="24171" y="1073"/>
                </a:cubicBezTo>
                <a:lnTo>
                  <a:pt x="24171" y="404"/>
                </a:lnTo>
                <a:cubicBezTo>
                  <a:pt x="24171" y="691"/>
                  <a:pt x="23981" y="1073"/>
                  <a:pt x="23981" y="1073"/>
                </a:cubicBezTo>
                <a:cubicBezTo>
                  <a:pt x="24056" y="695"/>
                  <a:pt x="23892" y="195"/>
                  <a:pt x="23868" y="195"/>
                </a:cubicBezTo>
                <a:cubicBezTo>
                  <a:pt x="23861" y="195"/>
                  <a:pt x="23865" y="229"/>
                  <a:pt x="23884" y="309"/>
                </a:cubicBezTo>
                <a:cubicBezTo>
                  <a:pt x="23889" y="324"/>
                  <a:pt x="23892" y="340"/>
                  <a:pt x="23895" y="356"/>
                </a:cubicBezTo>
                <a:cubicBezTo>
                  <a:pt x="23967" y="730"/>
                  <a:pt x="23837" y="1175"/>
                  <a:pt x="23837" y="1175"/>
                </a:cubicBezTo>
                <a:lnTo>
                  <a:pt x="23692" y="403"/>
                </a:lnTo>
                <a:lnTo>
                  <a:pt x="23692" y="1167"/>
                </a:lnTo>
                <a:lnTo>
                  <a:pt x="23511" y="716"/>
                </a:lnTo>
                <a:cubicBezTo>
                  <a:pt x="23552" y="445"/>
                  <a:pt x="23640" y="243"/>
                  <a:pt x="23640" y="243"/>
                </a:cubicBezTo>
                <a:lnTo>
                  <a:pt x="23640" y="243"/>
                </a:lnTo>
                <a:cubicBezTo>
                  <a:pt x="23548" y="304"/>
                  <a:pt x="23477" y="392"/>
                  <a:pt x="23422" y="491"/>
                </a:cubicBezTo>
                <a:lnTo>
                  <a:pt x="23311" y="212"/>
                </a:lnTo>
                <a:lnTo>
                  <a:pt x="23382" y="572"/>
                </a:lnTo>
                <a:cubicBezTo>
                  <a:pt x="23352" y="640"/>
                  <a:pt x="23327" y="710"/>
                  <a:pt x="23307" y="781"/>
                </a:cubicBezTo>
                <a:lnTo>
                  <a:pt x="23120" y="404"/>
                </a:lnTo>
                <a:lnTo>
                  <a:pt x="23275" y="919"/>
                </a:lnTo>
                <a:cubicBezTo>
                  <a:pt x="23228" y="1152"/>
                  <a:pt x="23228" y="1349"/>
                  <a:pt x="23228" y="1349"/>
                </a:cubicBezTo>
                <a:lnTo>
                  <a:pt x="23218" y="924"/>
                </a:lnTo>
                <a:lnTo>
                  <a:pt x="22951" y="1349"/>
                </a:lnTo>
                <a:cubicBezTo>
                  <a:pt x="23046" y="1060"/>
                  <a:pt x="23009" y="773"/>
                  <a:pt x="22977" y="624"/>
                </a:cubicBezTo>
                <a:lnTo>
                  <a:pt x="22977" y="624"/>
                </a:lnTo>
                <a:cubicBezTo>
                  <a:pt x="22999" y="915"/>
                  <a:pt x="22674" y="1349"/>
                  <a:pt x="22674" y="1349"/>
                </a:cubicBezTo>
                <a:cubicBezTo>
                  <a:pt x="22812" y="1072"/>
                  <a:pt x="22674" y="520"/>
                  <a:pt x="22674" y="520"/>
                </a:cubicBezTo>
                <a:cubicBezTo>
                  <a:pt x="22674" y="933"/>
                  <a:pt x="22397" y="1349"/>
                  <a:pt x="22397" y="1349"/>
                </a:cubicBezTo>
                <a:cubicBezTo>
                  <a:pt x="22259" y="1349"/>
                  <a:pt x="22259" y="935"/>
                  <a:pt x="22259" y="935"/>
                </a:cubicBezTo>
                <a:lnTo>
                  <a:pt x="22121" y="1349"/>
                </a:lnTo>
                <a:cubicBezTo>
                  <a:pt x="21982" y="1072"/>
                  <a:pt x="22259" y="520"/>
                  <a:pt x="22259" y="520"/>
                </a:cubicBezTo>
                <a:lnTo>
                  <a:pt x="22259" y="520"/>
                </a:lnTo>
                <a:cubicBezTo>
                  <a:pt x="21982" y="658"/>
                  <a:pt x="21845" y="1349"/>
                  <a:pt x="21845" y="1349"/>
                </a:cubicBezTo>
                <a:lnTo>
                  <a:pt x="21845" y="381"/>
                </a:lnTo>
                <a:cubicBezTo>
                  <a:pt x="21845" y="795"/>
                  <a:pt x="21568" y="1349"/>
                  <a:pt x="21568" y="1349"/>
                </a:cubicBezTo>
                <a:cubicBezTo>
                  <a:pt x="21678" y="801"/>
                  <a:pt x="21440" y="79"/>
                  <a:pt x="21405" y="79"/>
                </a:cubicBezTo>
                <a:cubicBezTo>
                  <a:pt x="21396" y="79"/>
                  <a:pt x="21401" y="129"/>
                  <a:pt x="21430" y="243"/>
                </a:cubicBezTo>
                <a:lnTo>
                  <a:pt x="21445" y="312"/>
                </a:lnTo>
                <a:cubicBezTo>
                  <a:pt x="21552" y="853"/>
                  <a:pt x="21363" y="1495"/>
                  <a:pt x="21363" y="1495"/>
                </a:cubicBezTo>
                <a:lnTo>
                  <a:pt x="21154" y="382"/>
                </a:lnTo>
                <a:lnTo>
                  <a:pt x="21154" y="1488"/>
                </a:lnTo>
                <a:lnTo>
                  <a:pt x="20821" y="382"/>
                </a:lnTo>
                <a:lnTo>
                  <a:pt x="20821" y="382"/>
                </a:lnTo>
                <a:lnTo>
                  <a:pt x="20878" y="1488"/>
                </a:lnTo>
                <a:lnTo>
                  <a:pt x="20878" y="1488"/>
                </a:lnTo>
                <a:lnTo>
                  <a:pt x="20581" y="782"/>
                </a:lnTo>
                <a:lnTo>
                  <a:pt x="20554" y="1121"/>
                </a:lnTo>
                <a:cubicBezTo>
                  <a:pt x="20482" y="645"/>
                  <a:pt x="20687" y="164"/>
                  <a:pt x="20687" y="164"/>
                </a:cubicBezTo>
                <a:lnTo>
                  <a:pt x="20687" y="164"/>
                </a:lnTo>
                <a:cubicBezTo>
                  <a:pt x="20273" y="441"/>
                  <a:pt x="20273" y="1270"/>
                  <a:pt x="20273" y="1270"/>
                </a:cubicBezTo>
                <a:lnTo>
                  <a:pt x="20264" y="846"/>
                </a:lnTo>
                <a:lnTo>
                  <a:pt x="19996" y="1270"/>
                </a:lnTo>
                <a:cubicBezTo>
                  <a:pt x="20093" y="982"/>
                  <a:pt x="20056" y="695"/>
                  <a:pt x="20023" y="546"/>
                </a:cubicBezTo>
                <a:lnTo>
                  <a:pt x="20023" y="546"/>
                </a:lnTo>
                <a:cubicBezTo>
                  <a:pt x="20045" y="837"/>
                  <a:pt x="19719" y="1270"/>
                  <a:pt x="19719" y="1270"/>
                </a:cubicBezTo>
                <a:cubicBezTo>
                  <a:pt x="19858" y="993"/>
                  <a:pt x="19719" y="441"/>
                  <a:pt x="19719" y="441"/>
                </a:cubicBezTo>
                <a:cubicBezTo>
                  <a:pt x="19719" y="855"/>
                  <a:pt x="19443" y="1270"/>
                  <a:pt x="19443" y="1270"/>
                </a:cubicBezTo>
                <a:cubicBezTo>
                  <a:pt x="19304" y="1270"/>
                  <a:pt x="19304" y="856"/>
                  <a:pt x="19304" y="856"/>
                </a:cubicBezTo>
                <a:lnTo>
                  <a:pt x="19166" y="1270"/>
                </a:lnTo>
                <a:cubicBezTo>
                  <a:pt x="19028" y="993"/>
                  <a:pt x="19304" y="441"/>
                  <a:pt x="19304" y="441"/>
                </a:cubicBezTo>
                <a:lnTo>
                  <a:pt x="19304" y="441"/>
                </a:lnTo>
                <a:cubicBezTo>
                  <a:pt x="19028" y="579"/>
                  <a:pt x="18890" y="1270"/>
                  <a:pt x="18890" y="1270"/>
                </a:cubicBezTo>
                <a:lnTo>
                  <a:pt x="18890" y="302"/>
                </a:lnTo>
                <a:cubicBezTo>
                  <a:pt x="18890" y="716"/>
                  <a:pt x="18614" y="1270"/>
                  <a:pt x="18614" y="1270"/>
                </a:cubicBezTo>
                <a:cubicBezTo>
                  <a:pt x="18723" y="722"/>
                  <a:pt x="18485" y="1"/>
                  <a:pt x="184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25">
    <p:bg>
      <p:bgPr>
        <a:solidFill>
          <a:schemeClr val="dk2"/>
        </a:solidFill>
        <a:effectLst/>
      </p:bgPr>
    </p:bg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29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1">
    <p:bg>
      <p:bgPr>
        <a:solidFill>
          <a:schemeClr val="dk2"/>
        </a:solidFill>
        <a:effectLst/>
      </p:bgPr>
    </p:bg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47"/>
          <p:cNvSpPr txBox="1">
            <a:spLocks noGrp="1"/>
          </p:cNvSpPr>
          <p:nvPr>
            <p:ph type="subTitle" idx="1"/>
          </p:nvPr>
        </p:nvSpPr>
        <p:spPr>
          <a:xfrm>
            <a:off x="1590425" y="1920994"/>
            <a:ext cx="298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50" name="Google Shape;2150;p47"/>
          <p:cNvSpPr txBox="1">
            <a:spLocks noGrp="1"/>
          </p:cNvSpPr>
          <p:nvPr>
            <p:ph type="subTitle" idx="2"/>
          </p:nvPr>
        </p:nvSpPr>
        <p:spPr>
          <a:xfrm>
            <a:off x="1590425" y="1575704"/>
            <a:ext cx="2981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51" name="Google Shape;2151;p47"/>
          <p:cNvSpPr txBox="1">
            <a:spLocks noGrp="1"/>
          </p:cNvSpPr>
          <p:nvPr>
            <p:ph type="subTitle" idx="3"/>
          </p:nvPr>
        </p:nvSpPr>
        <p:spPr>
          <a:xfrm>
            <a:off x="4572010" y="3616619"/>
            <a:ext cx="298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52" name="Google Shape;2152;p47"/>
          <p:cNvSpPr txBox="1">
            <a:spLocks noGrp="1"/>
          </p:cNvSpPr>
          <p:nvPr>
            <p:ph type="subTitle" idx="4"/>
          </p:nvPr>
        </p:nvSpPr>
        <p:spPr>
          <a:xfrm>
            <a:off x="4572000" y="3271175"/>
            <a:ext cx="2981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53" name="Google Shape;2153;p47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154" name="Google Shape;2154;p47"/>
          <p:cNvGrpSpPr/>
          <p:nvPr/>
        </p:nvGrpSpPr>
        <p:grpSpPr>
          <a:xfrm>
            <a:off x="1076400" y="157325"/>
            <a:ext cx="1235225" cy="283075"/>
            <a:chOff x="3763450" y="967075"/>
            <a:chExt cx="1235225" cy="283075"/>
          </a:xfrm>
        </p:grpSpPr>
        <p:sp>
          <p:nvSpPr>
            <p:cNvPr id="2155" name="Google Shape;2155;p47"/>
            <p:cNvSpPr/>
            <p:nvPr/>
          </p:nvSpPr>
          <p:spPr>
            <a:xfrm>
              <a:off x="3763450" y="967075"/>
              <a:ext cx="1235225" cy="283075"/>
            </a:xfrm>
            <a:custGeom>
              <a:avLst/>
              <a:gdLst/>
              <a:ahLst/>
              <a:cxnLst/>
              <a:rect l="l" t="t" r="r" b="b"/>
              <a:pathLst>
                <a:path w="49409" h="11323" extrusionOk="0">
                  <a:moveTo>
                    <a:pt x="31262" y="1"/>
                  </a:moveTo>
                  <a:cubicBezTo>
                    <a:pt x="28402" y="1"/>
                    <a:pt x="25535" y="1391"/>
                    <a:pt x="23861" y="3724"/>
                  </a:cubicBezTo>
                  <a:cubicBezTo>
                    <a:pt x="23511" y="3534"/>
                    <a:pt x="23122" y="3446"/>
                    <a:pt x="22730" y="3446"/>
                  </a:cubicBezTo>
                  <a:cubicBezTo>
                    <a:pt x="21597" y="3446"/>
                    <a:pt x="20438" y="4179"/>
                    <a:pt x="20117" y="5285"/>
                  </a:cubicBezTo>
                  <a:cubicBezTo>
                    <a:pt x="19417" y="3598"/>
                    <a:pt x="17620" y="2454"/>
                    <a:pt x="15807" y="2454"/>
                  </a:cubicBezTo>
                  <a:cubicBezTo>
                    <a:pt x="15584" y="2454"/>
                    <a:pt x="15361" y="2471"/>
                    <a:pt x="15139" y="2507"/>
                  </a:cubicBezTo>
                  <a:cubicBezTo>
                    <a:pt x="13116" y="2834"/>
                    <a:pt x="11438" y="4665"/>
                    <a:pt x="11288" y="6707"/>
                  </a:cubicBezTo>
                  <a:cubicBezTo>
                    <a:pt x="10951" y="6371"/>
                    <a:pt x="10486" y="6214"/>
                    <a:pt x="10015" y="6214"/>
                  </a:cubicBezTo>
                  <a:cubicBezTo>
                    <a:pt x="9289" y="6214"/>
                    <a:pt x="8548" y="6588"/>
                    <a:pt x="8242" y="7256"/>
                  </a:cubicBezTo>
                  <a:cubicBezTo>
                    <a:pt x="7644" y="7049"/>
                    <a:pt x="7018" y="6952"/>
                    <a:pt x="6387" y="6952"/>
                  </a:cubicBezTo>
                  <a:cubicBezTo>
                    <a:pt x="3673" y="6952"/>
                    <a:pt x="885" y="8748"/>
                    <a:pt x="0" y="11322"/>
                  </a:cubicBezTo>
                  <a:lnTo>
                    <a:pt x="49408" y="11322"/>
                  </a:lnTo>
                  <a:cubicBezTo>
                    <a:pt x="48434" y="10436"/>
                    <a:pt x="46933" y="9928"/>
                    <a:pt x="45534" y="9928"/>
                  </a:cubicBezTo>
                  <a:cubicBezTo>
                    <a:pt x="45095" y="9928"/>
                    <a:pt x="44665" y="9978"/>
                    <a:pt x="44265" y="10082"/>
                  </a:cubicBezTo>
                  <a:cubicBezTo>
                    <a:pt x="44541" y="9009"/>
                    <a:pt x="44035" y="7787"/>
                    <a:pt x="43084" y="7222"/>
                  </a:cubicBezTo>
                  <a:cubicBezTo>
                    <a:pt x="42693" y="6990"/>
                    <a:pt x="42240" y="6878"/>
                    <a:pt x="41787" y="6878"/>
                  </a:cubicBezTo>
                  <a:cubicBezTo>
                    <a:pt x="41136" y="6878"/>
                    <a:pt x="40483" y="7110"/>
                    <a:pt x="40006" y="7555"/>
                  </a:cubicBezTo>
                  <a:cubicBezTo>
                    <a:pt x="39456" y="4066"/>
                    <a:pt x="36654" y="1041"/>
                    <a:pt x="33218" y="226"/>
                  </a:cubicBezTo>
                  <a:cubicBezTo>
                    <a:pt x="32576" y="74"/>
                    <a:pt x="31919" y="1"/>
                    <a:pt x="3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4193800" y="1094625"/>
              <a:ext cx="243025" cy="75250"/>
            </a:xfrm>
            <a:custGeom>
              <a:avLst/>
              <a:gdLst/>
              <a:ahLst/>
              <a:cxnLst/>
              <a:rect l="l" t="t" r="r" b="b"/>
              <a:pathLst>
                <a:path w="9721" h="3010" extrusionOk="0">
                  <a:moveTo>
                    <a:pt x="3216" y="1"/>
                  </a:moveTo>
                  <a:cubicBezTo>
                    <a:pt x="2418" y="1"/>
                    <a:pt x="1652" y="290"/>
                    <a:pt x="1091" y="733"/>
                  </a:cubicBezTo>
                  <a:cubicBezTo>
                    <a:pt x="462" y="1221"/>
                    <a:pt x="86" y="1898"/>
                    <a:pt x="1" y="2495"/>
                  </a:cubicBezTo>
                  <a:cubicBezTo>
                    <a:pt x="461" y="2100"/>
                    <a:pt x="993" y="1773"/>
                    <a:pt x="1574" y="1555"/>
                  </a:cubicBezTo>
                  <a:cubicBezTo>
                    <a:pt x="2064" y="1371"/>
                    <a:pt x="2587" y="1267"/>
                    <a:pt x="3099" y="1267"/>
                  </a:cubicBezTo>
                  <a:cubicBezTo>
                    <a:pt x="3191" y="1267"/>
                    <a:pt x="3282" y="1271"/>
                    <a:pt x="3373" y="1278"/>
                  </a:cubicBezTo>
                  <a:cubicBezTo>
                    <a:pt x="3970" y="1327"/>
                    <a:pt x="4569" y="1529"/>
                    <a:pt x="5108" y="1835"/>
                  </a:cubicBezTo>
                  <a:cubicBezTo>
                    <a:pt x="5647" y="2141"/>
                    <a:pt x="6120" y="2548"/>
                    <a:pt x="6513" y="3010"/>
                  </a:cubicBezTo>
                  <a:cubicBezTo>
                    <a:pt x="6522" y="2490"/>
                    <a:pt x="6324" y="1878"/>
                    <a:pt x="5920" y="1347"/>
                  </a:cubicBezTo>
                  <a:cubicBezTo>
                    <a:pt x="6415" y="1027"/>
                    <a:pt x="6999" y="817"/>
                    <a:pt x="7582" y="817"/>
                  </a:cubicBezTo>
                  <a:cubicBezTo>
                    <a:pt x="7596" y="817"/>
                    <a:pt x="7610" y="817"/>
                    <a:pt x="7624" y="817"/>
                  </a:cubicBezTo>
                  <a:cubicBezTo>
                    <a:pt x="8398" y="833"/>
                    <a:pt x="9171" y="1222"/>
                    <a:pt x="9720" y="1750"/>
                  </a:cubicBezTo>
                  <a:cubicBezTo>
                    <a:pt x="9685" y="1370"/>
                    <a:pt x="9474" y="931"/>
                    <a:pt x="9100" y="594"/>
                  </a:cubicBezTo>
                  <a:cubicBezTo>
                    <a:pt x="8731" y="256"/>
                    <a:pt x="8199" y="22"/>
                    <a:pt x="7639" y="12"/>
                  </a:cubicBezTo>
                  <a:cubicBezTo>
                    <a:pt x="7626" y="12"/>
                    <a:pt x="7613" y="11"/>
                    <a:pt x="7600" y="11"/>
                  </a:cubicBezTo>
                  <a:cubicBezTo>
                    <a:pt x="7052" y="11"/>
                    <a:pt x="6529" y="222"/>
                    <a:pt x="6156" y="539"/>
                  </a:cubicBezTo>
                  <a:cubicBezTo>
                    <a:pt x="5963" y="700"/>
                    <a:pt x="5810" y="888"/>
                    <a:pt x="5698" y="1084"/>
                  </a:cubicBezTo>
                  <a:cubicBezTo>
                    <a:pt x="5163" y="509"/>
                    <a:pt x="4355" y="79"/>
                    <a:pt x="3474" y="11"/>
                  </a:cubicBezTo>
                  <a:cubicBezTo>
                    <a:pt x="3388" y="4"/>
                    <a:pt x="3301" y="1"/>
                    <a:pt x="3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3997225" y="1126650"/>
              <a:ext cx="128275" cy="57700"/>
            </a:xfrm>
            <a:custGeom>
              <a:avLst/>
              <a:gdLst/>
              <a:ahLst/>
              <a:cxnLst/>
              <a:rect l="l" t="t" r="r" b="b"/>
              <a:pathLst>
                <a:path w="5131" h="2308" extrusionOk="0">
                  <a:moveTo>
                    <a:pt x="2559" y="1"/>
                  </a:moveTo>
                  <a:cubicBezTo>
                    <a:pt x="1862" y="1"/>
                    <a:pt x="1202" y="289"/>
                    <a:pt x="748" y="709"/>
                  </a:cubicBezTo>
                  <a:cubicBezTo>
                    <a:pt x="275" y="1138"/>
                    <a:pt x="21" y="1707"/>
                    <a:pt x="0" y="2189"/>
                  </a:cubicBezTo>
                  <a:cubicBezTo>
                    <a:pt x="335" y="1839"/>
                    <a:pt x="735" y="1542"/>
                    <a:pt x="1184" y="1334"/>
                  </a:cubicBezTo>
                  <a:cubicBezTo>
                    <a:pt x="1612" y="1134"/>
                    <a:pt x="2080" y="1018"/>
                    <a:pt x="2536" y="1018"/>
                  </a:cubicBezTo>
                  <a:cubicBezTo>
                    <a:pt x="2555" y="1018"/>
                    <a:pt x="2574" y="1018"/>
                    <a:pt x="2593" y="1018"/>
                  </a:cubicBezTo>
                  <a:cubicBezTo>
                    <a:pt x="3065" y="1031"/>
                    <a:pt x="3549" y="1170"/>
                    <a:pt x="3987" y="1400"/>
                  </a:cubicBezTo>
                  <a:cubicBezTo>
                    <a:pt x="4424" y="1628"/>
                    <a:pt x="4810" y="1943"/>
                    <a:pt x="5129" y="2308"/>
                  </a:cubicBezTo>
                  <a:cubicBezTo>
                    <a:pt x="5130" y="1825"/>
                    <a:pt x="4904" y="1246"/>
                    <a:pt x="4450" y="795"/>
                  </a:cubicBezTo>
                  <a:cubicBezTo>
                    <a:pt x="4005" y="343"/>
                    <a:pt x="3336" y="19"/>
                    <a:pt x="2617" y="2"/>
                  </a:cubicBezTo>
                  <a:cubicBezTo>
                    <a:pt x="2597" y="1"/>
                    <a:pt x="2578" y="1"/>
                    <a:pt x="2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4526850" y="1053900"/>
              <a:ext cx="147475" cy="57775"/>
            </a:xfrm>
            <a:custGeom>
              <a:avLst/>
              <a:gdLst/>
              <a:ahLst/>
              <a:cxnLst/>
              <a:rect l="l" t="t" r="r" b="b"/>
              <a:pathLst>
                <a:path w="5899" h="2311" extrusionOk="0">
                  <a:moveTo>
                    <a:pt x="2964" y="0"/>
                  </a:moveTo>
                  <a:cubicBezTo>
                    <a:pt x="2943" y="0"/>
                    <a:pt x="2921" y="1"/>
                    <a:pt x="2899" y="1"/>
                  </a:cubicBezTo>
                  <a:cubicBezTo>
                    <a:pt x="2140" y="19"/>
                    <a:pt x="1420" y="322"/>
                    <a:pt x="907" y="768"/>
                  </a:cubicBezTo>
                  <a:cubicBezTo>
                    <a:pt x="387" y="1210"/>
                    <a:pt x="78" y="1793"/>
                    <a:pt x="1" y="2310"/>
                  </a:cubicBezTo>
                  <a:cubicBezTo>
                    <a:pt x="790" y="1631"/>
                    <a:pt x="1854" y="1127"/>
                    <a:pt x="2925" y="1102"/>
                  </a:cubicBezTo>
                  <a:cubicBezTo>
                    <a:pt x="2952" y="1101"/>
                    <a:pt x="2980" y="1101"/>
                    <a:pt x="3007" y="1101"/>
                  </a:cubicBezTo>
                  <a:cubicBezTo>
                    <a:pt x="4049" y="1101"/>
                    <a:pt x="5100" y="1549"/>
                    <a:pt x="5899" y="2176"/>
                  </a:cubicBezTo>
                  <a:cubicBezTo>
                    <a:pt x="5799" y="1663"/>
                    <a:pt x="5463" y="1096"/>
                    <a:pt x="4924" y="676"/>
                  </a:cubicBezTo>
                  <a:cubicBezTo>
                    <a:pt x="4406" y="267"/>
                    <a:pt x="3699" y="0"/>
                    <a:pt x="2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9" name="Google Shape;2159;p47"/>
          <p:cNvGrpSpPr/>
          <p:nvPr/>
        </p:nvGrpSpPr>
        <p:grpSpPr>
          <a:xfrm>
            <a:off x="-374287" y="2450537"/>
            <a:ext cx="4946288" cy="2891500"/>
            <a:chOff x="-374287" y="2450537"/>
            <a:chExt cx="4946288" cy="2891500"/>
          </a:xfrm>
        </p:grpSpPr>
        <p:sp>
          <p:nvSpPr>
            <p:cNvPr id="2160" name="Google Shape;2160;p47"/>
            <p:cNvSpPr/>
            <p:nvPr/>
          </p:nvSpPr>
          <p:spPr>
            <a:xfrm flipH="1">
              <a:off x="-374287" y="2670949"/>
              <a:ext cx="4946288" cy="2671088"/>
            </a:xfrm>
            <a:custGeom>
              <a:avLst/>
              <a:gdLst/>
              <a:ahLst/>
              <a:cxnLst/>
              <a:rect l="l" t="t" r="r" b="b"/>
              <a:pathLst>
                <a:path w="105000" h="37141" extrusionOk="0">
                  <a:moveTo>
                    <a:pt x="104999" y="0"/>
                  </a:moveTo>
                  <a:cubicBezTo>
                    <a:pt x="65070" y="1187"/>
                    <a:pt x="28070" y="15942"/>
                    <a:pt x="1" y="34766"/>
                  </a:cubicBezTo>
                  <a:lnTo>
                    <a:pt x="104999" y="37140"/>
                  </a:lnTo>
                  <a:lnTo>
                    <a:pt x="1049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7"/>
            <p:cNvSpPr/>
            <p:nvPr/>
          </p:nvSpPr>
          <p:spPr>
            <a:xfrm flipH="1">
              <a:off x="65190" y="2695637"/>
              <a:ext cx="1683292" cy="1266438"/>
            </a:xfrm>
            <a:custGeom>
              <a:avLst/>
              <a:gdLst/>
              <a:ahLst/>
              <a:cxnLst/>
              <a:rect l="l" t="t" r="r" b="b"/>
              <a:pathLst>
                <a:path w="35733" h="26884" extrusionOk="0">
                  <a:moveTo>
                    <a:pt x="35732" y="1"/>
                  </a:moveTo>
                  <a:lnTo>
                    <a:pt x="35732" y="1"/>
                  </a:lnTo>
                  <a:cubicBezTo>
                    <a:pt x="31829" y="281"/>
                    <a:pt x="27848" y="824"/>
                    <a:pt x="27848" y="827"/>
                  </a:cubicBezTo>
                  <a:cubicBezTo>
                    <a:pt x="10022" y="5921"/>
                    <a:pt x="971" y="17021"/>
                    <a:pt x="1" y="26883"/>
                  </a:cubicBezTo>
                  <a:lnTo>
                    <a:pt x="8708" y="26629"/>
                  </a:lnTo>
                  <a:cubicBezTo>
                    <a:pt x="9877" y="15255"/>
                    <a:pt x="16279" y="5567"/>
                    <a:pt x="35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7"/>
            <p:cNvSpPr/>
            <p:nvPr/>
          </p:nvSpPr>
          <p:spPr>
            <a:xfrm flipH="1">
              <a:off x="-374229" y="2450537"/>
              <a:ext cx="544421" cy="1384065"/>
            </a:xfrm>
            <a:custGeom>
              <a:avLst/>
              <a:gdLst/>
              <a:ahLst/>
              <a:cxnLst/>
              <a:rect l="l" t="t" r="r" b="b"/>
              <a:pathLst>
                <a:path w="11557" h="29381" extrusionOk="0">
                  <a:moveTo>
                    <a:pt x="6897" y="1"/>
                  </a:moveTo>
                  <a:cubicBezTo>
                    <a:pt x="4635" y="1"/>
                    <a:pt x="0" y="29381"/>
                    <a:pt x="0" y="29381"/>
                  </a:cubicBezTo>
                  <a:lnTo>
                    <a:pt x="11556" y="29381"/>
                  </a:lnTo>
                  <a:lnTo>
                    <a:pt x="11556" y="14064"/>
                  </a:lnTo>
                  <a:cubicBezTo>
                    <a:pt x="9894" y="6933"/>
                    <a:pt x="7995" y="1"/>
                    <a:pt x="6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7"/>
            <p:cNvSpPr/>
            <p:nvPr/>
          </p:nvSpPr>
          <p:spPr>
            <a:xfrm flipH="1">
              <a:off x="326966" y="2994440"/>
              <a:ext cx="423544" cy="840162"/>
            </a:xfrm>
            <a:custGeom>
              <a:avLst/>
              <a:gdLst/>
              <a:ahLst/>
              <a:cxnLst/>
              <a:rect l="l" t="t" r="r" b="b"/>
              <a:pathLst>
                <a:path w="8991" h="17835" extrusionOk="0">
                  <a:moveTo>
                    <a:pt x="4187" y="1"/>
                  </a:moveTo>
                  <a:cubicBezTo>
                    <a:pt x="2814" y="1"/>
                    <a:pt x="0" y="17835"/>
                    <a:pt x="0" y="17835"/>
                  </a:cubicBezTo>
                  <a:lnTo>
                    <a:pt x="8990" y="17835"/>
                  </a:lnTo>
                  <a:cubicBezTo>
                    <a:pt x="8990" y="17835"/>
                    <a:pt x="5559" y="1"/>
                    <a:pt x="41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7"/>
            <p:cNvSpPr/>
            <p:nvPr/>
          </p:nvSpPr>
          <p:spPr>
            <a:xfrm flipH="1">
              <a:off x="2276369" y="3336016"/>
              <a:ext cx="423544" cy="840162"/>
            </a:xfrm>
            <a:custGeom>
              <a:avLst/>
              <a:gdLst/>
              <a:ahLst/>
              <a:cxnLst/>
              <a:rect l="l" t="t" r="r" b="b"/>
              <a:pathLst>
                <a:path w="8991" h="17835" extrusionOk="0">
                  <a:moveTo>
                    <a:pt x="4187" y="0"/>
                  </a:moveTo>
                  <a:cubicBezTo>
                    <a:pt x="2813" y="0"/>
                    <a:pt x="0" y="17835"/>
                    <a:pt x="0" y="17835"/>
                  </a:cubicBezTo>
                  <a:lnTo>
                    <a:pt x="8990" y="17835"/>
                  </a:lnTo>
                  <a:cubicBezTo>
                    <a:pt x="8990" y="17835"/>
                    <a:pt x="5560" y="0"/>
                    <a:pt x="4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7"/>
            <p:cNvSpPr/>
            <p:nvPr/>
          </p:nvSpPr>
          <p:spPr>
            <a:xfrm flipH="1">
              <a:off x="1088742" y="2954540"/>
              <a:ext cx="507395" cy="1006546"/>
            </a:xfrm>
            <a:custGeom>
              <a:avLst/>
              <a:gdLst/>
              <a:ahLst/>
              <a:cxnLst/>
              <a:rect l="l" t="t" r="r" b="b"/>
              <a:pathLst>
                <a:path w="10771" h="21367" extrusionOk="0">
                  <a:moveTo>
                    <a:pt x="5015" y="0"/>
                  </a:moveTo>
                  <a:cubicBezTo>
                    <a:pt x="3372" y="0"/>
                    <a:pt x="0" y="21367"/>
                    <a:pt x="0" y="21367"/>
                  </a:cubicBezTo>
                  <a:lnTo>
                    <a:pt x="10770" y="21367"/>
                  </a:lnTo>
                  <a:cubicBezTo>
                    <a:pt x="10770" y="21367"/>
                    <a:pt x="6659" y="0"/>
                    <a:pt x="5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7"/>
            <p:cNvSpPr/>
            <p:nvPr/>
          </p:nvSpPr>
          <p:spPr>
            <a:xfrm flipH="1">
              <a:off x="643058" y="2673544"/>
              <a:ext cx="604201" cy="1198509"/>
            </a:xfrm>
            <a:custGeom>
              <a:avLst/>
              <a:gdLst/>
              <a:ahLst/>
              <a:cxnLst/>
              <a:rect l="l" t="t" r="r" b="b"/>
              <a:pathLst>
                <a:path w="12826" h="25442" extrusionOk="0">
                  <a:moveTo>
                    <a:pt x="5974" y="0"/>
                  </a:moveTo>
                  <a:cubicBezTo>
                    <a:pt x="4014" y="0"/>
                    <a:pt x="1" y="25441"/>
                    <a:pt x="1" y="25441"/>
                  </a:cubicBezTo>
                  <a:lnTo>
                    <a:pt x="12826" y="25441"/>
                  </a:lnTo>
                  <a:cubicBezTo>
                    <a:pt x="12826" y="25441"/>
                    <a:pt x="7932" y="0"/>
                    <a:pt x="59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7"/>
            <p:cNvSpPr/>
            <p:nvPr/>
          </p:nvSpPr>
          <p:spPr>
            <a:xfrm flipH="1">
              <a:off x="2498669" y="3122949"/>
              <a:ext cx="604201" cy="1198509"/>
            </a:xfrm>
            <a:custGeom>
              <a:avLst/>
              <a:gdLst/>
              <a:ahLst/>
              <a:cxnLst/>
              <a:rect l="l" t="t" r="r" b="b"/>
              <a:pathLst>
                <a:path w="12826" h="25442" extrusionOk="0">
                  <a:moveTo>
                    <a:pt x="5973" y="1"/>
                  </a:moveTo>
                  <a:cubicBezTo>
                    <a:pt x="4014" y="1"/>
                    <a:pt x="1" y="25441"/>
                    <a:pt x="1" y="25441"/>
                  </a:cubicBezTo>
                  <a:lnTo>
                    <a:pt x="12826" y="25441"/>
                  </a:lnTo>
                  <a:cubicBezTo>
                    <a:pt x="12826" y="25441"/>
                    <a:pt x="7932" y="1"/>
                    <a:pt x="5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7"/>
            <p:cNvSpPr/>
            <p:nvPr/>
          </p:nvSpPr>
          <p:spPr>
            <a:xfrm flipH="1">
              <a:off x="-374229" y="3776095"/>
              <a:ext cx="4818344" cy="1424389"/>
            </a:xfrm>
            <a:custGeom>
              <a:avLst/>
              <a:gdLst/>
              <a:ahLst/>
              <a:cxnLst/>
              <a:rect l="l" t="t" r="r" b="b"/>
              <a:pathLst>
                <a:path w="102284" h="30237" extrusionOk="0">
                  <a:moveTo>
                    <a:pt x="96134" y="1"/>
                  </a:moveTo>
                  <a:cubicBezTo>
                    <a:pt x="83445" y="1"/>
                    <a:pt x="53198" y="1191"/>
                    <a:pt x="25207" y="11306"/>
                  </a:cubicBezTo>
                  <a:cubicBezTo>
                    <a:pt x="21495" y="25043"/>
                    <a:pt x="22021" y="29621"/>
                    <a:pt x="1" y="30237"/>
                  </a:cubicBezTo>
                  <a:lnTo>
                    <a:pt x="102283" y="30237"/>
                  </a:lnTo>
                  <a:lnTo>
                    <a:pt x="102283" y="114"/>
                  </a:lnTo>
                  <a:cubicBezTo>
                    <a:pt x="102283" y="114"/>
                    <a:pt x="100041" y="1"/>
                    <a:pt x="96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7"/>
            <p:cNvSpPr/>
            <p:nvPr/>
          </p:nvSpPr>
          <p:spPr>
            <a:xfrm flipH="1">
              <a:off x="1904832" y="3952889"/>
              <a:ext cx="1169773" cy="1166005"/>
            </a:xfrm>
            <a:custGeom>
              <a:avLst/>
              <a:gdLst/>
              <a:ahLst/>
              <a:cxnLst/>
              <a:rect l="l" t="t" r="r" b="b"/>
              <a:pathLst>
                <a:path w="24832" h="24752" extrusionOk="0">
                  <a:moveTo>
                    <a:pt x="24831" y="1"/>
                  </a:moveTo>
                  <a:lnTo>
                    <a:pt x="24831" y="1"/>
                  </a:lnTo>
                  <a:cubicBezTo>
                    <a:pt x="24831" y="1"/>
                    <a:pt x="18613" y="1009"/>
                    <a:pt x="12094" y="2726"/>
                  </a:cubicBezTo>
                  <a:cubicBezTo>
                    <a:pt x="5234" y="8320"/>
                    <a:pt x="1389" y="16999"/>
                    <a:pt x="0" y="24752"/>
                  </a:cubicBezTo>
                  <a:cubicBezTo>
                    <a:pt x="6282" y="19450"/>
                    <a:pt x="9993" y="17018"/>
                    <a:pt x="20365" y="16808"/>
                  </a:cubicBezTo>
                  <a:cubicBezTo>
                    <a:pt x="21455" y="11941"/>
                    <a:pt x="21942" y="5492"/>
                    <a:pt x="24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7"/>
            <p:cNvSpPr/>
            <p:nvPr/>
          </p:nvSpPr>
          <p:spPr>
            <a:xfrm flipH="1">
              <a:off x="-374229" y="4239397"/>
              <a:ext cx="3536831" cy="961087"/>
            </a:xfrm>
            <a:custGeom>
              <a:avLst/>
              <a:gdLst/>
              <a:ahLst/>
              <a:cxnLst/>
              <a:rect l="l" t="t" r="r" b="b"/>
              <a:pathLst>
                <a:path w="75080" h="20402" extrusionOk="0">
                  <a:moveTo>
                    <a:pt x="75079" y="0"/>
                  </a:moveTo>
                  <a:cubicBezTo>
                    <a:pt x="75079" y="0"/>
                    <a:pt x="58399" y="9454"/>
                    <a:pt x="47965" y="10202"/>
                  </a:cubicBezTo>
                  <a:cubicBezTo>
                    <a:pt x="37530" y="10948"/>
                    <a:pt x="22695" y="10450"/>
                    <a:pt x="15813" y="10948"/>
                  </a:cubicBezTo>
                  <a:cubicBezTo>
                    <a:pt x="8928" y="11445"/>
                    <a:pt x="0" y="20402"/>
                    <a:pt x="0" y="20402"/>
                  </a:cubicBezTo>
                  <a:lnTo>
                    <a:pt x="75079" y="20402"/>
                  </a:lnTo>
                  <a:lnTo>
                    <a:pt x="750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7"/>
            <p:cNvSpPr/>
            <p:nvPr/>
          </p:nvSpPr>
          <p:spPr>
            <a:xfrm flipH="1">
              <a:off x="2243959" y="4816370"/>
              <a:ext cx="203033" cy="145892"/>
            </a:xfrm>
            <a:custGeom>
              <a:avLst/>
              <a:gdLst/>
              <a:ahLst/>
              <a:cxnLst/>
              <a:rect l="l" t="t" r="r" b="b"/>
              <a:pathLst>
                <a:path w="4310" h="3097" extrusionOk="0">
                  <a:moveTo>
                    <a:pt x="2062" y="0"/>
                  </a:moveTo>
                  <a:cubicBezTo>
                    <a:pt x="1466" y="0"/>
                    <a:pt x="881" y="190"/>
                    <a:pt x="489" y="587"/>
                  </a:cubicBezTo>
                  <a:cubicBezTo>
                    <a:pt x="110" y="973"/>
                    <a:pt x="0" y="1626"/>
                    <a:pt x="304" y="2074"/>
                  </a:cubicBezTo>
                  <a:cubicBezTo>
                    <a:pt x="492" y="2353"/>
                    <a:pt x="804" y="2524"/>
                    <a:pt x="1113" y="2658"/>
                  </a:cubicBezTo>
                  <a:cubicBezTo>
                    <a:pt x="1516" y="2832"/>
                    <a:pt x="1937" y="2961"/>
                    <a:pt x="2368" y="3044"/>
                  </a:cubicBezTo>
                  <a:cubicBezTo>
                    <a:pt x="2521" y="3074"/>
                    <a:pt x="2679" y="3097"/>
                    <a:pt x="2835" y="3097"/>
                  </a:cubicBezTo>
                  <a:cubicBezTo>
                    <a:pt x="2989" y="3097"/>
                    <a:pt x="3141" y="3074"/>
                    <a:pt x="3282" y="3013"/>
                  </a:cubicBezTo>
                  <a:cubicBezTo>
                    <a:pt x="3486" y="2925"/>
                    <a:pt x="3650" y="2765"/>
                    <a:pt x="3804" y="2604"/>
                  </a:cubicBezTo>
                  <a:cubicBezTo>
                    <a:pt x="4029" y="2372"/>
                    <a:pt x="4258" y="2107"/>
                    <a:pt x="4294" y="1784"/>
                  </a:cubicBezTo>
                  <a:cubicBezTo>
                    <a:pt x="4310" y="1630"/>
                    <a:pt x="4281" y="1474"/>
                    <a:pt x="4233" y="1326"/>
                  </a:cubicBezTo>
                  <a:cubicBezTo>
                    <a:pt x="3955" y="466"/>
                    <a:pt x="2996" y="0"/>
                    <a:pt x="2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7"/>
            <p:cNvSpPr/>
            <p:nvPr/>
          </p:nvSpPr>
          <p:spPr>
            <a:xfrm flipH="1">
              <a:off x="420381" y="4978796"/>
              <a:ext cx="203080" cy="145939"/>
            </a:xfrm>
            <a:custGeom>
              <a:avLst/>
              <a:gdLst/>
              <a:ahLst/>
              <a:cxnLst/>
              <a:rect l="l" t="t" r="r" b="b"/>
              <a:pathLst>
                <a:path w="4311" h="3098" extrusionOk="0">
                  <a:moveTo>
                    <a:pt x="2064" y="0"/>
                  </a:moveTo>
                  <a:cubicBezTo>
                    <a:pt x="1468" y="0"/>
                    <a:pt x="882" y="190"/>
                    <a:pt x="491" y="588"/>
                  </a:cubicBezTo>
                  <a:cubicBezTo>
                    <a:pt x="112" y="973"/>
                    <a:pt x="1" y="1626"/>
                    <a:pt x="305" y="2075"/>
                  </a:cubicBezTo>
                  <a:cubicBezTo>
                    <a:pt x="493" y="2354"/>
                    <a:pt x="804" y="2525"/>
                    <a:pt x="1115" y="2658"/>
                  </a:cubicBezTo>
                  <a:cubicBezTo>
                    <a:pt x="1517" y="2832"/>
                    <a:pt x="1938" y="2962"/>
                    <a:pt x="2368" y="3045"/>
                  </a:cubicBezTo>
                  <a:cubicBezTo>
                    <a:pt x="2522" y="3074"/>
                    <a:pt x="2680" y="3098"/>
                    <a:pt x="2836" y="3098"/>
                  </a:cubicBezTo>
                  <a:cubicBezTo>
                    <a:pt x="2990" y="3098"/>
                    <a:pt x="3142" y="3075"/>
                    <a:pt x="3283" y="3014"/>
                  </a:cubicBezTo>
                  <a:cubicBezTo>
                    <a:pt x="3487" y="2926"/>
                    <a:pt x="3651" y="2766"/>
                    <a:pt x="3805" y="2605"/>
                  </a:cubicBezTo>
                  <a:cubicBezTo>
                    <a:pt x="4031" y="2372"/>
                    <a:pt x="4258" y="2108"/>
                    <a:pt x="4294" y="1785"/>
                  </a:cubicBezTo>
                  <a:cubicBezTo>
                    <a:pt x="4310" y="1630"/>
                    <a:pt x="4283" y="1474"/>
                    <a:pt x="4233" y="1327"/>
                  </a:cubicBezTo>
                  <a:cubicBezTo>
                    <a:pt x="3956" y="466"/>
                    <a:pt x="2998" y="0"/>
                    <a:pt x="2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7"/>
            <p:cNvSpPr/>
            <p:nvPr/>
          </p:nvSpPr>
          <p:spPr>
            <a:xfrm flipH="1">
              <a:off x="-131672" y="4533725"/>
              <a:ext cx="203080" cy="145939"/>
            </a:xfrm>
            <a:custGeom>
              <a:avLst/>
              <a:gdLst/>
              <a:ahLst/>
              <a:cxnLst/>
              <a:rect l="l" t="t" r="r" b="b"/>
              <a:pathLst>
                <a:path w="4311" h="3098" extrusionOk="0">
                  <a:moveTo>
                    <a:pt x="2064" y="1"/>
                  </a:moveTo>
                  <a:cubicBezTo>
                    <a:pt x="1468" y="1"/>
                    <a:pt x="882" y="191"/>
                    <a:pt x="491" y="588"/>
                  </a:cubicBezTo>
                  <a:cubicBezTo>
                    <a:pt x="112" y="973"/>
                    <a:pt x="1" y="1627"/>
                    <a:pt x="305" y="2075"/>
                  </a:cubicBezTo>
                  <a:cubicBezTo>
                    <a:pt x="493" y="2355"/>
                    <a:pt x="804" y="2525"/>
                    <a:pt x="1115" y="2658"/>
                  </a:cubicBezTo>
                  <a:cubicBezTo>
                    <a:pt x="1517" y="2832"/>
                    <a:pt x="1938" y="2961"/>
                    <a:pt x="2368" y="3044"/>
                  </a:cubicBezTo>
                  <a:cubicBezTo>
                    <a:pt x="2522" y="3074"/>
                    <a:pt x="2680" y="3098"/>
                    <a:pt x="2836" y="3098"/>
                  </a:cubicBezTo>
                  <a:cubicBezTo>
                    <a:pt x="2990" y="3098"/>
                    <a:pt x="3142" y="3075"/>
                    <a:pt x="3284" y="3014"/>
                  </a:cubicBezTo>
                  <a:cubicBezTo>
                    <a:pt x="3488" y="2926"/>
                    <a:pt x="3651" y="2766"/>
                    <a:pt x="3805" y="2606"/>
                  </a:cubicBezTo>
                  <a:cubicBezTo>
                    <a:pt x="4031" y="2372"/>
                    <a:pt x="4258" y="2109"/>
                    <a:pt x="4294" y="1786"/>
                  </a:cubicBezTo>
                  <a:cubicBezTo>
                    <a:pt x="4310" y="1630"/>
                    <a:pt x="4283" y="1474"/>
                    <a:pt x="4234" y="1327"/>
                  </a:cubicBezTo>
                  <a:cubicBezTo>
                    <a:pt x="3956" y="466"/>
                    <a:pt x="2998" y="1"/>
                    <a:pt x="2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7"/>
            <p:cNvSpPr/>
            <p:nvPr/>
          </p:nvSpPr>
          <p:spPr>
            <a:xfrm flipH="1">
              <a:off x="1177634" y="4889292"/>
              <a:ext cx="203033" cy="145939"/>
            </a:xfrm>
            <a:custGeom>
              <a:avLst/>
              <a:gdLst/>
              <a:ahLst/>
              <a:cxnLst/>
              <a:rect l="l" t="t" r="r" b="b"/>
              <a:pathLst>
                <a:path w="4310" h="3098" extrusionOk="0">
                  <a:moveTo>
                    <a:pt x="2062" y="1"/>
                  </a:moveTo>
                  <a:cubicBezTo>
                    <a:pt x="1467" y="1"/>
                    <a:pt x="881" y="190"/>
                    <a:pt x="490" y="588"/>
                  </a:cubicBezTo>
                  <a:cubicBezTo>
                    <a:pt x="111" y="973"/>
                    <a:pt x="0" y="1627"/>
                    <a:pt x="305" y="2075"/>
                  </a:cubicBezTo>
                  <a:cubicBezTo>
                    <a:pt x="492" y="2355"/>
                    <a:pt x="804" y="2525"/>
                    <a:pt x="1114" y="2658"/>
                  </a:cubicBezTo>
                  <a:cubicBezTo>
                    <a:pt x="1516" y="2832"/>
                    <a:pt x="1937" y="2961"/>
                    <a:pt x="2368" y="3044"/>
                  </a:cubicBezTo>
                  <a:cubicBezTo>
                    <a:pt x="2521" y="3074"/>
                    <a:pt x="2680" y="3098"/>
                    <a:pt x="2835" y="3098"/>
                  </a:cubicBezTo>
                  <a:cubicBezTo>
                    <a:pt x="2990" y="3098"/>
                    <a:pt x="3141" y="3075"/>
                    <a:pt x="3283" y="3014"/>
                  </a:cubicBezTo>
                  <a:cubicBezTo>
                    <a:pt x="3487" y="2926"/>
                    <a:pt x="3651" y="2766"/>
                    <a:pt x="3804" y="2606"/>
                  </a:cubicBezTo>
                  <a:cubicBezTo>
                    <a:pt x="4030" y="2372"/>
                    <a:pt x="4257" y="2109"/>
                    <a:pt x="4293" y="1786"/>
                  </a:cubicBezTo>
                  <a:cubicBezTo>
                    <a:pt x="4310" y="1630"/>
                    <a:pt x="4282" y="1474"/>
                    <a:pt x="4233" y="1327"/>
                  </a:cubicBezTo>
                  <a:cubicBezTo>
                    <a:pt x="3954" y="466"/>
                    <a:pt x="2996" y="1"/>
                    <a:pt x="2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7"/>
            <p:cNvSpPr/>
            <p:nvPr/>
          </p:nvSpPr>
          <p:spPr>
            <a:xfrm flipH="1">
              <a:off x="2054822" y="4996556"/>
              <a:ext cx="107358" cy="77256"/>
            </a:xfrm>
            <a:custGeom>
              <a:avLst/>
              <a:gdLst/>
              <a:ahLst/>
              <a:cxnLst/>
              <a:rect l="l" t="t" r="r" b="b"/>
              <a:pathLst>
                <a:path w="2279" h="1640" extrusionOk="0">
                  <a:moveTo>
                    <a:pt x="1091" y="1"/>
                  </a:moveTo>
                  <a:cubicBezTo>
                    <a:pt x="775" y="1"/>
                    <a:pt x="466" y="101"/>
                    <a:pt x="258" y="311"/>
                  </a:cubicBezTo>
                  <a:cubicBezTo>
                    <a:pt x="57" y="515"/>
                    <a:pt x="0" y="862"/>
                    <a:pt x="160" y="1098"/>
                  </a:cubicBezTo>
                  <a:cubicBezTo>
                    <a:pt x="259" y="1246"/>
                    <a:pt x="423" y="1336"/>
                    <a:pt x="587" y="1407"/>
                  </a:cubicBezTo>
                  <a:cubicBezTo>
                    <a:pt x="800" y="1499"/>
                    <a:pt x="1023" y="1567"/>
                    <a:pt x="1251" y="1612"/>
                  </a:cubicBezTo>
                  <a:cubicBezTo>
                    <a:pt x="1333" y="1627"/>
                    <a:pt x="1417" y="1640"/>
                    <a:pt x="1500" y="1640"/>
                  </a:cubicBezTo>
                  <a:cubicBezTo>
                    <a:pt x="1581" y="1640"/>
                    <a:pt x="1661" y="1628"/>
                    <a:pt x="1735" y="1596"/>
                  </a:cubicBezTo>
                  <a:cubicBezTo>
                    <a:pt x="1843" y="1549"/>
                    <a:pt x="1930" y="1463"/>
                    <a:pt x="2011" y="1379"/>
                  </a:cubicBezTo>
                  <a:cubicBezTo>
                    <a:pt x="2130" y="1256"/>
                    <a:pt x="2251" y="1116"/>
                    <a:pt x="2269" y="945"/>
                  </a:cubicBezTo>
                  <a:cubicBezTo>
                    <a:pt x="2278" y="863"/>
                    <a:pt x="2263" y="781"/>
                    <a:pt x="2237" y="701"/>
                  </a:cubicBezTo>
                  <a:cubicBezTo>
                    <a:pt x="2092" y="247"/>
                    <a:pt x="1585" y="1"/>
                    <a:pt x="1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7"/>
            <p:cNvSpPr/>
            <p:nvPr/>
          </p:nvSpPr>
          <p:spPr>
            <a:xfrm flipH="1">
              <a:off x="313871" y="4814014"/>
              <a:ext cx="107405" cy="77209"/>
            </a:xfrm>
            <a:custGeom>
              <a:avLst/>
              <a:gdLst/>
              <a:ahLst/>
              <a:cxnLst/>
              <a:rect l="l" t="t" r="r" b="b"/>
              <a:pathLst>
                <a:path w="2280" h="1639" extrusionOk="0">
                  <a:moveTo>
                    <a:pt x="1092" y="0"/>
                  </a:moveTo>
                  <a:cubicBezTo>
                    <a:pt x="777" y="0"/>
                    <a:pt x="466" y="100"/>
                    <a:pt x="259" y="310"/>
                  </a:cubicBezTo>
                  <a:cubicBezTo>
                    <a:pt x="58" y="514"/>
                    <a:pt x="1" y="860"/>
                    <a:pt x="161" y="1097"/>
                  </a:cubicBezTo>
                  <a:cubicBezTo>
                    <a:pt x="260" y="1244"/>
                    <a:pt x="425" y="1335"/>
                    <a:pt x="588" y="1406"/>
                  </a:cubicBezTo>
                  <a:cubicBezTo>
                    <a:pt x="801" y="1498"/>
                    <a:pt x="1024" y="1566"/>
                    <a:pt x="1252" y="1611"/>
                  </a:cubicBezTo>
                  <a:cubicBezTo>
                    <a:pt x="1333" y="1626"/>
                    <a:pt x="1416" y="1638"/>
                    <a:pt x="1498" y="1638"/>
                  </a:cubicBezTo>
                  <a:cubicBezTo>
                    <a:pt x="1580" y="1638"/>
                    <a:pt x="1661" y="1626"/>
                    <a:pt x="1736" y="1594"/>
                  </a:cubicBezTo>
                  <a:cubicBezTo>
                    <a:pt x="1844" y="1547"/>
                    <a:pt x="1931" y="1462"/>
                    <a:pt x="2012" y="1377"/>
                  </a:cubicBezTo>
                  <a:cubicBezTo>
                    <a:pt x="2131" y="1254"/>
                    <a:pt x="2251" y="1115"/>
                    <a:pt x="2271" y="943"/>
                  </a:cubicBezTo>
                  <a:cubicBezTo>
                    <a:pt x="2279" y="861"/>
                    <a:pt x="2264" y="779"/>
                    <a:pt x="2238" y="700"/>
                  </a:cubicBezTo>
                  <a:cubicBezTo>
                    <a:pt x="2092" y="246"/>
                    <a:pt x="1586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7"/>
            <p:cNvSpPr/>
            <p:nvPr/>
          </p:nvSpPr>
          <p:spPr>
            <a:xfrm flipH="1">
              <a:off x="944876" y="5035137"/>
              <a:ext cx="107358" cy="77256"/>
            </a:xfrm>
            <a:custGeom>
              <a:avLst/>
              <a:gdLst/>
              <a:ahLst/>
              <a:cxnLst/>
              <a:rect l="l" t="t" r="r" b="b"/>
              <a:pathLst>
                <a:path w="2279" h="1640" extrusionOk="0">
                  <a:moveTo>
                    <a:pt x="1090" y="1"/>
                  </a:moveTo>
                  <a:cubicBezTo>
                    <a:pt x="775" y="1"/>
                    <a:pt x="465" y="101"/>
                    <a:pt x="258" y="311"/>
                  </a:cubicBezTo>
                  <a:cubicBezTo>
                    <a:pt x="58" y="515"/>
                    <a:pt x="0" y="861"/>
                    <a:pt x="160" y="1098"/>
                  </a:cubicBezTo>
                  <a:cubicBezTo>
                    <a:pt x="259" y="1245"/>
                    <a:pt x="424" y="1336"/>
                    <a:pt x="587" y="1407"/>
                  </a:cubicBezTo>
                  <a:cubicBezTo>
                    <a:pt x="801" y="1499"/>
                    <a:pt x="1023" y="1567"/>
                    <a:pt x="1252" y="1612"/>
                  </a:cubicBezTo>
                  <a:cubicBezTo>
                    <a:pt x="1332" y="1627"/>
                    <a:pt x="1416" y="1639"/>
                    <a:pt x="1499" y="1639"/>
                  </a:cubicBezTo>
                  <a:cubicBezTo>
                    <a:pt x="1580" y="1639"/>
                    <a:pt x="1660" y="1628"/>
                    <a:pt x="1735" y="1595"/>
                  </a:cubicBezTo>
                  <a:cubicBezTo>
                    <a:pt x="1843" y="1549"/>
                    <a:pt x="1930" y="1463"/>
                    <a:pt x="2011" y="1378"/>
                  </a:cubicBezTo>
                  <a:cubicBezTo>
                    <a:pt x="2130" y="1255"/>
                    <a:pt x="2251" y="1116"/>
                    <a:pt x="2270" y="945"/>
                  </a:cubicBezTo>
                  <a:cubicBezTo>
                    <a:pt x="2278" y="863"/>
                    <a:pt x="2263" y="781"/>
                    <a:pt x="2237" y="701"/>
                  </a:cubicBezTo>
                  <a:cubicBezTo>
                    <a:pt x="2091" y="247"/>
                    <a:pt x="1584" y="1"/>
                    <a:pt x="1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7"/>
            <p:cNvSpPr/>
            <p:nvPr/>
          </p:nvSpPr>
          <p:spPr>
            <a:xfrm flipH="1">
              <a:off x="1664537" y="5088510"/>
              <a:ext cx="66422" cy="47673"/>
            </a:xfrm>
            <a:custGeom>
              <a:avLst/>
              <a:gdLst/>
              <a:ahLst/>
              <a:cxnLst/>
              <a:rect l="l" t="t" r="r" b="b"/>
              <a:pathLst>
                <a:path w="1410" h="1012" extrusionOk="0">
                  <a:moveTo>
                    <a:pt x="675" y="0"/>
                  </a:moveTo>
                  <a:cubicBezTo>
                    <a:pt x="481" y="0"/>
                    <a:pt x="290" y="62"/>
                    <a:pt x="162" y="192"/>
                  </a:cubicBezTo>
                  <a:cubicBezTo>
                    <a:pt x="37" y="317"/>
                    <a:pt x="1" y="531"/>
                    <a:pt x="101" y="678"/>
                  </a:cubicBezTo>
                  <a:cubicBezTo>
                    <a:pt x="163" y="768"/>
                    <a:pt x="264" y="824"/>
                    <a:pt x="365" y="868"/>
                  </a:cubicBezTo>
                  <a:cubicBezTo>
                    <a:pt x="497" y="925"/>
                    <a:pt x="634" y="967"/>
                    <a:pt x="775" y="995"/>
                  </a:cubicBezTo>
                  <a:cubicBezTo>
                    <a:pt x="825" y="1005"/>
                    <a:pt x="877" y="1012"/>
                    <a:pt x="927" y="1012"/>
                  </a:cubicBezTo>
                  <a:cubicBezTo>
                    <a:pt x="978" y="1012"/>
                    <a:pt x="1028" y="1005"/>
                    <a:pt x="1074" y="985"/>
                  </a:cubicBezTo>
                  <a:cubicBezTo>
                    <a:pt x="1141" y="956"/>
                    <a:pt x="1194" y="904"/>
                    <a:pt x="1244" y="852"/>
                  </a:cubicBezTo>
                  <a:cubicBezTo>
                    <a:pt x="1317" y="775"/>
                    <a:pt x="1393" y="689"/>
                    <a:pt x="1404" y="583"/>
                  </a:cubicBezTo>
                  <a:cubicBezTo>
                    <a:pt x="1409" y="534"/>
                    <a:pt x="1400" y="483"/>
                    <a:pt x="1384" y="434"/>
                  </a:cubicBezTo>
                  <a:cubicBezTo>
                    <a:pt x="1293" y="152"/>
                    <a:pt x="98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7"/>
            <p:cNvSpPr/>
            <p:nvPr/>
          </p:nvSpPr>
          <p:spPr>
            <a:xfrm flipH="1">
              <a:off x="143294" y="4938378"/>
              <a:ext cx="66327" cy="47720"/>
            </a:xfrm>
            <a:custGeom>
              <a:avLst/>
              <a:gdLst/>
              <a:ahLst/>
              <a:cxnLst/>
              <a:rect l="l" t="t" r="r" b="b"/>
              <a:pathLst>
                <a:path w="1408" h="1013" extrusionOk="0">
                  <a:moveTo>
                    <a:pt x="674" y="1"/>
                  </a:moveTo>
                  <a:cubicBezTo>
                    <a:pt x="480" y="1"/>
                    <a:pt x="288" y="63"/>
                    <a:pt x="161" y="193"/>
                  </a:cubicBezTo>
                  <a:cubicBezTo>
                    <a:pt x="37" y="319"/>
                    <a:pt x="1" y="532"/>
                    <a:pt x="100" y="678"/>
                  </a:cubicBezTo>
                  <a:cubicBezTo>
                    <a:pt x="162" y="770"/>
                    <a:pt x="263" y="826"/>
                    <a:pt x="365" y="869"/>
                  </a:cubicBezTo>
                  <a:cubicBezTo>
                    <a:pt x="496" y="925"/>
                    <a:pt x="633" y="967"/>
                    <a:pt x="775" y="996"/>
                  </a:cubicBezTo>
                  <a:cubicBezTo>
                    <a:pt x="824" y="1005"/>
                    <a:pt x="876" y="1012"/>
                    <a:pt x="926" y="1012"/>
                  </a:cubicBezTo>
                  <a:cubicBezTo>
                    <a:pt x="977" y="1012"/>
                    <a:pt x="1027" y="1005"/>
                    <a:pt x="1073" y="986"/>
                  </a:cubicBezTo>
                  <a:cubicBezTo>
                    <a:pt x="1139" y="957"/>
                    <a:pt x="1193" y="905"/>
                    <a:pt x="1243" y="853"/>
                  </a:cubicBezTo>
                  <a:cubicBezTo>
                    <a:pt x="1316" y="776"/>
                    <a:pt x="1392" y="690"/>
                    <a:pt x="1403" y="585"/>
                  </a:cubicBezTo>
                  <a:cubicBezTo>
                    <a:pt x="1408" y="535"/>
                    <a:pt x="1399" y="484"/>
                    <a:pt x="1383" y="434"/>
                  </a:cubicBezTo>
                  <a:cubicBezTo>
                    <a:pt x="1292" y="153"/>
                    <a:pt x="979" y="1"/>
                    <a:pt x="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 flipH="1">
              <a:off x="797712" y="4972719"/>
              <a:ext cx="66374" cy="47720"/>
            </a:xfrm>
            <a:custGeom>
              <a:avLst/>
              <a:gdLst/>
              <a:ahLst/>
              <a:cxnLst/>
              <a:rect l="l" t="t" r="r" b="b"/>
              <a:pathLst>
                <a:path w="1409" h="1013" extrusionOk="0">
                  <a:moveTo>
                    <a:pt x="674" y="1"/>
                  </a:moveTo>
                  <a:cubicBezTo>
                    <a:pt x="479" y="1"/>
                    <a:pt x="289" y="63"/>
                    <a:pt x="161" y="192"/>
                  </a:cubicBezTo>
                  <a:cubicBezTo>
                    <a:pt x="36" y="318"/>
                    <a:pt x="0" y="533"/>
                    <a:pt x="100" y="678"/>
                  </a:cubicBezTo>
                  <a:cubicBezTo>
                    <a:pt x="162" y="769"/>
                    <a:pt x="263" y="826"/>
                    <a:pt x="364" y="869"/>
                  </a:cubicBezTo>
                  <a:cubicBezTo>
                    <a:pt x="496" y="925"/>
                    <a:pt x="633" y="968"/>
                    <a:pt x="774" y="996"/>
                  </a:cubicBezTo>
                  <a:cubicBezTo>
                    <a:pt x="824" y="1005"/>
                    <a:pt x="876" y="1013"/>
                    <a:pt x="926" y="1013"/>
                  </a:cubicBezTo>
                  <a:cubicBezTo>
                    <a:pt x="977" y="1013"/>
                    <a:pt x="1026" y="1005"/>
                    <a:pt x="1072" y="985"/>
                  </a:cubicBezTo>
                  <a:cubicBezTo>
                    <a:pt x="1140" y="957"/>
                    <a:pt x="1193" y="905"/>
                    <a:pt x="1243" y="852"/>
                  </a:cubicBezTo>
                  <a:cubicBezTo>
                    <a:pt x="1316" y="775"/>
                    <a:pt x="1392" y="689"/>
                    <a:pt x="1403" y="585"/>
                  </a:cubicBezTo>
                  <a:cubicBezTo>
                    <a:pt x="1408" y="535"/>
                    <a:pt x="1399" y="483"/>
                    <a:pt x="1384" y="435"/>
                  </a:cubicBezTo>
                  <a:cubicBezTo>
                    <a:pt x="1293" y="153"/>
                    <a:pt x="979" y="1"/>
                    <a:pt x="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 flipH="1">
              <a:off x="1777265" y="4828759"/>
              <a:ext cx="66422" cy="47720"/>
            </a:xfrm>
            <a:custGeom>
              <a:avLst/>
              <a:gdLst/>
              <a:ahLst/>
              <a:cxnLst/>
              <a:rect l="l" t="t" r="r" b="b"/>
              <a:pathLst>
                <a:path w="1410" h="1013" extrusionOk="0">
                  <a:moveTo>
                    <a:pt x="675" y="0"/>
                  </a:moveTo>
                  <a:cubicBezTo>
                    <a:pt x="481" y="0"/>
                    <a:pt x="290" y="62"/>
                    <a:pt x="162" y="192"/>
                  </a:cubicBezTo>
                  <a:cubicBezTo>
                    <a:pt x="37" y="317"/>
                    <a:pt x="1" y="531"/>
                    <a:pt x="101" y="678"/>
                  </a:cubicBezTo>
                  <a:cubicBezTo>
                    <a:pt x="163" y="768"/>
                    <a:pt x="264" y="825"/>
                    <a:pt x="365" y="869"/>
                  </a:cubicBezTo>
                  <a:cubicBezTo>
                    <a:pt x="497" y="925"/>
                    <a:pt x="634" y="967"/>
                    <a:pt x="775" y="996"/>
                  </a:cubicBezTo>
                  <a:cubicBezTo>
                    <a:pt x="825" y="1005"/>
                    <a:pt x="877" y="1012"/>
                    <a:pt x="927" y="1012"/>
                  </a:cubicBezTo>
                  <a:cubicBezTo>
                    <a:pt x="978" y="1012"/>
                    <a:pt x="1028" y="1005"/>
                    <a:pt x="1074" y="985"/>
                  </a:cubicBezTo>
                  <a:cubicBezTo>
                    <a:pt x="1141" y="957"/>
                    <a:pt x="1194" y="904"/>
                    <a:pt x="1244" y="852"/>
                  </a:cubicBezTo>
                  <a:cubicBezTo>
                    <a:pt x="1317" y="775"/>
                    <a:pt x="1393" y="689"/>
                    <a:pt x="1404" y="584"/>
                  </a:cubicBezTo>
                  <a:cubicBezTo>
                    <a:pt x="1409" y="534"/>
                    <a:pt x="1400" y="483"/>
                    <a:pt x="1384" y="434"/>
                  </a:cubicBezTo>
                  <a:cubicBezTo>
                    <a:pt x="1293" y="153"/>
                    <a:pt x="98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7"/>
            <p:cNvSpPr/>
            <p:nvPr/>
          </p:nvSpPr>
          <p:spPr>
            <a:xfrm flipH="1">
              <a:off x="2120349" y="4816322"/>
              <a:ext cx="52148" cy="47720"/>
            </a:xfrm>
            <a:custGeom>
              <a:avLst/>
              <a:gdLst/>
              <a:ahLst/>
              <a:cxnLst/>
              <a:rect l="l" t="t" r="r" b="b"/>
              <a:pathLst>
                <a:path w="1107" h="1013" extrusionOk="0">
                  <a:moveTo>
                    <a:pt x="529" y="0"/>
                  </a:moveTo>
                  <a:cubicBezTo>
                    <a:pt x="377" y="0"/>
                    <a:pt x="227" y="62"/>
                    <a:pt x="127" y="192"/>
                  </a:cubicBezTo>
                  <a:cubicBezTo>
                    <a:pt x="29" y="318"/>
                    <a:pt x="1" y="532"/>
                    <a:pt x="79" y="678"/>
                  </a:cubicBezTo>
                  <a:cubicBezTo>
                    <a:pt x="128" y="769"/>
                    <a:pt x="207" y="825"/>
                    <a:pt x="287" y="868"/>
                  </a:cubicBezTo>
                  <a:cubicBezTo>
                    <a:pt x="390" y="925"/>
                    <a:pt x="498" y="968"/>
                    <a:pt x="608" y="995"/>
                  </a:cubicBezTo>
                  <a:cubicBezTo>
                    <a:pt x="647" y="1005"/>
                    <a:pt x="688" y="1012"/>
                    <a:pt x="727" y="1012"/>
                  </a:cubicBezTo>
                  <a:cubicBezTo>
                    <a:pt x="767" y="1012"/>
                    <a:pt x="806" y="1005"/>
                    <a:pt x="842" y="985"/>
                  </a:cubicBezTo>
                  <a:cubicBezTo>
                    <a:pt x="895" y="957"/>
                    <a:pt x="937" y="904"/>
                    <a:pt x="977" y="852"/>
                  </a:cubicBezTo>
                  <a:cubicBezTo>
                    <a:pt x="1035" y="775"/>
                    <a:pt x="1093" y="689"/>
                    <a:pt x="1102" y="584"/>
                  </a:cubicBezTo>
                  <a:cubicBezTo>
                    <a:pt x="1107" y="534"/>
                    <a:pt x="1099" y="483"/>
                    <a:pt x="1087" y="435"/>
                  </a:cubicBezTo>
                  <a:cubicBezTo>
                    <a:pt x="1016" y="153"/>
                    <a:pt x="769" y="0"/>
                    <a:pt x="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7"/>
            <p:cNvSpPr/>
            <p:nvPr/>
          </p:nvSpPr>
          <p:spPr>
            <a:xfrm flipH="1">
              <a:off x="673207" y="4852548"/>
              <a:ext cx="52148" cy="47767"/>
            </a:xfrm>
            <a:custGeom>
              <a:avLst/>
              <a:gdLst/>
              <a:ahLst/>
              <a:cxnLst/>
              <a:rect l="l" t="t" r="r" b="b"/>
              <a:pathLst>
                <a:path w="1107" h="1014" extrusionOk="0">
                  <a:moveTo>
                    <a:pt x="530" y="1"/>
                  </a:moveTo>
                  <a:cubicBezTo>
                    <a:pt x="377" y="1"/>
                    <a:pt x="227" y="63"/>
                    <a:pt x="126" y="193"/>
                  </a:cubicBezTo>
                  <a:cubicBezTo>
                    <a:pt x="29" y="318"/>
                    <a:pt x="0" y="533"/>
                    <a:pt x="78" y="678"/>
                  </a:cubicBezTo>
                  <a:cubicBezTo>
                    <a:pt x="128" y="769"/>
                    <a:pt x="206" y="826"/>
                    <a:pt x="286" y="870"/>
                  </a:cubicBezTo>
                  <a:cubicBezTo>
                    <a:pt x="390" y="926"/>
                    <a:pt x="497" y="968"/>
                    <a:pt x="608" y="996"/>
                  </a:cubicBezTo>
                  <a:cubicBezTo>
                    <a:pt x="647" y="1006"/>
                    <a:pt x="687" y="1013"/>
                    <a:pt x="727" y="1013"/>
                  </a:cubicBezTo>
                  <a:cubicBezTo>
                    <a:pt x="767" y="1013"/>
                    <a:pt x="805" y="1006"/>
                    <a:pt x="842" y="986"/>
                  </a:cubicBezTo>
                  <a:cubicBezTo>
                    <a:pt x="895" y="958"/>
                    <a:pt x="937" y="906"/>
                    <a:pt x="977" y="852"/>
                  </a:cubicBezTo>
                  <a:cubicBezTo>
                    <a:pt x="1035" y="776"/>
                    <a:pt x="1093" y="690"/>
                    <a:pt x="1102" y="585"/>
                  </a:cubicBezTo>
                  <a:cubicBezTo>
                    <a:pt x="1106" y="535"/>
                    <a:pt x="1099" y="483"/>
                    <a:pt x="1087" y="435"/>
                  </a:cubicBezTo>
                  <a:cubicBezTo>
                    <a:pt x="1015" y="153"/>
                    <a:pt x="769" y="1"/>
                    <a:pt x="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 flipH="1">
              <a:off x="1756962" y="5047291"/>
              <a:ext cx="26616" cy="24355"/>
            </a:xfrm>
            <a:custGeom>
              <a:avLst/>
              <a:gdLst/>
              <a:ahLst/>
              <a:cxnLst/>
              <a:rect l="l" t="t" r="r" b="b"/>
              <a:pathLst>
                <a:path w="565" h="517" extrusionOk="0">
                  <a:moveTo>
                    <a:pt x="270" y="1"/>
                  </a:moveTo>
                  <a:cubicBezTo>
                    <a:pt x="193" y="1"/>
                    <a:pt x="116" y="32"/>
                    <a:pt x="65" y="98"/>
                  </a:cubicBezTo>
                  <a:cubicBezTo>
                    <a:pt x="15" y="162"/>
                    <a:pt x="1" y="272"/>
                    <a:pt x="41" y="345"/>
                  </a:cubicBezTo>
                  <a:cubicBezTo>
                    <a:pt x="65" y="391"/>
                    <a:pt x="106" y="419"/>
                    <a:pt x="147" y="443"/>
                  </a:cubicBezTo>
                  <a:cubicBezTo>
                    <a:pt x="200" y="472"/>
                    <a:pt x="255" y="493"/>
                    <a:pt x="311" y="507"/>
                  </a:cubicBezTo>
                  <a:cubicBezTo>
                    <a:pt x="331" y="512"/>
                    <a:pt x="351" y="516"/>
                    <a:pt x="372" y="516"/>
                  </a:cubicBezTo>
                  <a:cubicBezTo>
                    <a:pt x="392" y="516"/>
                    <a:pt x="412" y="512"/>
                    <a:pt x="430" y="502"/>
                  </a:cubicBezTo>
                  <a:cubicBezTo>
                    <a:pt x="457" y="488"/>
                    <a:pt x="477" y="461"/>
                    <a:pt x="498" y="433"/>
                  </a:cubicBezTo>
                  <a:cubicBezTo>
                    <a:pt x="528" y="396"/>
                    <a:pt x="557" y="350"/>
                    <a:pt x="562" y="298"/>
                  </a:cubicBezTo>
                  <a:cubicBezTo>
                    <a:pt x="565" y="273"/>
                    <a:pt x="560" y="247"/>
                    <a:pt x="554" y="221"/>
                  </a:cubicBezTo>
                  <a:cubicBezTo>
                    <a:pt x="518" y="78"/>
                    <a:pt x="392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 flipH="1">
              <a:off x="1969982" y="4938378"/>
              <a:ext cx="52101" cy="47720"/>
            </a:xfrm>
            <a:custGeom>
              <a:avLst/>
              <a:gdLst/>
              <a:ahLst/>
              <a:cxnLst/>
              <a:rect l="l" t="t" r="r" b="b"/>
              <a:pathLst>
                <a:path w="1106" h="1013" extrusionOk="0">
                  <a:moveTo>
                    <a:pt x="529" y="1"/>
                  </a:moveTo>
                  <a:cubicBezTo>
                    <a:pt x="377" y="1"/>
                    <a:pt x="226" y="63"/>
                    <a:pt x="126" y="193"/>
                  </a:cubicBezTo>
                  <a:cubicBezTo>
                    <a:pt x="29" y="319"/>
                    <a:pt x="0" y="532"/>
                    <a:pt x="78" y="678"/>
                  </a:cubicBezTo>
                  <a:cubicBezTo>
                    <a:pt x="127" y="770"/>
                    <a:pt x="206" y="826"/>
                    <a:pt x="286" y="869"/>
                  </a:cubicBezTo>
                  <a:cubicBezTo>
                    <a:pt x="390" y="925"/>
                    <a:pt x="497" y="967"/>
                    <a:pt x="608" y="996"/>
                  </a:cubicBezTo>
                  <a:cubicBezTo>
                    <a:pt x="647" y="1005"/>
                    <a:pt x="687" y="1012"/>
                    <a:pt x="727" y="1012"/>
                  </a:cubicBezTo>
                  <a:cubicBezTo>
                    <a:pt x="766" y="1012"/>
                    <a:pt x="805" y="1005"/>
                    <a:pt x="842" y="986"/>
                  </a:cubicBezTo>
                  <a:cubicBezTo>
                    <a:pt x="895" y="957"/>
                    <a:pt x="937" y="905"/>
                    <a:pt x="977" y="853"/>
                  </a:cubicBezTo>
                  <a:cubicBezTo>
                    <a:pt x="1034" y="776"/>
                    <a:pt x="1093" y="690"/>
                    <a:pt x="1102" y="585"/>
                  </a:cubicBezTo>
                  <a:cubicBezTo>
                    <a:pt x="1106" y="535"/>
                    <a:pt x="1099" y="484"/>
                    <a:pt x="1086" y="434"/>
                  </a:cubicBezTo>
                  <a:cubicBezTo>
                    <a:pt x="1015" y="153"/>
                    <a:pt x="769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 flipH="1">
              <a:off x="-198188" y="4914542"/>
              <a:ext cx="52148" cy="47720"/>
            </a:xfrm>
            <a:custGeom>
              <a:avLst/>
              <a:gdLst/>
              <a:ahLst/>
              <a:cxnLst/>
              <a:rect l="l" t="t" r="r" b="b"/>
              <a:pathLst>
                <a:path w="1107" h="1013" extrusionOk="0">
                  <a:moveTo>
                    <a:pt x="529" y="1"/>
                  </a:moveTo>
                  <a:cubicBezTo>
                    <a:pt x="377" y="1"/>
                    <a:pt x="227" y="63"/>
                    <a:pt x="127" y="192"/>
                  </a:cubicBezTo>
                  <a:cubicBezTo>
                    <a:pt x="30" y="318"/>
                    <a:pt x="1" y="533"/>
                    <a:pt x="79" y="678"/>
                  </a:cubicBezTo>
                  <a:cubicBezTo>
                    <a:pt x="128" y="769"/>
                    <a:pt x="207" y="826"/>
                    <a:pt x="287" y="869"/>
                  </a:cubicBezTo>
                  <a:cubicBezTo>
                    <a:pt x="390" y="925"/>
                    <a:pt x="498" y="968"/>
                    <a:pt x="609" y="996"/>
                  </a:cubicBezTo>
                  <a:cubicBezTo>
                    <a:pt x="648" y="1006"/>
                    <a:pt x="688" y="1013"/>
                    <a:pt x="727" y="1013"/>
                  </a:cubicBezTo>
                  <a:cubicBezTo>
                    <a:pt x="767" y="1013"/>
                    <a:pt x="806" y="1006"/>
                    <a:pt x="842" y="986"/>
                  </a:cubicBezTo>
                  <a:cubicBezTo>
                    <a:pt x="896" y="957"/>
                    <a:pt x="938" y="905"/>
                    <a:pt x="978" y="852"/>
                  </a:cubicBezTo>
                  <a:cubicBezTo>
                    <a:pt x="1035" y="775"/>
                    <a:pt x="1093" y="689"/>
                    <a:pt x="1103" y="585"/>
                  </a:cubicBezTo>
                  <a:cubicBezTo>
                    <a:pt x="1107" y="535"/>
                    <a:pt x="1100" y="483"/>
                    <a:pt x="1087" y="435"/>
                  </a:cubicBezTo>
                  <a:cubicBezTo>
                    <a:pt x="1016" y="153"/>
                    <a:pt x="769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 flipH="1">
              <a:off x="641173" y="5127468"/>
              <a:ext cx="33211" cy="30431"/>
            </a:xfrm>
            <a:custGeom>
              <a:avLst/>
              <a:gdLst/>
              <a:ahLst/>
              <a:cxnLst/>
              <a:rect l="l" t="t" r="r" b="b"/>
              <a:pathLst>
                <a:path w="705" h="646" extrusionOk="0">
                  <a:moveTo>
                    <a:pt x="337" y="1"/>
                  </a:moveTo>
                  <a:cubicBezTo>
                    <a:pt x="240" y="1"/>
                    <a:pt x="144" y="40"/>
                    <a:pt x="81" y="123"/>
                  </a:cubicBezTo>
                  <a:cubicBezTo>
                    <a:pt x="19" y="203"/>
                    <a:pt x="1" y="339"/>
                    <a:pt x="50" y="432"/>
                  </a:cubicBezTo>
                  <a:cubicBezTo>
                    <a:pt x="81" y="489"/>
                    <a:pt x="132" y="525"/>
                    <a:pt x="182" y="554"/>
                  </a:cubicBezTo>
                  <a:cubicBezTo>
                    <a:pt x="247" y="590"/>
                    <a:pt x="316" y="616"/>
                    <a:pt x="387" y="635"/>
                  </a:cubicBezTo>
                  <a:cubicBezTo>
                    <a:pt x="411" y="641"/>
                    <a:pt x="437" y="645"/>
                    <a:pt x="462" y="645"/>
                  </a:cubicBezTo>
                  <a:cubicBezTo>
                    <a:pt x="487" y="645"/>
                    <a:pt x="513" y="640"/>
                    <a:pt x="537" y="627"/>
                  </a:cubicBezTo>
                  <a:cubicBezTo>
                    <a:pt x="569" y="610"/>
                    <a:pt x="597" y="576"/>
                    <a:pt x="623" y="543"/>
                  </a:cubicBezTo>
                  <a:cubicBezTo>
                    <a:pt x="660" y="494"/>
                    <a:pt x="697" y="439"/>
                    <a:pt x="702" y="373"/>
                  </a:cubicBezTo>
                  <a:cubicBezTo>
                    <a:pt x="705" y="340"/>
                    <a:pt x="700" y="309"/>
                    <a:pt x="691" y="277"/>
                  </a:cubicBezTo>
                  <a:cubicBezTo>
                    <a:pt x="647" y="98"/>
                    <a:pt x="49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7"/>
            <p:cNvSpPr/>
            <p:nvPr/>
          </p:nvSpPr>
          <p:spPr>
            <a:xfrm flipH="1">
              <a:off x="1912699" y="5097130"/>
              <a:ext cx="33164" cy="30431"/>
            </a:xfrm>
            <a:custGeom>
              <a:avLst/>
              <a:gdLst/>
              <a:ahLst/>
              <a:cxnLst/>
              <a:rect l="l" t="t" r="r" b="b"/>
              <a:pathLst>
                <a:path w="704" h="646" extrusionOk="0">
                  <a:moveTo>
                    <a:pt x="336" y="1"/>
                  </a:moveTo>
                  <a:cubicBezTo>
                    <a:pt x="239" y="1"/>
                    <a:pt x="143" y="40"/>
                    <a:pt x="79" y="123"/>
                  </a:cubicBezTo>
                  <a:cubicBezTo>
                    <a:pt x="18" y="204"/>
                    <a:pt x="0" y="339"/>
                    <a:pt x="49" y="431"/>
                  </a:cubicBezTo>
                  <a:cubicBezTo>
                    <a:pt x="79" y="489"/>
                    <a:pt x="130" y="525"/>
                    <a:pt x="181" y="553"/>
                  </a:cubicBezTo>
                  <a:cubicBezTo>
                    <a:pt x="246" y="589"/>
                    <a:pt x="315" y="616"/>
                    <a:pt x="386" y="634"/>
                  </a:cubicBezTo>
                  <a:cubicBezTo>
                    <a:pt x="411" y="640"/>
                    <a:pt x="437" y="645"/>
                    <a:pt x="463" y="645"/>
                  </a:cubicBezTo>
                  <a:cubicBezTo>
                    <a:pt x="488" y="645"/>
                    <a:pt x="512" y="640"/>
                    <a:pt x="535" y="628"/>
                  </a:cubicBezTo>
                  <a:cubicBezTo>
                    <a:pt x="569" y="609"/>
                    <a:pt x="596" y="577"/>
                    <a:pt x="621" y="543"/>
                  </a:cubicBezTo>
                  <a:cubicBezTo>
                    <a:pt x="658" y="495"/>
                    <a:pt x="696" y="439"/>
                    <a:pt x="701" y="373"/>
                  </a:cubicBezTo>
                  <a:cubicBezTo>
                    <a:pt x="703" y="341"/>
                    <a:pt x="698" y="308"/>
                    <a:pt x="691" y="276"/>
                  </a:cubicBezTo>
                  <a:cubicBezTo>
                    <a:pt x="645" y="97"/>
                    <a:pt x="489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7"/>
            <p:cNvSpPr/>
            <p:nvPr/>
          </p:nvSpPr>
          <p:spPr>
            <a:xfrm flipH="1">
              <a:off x="127325" y="4679617"/>
              <a:ext cx="33164" cy="30384"/>
            </a:xfrm>
            <a:custGeom>
              <a:avLst/>
              <a:gdLst/>
              <a:ahLst/>
              <a:cxnLst/>
              <a:rect l="l" t="t" r="r" b="b"/>
              <a:pathLst>
                <a:path w="704" h="645" extrusionOk="0">
                  <a:moveTo>
                    <a:pt x="337" y="0"/>
                  </a:moveTo>
                  <a:cubicBezTo>
                    <a:pt x="240" y="0"/>
                    <a:pt x="144" y="39"/>
                    <a:pt x="80" y="122"/>
                  </a:cubicBezTo>
                  <a:cubicBezTo>
                    <a:pt x="19" y="203"/>
                    <a:pt x="0" y="339"/>
                    <a:pt x="49" y="431"/>
                  </a:cubicBezTo>
                  <a:cubicBezTo>
                    <a:pt x="80" y="489"/>
                    <a:pt x="131" y="524"/>
                    <a:pt x="180" y="552"/>
                  </a:cubicBezTo>
                  <a:cubicBezTo>
                    <a:pt x="246" y="588"/>
                    <a:pt x="316" y="616"/>
                    <a:pt x="385" y="633"/>
                  </a:cubicBezTo>
                  <a:cubicBezTo>
                    <a:pt x="411" y="640"/>
                    <a:pt x="436" y="645"/>
                    <a:pt x="462" y="645"/>
                  </a:cubicBezTo>
                  <a:cubicBezTo>
                    <a:pt x="487" y="645"/>
                    <a:pt x="512" y="640"/>
                    <a:pt x="536" y="627"/>
                  </a:cubicBezTo>
                  <a:cubicBezTo>
                    <a:pt x="569" y="609"/>
                    <a:pt x="596" y="576"/>
                    <a:pt x="621" y="542"/>
                  </a:cubicBezTo>
                  <a:cubicBezTo>
                    <a:pt x="659" y="494"/>
                    <a:pt x="696" y="438"/>
                    <a:pt x="701" y="372"/>
                  </a:cubicBezTo>
                  <a:cubicBezTo>
                    <a:pt x="703" y="340"/>
                    <a:pt x="698" y="308"/>
                    <a:pt x="691" y="275"/>
                  </a:cubicBezTo>
                  <a:cubicBezTo>
                    <a:pt x="646" y="97"/>
                    <a:pt x="490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7"/>
            <p:cNvSpPr/>
            <p:nvPr/>
          </p:nvSpPr>
          <p:spPr>
            <a:xfrm flipH="1">
              <a:off x="1146025" y="4793946"/>
              <a:ext cx="33164" cy="30431"/>
            </a:xfrm>
            <a:custGeom>
              <a:avLst/>
              <a:gdLst/>
              <a:ahLst/>
              <a:cxnLst/>
              <a:rect l="l" t="t" r="r" b="b"/>
              <a:pathLst>
                <a:path w="704" h="646" extrusionOk="0">
                  <a:moveTo>
                    <a:pt x="337" y="1"/>
                  </a:moveTo>
                  <a:cubicBezTo>
                    <a:pt x="240" y="1"/>
                    <a:pt x="145" y="40"/>
                    <a:pt x="81" y="123"/>
                  </a:cubicBezTo>
                  <a:cubicBezTo>
                    <a:pt x="19" y="204"/>
                    <a:pt x="1" y="339"/>
                    <a:pt x="50" y="431"/>
                  </a:cubicBezTo>
                  <a:cubicBezTo>
                    <a:pt x="81" y="489"/>
                    <a:pt x="132" y="525"/>
                    <a:pt x="181" y="553"/>
                  </a:cubicBezTo>
                  <a:cubicBezTo>
                    <a:pt x="247" y="589"/>
                    <a:pt x="317" y="616"/>
                    <a:pt x="386" y="634"/>
                  </a:cubicBezTo>
                  <a:cubicBezTo>
                    <a:pt x="412" y="640"/>
                    <a:pt x="438" y="645"/>
                    <a:pt x="463" y="645"/>
                  </a:cubicBezTo>
                  <a:cubicBezTo>
                    <a:pt x="488" y="645"/>
                    <a:pt x="513" y="640"/>
                    <a:pt x="537" y="628"/>
                  </a:cubicBezTo>
                  <a:cubicBezTo>
                    <a:pt x="570" y="609"/>
                    <a:pt x="596" y="577"/>
                    <a:pt x="622" y="543"/>
                  </a:cubicBezTo>
                  <a:cubicBezTo>
                    <a:pt x="660" y="495"/>
                    <a:pt x="697" y="439"/>
                    <a:pt x="702" y="373"/>
                  </a:cubicBezTo>
                  <a:cubicBezTo>
                    <a:pt x="704" y="341"/>
                    <a:pt x="699" y="308"/>
                    <a:pt x="692" y="276"/>
                  </a:cubicBezTo>
                  <a:cubicBezTo>
                    <a:pt x="646" y="97"/>
                    <a:pt x="49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7"/>
            <p:cNvSpPr/>
            <p:nvPr/>
          </p:nvSpPr>
          <p:spPr>
            <a:xfrm flipH="1">
              <a:off x="23924" y="4981387"/>
              <a:ext cx="33211" cy="30384"/>
            </a:xfrm>
            <a:custGeom>
              <a:avLst/>
              <a:gdLst/>
              <a:ahLst/>
              <a:cxnLst/>
              <a:rect l="l" t="t" r="r" b="b"/>
              <a:pathLst>
                <a:path w="705" h="645" extrusionOk="0">
                  <a:moveTo>
                    <a:pt x="338" y="0"/>
                  </a:moveTo>
                  <a:cubicBezTo>
                    <a:pt x="241" y="0"/>
                    <a:pt x="145" y="40"/>
                    <a:pt x="80" y="123"/>
                  </a:cubicBezTo>
                  <a:cubicBezTo>
                    <a:pt x="19" y="203"/>
                    <a:pt x="0" y="339"/>
                    <a:pt x="50" y="432"/>
                  </a:cubicBezTo>
                  <a:cubicBezTo>
                    <a:pt x="80" y="489"/>
                    <a:pt x="131" y="525"/>
                    <a:pt x="182" y="553"/>
                  </a:cubicBezTo>
                  <a:cubicBezTo>
                    <a:pt x="246" y="589"/>
                    <a:pt x="316" y="616"/>
                    <a:pt x="387" y="633"/>
                  </a:cubicBezTo>
                  <a:cubicBezTo>
                    <a:pt x="411" y="640"/>
                    <a:pt x="437" y="645"/>
                    <a:pt x="462" y="645"/>
                  </a:cubicBezTo>
                  <a:cubicBezTo>
                    <a:pt x="488" y="645"/>
                    <a:pt x="513" y="640"/>
                    <a:pt x="536" y="627"/>
                  </a:cubicBezTo>
                  <a:cubicBezTo>
                    <a:pt x="569" y="610"/>
                    <a:pt x="597" y="576"/>
                    <a:pt x="622" y="543"/>
                  </a:cubicBezTo>
                  <a:cubicBezTo>
                    <a:pt x="659" y="494"/>
                    <a:pt x="696" y="439"/>
                    <a:pt x="701" y="372"/>
                  </a:cubicBezTo>
                  <a:cubicBezTo>
                    <a:pt x="704" y="340"/>
                    <a:pt x="699" y="309"/>
                    <a:pt x="691" y="277"/>
                  </a:cubicBezTo>
                  <a:cubicBezTo>
                    <a:pt x="647" y="97"/>
                    <a:pt x="491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7"/>
            <p:cNvSpPr/>
            <p:nvPr/>
          </p:nvSpPr>
          <p:spPr>
            <a:xfrm flipH="1">
              <a:off x="203309" y="5064626"/>
              <a:ext cx="52101" cy="47720"/>
            </a:xfrm>
            <a:custGeom>
              <a:avLst/>
              <a:gdLst/>
              <a:ahLst/>
              <a:cxnLst/>
              <a:rect l="l" t="t" r="r" b="b"/>
              <a:pathLst>
                <a:path w="1106" h="1013" extrusionOk="0">
                  <a:moveTo>
                    <a:pt x="529" y="1"/>
                  </a:moveTo>
                  <a:cubicBezTo>
                    <a:pt x="376" y="1"/>
                    <a:pt x="226" y="63"/>
                    <a:pt x="125" y="193"/>
                  </a:cubicBezTo>
                  <a:cubicBezTo>
                    <a:pt x="28" y="319"/>
                    <a:pt x="0" y="532"/>
                    <a:pt x="78" y="678"/>
                  </a:cubicBezTo>
                  <a:cubicBezTo>
                    <a:pt x="126" y="770"/>
                    <a:pt x="206" y="826"/>
                    <a:pt x="286" y="869"/>
                  </a:cubicBezTo>
                  <a:cubicBezTo>
                    <a:pt x="390" y="925"/>
                    <a:pt x="497" y="967"/>
                    <a:pt x="607" y="996"/>
                  </a:cubicBezTo>
                  <a:cubicBezTo>
                    <a:pt x="646" y="1006"/>
                    <a:pt x="686" y="1013"/>
                    <a:pt x="726" y="1013"/>
                  </a:cubicBezTo>
                  <a:cubicBezTo>
                    <a:pt x="766" y="1013"/>
                    <a:pt x="805" y="1005"/>
                    <a:pt x="842" y="986"/>
                  </a:cubicBezTo>
                  <a:cubicBezTo>
                    <a:pt x="894" y="957"/>
                    <a:pt x="936" y="905"/>
                    <a:pt x="976" y="853"/>
                  </a:cubicBezTo>
                  <a:cubicBezTo>
                    <a:pt x="1034" y="776"/>
                    <a:pt x="1093" y="690"/>
                    <a:pt x="1102" y="585"/>
                  </a:cubicBezTo>
                  <a:cubicBezTo>
                    <a:pt x="1105" y="535"/>
                    <a:pt x="1099" y="484"/>
                    <a:pt x="1087" y="434"/>
                  </a:cubicBezTo>
                  <a:cubicBezTo>
                    <a:pt x="1015" y="153"/>
                    <a:pt x="769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 flipH="1">
              <a:off x="14691" y="4785326"/>
              <a:ext cx="52148" cy="47673"/>
            </a:xfrm>
            <a:custGeom>
              <a:avLst/>
              <a:gdLst/>
              <a:ahLst/>
              <a:cxnLst/>
              <a:rect l="l" t="t" r="r" b="b"/>
              <a:pathLst>
                <a:path w="1107" h="1012" extrusionOk="0">
                  <a:moveTo>
                    <a:pt x="530" y="0"/>
                  </a:moveTo>
                  <a:cubicBezTo>
                    <a:pt x="377" y="0"/>
                    <a:pt x="227" y="62"/>
                    <a:pt x="126" y="192"/>
                  </a:cubicBezTo>
                  <a:cubicBezTo>
                    <a:pt x="29" y="317"/>
                    <a:pt x="0" y="531"/>
                    <a:pt x="78" y="678"/>
                  </a:cubicBezTo>
                  <a:cubicBezTo>
                    <a:pt x="127" y="768"/>
                    <a:pt x="206" y="824"/>
                    <a:pt x="286" y="868"/>
                  </a:cubicBezTo>
                  <a:cubicBezTo>
                    <a:pt x="390" y="925"/>
                    <a:pt x="497" y="967"/>
                    <a:pt x="608" y="995"/>
                  </a:cubicBezTo>
                  <a:cubicBezTo>
                    <a:pt x="647" y="1005"/>
                    <a:pt x="687" y="1012"/>
                    <a:pt x="727" y="1012"/>
                  </a:cubicBezTo>
                  <a:cubicBezTo>
                    <a:pt x="766" y="1012"/>
                    <a:pt x="805" y="1005"/>
                    <a:pt x="842" y="985"/>
                  </a:cubicBezTo>
                  <a:cubicBezTo>
                    <a:pt x="895" y="956"/>
                    <a:pt x="937" y="904"/>
                    <a:pt x="977" y="852"/>
                  </a:cubicBezTo>
                  <a:cubicBezTo>
                    <a:pt x="1034" y="775"/>
                    <a:pt x="1093" y="689"/>
                    <a:pt x="1102" y="583"/>
                  </a:cubicBezTo>
                  <a:cubicBezTo>
                    <a:pt x="1106" y="534"/>
                    <a:pt x="1099" y="483"/>
                    <a:pt x="1087" y="434"/>
                  </a:cubicBezTo>
                  <a:cubicBezTo>
                    <a:pt x="1015" y="152"/>
                    <a:pt x="769" y="0"/>
                    <a:pt x="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 flipH="1">
              <a:off x="2440821" y="4996556"/>
              <a:ext cx="52101" cy="47720"/>
            </a:xfrm>
            <a:custGeom>
              <a:avLst/>
              <a:gdLst/>
              <a:ahLst/>
              <a:cxnLst/>
              <a:rect l="l" t="t" r="r" b="b"/>
              <a:pathLst>
                <a:path w="1106" h="1013" extrusionOk="0">
                  <a:moveTo>
                    <a:pt x="530" y="1"/>
                  </a:moveTo>
                  <a:cubicBezTo>
                    <a:pt x="377" y="1"/>
                    <a:pt x="227" y="63"/>
                    <a:pt x="126" y="193"/>
                  </a:cubicBezTo>
                  <a:cubicBezTo>
                    <a:pt x="28" y="318"/>
                    <a:pt x="1" y="532"/>
                    <a:pt x="79" y="678"/>
                  </a:cubicBezTo>
                  <a:cubicBezTo>
                    <a:pt x="127" y="770"/>
                    <a:pt x="207" y="826"/>
                    <a:pt x="286" y="869"/>
                  </a:cubicBezTo>
                  <a:cubicBezTo>
                    <a:pt x="390" y="925"/>
                    <a:pt x="498" y="967"/>
                    <a:pt x="608" y="996"/>
                  </a:cubicBezTo>
                  <a:cubicBezTo>
                    <a:pt x="646" y="1005"/>
                    <a:pt x="687" y="1012"/>
                    <a:pt x="727" y="1012"/>
                  </a:cubicBezTo>
                  <a:cubicBezTo>
                    <a:pt x="767" y="1012"/>
                    <a:pt x="806" y="1005"/>
                    <a:pt x="842" y="986"/>
                  </a:cubicBezTo>
                  <a:cubicBezTo>
                    <a:pt x="894" y="957"/>
                    <a:pt x="937" y="905"/>
                    <a:pt x="976" y="853"/>
                  </a:cubicBezTo>
                  <a:cubicBezTo>
                    <a:pt x="1034" y="776"/>
                    <a:pt x="1093" y="690"/>
                    <a:pt x="1103" y="585"/>
                  </a:cubicBezTo>
                  <a:cubicBezTo>
                    <a:pt x="1106" y="535"/>
                    <a:pt x="1099" y="484"/>
                    <a:pt x="1086" y="434"/>
                  </a:cubicBezTo>
                  <a:cubicBezTo>
                    <a:pt x="1015" y="153"/>
                    <a:pt x="770" y="1"/>
                    <a:pt x="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 flipH="1">
              <a:off x="2228696" y="5058078"/>
              <a:ext cx="84746" cy="60910"/>
            </a:xfrm>
            <a:custGeom>
              <a:avLst/>
              <a:gdLst/>
              <a:ahLst/>
              <a:cxnLst/>
              <a:rect l="l" t="t" r="r" b="b"/>
              <a:pathLst>
                <a:path w="1799" h="1293" extrusionOk="0">
                  <a:moveTo>
                    <a:pt x="859" y="0"/>
                  </a:moveTo>
                  <a:cubicBezTo>
                    <a:pt x="611" y="0"/>
                    <a:pt x="367" y="79"/>
                    <a:pt x="204" y="244"/>
                  </a:cubicBezTo>
                  <a:cubicBezTo>
                    <a:pt x="45" y="406"/>
                    <a:pt x="0" y="677"/>
                    <a:pt x="126" y="866"/>
                  </a:cubicBezTo>
                  <a:cubicBezTo>
                    <a:pt x="204" y="982"/>
                    <a:pt x="334" y="1053"/>
                    <a:pt x="464" y="1109"/>
                  </a:cubicBezTo>
                  <a:cubicBezTo>
                    <a:pt x="631" y="1182"/>
                    <a:pt x="808" y="1237"/>
                    <a:pt x="988" y="1270"/>
                  </a:cubicBezTo>
                  <a:cubicBezTo>
                    <a:pt x="1053" y="1283"/>
                    <a:pt x="1119" y="1293"/>
                    <a:pt x="1184" y="1293"/>
                  </a:cubicBezTo>
                  <a:cubicBezTo>
                    <a:pt x="1248" y="1293"/>
                    <a:pt x="1311" y="1283"/>
                    <a:pt x="1369" y="1258"/>
                  </a:cubicBezTo>
                  <a:cubicBezTo>
                    <a:pt x="1455" y="1221"/>
                    <a:pt x="1523" y="1155"/>
                    <a:pt x="1588" y="1088"/>
                  </a:cubicBezTo>
                  <a:cubicBezTo>
                    <a:pt x="1681" y="991"/>
                    <a:pt x="1777" y="880"/>
                    <a:pt x="1791" y="746"/>
                  </a:cubicBezTo>
                  <a:cubicBezTo>
                    <a:pt x="1799" y="681"/>
                    <a:pt x="1785" y="616"/>
                    <a:pt x="1765" y="555"/>
                  </a:cubicBezTo>
                  <a:cubicBezTo>
                    <a:pt x="1650" y="195"/>
                    <a:pt x="1249" y="0"/>
                    <a:pt x="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 flipH="1">
              <a:off x="1687667" y="4942335"/>
              <a:ext cx="84794" cy="60910"/>
            </a:xfrm>
            <a:custGeom>
              <a:avLst/>
              <a:gdLst/>
              <a:ahLst/>
              <a:cxnLst/>
              <a:rect l="l" t="t" r="r" b="b"/>
              <a:pathLst>
                <a:path w="1800" h="1293" extrusionOk="0">
                  <a:moveTo>
                    <a:pt x="861" y="0"/>
                  </a:moveTo>
                  <a:cubicBezTo>
                    <a:pt x="613" y="0"/>
                    <a:pt x="368" y="79"/>
                    <a:pt x="205" y="245"/>
                  </a:cubicBezTo>
                  <a:cubicBezTo>
                    <a:pt x="46" y="406"/>
                    <a:pt x="1" y="677"/>
                    <a:pt x="127" y="866"/>
                  </a:cubicBezTo>
                  <a:cubicBezTo>
                    <a:pt x="205" y="983"/>
                    <a:pt x="336" y="1052"/>
                    <a:pt x="465" y="1109"/>
                  </a:cubicBezTo>
                  <a:cubicBezTo>
                    <a:pt x="633" y="1183"/>
                    <a:pt x="808" y="1236"/>
                    <a:pt x="989" y="1271"/>
                  </a:cubicBezTo>
                  <a:cubicBezTo>
                    <a:pt x="1052" y="1283"/>
                    <a:pt x="1118" y="1293"/>
                    <a:pt x="1182" y="1293"/>
                  </a:cubicBezTo>
                  <a:cubicBezTo>
                    <a:pt x="1247" y="1293"/>
                    <a:pt x="1310" y="1283"/>
                    <a:pt x="1370" y="1257"/>
                  </a:cubicBezTo>
                  <a:cubicBezTo>
                    <a:pt x="1456" y="1221"/>
                    <a:pt x="1523" y="1154"/>
                    <a:pt x="1588" y="1087"/>
                  </a:cubicBezTo>
                  <a:cubicBezTo>
                    <a:pt x="1681" y="990"/>
                    <a:pt x="1778" y="880"/>
                    <a:pt x="1792" y="745"/>
                  </a:cubicBezTo>
                  <a:cubicBezTo>
                    <a:pt x="1799" y="681"/>
                    <a:pt x="1787" y="616"/>
                    <a:pt x="1766" y="553"/>
                  </a:cubicBezTo>
                  <a:cubicBezTo>
                    <a:pt x="1651" y="194"/>
                    <a:pt x="1251" y="0"/>
                    <a:pt x="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7"/>
            <p:cNvSpPr/>
            <p:nvPr/>
          </p:nvSpPr>
          <p:spPr>
            <a:xfrm flipH="1">
              <a:off x="-280249" y="4625349"/>
              <a:ext cx="84746" cy="60957"/>
            </a:xfrm>
            <a:custGeom>
              <a:avLst/>
              <a:gdLst/>
              <a:ahLst/>
              <a:cxnLst/>
              <a:rect l="l" t="t" r="r" b="b"/>
              <a:pathLst>
                <a:path w="1799" h="1294" extrusionOk="0">
                  <a:moveTo>
                    <a:pt x="861" y="1"/>
                  </a:moveTo>
                  <a:cubicBezTo>
                    <a:pt x="613" y="1"/>
                    <a:pt x="368" y="80"/>
                    <a:pt x="204" y="246"/>
                  </a:cubicBezTo>
                  <a:cubicBezTo>
                    <a:pt x="45" y="407"/>
                    <a:pt x="0" y="678"/>
                    <a:pt x="125" y="867"/>
                  </a:cubicBezTo>
                  <a:cubicBezTo>
                    <a:pt x="204" y="984"/>
                    <a:pt x="334" y="1053"/>
                    <a:pt x="464" y="1110"/>
                  </a:cubicBezTo>
                  <a:cubicBezTo>
                    <a:pt x="632" y="1184"/>
                    <a:pt x="807" y="1237"/>
                    <a:pt x="988" y="1272"/>
                  </a:cubicBezTo>
                  <a:cubicBezTo>
                    <a:pt x="1051" y="1284"/>
                    <a:pt x="1117" y="1293"/>
                    <a:pt x="1182" y="1293"/>
                  </a:cubicBezTo>
                  <a:cubicBezTo>
                    <a:pt x="1246" y="1293"/>
                    <a:pt x="1310" y="1284"/>
                    <a:pt x="1370" y="1258"/>
                  </a:cubicBezTo>
                  <a:cubicBezTo>
                    <a:pt x="1456" y="1221"/>
                    <a:pt x="1523" y="1155"/>
                    <a:pt x="1587" y="1088"/>
                  </a:cubicBezTo>
                  <a:cubicBezTo>
                    <a:pt x="1681" y="991"/>
                    <a:pt x="1776" y="881"/>
                    <a:pt x="1791" y="746"/>
                  </a:cubicBezTo>
                  <a:cubicBezTo>
                    <a:pt x="1799" y="682"/>
                    <a:pt x="1786" y="617"/>
                    <a:pt x="1765" y="554"/>
                  </a:cubicBezTo>
                  <a:cubicBezTo>
                    <a:pt x="1649" y="195"/>
                    <a:pt x="1250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7"/>
            <p:cNvSpPr/>
            <p:nvPr/>
          </p:nvSpPr>
          <p:spPr>
            <a:xfrm flipH="1">
              <a:off x="436868" y="4701521"/>
              <a:ext cx="84746" cy="60957"/>
            </a:xfrm>
            <a:custGeom>
              <a:avLst/>
              <a:gdLst/>
              <a:ahLst/>
              <a:cxnLst/>
              <a:rect l="l" t="t" r="r" b="b"/>
              <a:pathLst>
                <a:path w="1799" h="1294" extrusionOk="0">
                  <a:moveTo>
                    <a:pt x="860" y="1"/>
                  </a:moveTo>
                  <a:cubicBezTo>
                    <a:pt x="611" y="1"/>
                    <a:pt x="367" y="79"/>
                    <a:pt x="204" y="245"/>
                  </a:cubicBezTo>
                  <a:cubicBezTo>
                    <a:pt x="45" y="407"/>
                    <a:pt x="0" y="678"/>
                    <a:pt x="126" y="866"/>
                  </a:cubicBezTo>
                  <a:cubicBezTo>
                    <a:pt x="204" y="983"/>
                    <a:pt x="334" y="1054"/>
                    <a:pt x="464" y="1110"/>
                  </a:cubicBezTo>
                  <a:cubicBezTo>
                    <a:pt x="632" y="1183"/>
                    <a:pt x="807" y="1237"/>
                    <a:pt x="988" y="1271"/>
                  </a:cubicBezTo>
                  <a:cubicBezTo>
                    <a:pt x="1052" y="1283"/>
                    <a:pt x="1119" y="1293"/>
                    <a:pt x="1184" y="1293"/>
                  </a:cubicBezTo>
                  <a:cubicBezTo>
                    <a:pt x="1248" y="1293"/>
                    <a:pt x="1311" y="1284"/>
                    <a:pt x="1369" y="1259"/>
                  </a:cubicBezTo>
                  <a:cubicBezTo>
                    <a:pt x="1456" y="1222"/>
                    <a:pt x="1523" y="1155"/>
                    <a:pt x="1588" y="1088"/>
                  </a:cubicBezTo>
                  <a:cubicBezTo>
                    <a:pt x="1681" y="991"/>
                    <a:pt x="1777" y="880"/>
                    <a:pt x="1791" y="746"/>
                  </a:cubicBezTo>
                  <a:cubicBezTo>
                    <a:pt x="1799" y="682"/>
                    <a:pt x="1786" y="617"/>
                    <a:pt x="1765" y="553"/>
                  </a:cubicBezTo>
                  <a:cubicBezTo>
                    <a:pt x="1650" y="195"/>
                    <a:pt x="1250" y="1"/>
                    <a:pt x="8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7"/>
            <p:cNvSpPr/>
            <p:nvPr/>
          </p:nvSpPr>
          <p:spPr>
            <a:xfrm flipH="1">
              <a:off x="228465" y="4655780"/>
              <a:ext cx="66327" cy="47720"/>
            </a:xfrm>
            <a:custGeom>
              <a:avLst/>
              <a:gdLst/>
              <a:ahLst/>
              <a:cxnLst/>
              <a:rect l="l" t="t" r="r" b="b"/>
              <a:pathLst>
                <a:path w="1408" h="1013" extrusionOk="0">
                  <a:moveTo>
                    <a:pt x="672" y="1"/>
                  </a:moveTo>
                  <a:cubicBezTo>
                    <a:pt x="478" y="1"/>
                    <a:pt x="287" y="63"/>
                    <a:pt x="160" y="192"/>
                  </a:cubicBezTo>
                  <a:cubicBezTo>
                    <a:pt x="36" y="318"/>
                    <a:pt x="0" y="532"/>
                    <a:pt x="99" y="678"/>
                  </a:cubicBezTo>
                  <a:cubicBezTo>
                    <a:pt x="161" y="769"/>
                    <a:pt x="262" y="826"/>
                    <a:pt x="364" y="869"/>
                  </a:cubicBezTo>
                  <a:cubicBezTo>
                    <a:pt x="495" y="925"/>
                    <a:pt x="632" y="968"/>
                    <a:pt x="774" y="996"/>
                  </a:cubicBezTo>
                  <a:cubicBezTo>
                    <a:pt x="823" y="1005"/>
                    <a:pt x="875" y="1013"/>
                    <a:pt x="926" y="1013"/>
                  </a:cubicBezTo>
                  <a:cubicBezTo>
                    <a:pt x="976" y="1013"/>
                    <a:pt x="1026" y="1005"/>
                    <a:pt x="1072" y="985"/>
                  </a:cubicBezTo>
                  <a:cubicBezTo>
                    <a:pt x="1139" y="958"/>
                    <a:pt x="1192" y="904"/>
                    <a:pt x="1242" y="852"/>
                  </a:cubicBezTo>
                  <a:cubicBezTo>
                    <a:pt x="1315" y="775"/>
                    <a:pt x="1391" y="689"/>
                    <a:pt x="1402" y="585"/>
                  </a:cubicBezTo>
                  <a:cubicBezTo>
                    <a:pt x="1407" y="534"/>
                    <a:pt x="1399" y="483"/>
                    <a:pt x="1384" y="435"/>
                  </a:cubicBezTo>
                  <a:cubicBezTo>
                    <a:pt x="1291" y="153"/>
                    <a:pt x="978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7"/>
            <p:cNvSpPr/>
            <p:nvPr/>
          </p:nvSpPr>
          <p:spPr>
            <a:xfrm flipH="1">
              <a:off x="829792" y="4792533"/>
              <a:ext cx="66327" cy="47720"/>
            </a:xfrm>
            <a:custGeom>
              <a:avLst/>
              <a:gdLst/>
              <a:ahLst/>
              <a:cxnLst/>
              <a:rect l="l" t="t" r="r" b="b"/>
              <a:pathLst>
                <a:path w="1408" h="1013" extrusionOk="0">
                  <a:moveTo>
                    <a:pt x="674" y="0"/>
                  </a:moveTo>
                  <a:cubicBezTo>
                    <a:pt x="479" y="0"/>
                    <a:pt x="288" y="62"/>
                    <a:pt x="160" y="193"/>
                  </a:cubicBezTo>
                  <a:cubicBezTo>
                    <a:pt x="35" y="318"/>
                    <a:pt x="1" y="532"/>
                    <a:pt x="100" y="678"/>
                  </a:cubicBezTo>
                  <a:cubicBezTo>
                    <a:pt x="161" y="769"/>
                    <a:pt x="263" y="825"/>
                    <a:pt x="364" y="869"/>
                  </a:cubicBezTo>
                  <a:cubicBezTo>
                    <a:pt x="496" y="925"/>
                    <a:pt x="633" y="967"/>
                    <a:pt x="774" y="996"/>
                  </a:cubicBezTo>
                  <a:cubicBezTo>
                    <a:pt x="824" y="1005"/>
                    <a:pt x="876" y="1012"/>
                    <a:pt x="926" y="1012"/>
                  </a:cubicBezTo>
                  <a:cubicBezTo>
                    <a:pt x="977" y="1012"/>
                    <a:pt x="1026" y="1005"/>
                    <a:pt x="1073" y="986"/>
                  </a:cubicBezTo>
                  <a:cubicBezTo>
                    <a:pt x="1139" y="957"/>
                    <a:pt x="1192" y="905"/>
                    <a:pt x="1243" y="853"/>
                  </a:cubicBezTo>
                  <a:cubicBezTo>
                    <a:pt x="1315" y="776"/>
                    <a:pt x="1391" y="690"/>
                    <a:pt x="1403" y="584"/>
                  </a:cubicBezTo>
                  <a:cubicBezTo>
                    <a:pt x="1408" y="535"/>
                    <a:pt x="1398" y="484"/>
                    <a:pt x="1383" y="434"/>
                  </a:cubicBezTo>
                  <a:cubicBezTo>
                    <a:pt x="1292" y="153"/>
                    <a:pt x="978" y="0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7"/>
            <p:cNvSpPr/>
            <p:nvPr/>
          </p:nvSpPr>
          <p:spPr>
            <a:xfrm flipH="1">
              <a:off x="-122722" y="5035137"/>
              <a:ext cx="107358" cy="77256"/>
            </a:xfrm>
            <a:custGeom>
              <a:avLst/>
              <a:gdLst/>
              <a:ahLst/>
              <a:cxnLst/>
              <a:rect l="l" t="t" r="r" b="b"/>
              <a:pathLst>
                <a:path w="2279" h="1640" extrusionOk="0">
                  <a:moveTo>
                    <a:pt x="1092" y="1"/>
                  </a:moveTo>
                  <a:cubicBezTo>
                    <a:pt x="776" y="1"/>
                    <a:pt x="466" y="101"/>
                    <a:pt x="259" y="311"/>
                  </a:cubicBezTo>
                  <a:cubicBezTo>
                    <a:pt x="58" y="515"/>
                    <a:pt x="1" y="861"/>
                    <a:pt x="161" y="1098"/>
                  </a:cubicBezTo>
                  <a:cubicBezTo>
                    <a:pt x="260" y="1245"/>
                    <a:pt x="424" y="1336"/>
                    <a:pt x="588" y="1407"/>
                  </a:cubicBezTo>
                  <a:cubicBezTo>
                    <a:pt x="801" y="1499"/>
                    <a:pt x="1023" y="1567"/>
                    <a:pt x="1252" y="1612"/>
                  </a:cubicBezTo>
                  <a:cubicBezTo>
                    <a:pt x="1333" y="1627"/>
                    <a:pt x="1417" y="1639"/>
                    <a:pt x="1499" y="1639"/>
                  </a:cubicBezTo>
                  <a:cubicBezTo>
                    <a:pt x="1581" y="1639"/>
                    <a:pt x="1661" y="1628"/>
                    <a:pt x="1736" y="1595"/>
                  </a:cubicBezTo>
                  <a:cubicBezTo>
                    <a:pt x="1843" y="1549"/>
                    <a:pt x="1930" y="1463"/>
                    <a:pt x="2011" y="1378"/>
                  </a:cubicBezTo>
                  <a:cubicBezTo>
                    <a:pt x="2130" y="1255"/>
                    <a:pt x="2251" y="1116"/>
                    <a:pt x="2270" y="945"/>
                  </a:cubicBezTo>
                  <a:cubicBezTo>
                    <a:pt x="2279" y="863"/>
                    <a:pt x="2263" y="781"/>
                    <a:pt x="2238" y="701"/>
                  </a:cubicBezTo>
                  <a:cubicBezTo>
                    <a:pt x="2092" y="247"/>
                    <a:pt x="1585" y="1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7"/>
            <p:cNvSpPr/>
            <p:nvPr/>
          </p:nvSpPr>
          <p:spPr>
            <a:xfrm flipH="1">
              <a:off x="1480205" y="4814014"/>
              <a:ext cx="107405" cy="77209"/>
            </a:xfrm>
            <a:custGeom>
              <a:avLst/>
              <a:gdLst/>
              <a:ahLst/>
              <a:cxnLst/>
              <a:rect l="l" t="t" r="r" b="b"/>
              <a:pathLst>
                <a:path w="2280" h="1639" extrusionOk="0">
                  <a:moveTo>
                    <a:pt x="1091" y="0"/>
                  </a:moveTo>
                  <a:cubicBezTo>
                    <a:pt x="776" y="0"/>
                    <a:pt x="466" y="100"/>
                    <a:pt x="260" y="310"/>
                  </a:cubicBezTo>
                  <a:cubicBezTo>
                    <a:pt x="58" y="514"/>
                    <a:pt x="1" y="860"/>
                    <a:pt x="161" y="1097"/>
                  </a:cubicBezTo>
                  <a:cubicBezTo>
                    <a:pt x="261" y="1244"/>
                    <a:pt x="425" y="1335"/>
                    <a:pt x="589" y="1406"/>
                  </a:cubicBezTo>
                  <a:cubicBezTo>
                    <a:pt x="801" y="1498"/>
                    <a:pt x="1025" y="1566"/>
                    <a:pt x="1252" y="1611"/>
                  </a:cubicBezTo>
                  <a:cubicBezTo>
                    <a:pt x="1333" y="1626"/>
                    <a:pt x="1416" y="1638"/>
                    <a:pt x="1498" y="1638"/>
                  </a:cubicBezTo>
                  <a:cubicBezTo>
                    <a:pt x="1580" y="1638"/>
                    <a:pt x="1661" y="1626"/>
                    <a:pt x="1737" y="1594"/>
                  </a:cubicBezTo>
                  <a:cubicBezTo>
                    <a:pt x="1844" y="1547"/>
                    <a:pt x="1932" y="1462"/>
                    <a:pt x="2011" y="1377"/>
                  </a:cubicBezTo>
                  <a:cubicBezTo>
                    <a:pt x="2131" y="1254"/>
                    <a:pt x="2251" y="1115"/>
                    <a:pt x="2271" y="943"/>
                  </a:cubicBezTo>
                  <a:cubicBezTo>
                    <a:pt x="2280" y="861"/>
                    <a:pt x="2265" y="779"/>
                    <a:pt x="2239" y="700"/>
                  </a:cubicBezTo>
                  <a:cubicBezTo>
                    <a:pt x="2092" y="246"/>
                    <a:pt x="1585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7"/>
            <p:cNvSpPr/>
            <p:nvPr/>
          </p:nvSpPr>
          <p:spPr>
            <a:xfrm flipH="1">
              <a:off x="-223532" y="4731953"/>
              <a:ext cx="104202" cy="77256"/>
            </a:xfrm>
            <a:custGeom>
              <a:avLst/>
              <a:gdLst/>
              <a:ahLst/>
              <a:cxnLst/>
              <a:rect l="l" t="t" r="r" b="b"/>
              <a:pathLst>
                <a:path w="2212" h="1640" extrusionOk="0">
                  <a:moveTo>
                    <a:pt x="1058" y="1"/>
                  </a:moveTo>
                  <a:cubicBezTo>
                    <a:pt x="752" y="1"/>
                    <a:pt x="452" y="101"/>
                    <a:pt x="251" y="311"/>
                  </a:cubicBezTo>
                  <a:cubicBezTo>
                    <a:pt x="56" y="515"/>
                    <a:pt x="0" y="861"/>
                    <a:pt x="157" y="1098"/>
                  </a:cubicBezTo>
                  <a:cubicBezTo>
                    <a:pt x="253" y="1245"/>
                    <a:pt x="413" y="1336"/>
                    <a:pt x="572" y="1407"/>
                  </a:cubicBezTo>
                  <a:cubicBezTo>
                    <a:pt x="778" y="1499"/>
                    <a:pt x="994" y="1567"/>
                    <a:pt x="1215" y="1612"/>
                  </a:cubicBezTo>
                  <a:cubicBezTo>
                    <a:pt x="1293" y="1627"/>
                    <a:pt x="1375" y="1639"/>
                    <a:pt x="1454" y="1639"/>
                  </a:cubicBezTo>
                  <a:cubicBezTo>
                    <a:pt x="1533" y="1639"/>
                    <a:pt x="1611" y="1627"/>
                    <a:pt x="1684" y="1595"/>
                  </a:cubicBezTo>
                  <a:cubicBezTo>
                    <a:pt x="1788" y="1549"/>
                    <a:pt x="1873" y="1463"/>
                    <a:pt x="1951" y="1378"/>
                  </a:cubicBezTo>
                  <a:cubicBezTo>
                    <a:pt x="2067" y="1255"/>
                    <a:pt x="2183" y="1116"/>
                    <a:pt x="2203" y="945"/>
                  </a:cubicBezTo>
                  <a:cubicBezTo>
                    <a:pt x="2212" y="863"/>
                    <a:pt x="2196" y="781"/>
                    <a:pt x="2172" y="701"/>
                  </a:cubicBezTo>
                  <a:cubicBezTo>
                    <a:pt x="2029" y="247"/>
                    <a:pt x="1537" y="1"/>
                    <a:pt x="1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7"/>
            <p:cNvSpPr/>
            <p:nvPr/>
          </p:nvSpPr>
          <p:spPr>
            <a:xfrm flipH="1">
              <a:off x="-324201" y="4381897"/>
              <a:ext cx="104249" cy="77256"/>
            </a:xfrm>
            <a:custGeom>
              <a:avLst/>
              <a:gdLst/>
              <a:ahLst/>
              <a:cxnLst/>
              <a:rect l="l" t="t" r="r" b="b"/>
              <a:pathLst>
                <a:path w="2213" h="1640" extrusionOk="0">
                  <a:moveTo>
                    <a:pt x="1059" y="1"/>
                  </a:moveTo>
                  <a:cubicBezTo>
                    <a:pt x="753" y="1"/>
                    <a:pt x="453" y="101"/>
                    <a:pt x="252" y="311"/>
                  </a:cubicBezTo>
                  <a:cubicBezTo>
                    <a:pt x="57" y="515"/>
                    <a:pt x="1" y="860"/>
                    <a:pt x="158" y="1097"/>
                  </a:cubicBezTo>
                  <a:cubicBezTo>
                    <a:pt x="254" y="1245"/>
                    <a:pt x="414" y="1336"/>
                    <a:pt x="573" y="1407"/>
                  </a:cubicBezTo>
                  <a:cubicBezTo>
                    <a:pt x="779" y="1499"/>
                    <a:pt x="995" y="1567"/>
                    <a:pt x="1215" y="1612"/>
                  </a:cubicBezTo>
                  <a:cubicBezTo>
                    <a:pt x="1294" y="1627"/>
                    <a:pt x="1374" y="1639"/>
                    <a:pt x="1454" y="1639"/>
                  </a:cubicBezTo>
                  <a:cubicBezTo>
                    <a:pt x="1533" y="1639"/>
                    <a:pt x="1611" y="1627"/>
                    <a:pt x="1685" y="1594"/>
                  </a:cubicBezTo>
                  <a:cubicBezTo>
                    <a:pt x="1789" y="1548"/>
                    <a:pt x="1873" y="1463"/>
                    <a:pt x="1952" y="1378"/>
                  </a:cubicBezTo>
                  <a:cubicBezTo>
                    <a:pt x="2068" y="1255"/>
                    <a:pt x="2184" y="1116"/>
                    <a:pt x="2203" y="943"/>
                  </a:cubicBezTo>
                  <a:cubicBezTo>
                    <a:pt x="2213" y="861"/>
                    <a:pt x="2197" y="779"/>
                    <a:pt x="2173" y="701"/>
                  </a:cubicBezTo>
                  <a:cubicBezTo>
                    <a:pt x="2029" y="246"/>
                    <a:pt x="1538" y="1"/>
                    <a:pt x="10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7"/>
            <p:cNvSpPr/>
            <p:nvPr/>
          </p:nvSpPr>
          <p:spPr>
            <a:xfrm flipH="1">
              <a:off x="2696568" y="4996556"/>
              <a:ext cx="107405" cy="77256"/>
            </a:xfrm>
            <a:custGeom>
              <a:avLst/>
              <a:gdLst/>
              <a:ahLst/>
              <a:cxnLst/>
              <a:rect l="l" t="t" r="r" b="b"/>
              <a:pathLst>
                <a:path w="2280" h="1640" extrusionOk="0">
                  <a:moveTo>
                    <a:pt x="1091" y="1"/>
                  </a:moveTo>
                  <a:cubicBezTo>
                    <a:pt x="776" y="1"/>
                    <a:pt x="466" y="101"/>
                    <a:pt x="260" y="311"/>
                  </a:cubicBezTo>
                  <a:cubicBezTo>
                    <a:pt x="58" y="515"/>
                    <a:pt x="1" y="862"/>
                    <a:pt x="161" y="1098"/>
                  </a:cubicBezTo>
                  <a:cubicBezTo>
                    <a:pt x="261" y="1246"/>
                    <a:pt x="425" y="1336"/>
                    <a:pt x="589" y="1407"/>
                  </a:cubicBezTo>
                  <a:cubicBezTo>
                    <a:pt x="801" y="1499"/>
                    <a:pt x="1025" y="1567"/>
                    <a:pt x="1252" y="1612"/>
                  </a:cubicBezTo>
                  <a:cubicBezTo>
                    <a:pt x="1334" y="1627"/>
                    <a:pt x="1418" y="1640"/>
                    <a:pt x="1501" y="1640"/>
                  </a:cubicBezTo>
                  <a:cubicBezTo>
                    <a:pt x="1582" y="1640"/>
                    <a:pt x="1662" y="1628"/>
                    <a:pt x="1737" y="1596"/>
                  </a:cubicBezTo>
                  <a:cubicBezTo>
                    <a:pt x="1844" y="1549"/>
                    <a:pt x="1932" y="1463"/>
                    <a:pt x="2011" y="1379"/>
                  </a:cubicBezTo>
                  <a:cubicBezTo>
                    <a:pt x="2131" y="1256"/>
                    <a:pt x="2251" y="1116"/>
                    <a:pt x="2271" y="945"/>
                  </a:cubicBezTo>
                  <a:cubicBezTo>
                    <a:pt x="2280" y="863"/>
                    <a:pt x="2265" y="781"/>
                    <a:pt x="2239" y="701"/>
                  </a:cubicBezTo>
                  <a:cubicBezTo>
                    <a:pt x="2092" y="247"/>
                    <a:pt x="1585" y="1"/>
                    <a:pt x="1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47"/>
          <p:cNvGrpSpPr/>
          <p:nvPr/>
        </p:nvGrpSpPr>
        <p:grpSpPr>
          <a:xfrm>
            <a:off x="5114739" y="3902528"/>
            <a:ext cx="5555258" cy="1330636"/>
            <a:chOff x="4842000" y="1926925"/>
            <a:chExt cx="1544500" cy="369950"/>
          </a:xfrm>
        </p:grpSpPr>
        <p:sp>
          <p:nvSpPr>
            <p:cNvPr id="2207" name="Google Shape;2207;p47"/>
            <p:cNvSpPr/>
            <p:nvPr/>
          </p:nvSpPr>
          <p:spPr>
            <a:xfrm>
              <a:off x="5860550" y="2029025"/>
              <a:ext cx="253625" cy="69750"/>
            </a:xfrm>
            <a:custGeom>
              <a:avLst/>
              <a:gdLst/>
              <a:ahLst/>
              <a:cxnLst/>
              <a:rect l="l" t="t" r="r" b="b"/>
              <a:pathLst>
                <a:path w="10145" h="2790" extrusionOk="0">
                  <a:moveTo>
                    <a:pt x="1041" y="0"/>
                  </a:moveTo>
                  <a:cubicBezTo>
                    <a:pt x="861" y="0"/>
                    <a:pt x="677" y="63"/>
                    <a:pt x="530" y="168"/>
                  </a:cubicBezTo>
                  <a:cubicBezTo>
                    <a:pt x="291" y="338"/>
                    <a:pt x="102" y="608"/>
                    <a:pt x="1" y="885"/>
                  </a:cubicBezTo>
                  <a:lnTo>
                    <a:pt x="10145" y="2789"/>
                  </a:lnTo>
                  <a:cubicBezTo>
                    <a:pt x="10037" y="2505"/>
                    <a:pt x="9986" y="2184"/>
                    <a:pt x="9794" y="1948"/>
                  </a:cubicBezTo>
                  <a:cubicBezTo>
                    <a:pt x="9605" y="1713"/>
                    <a:pt x="9326" y="1534"/>
                    <a:pt x="9025" y="1534"/>
                  </a:cubicBezTo>
                  <a:cubicBezTo>
                    <a:pt x="9023" y="1534"/>
                    <a:pt x="9020" y="1534"/>
                    <a:pt x="9018" y="1534"/>
                  </a:cubicBezTo>
                  <a:cubicBezTo>
                    <a:pt x="8951" y="1535"/>
                    <a:pt x="8884" y="1544"/>
                    <a:pt x="8818" y="1544"/>
                  </a:cubicBezTo>
                  <a:cubicBezTo>
                    <a:pt x="8786" y="1544"/>
                    <a:pt x="8754" y="1542"/>
                    <a:pt x="8722" y="1536"/>
                  </a:cubicBezTo>
                  <a:cubicBezTo>
                    <a:pt x="8626" y="1515"/>
                    <a:pt x="8543" y="1457"/>
                    <a:pt x="8457" y="1409"/>
                  </a:cubicBezTo>
                  <a:cubicBezTo>
                    <a:pt x="8207" y="1265"/>
                    <a:pt x="7920" y="1194"/>
                    <a:pt x="7632" y="1194"/>
                  </a:cubicBezTo>
                  <a:cubicBezTo>
                    <a:pt x="7261" y="1194"/>
                    <a:pt x="6889" y="1311"/>
                    <a:pt x="6596" y="1539"/>
                  </a:cubicBezTo>
                  <a:lnTo>
                    <a:pt x="6536" y="1529"/>
                  </a:lnTo>
                  <a:cubicBezTo>
                    <a:pt x="6433" y="1419"/>
                    <a:pt x="6274" y="1380"/>
                    <a:pt x="6123" y="1362"/>
                  </a:cubicBezTo>
                  <a:cubicBezTo>
                    <a:pt x="6073" y="1355"/>
                    <a:pt x="6022" y="1350"/>
                    <a:pt x="5972" y="1350"/>
                  </a:cubicBezTo>
                  <a:cubicBezTo>
                    <a:pt x="5927" y="1350"/>
                    <a:pt x="5883" y="1354"/>
                    <a:pt x="5839" y="1364"/>
                  </a:cubicBezTo>
                  <a:cubicBezTo>
                    <a:pt x="5747" y="1385"/>
                    <a:pt x="5652" y="1429"/>
                    <a:pt x="5604" y="1511"/>
                  </a:cubicBezTo>
                  <a:cubicBezTo>
                    <a:pt x="5525" y="1168"/>
                    <a:pt x="5326" y="856"/>
                    <a:pt x="5061" y="624"/>
                  </a:cubicBezTo>
                  <a:cubicBezTo>
                    <a:pt x="4796" y="391"/>
                    <a:pt x="4466" y="235"/>
                    <a:pt x="4123" y="157"/>
                  </a:cubicBezTo>
                  <a:cubicBezTo>
                    <a:pt x="3982" y="125"/>
                    <a:pt x="3837" y="106"/>
                    <a:pt x="3692" y="106"/>
                  </a:cubicBezTo>
                  <a:cubicBezTo>
                    <a:pt x="3597" y="106"/>
                    <a:pt x="3502" y="114"/>
                    <a:pt x="3409" y="133"/>
                  </a:cubicBezTo>
                  <a:cubicBezTo>
                    <a:pt x="3174" y="180"/>
                    <a:pt x="2908" y="314"/>
                    <a:pt x="2757" y="499"/>
                  </a:cubicBezTo>
                  <a:cubicBezTo>
                    <a:pt x="2613" y="364"/>
                    <a:pt x="2440" y="253"/>
                    <a:pt x="2246" y="217"/>
                  </a:cubicBezTo>
                  <a:cubicBezTo>
                    <a:pt x="2208" y="210"/>
                    <a:pt x="2170" y="206"/>
                    <a:pt x="2131" y="206"/>
                  </a:cubicBezTo>
                  <a:cubicBezTo>
                    <a:pt x="1971" y="206"/>
                    <a:pt x="1810" y="266"/>
                    <a:pt x="1703" y="384"/>
                  </a:cubicBezTo>
                  <a:cubicBezTo>
                    <a:pt x="1603" y="268"/>
                    <a:pt x="1498" y="152"/>
                    <a:pt x="1364" y="79"/>
                  </a:cubicBezTo>
                  <a:cubicBezTo>
                    <a:pt x="1264" y="25"/>
                    <a:pt x="1153" y="0"/>
                    <a:pt x="1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7"/>
            <p:cNvSpPr/>
            <p:nvPr/>
          </p:nvSpPr>
          <p:spPr>
            <a:xfrm>
              <a:off x="5490800" y="2022825"/>
              <a:ext cx="164500" cy="39100"/>
            </a:xfrm>
            <a:custGeom>
              <a:avLst/>
              <a:gdLst/>
              <a:ahLst/>
              <a:cxnLst/>
              <a:rect l="l" t="t" r="r" b="b"/>
              <a:pathLst>
                <a:path w="6580" h="1564" extrusionOk="0">
                  <a:moveTo>
                    <a:pt x="4739" y="0"/>
                  </a:moveTo>
                  <a:cubicBezTo>
                    <a:pt x="4531" y="0"/>
                    <a:pt x="4319" y="81"/>
                    <a:pt x="4161" y="219"/>
                  </a:cubicBezTo>
                  <a:cubicBezTo>
                    <a:pt x="4025" y="338"/>
                    <a:pt x="3932" y="510"/>
                    <a:pt x="3789" y="622"/>
                  </a:cubicBezTo>
                  <a:cubicBezTo>
                    <a:pt x="3730" y="546"/>
                    <a:pt x="3643" y="483"/>
                    <a:pt x="3548" y="483"/>
                  </a:cubicBezTo>
                  <a:cubicBezTo>
                    <a:pt x="3545" y="483"/>
                    <a:pt x="3541" y="483"/>
                    <a:pt x="3537" y="483"/>
                  </a:cubicBezTo>
                  <a:cubicBezTo>
                    <a:pt x="3437" y="487"/>
                    <a:pt x="3341" y="579"/>
                    <a:pt x="3367" y="675"/>
                  </a:cubicBezTo>
                  <a:cubicBezTo>
                    <a:pt x="3300" y="648"/>
                    <a:pt x="3227" y="634"/>
                    <a:pt x="3155" y="634"/>
                  </a:cubicBezTo>
                  <a:cubicBezTo>
                    <a:pt x="3082" y="634"/>
                    <a:pt x="3010" y="649"/>
                    <a:pt x="2945" y="681"/>
                  </a:cubicBezTo>
                  <a:cubicBezTo>
                    <a:pt x="2816" y="747"/>
                    <a:pt x="2729" y="883"/>
                    <a:pt x="2733" y="1028"/>
                  </a:cubicBezTo>
                  <a:cubicBezTo>
                    <a:pt x="2584" y="770"/>
                    <a:pt x="2396" y="534"/>
                    <a:pt x="2181" y="327"/>
                  </a:cubicBezTo>
                  <a:cubicBezTo>
                    <a:pt x="2065" y="214"/>
                    <a:pt x="1924" y="106"/>
                    <a:pt x="1762" y="106"/>
                  </a:cubicBezTo>
                  <a:cubicBezTo>
                    <a:pt x="1760" y="106"/>
                    <a:pt x="1759" y="106"/>
                    <a:pt x="1757" y="106"/>
                  </a:cubicBezTo>
                  <a:cubicBezTo>
                    <a:pt x="1611" y="108"/>
                    <a:pt x="1482" y="200"/>
                    <a:pt x="1381" y="305"/>
                  </a:cubicBezTo>
                  <a:cubicBezTo>
                    <a:pt x="1217" y="474"/>
                    <a:pt x="1109" y="678"/>
                    <a:pt x="1053" y="908"/>
                  </a:cubicBezTo>
                  <a:cubicBezTo>
                    <a:pt x="1000" y="831"/>
                    <a:pt x="946" y="755"/>
                    <a:pt x="894" y="678"/>
                  </a:cubicBezTo>
                  <a:cubicBezTo>
                    <a:pt x="822" y="575"/>
                    <a:pt x="734" y="460"/>
                    <a:pt x="608" y="454"/>
                  </a:cubicBezTo>
                  <a:cubicBezTo>
                    <a:pt x="604" y="453"/>
                    <a:pt x="601" y="453"/>
                    <a:pt x="597" y="453"/>
                  </a:cubicBezTo>
                  <a:cubicBezTo>
                    <a:pt x="487" y="453"/>
                    <a:pt x="394" y="540"/>
                    <a:pt x="324" y="628"/>
                  </a:cubicBezTo>
                  <a:cubicBezTo>
                    <a:pt x="121" y="885"/>
                    <a:pt x="14" y="1236"/>
                    <a:pt x="0" y="1564"/>
                  </a:cubicBezTo>
                  <a:lnTo>
                    <a:pt x="6580" y="1564"/>
                  </a:lnTo>
                  <a:cubicBezTo>
                    <a:pt x="6575" y="1436"/>
                    <a:pt x="6515" y="1268"/>
                    <a:pt x="6461" y="1156"/>
                  </a:cubicBezTo>
                  <a:cubicBezTo>
                    <a:pt x="6388" y="997"/>
                    <a:pt x="6232" y="877"/>
                    <a:pt x="6059" y="849"/>
                  </a:cubicBezTo>
                  <a:cubicBezTo>
                    <a:pt x="6033" y="845"/>
                    <a:pt x="6005" y="843"/>
                    <a:pt x="5978" y="843"/>
                  </a:cubicBezTo>
                  <a:cubicBezTo>
                    <a:pt x="5826" y="843"/>
                    <a:pt x="5670" y="905"/>
                    <a:pt x="5575" y="1018"/>
                  </a:cubicBezTo>
                  <a:cubicBezTo>
                    <a:pt x="5505" y="675"/>
                    <a:pt x="5408" y="295"/>
                    <a:pt x="5113" y="105"/>
                  </a:cubicBezTo>
                  <a:cubicBezTo>
                    <a:pt x="5001" y="33"/>
                    <a:pt x="4871" y="0"/>
                    <a:pt x="4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7"/>
            <p:cNvSpPr/>
            <p:nvPr/>
          </p:nvSpPr>
          <p:spPr>
            <a:xfrm>
              <a:off x="4842000" y="2047200"/>
              <a:ext cx="1544500" cy="249675"/>
            </a:xfrm>
            <a:custGeom>
              <a:avLst/>
              <a:gdLst/>
              <a:ahLst/>
              <a:cxnLst/>
              <a:rect l="l" t="t" r="r" b="b"/>
              <a:pathLst>
                <a:path w="61780" h="9987" extrusionOk="0">
                  <a:moveTo>
                    <a:pt x="34835" y="0"/>
                  </a:moveTo>
                  <a:cubicBezTo>
                    <a:pt x="27968" y="0"/>
                    <a:pt x="20307" y="907"/>
                    <a:pt x="12519" y="3058"/>
                  </a:cubicBezTo>
                  <a:cubicBezTo>
                    <a:pt x="8716" y="4109"/>
                    <a:pt x="2878" y="7217"/>
                    <a:pt x="0" y="9986"/>
                  </a:cubicBezTo>
                  <a:lnTo>
                    <a:pt x="61553" y="9986"/>
                  </a:lnTo>
                  <a:cubicBezTo>
                    <a:pt x="61779" y="4616"/>
                    <a:pt x="50326" y="0"/>
                    <a:pt x="34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7"/>
            <p:cNvSpPr/>
            <p:nvPr/>
          </p:nvSpPr>
          <p:spPr>
            <a:xfrm>
              <a:off x="5389225" y="2137150"/>
              <a:ext cx="991725" cy="159725"/>
            </a:xfrm>
            <a:custGeom>
              <a:avLst/>
              <a:gdLst/>
              <a:ahLst/>
              <a:cxnLst/>
              <a:rect l="l" t="t" r="r" b="b"/>
              <a:pathLst>
                <a:path w="39669" h="6389" extrusionOk="0">
                  <a:moveTo>
                    <a:pt x="27122" y="0"/>
                  </a:moveTo>
                  <a:cubicBezTo>
                    <a:pt x="14556" y="231"/>
                    <a:pt x="1" y="6388"/>
                    <a:pt x="1" y="6388"/>
                  </a:cubicBezTo>
                  <a:lnTo>
                    <a:pt x="39669" y="6388"/>
                  </a:lnTo>
                  <a:lnTo>
                    <a:pt x="35114" y="3115"/>
                  </a:lnTo>
                  <a:cubicBezTo>
                    <a:pt x="32756" y="1420"/>
                    <a:pt x="30005" y="349"/>
                    <a:pt x="27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7"/>
            <p:cNvSpPr/>
            <p:nvPr/>
          </p:nvSpPr>
          <p:spPr>
            <a:xfrm>
              <a:off x="5049150" y="2054575"/>
              <a:ext cx="278125" cy="124250"/>
            </a:xfrm>
            <a:custGeom>
              <a:avLst/>
              <a:gdLst/>
              <a:ahLst/>
              <a:cxnLst/>
              <a:rect l="l" t="t" r="r" b="b"/>
              <a:pathLst>
                <a:path w="11125" h="4970" extrusionOk="0">
                  <a:moveTo>
                    <a:pt x="9661" y="0"/>
                  </a:moveTo>
                  <a:cubicBezTo>
                    <a:pt x="9616" y="0"/>
                    <a:pt x="9571" y="7"/>
                    <a:pt x="9527" y="23"/>
                  </a:cubicBezTo>
                  <a:cubicBezTo>
                    <a:pt x="9320" y="99"/>
                    <a:pt x="9229" y="336"/>
                    <a:pt x="9162" y="547"/>
                  </a:cubicBezTo>
                  <a:cubicBezTo>
                    <a:pt x="9114" y="703"/>
                    <a:pt x="9064" y="858"/>
                    <a:pt x="9015" y="1014"/>
                  </a:cubicBezTo>
                  <a:cubicBezTo>
                    <a:pt x="8803" y="657"/>
                    <a:pt x="8517" y="371"/>
                    <a:pt x="8153" y="171"/>
                  </a:cubicBezTo>
                  <a:cubicBezTo>
                    <a:pt x="7984" y="77"/>
                    <a:pt x="7793" y="3"/>
                    <a:pt x="7603" y="3"/>
                  </a:cubicBezTo>
                  <a:cubicBezTo>
                    <a:pt x="7541" y="3"/>
                    <a:pt x="7479" y="11"/>
                    <a:pt x="7418" y="29"/>
                  </a:cubicBezTo>
                  <a:cubicBezTo>
                    <a:pt x="7141" y="109"/>
                    <a:pt x="6958" y="367"/>
                    <a:pt x="6818" y="617"/>
                  </a:cubicBezTo>
                  <a:cubicBezTo>
                    <a:pt x="6562" y="1074"/>
                    <a:pt x="6371" y="1569"/>
                    <a:pt x="6252" y="2080"/>
                  </a:cubicBezTo>
                  <a:cubicBezTo>
                    <a:pt x="6184" y="1834"/>
                    <a:pt x="5966" y="1651"/>
                    <a:pt x="5715" y="1608"/>
                  </a:cubicBezTo>
                  <a:cubicBezTo>
                    <a:pt x="5673" y="1601"/>
                    <a:pt x="5630" y="1598"/>
                    <a:pt x="5588" y="1598"/>
                  </a:cubicBezTo>
                  <a:cubicBezTo>
                    <a:pt x="5377" y="1598"/>
                    <a:pt x="5167" y="1682"/>
                    <a:pt x="5002" y="1816"/>
                  </a:cubicBezTo>
                  <a:cubicBezTo>
                    <a:pt x="4996" y="1668"/>
                    <a:pt x="4848" y="1570"/>
                    <a:pt x="4699" y="1570"/>
                  </a:cubicBezTo>
                  <a:cubicBezTo>
                    <a:pt x="4671" y="1570"/>
                    <a:pt x="4644" y="1574"/>
                    <a:pt x="4617" y="1581"/>
                  </a:cubicBezTo>
                  <a:cubicBezTo>
                    <a:pt x="4447" y="1626"/>
                    <a:pt x="4326" y="1780"/>
                    <a:pt x="4263" y="1945"/>
                  </a:cubicBezTo>
                  <a:cubicBezTo>
                    <a:pt x="3967" y="1829"/>
                    <a:pt x="3720" y="1588"/>
                    <a:pt x="3431" y="1459"/>
                  </a:cubicBezTo>
                  <a:cubicBezTo>
                    <a:pt x="3231" y="1369"/>
                    <a:pt x="3008" y="1324"/>
                    <a:pt x="2787" y="1324"/>
                  </a:cubicBezTo>
                  <a:cubicBezTo>
                    <a:pt x="2400" y="1324"/>
                    <a:pt x="2018" y="1464"/>
                    <a:pt x="1769" y="1757"/>
                  </a:cubicBezTo>
                  <a:cubicBezTo>
                    <a:pt x="1371" y="2228"/>
                    <a:pt x="1407" y="2917"/>
                    <a:pt x="1465" y="3532"/>
                  </a:cubicBezTo>
                  <a:cubicBezTo>
                    <a:pt x="1327" y="3443"/>
                    <a:pt x="1159" y="3400"/>
                    <a:pt x="991" y="3400"/>
                  </a:cubicBezTo>
                  <a:cubicBezTo>
                    <a:pt x="842" y="3400"/>
                    <a:pt x="693" y="3433"/>
                    <a:pt x="563" y="3497"/>
                  </a:cubicBezTo>
                  <a:cubicBezTo>
                    <a:pt x="285" y="3632"/>
                    <a:pt x="86" y="3913"/>
                    <a:pt x="42" y="4220"/>
                  </a:cubicBezTo>
                  <a:cubicBezTo>
                    <a:pt x="11" y="4441"/>
                    <a:pt x="0" y="4754"/>
                    <a:pt x="58" y="4970"/>
                  </a:cubicBezTo>
                  <a:lnTo>
                    <a:pt x="11125" y="1577"/>
                  </a:lnTo>
                  <a:cubicBezTo>
                    <a:pt x="10931" y="1033"/>
                    <a:pt x="10570" y="500"/>
                    <a:pt x="10096" y="171"/>
                  </a:cubicBezTo>
                  <a:cubicBezTo>
                    <a:pt x="9967" y="80"/>
                    <a:pt x="9812" y="0"/>
                    <a:pt x="96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7"/>
            <p:cNvSpPr/>
            <p:nvPr/>
          </p:nvSpPr>
          <p:spPr>
            <a:xfrm>
              <a:off x="5596675" y="1968500"/>
              <a:ext cx="181150" cy="122400"/>
            </a:xfrm>
            <a:custGeom>
              <a:avLst/>
              <a:gdLst/>
              <a:ahLst/>
              <a:cxnLst/>
              <a:rect l="l" t="t" r="r" b="b"/>
              <a:pathLst>
                <a:path w="7246" h="4896" extrusionOk="0">
                  <a:moveTo>
                    <a:pt x="7246" y="1"/>
                  </a:moveTo>
                  <a:lnTo>
                    <a:pt x="0" y="566"/>
                  </a:lnTo>
                  <a:lnTo>
                    <a:pt x="0" y="4896"/>
                  </a:lnTo>
                  <a:lnTo>
                    <a:pt x="6086" y="4896"/>
                  </a:lnTo>
                  <a:lnTo>
                    <a:pt x="7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5748800" y="1933700"/>
              <a:ext cx="90375" cy="157200"/>
            </a:xfrm>
            <a:custGeom>
              <a:avLst/>
              <a:gdLst/>
              <a:ahLst/>
              <a:cxnLst/>
              <a:rect l="l" t="t" r="r" b="b"/>
              <a:pathLst>
                <a:path w="3615" h="6288" extrusionOk="0">
                  <a:moveTo>
                    <a:pt x="1776" y="0"/>
                  </a:moveTo>
                  <a:lnTo>
                    <a:pt x="1" y="1690"/>
                  </a:lnTo>
                  <a:lnTo>
                    <a:pt x="1" y="6288"/>
                  </a:lnTo>
                  <a:lnTo>
                    <a:pt x="3614" y="6288"/>
                  </a:lnTo>
                  <a:lnTo>
                    <a:pt x="3614" y="2152"/>
                  </a:lnTo>
                  <a:lnTo>
                    <a:pt x="17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5580525" y="1926925"/>
              <a:ext cx="270175" cy="67775"/>
            </a:xfrm>
            <a:custGeom>
              <a:avLst/>
              <a:gdLst/>
              <a:ahLst/>
              <a:cxnLst/>
              <a:rect l="l" t="t" r="r" b="b"/>
              <a:pathLst>
                <a:path w="10807" h="2711" extrusionOk="0">
                  <a:moveTo>
                    <a:pt x="8692" y="1"/>
                  </a:moveTo>
                  <a:lnTo>
                    <a:pt x="8620" y="16"/>
                  </a:lnTo>
                  <a:lnTo>
                    <a:pt x="0" y="2423"/>
                  </a:lnTo>
                  <a:lnTo>
                    <a:pt x="0" y="2710"/>
                  </a:lnTo>
                  <a:lnTo>
                    <a:pt x="6635" y="2710"/>
                  </a:lnTo>
                  <a:lnTo>
                    <a:pt x="8620" y="647"/>
                  </a:lnTo>
                  <a:lnTo>
                    <a:pt x="10345" y="2423"/>
                  </a:lnTo>
                  <a:lnTo>
                    <a:pt x="10806" y="2423"/>
                  </a:lnTo>
                  <a:lnTo>
                    <a:pt x="86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5580525" y="1926925"/>
              <a:ext cx="217325" cy="60600"/>
            </a:xfrm>
            <a:custGeom>
              <a:avLst/>
              <a:gdLst/>
              <a:ahLst/>
              <a:cxnLst/>
              <a:rect l="l" t="t" r="r" b="b"/>
              <a:pathLst>
                <a:path w="8693" h="2424" extrusionOk="0">
                  <a:moveTo>
                    <a:pt x="2279" y="1"/>
                  </a:moveTo>
                  <a:lnTo>
                    <a:pt x="0" y="2423"/>
                  </a:lnTo>
                  <a:lnTo>
                    <a:pt x="6414" y="2423"/>
                  </a:lnTo>
                  <a:lnTo>
                    <a:pt x="86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5584075" y="1928475"/>
              <a:ext cx="172575" cy="57475"/>
            </a:xfrm>
            <a:custGeom>
              <a:avLst/>
              <a:gdLst/>
              <a:ahLst/>
              <a:cxnLst/>
              <a:rect l="l" t="t" r="r" b="b"/>
              <a:pathLst>
                <a:path w="6903" h="2299" extrusionOk="0">
                  <a:moveTo>
                    <a:pt x="2163" y="0"/>
                  </a:moveTo>
                  <a:lnTo>
                    <a:pt x="1" y="2299"/>
                  </a:lnTo>
                  <a:lnTo>
                    <a:pt x="6246" y="2299"/>
                  </a:lnTo>
                  <a:lnTo>
                    <a:pt x="6902" y="1602"/>
                  </a:lnTo>
                  <a:lnTo>
                    <a:pt x="2140" y="1602"/>
                  </a:lnTo>
                  <a:lnTo>
                    <a:pt x="3646" y="0"/>
                  </a:ln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5705975" y="1957175"/>
              <a:ext cx="26575" cy="19425"/>
            </a:xfrm>
            <a:custGeom>
              <a:avLst/>
              <a:gdLst/>
              <a:ahLst/>
              <a:cxnLst/>
              <a:rect l="l" t="t" r="r" b="b"/>
              <a:pathLst>
                <a:path w="1063" h="777" extrusionOk="0">
                  <a:moveTo>
                    <a:pt x="617" y="1"/>
                  </a:moveTo>
                  <a:lnTo>
                    <a:pt x="0" y="777"/>
                  </a:lnTo>
                  <a:lnTo>
                    <a:pt x="448" y="777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5679425" y="1957175"/>
              <a:ext cx="26575" cy="19425"/>
            </a:xfrm>
            <a:custGeom>
              <a:avLst/>
              <a:gdLst/>
              <a:ahLst/>
              <a:cxnLst/>
              <a:rect l="l" t="t" r="r" b="b"/>
              <a:pathLst>
                <a:path w="1063" h="777" extrusionOk="0">
                  <a:moveTo>
                    <a:pt x="616" y="1"/>
                  </a:moveTo>
                  <a:lnTo>
                    <a:pt x="0" y="777"/>
                  </a:lnTo>
                  <a:lnTo>
                    <a:pt x="446" y="777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5748800" y="1937825"/>
              <a:ext cx="26575" cy="19375"/>
            </a:xfrm>
            <a:custGeom>
              <a:avLst/>
              <a:gdLst/>
              <a:ahLst/>
              <a:cxnLst/>
              <a:rect l="l" t="t" r="r" b="b"/>
              <a:pathLst>
                <a:path w="1063" h="775" extrusionOk="0">
                  <a:moveTo>
                    <a:pt x="615" y="0"/>
                  </a:moveTo>
                  <a:lnTo>
                    <a:pt x="1" y="775"/>
                  </a:lnTo>
                  <a:lnTo>
                    <a:pt x="446" y="775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5725500" y="1945625"/>
              <a:ext cx="26575" cy="19400"/>
            </a:xfrm>
            <a:custGeom>
              <a:avLst/>
              <a:gdLst/>
              <a:ahLst/>
              <a:cxnLst/>
              <a:rect l="l" t="t" r="r" b="b"/>
              <a:pathLst>
                <a:path w="1063" h="776" extrusionOk="0">
                  <a:moveTo>
                    <a:pt x="616" y="1"/>
                  </a:moveTo>
                  <a:lnTo>
                    <a:pt x="1" y="776"/>
                  </a:lnTo>
                  <a:lnTo>
                    <a:pt x="447" y="776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5652875" y="1957175"/>
              <a:ext cx="26575" cy="19425"/>
            </a:xfrm>
            <a:custGeom>
              <a:avLst/>
              <a:gdLst/>
              <a:ahLst/>
              <a:cxnLst/>
              <a:rect l="l" t="t" r="r" b="b"/>
              <a:pathLst>
                <a:path w="1063" h="777" extrusionOk="0">
                  <a:moveTo>
                    <a:pt x="615" y="1"/>
                  </a:moveTo>
                  <a:lnTo>
                    <a:pt x="1" y="777"/>
                  </a:lnTo>
                  <a:lnTo>
                    <a:pt x="446" y="777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5621675" y="1944125"/>
              <a:ext cx="26625" cy="19375"/>
            </a:xfrm>
            <a:custGeom>
              <a:avLst/>
              <a:gdLst/>
              <a:ahLst/>
              <a:cxnLst/>
              <a:rect l="l" t="t" r="r" b="b"/>
              <a:pathLst>
                <a:path w="1065" h="775" extrusionOk="0">
                  <a:moveTo>
                    <a:pt x="617" y="0"/>
                  </a:moveTo>
                  <a:lnTo>
                    <a:pt x="0" y="774"/>
                  </a:lnTo>
                  <a:lnTo>
                    <a:pt x="448" y="774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5596675" y="1966900"/>
              <a:ext cx="16425" cy="11950"/>
            </a:xfrm>
            <a:custGeom>
              <a:avLst/>
              <a:gdLst/>
              <a:ahLst/>
              <a:cxnLst/>
              <a:rect l="l" t="t" r="r" b="b"/>
              <a:pathLst>
                <a:path w="657" h="478" extrusionOk="0">
                  <a:moveTo>
                    <a:pt x="380" y="0"/>
                  </a:moveTo>
                  <a:lnTo>
                    <a:pt x="0" y="478"/>
                  </a:lnTo>
                  <a:lnTo>
                    <a:pt x="277" y="47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5644675" y="1960900"/>
              <a:ext cx="16425" cy="12025"/>
            </a:xfrm>
            <a:custGeom>
              <a:avLst/>
              <a:gdLst/>
              <a:ahLst/>
              <a:cxnLst/>
              <a:rect l="l" t="t" r="r" b="b"/>
              <a:pathLst>
                <a:path w="657" h="481" extrusionOk="0">
                  <a:moveTo>
                    <a:pt x="381" y="1"/>
                  </a:moveTo>
                  <a:lnTo>
                    <a:pt x="1" y="480"/>
                  </a:lnTo>
                  <a:lnTo>
                    <a:pt x="276" y="480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5774225" y="2038200"/>
              <a:ext cx="30200" cy="49375"/>
            </a:xfrm>
            <a:custGeom>
              <a:avLst/>
              <a:gdLst/>
              <a:ahLst/>
              <a:cxnLst/>
              <a:rect l="l" t="t" r="r" b="b"/>
              <a:pathLst>
                <a:path w="1208" h="1975" extrusionOk="0">
                  <a:moveTo>
                    <a:pt x="0" y="1"/>
                  </a:moveTo>
                  <a:lnTo>
                    <a:pt x="0" y="1974"/>
                  </a:lnTo>
                  <a:lnTo>
                    <a:pt x="1207" y="1974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5700900" y="2015150"/>
              <a:ext cx="20950" cy="43200"/>
            </a:xfrm>
            <a:custGeom>
              <a:avLst/>
              <a:gdLst/>
              <a:ahLst/>
              <a:cxnLst/>
              <a:rect l="l" t="t" r="r" b="b"/>
              <a:pathLst>
                <a:path w="838" h="1728" extrusionOk="0">
                  <a:moveTo>
                    <a:pt x="0" y="0"/>
                  </a:moveTo>
                  <a:lnTo>
                    <a:pt x="0" y="1727"/>
                  </a:lnTo>
                  <a:lnTo>
                    <a:pt x="837" y="1727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5704200" y="2018475"/>
              <a:ext cx="14300" cy="36525"/>
            </a:xfrm>
            <a:custGeom>
              <a:avLst/>
              <a:gdLst/>
              <a:ahLst/>
              <a:cxnLst/>
              <a:rect l="l" t="t" r="r" b="b"/>
              <a:pathLst>
                <a:path w="572" h="1461" extrusionOk="0">
                  <a:moveTo>
                    <a:pt x="0" y="0"/>
                  </a:moveTo>
                  <a:lnTo>
                    <a:pt x="0" y="1461"/>
                  </a:lnTo>
                  <a:lnTo>
                    <a:pt x="571" y="146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5676750" y="2015150"/>
              <a:ext cx="21000" cy="43200"/>
            </a:xfrm>
            <a:custGeom>
              <a:avLst/>
              <a:gdLst/>
              <a:ahLst/>
              <a:cxnLst/>
              <a:rect l="l" t="t" r="r" b="b"/>
              <a:pathLst>
                <a:path w="840" h="1728" extrusionOk="0">
                  <a:moveTo>
                    <a:pt x="1" y="0"/>
                  </a:moveTo>
                  <a:lnTo>
                    <a:pt x="1" y="1727"/>
                  </a:lnTo>
                  <a:lnTo>
                    <a:pt x="839" y="1727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7"/>
            <p:cNvSpPr/>
            <p:nvPr/>
          </p:nvSpPr>
          <p:spPr>
            <a:xfrm>
              <a:off x="5680075" y="2018475"/>
              <a:ext cx="14300" cy="36525"/>
            </a:xfrm>
            <a:custGeom>
              <a:avLst/>
              <a:gdLst/>
              <a:ahLst/>
              <a:cxnLst/>
              <a:rect l="l" t="t" r="r" b="b"/>
              <a:pathLst>
                <a:path w="572" h="1461" extrusionOk="0">
                  <a:moveTo>
                    <a:pt x="1" y="0"/>
                  </a:moveTo>
                  <a:lnTo>
                    <a:pt x="1" y="1461"/>
                  </a:lnTo>
                  <a:lnTo>
                    <a:pt x="572" y="1461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7"/>
            <p:cNvSpPr/>
            <p:nvPr/>
          </p:nvSpPr>
          <p:spPr>
            <a:xfrm>
              <a:off x="5633550" y="2015150"/>
              <a:ext cx="21000" cy="43200"/>
            </a:xfrm>
            <a:custGeom>
              <a:avLst/>
              <a:gdLst/>
              <a:ahLst/>
              <a:cxnLst/>
              <a:rect l="l" t="t" r="r" b="b"/>
              <a:pathLst>
                <a:path w="840" h="1728" extrusionOk="0">
                  <a:moveTo>
                    <a:pt x="1" y="0"/>
                  </a:moveTo>
                  <a:lnTo>
                    <a:pt x="1" y="1727"/>
                  </a:lnTo>
                  <a:lnTo>
                    <a:pt x="839" y="1727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5636900" y="2018475"/>
              <a:ext cx="14250" cy="36525"/>
            </a:xfrm>
            <a:custGeom>
              <a:avLst/>
              <a:gdLst/>
              <a:ahLst/>
              <a:cxnLst/>
              <a:rect l="l" t="t" r="r" b="b"/>
              <a:pathLst>
                <a:path w="570" h="1461" extrusionOk="0">
                  <a:moveTo>
                    <a:pt x="0" y="0"/>
                  </a:moveTo>
                  <a:lnTo>
                    <a:pt x="0" y="1461"/>
                  </a:lnTo>
                  <a:lnTo>
                    <a:pt x="570" y="146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5609450" y="2015150"/>
              <a:ext cx="20950" cy="43200"/>
            </a:xfrm>
            <a:custGeom>
              <a:avLst/>
              <a:gdLst/>
              <a:ahLst/>
              <a:cxnLst/>
              <a:rect l="l" t="t" r="r" b="b"/>
              <a:pathLst>
                <a:path w="838" h="1728" extrusionOk="0">
                  <a:moveTo>
                    <a:pt x="0" y="0"/>
                  </a:moveTo>
                  <a:lnTo>
                    <a:pt x="0" y="1727"/>
                  </a:lnTo>
                  <a:lnTo>
                    <a:pt x="838" y="172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5612800" y="2018475"/>
              <a:ext cx="14275" cy="36525"/>
            </a:xfrm>
            <a:custGeom>
              <a:avLst/>
              <a:gdLst/>
              <a:ahLst/>
              <a:cxnLst/>
              <a:rect l="l" t="t" r="r" b="b"/>
              <a:pathLst>
                <a:path w="571" h="1461" extrusionOk="0">
                  <a:moveTo>
                    <a:pt x="1" y="0"/>
                  </a:moveTo>
                  <a:lnTo>
                    <a:pt x="1" y="1461"/>
                  </a:lnTo>
                  <a:lnTo>
                    <a:pt x="571" y="146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5561425" y="2061975"/>
              <a:ext cx="141500" cy="33675"/>
            </a:xfrm>
            <a:custGeom>
              <a:avLst/>
              <a:gdLst/>
              <a:ahLst/>
              <a:cxnLst/>
              <a:rect l="l" t="t" r="r" b="b"/>
              <a:pathLst>
                <a:path w="5660" h="1347" extrusionOk="0">
                  <a:moveTo>
                    <a:pt x="4076" y="1"/>
                  </a:moveTo>
                  <a:cubicBezTo>
                    <a:pt x="3898" y="1"/>
                    <a:pt x="3715" y="70"/>
                    <a:pt x="3579" y="189"/>
                  </a:cubicBezTo>
                  <a:cubicBezTo>
                    <a:pt x="3461" y="292"/>
                    <a:pt x="3381" y="439"/>
                    <a:pt x="3259" y="536"/>
                  </a:cubicBezTo>
                  <a:cubicBezTo>
                    <a:pt x="3208" y="469"/>
                    <a:pt x="3132" y="416"/>
                    <a:pt x="3050" y="416"/>
                  </a:cubicBezTo>
                  <a:cubicBezTo>
                    <a:pt x="3047" y="416"/>
                    <a:pt x="3045" y="416"/>
                    <a:pt x="3043" y="416"/>
                  </a:cubicBezTo>
                  <a:cubicBezTo>
                    <a:pt x="2957" y="420"/>
                    <a:pt x="2875" y="498"/>
                    <a:pt x="2896" y="582"/>
                  </a:cubicBezTo>
                  <a:cubicBezTo>
                    <a:pt x="2839" y="558"/>
                    <a:pt x="2777" y="545"/>
                    <a:pt x="2715" y="545"/>
                  </a:cubicBezTo>
                  <a:cubicBezTo>
                    <a:pt x="2652" y="545"/>
                    <a:pt x="2590" y="558"/>
                    <a:pt x="2533" y="587"/>
                  </a:cubicBezTo>
                  <a:cubicBezTo>
                    <a:pt x="2423" y="641"/>
                    <a:pt x="2347" y="759"/>
                    <a:pt x="2351" y="884"/>
                  </a:cubicBezTo>
                  <a:cubicBezTo>
                    <a:pt x="2223" y="661"/>
                    <a:pt x="2062" y="457"/>
                    <a:pt x="1876" y="280"/>
                  </a:cubicBezTo>
                  <a:cubicBezTo>
                    <a:pt x="1775" y="185"/>
                    <a:pt x="1656" y="91"/>
                    <a:pt x="1518" y="91"/>
                  </a:cubicBezTo>
                  <a:cubicBezTo>
                    <a:pt x="1516" y="91"/>
                    <a:pt x="1514" y="91"/>
                    <a:pt x="1512" y="91"/>
                  </a:cubicBezTo>
                  <a:cubicBezTo>
                    <a:pt x="1388" y="93"/>
                    <a:pt x="1276" y="173"/>
                    <a:pt x="1189" y="262"/>
                  </a:cubicBezTo>
                  <a:cubicBezTo>
                    <a:pt x="1047" y="410"/>
                    <a:pt x="954" y="584"/>
                    <a:pt x="907" y="781"/>
                  </a:cubicBezTo>
                  <a:cubicBezTo>
                    <a:pt x="862" y="716"/>
                    <a:pt x="816" y="649"/>
                    <a:pt x="771" y="584"/>
                  </a:cubicBezTo>
                  <a:cubicBezTo>
                    <a:pt x="709" y="496"/>
                    <a:pt x="632" y="396"/>
                    <a:pt x="525" y="392"/>
                  </a:cubicBezTo>
                  <a:cubicBezTo>
                    <a:pt x="521" y="392"/>
                    <a:pt x="517" y="392"/>
                    <a:pt x="514" y="392"/>
                  </a:cubicBezTo>
                  <a:cubicBezTo>
                    <a:pt x="420" y="392"/>
                    <a:pt x="339" y="466"/>
                    <a:pt x="281" y="542"/>
                  </a:cubicBezTo>
                  <a:cubicBezTo>
                    <a:pt x="106" y="763"/>
                    <a:pt x="14" y="1064"/>
                    <a:pt x="1" y="1346"/>
                  </a:cubicBezTo>
                  <a:lnTo>
                    <a:pt x="5659" y="1346"/>
                  </a:lnTo>
                  <a:cubicBezTo>
                    <a:pt x="5656" y="1238"/>
                    <a:pt x="5606" y="1092"/>
                    <a:pt x="5557" y="994"/>
                  </a:cubicBezTo>
                  <a:cubicBezTo>
                    <a:pt x="5494" y="856"/>
                    <a:pt x="5360" y="753"/>
                    <a:pt x="5211" y="730"/>
                  </a:cubicBezTo>
                  <a:cubicBezTo>
                    <a:pt x="5188" y="727"/>
                    <a:pt x="5165" y="725"/>
                    <a:pt x="5141" y="725"/>
                  </a:cubicBezTo>
                  <a:cubicBezTo>
                    <a:pt x="5012" y="725"/>
                    <a:pt x="4877" y="779"/>
                    <a:pt x="4795" y="876"/>
                  </a:cubicBezTo>
                  <a:cubicBezTo>
                    <a:pt x="4734" y="580"/>
                    <a:pt x="4651" y="254"/>
                    <a:pt x="4397" y="91"/>
                  </a:cubicBezTo>
                  <a:cubicBezTo>
                    <a:pt x="4301" y="29"/>
                    <a:pt x="4190" y="1"/>
                    <a:pt x="40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7"/>
            <p:cNvSpPr/>
            <p:nvPr/>
          </p:nvSpPr>
          <p:spPr>
            <a:xfrm>
              <a:off x="4992925" y="2246500"/>
              <a:ext cx="10825" cy="30675"/>
            </a:xfrm>
            <a:custGeom>
              <a:avLst/>
              <a:gdLst/>
              <a:ahLst/>
              <a:cxnLst/>
              <a:rect l="l" t="t" r="r" b="b"/>
              <a:pathLst>
                <a:path w="433" h="1227" extrusionOk="0">
                  <a:moveTo>
                    <a:pt x="72" y="0"/>
                  </a:moveTo>
                  <a:cubicBezTo>
                    <a:pt x="62" y="0"/>
                    <a:pt x="53" y="5"/>
                    <a:pt x="50" y="17"/>
                  </a:cubicBezTo>
                  <a:cubicBezTo>
                    <a:pt x="1" y="212"/>
                    <a:pt x="71" y="417"/>
                    <a:pt x="136" y="599"/>
                  </a:cubicBezTo>
                  <a:cubicBezTo>
                    <a:pt x="204" y="794"/>
                    <a:pt x="279" y="985"/>
                    <a:pt x="320" y="1187"/>
                  </a:cubicBezTo>
                  <a:cubicBezTo>
                    <a:pt x="325" y="1215"/>
                    <a:pt x="345" y="1226"/>
                    <a:pt x="366" y="1226"/>
                  </a:cubicBezTo>
                  <a:cubicBezTo>
                    <a:pt x="398" y="1226"/>
                    <a:pt x="433" y="1199"/>
                    <a:pt x="425" y="1159"/>
                  </a:cubicBezTo>
                  <a:cubicBezTo>
                    <a:pt x="388" y="962"/>
                    <a:pt x="316" y="775"/>
                    <a:pt x="252" y="587"/>
                  </a:cubicBezTo>
                  <a:cubicBezTo>
                    <a:pt x="188" y="398"/>
                    <a:pt x="153" y="204"/>
                    <a:pt x="96" y="17"/>
                  </a:cubicBezTo>
                  <a:cubicBezTo>
                    <a:pt x="93" y="6"/>
                    <a:pt x="82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7"/>
            <p:cNvSpPr/>
            <p:nvPr/>
          </p:nvSpPr>
          <p:spPr>
            <a:xfrm>
              <a:off x="5008100" y="2247850"/>
              <a:ext cx="3350" cy="19200"/>
            </a:xfrm>
            <a:custGeom>
              <a:avLst/>
              <a:gdLst/>
              <a:ahLst/>
              <a:cxnLst/>
              <a:rect l="l" t="t" r="r" b="b"/>
              <a:pathLst>
                <a:path w="134" h="768" extrusionOk="0">
                  <a:moveTo>
                    <a:pt x="112" y="1"/>
                  </a:moveTo>
                  <a:cubicBezTo>
                    <a:pt x="108" y="1"/>
                    <a:pt x="103" y="2"/>
                    <a:pt x="100" y="6"/>
                  </a:cubicBezTo>
                  <a:cubicBezTo>
                    <a:pt x="64" y="41"/>
                    <a:pt x="44" y="100"/>
                    <a:pt x="31" y="146"/>
                  </a:cubicBezTo>
                  <a:cubicBezTo>
                    <a:pt x="13" y="205"/>
                    <a:pt x="9" y="270"/>
                    <a:pt x="6" y="332"/>
                  </a:cubicBezTo>
                  <a:cubicBezTo>
                    <a:pt x="0" y="461"/>
                    <a:pt x="11" y="590"/>
                    <a:pt x="12" y="720"/>
                  </a:cubicBezTo>
                  <a:cubicBezTo>
                    <a:pt x="13" y="752"/>
                    <a:pt x="38" y="768"/>
                    <a:pt x="64" y="768"/>
                  </a:cubicBezTo>
                  <a:cubicBezTo>
                    <a:pt x="89" y="768"/>
                    <a:pt x="115" y="751"/>
                    <a:pt x="115" y="718"/>
                  </a:cubicBezTo>
                  <a:cubicBezTo>
                    <a:pt x="116" y="595"/>
                    <a:pt x="113" y="471"/>
                    <a:pt x="114" y="348"/>
                  </a:cubicBezTo>
                  <a:cubicBezTo>
                    <a:pt x="114" y="290"/>
                    <a:pt x="118" y="231"/>
                    <a:pt x="120" y="173"/>
                  </a:cubicBezTo>
                  <a:cubicBezTo>
                    <a:pt x="123" y="123"/>
                    <a:pt x="134" y="70"/>
                    <a:pt x="132" y="19"/>
                  </a:cubicBezTo>
                  <a:cubicBezTo>
                    <a:pt x="132" y="8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5017125" y="2243850"/>
              <a:ext cx="10975" cy="19400"/>
            </a:xfrm>
            <a:custGeom>
              <a:avLst/>
              <a:gdLst/>
              <a:ahLst/>
              <a:cxnLst/>
              <a:rect l="l" t="t" r="r" b="b"/>
              <a:pathLst>
                <a:path w="439" h="776" extrusionOk="0">
                  <a:moveTo>
                    <a:pt x="403" y="1"/>
                  </a:moveTo>
                  <a:cubicBezTo>
                    <a:pt x="396" y="1"/>
                    <a:pt x="389" y="3"/>
                    <a:pt x="382" y="9"/>
                  </a:cubicBezTo>
                  <a:cubicBezTo>
                    <a:pt x="278" y="92"/>
                    <a:pt x="209" y="217"/>
                    <a:pt x="149" y="335"/>
                  </a:cubicBezTo>
                  <a:cubicBezTo>
                    <a:pt x="87" y="457"/>
                    <a:pt x="37" y="585"/>
                    <a:pt x="8" y="717"/>
                  </a:cubicBezTo>
                  <a:cubicBezTo>
                    <a:pt x="0" y="752"/>
                    <a:pt x="30" y="775"/>
                    <a:pt x="58" y="775"/>
                  </a:cubicBezTo>
                  <a:cubicBezTo>
                    <a:pt x="76" y="775"/>
                    <a:pt x="93" y="765"/>
                    <a:pt x="98" y="742"/>
                  </a:cubicBezTo>
                  <a:cubicBezTo>
                    <a:pt x="128" y="615"/>
                    <a:pt x="174" y="493"/>
                    <a:pt x="235" y="378"/>
                  </a:cubicBezTo>
                  <a:cubicBezTo>
                    <a:pt x="293" y="263"/>
                    <a:pt x="374" y="161"/>
                    <a:pt x="428" y="45"/>
                  </a:cubicBezTo>
                  <a:cubicBezTo>
                    <a:pt x="438" y="22"/>
                    <a:pt x="422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5200350" y="2220450"/>
              <a:ext cx="7700" cy="31525"/>
            </a:xfrm>
            <a:custGeom>
              <a:avLst/>
              <a:gdLst/>
              <a:ahLst/>
              <a:cxnLst/>
              <a:rect l="l" t="t" r="r" b="b"/>
              <a:pathLst>
                <a:path w="308" h="1261" extrusionOk="0">
                  <a:moveTo>
                    <a:pt x="62" y="1"/>
                  </a:moveTo>
                  <a:cubicBezTo>
                    <a:pt x="37" y="1"/>
                    <a:pt x="14" y="14"/>
                    <a:pt x="5" y="49"/>
                  </a:cubicBezTo>
                  <a:cubicBezTo>
                    <a:pt x="0" y="67"/>
                    <a:pt x="15" y="80"/>
                    <a:pt x="30" y="80"/>
                  </a:cubicBezTo>
                  <a:cubicBezTo>
                    <a:pt x="31" y="80"/>
                    <a:pt x="32" y="80"/>
                    <a:pt x="33" y="80"/>
                  </a:cubicBezTo>
                  <a:lnTo>
                    <a:pt x="33" y="80"/>
                  </a:lnTo>
                  <a:cubicBezTo>
                    <a:pt x="42" y="128"/>
                    <a:pt x="72" y="183"/>
                    <a:pt x="84" y="224"/>
                  </a:cubicBezTo>
                  <a:cubicBezTo>
                    <a:pt x="105" y="302"/>
                    <a:pt x="125" y="379"/>
                    <a:pt x="140" y="459"/>
                  </a:cubicBezTo>
                  <a:cubicBezTo>
                    <a:pt x="189" y="701"/>
                    <a:pt x="182" y="950"/>
                    <a:pt x="126" y="1191"/>
                  </a:cubicBezTo>
                  <a:cubicBezTo>
                    <a:pt x="116" y="1232"/>
                    <a:pt x="151" y="1260"/>
                    <a:pt x="184" y="1260"/>
                  </a:cubicBezTo>
                  <a:cubicBezTo>
                    <a:pt x="206" y="1260"/>
                    <a:pt x="227" y="1248"/>
                    <a:pt x="233" y="1220"/>
                  </a:cubicBezTo>
                  <a:cubicBezTo>
                    <a:pt x="307" y="922"/>
                    <a:pt x="304" y="623"/>
                    <a:pt x="237" y="325"/>
                  </a:cubicBezTo>
                  <a:cubicBezTo>
                    <a:pt x="217" y="234"/>
                    <a:pt x="198" y="122"/>
                    <a:pt x="142" y="44"/>
                  </a:cubicBezTo>
                  <a:cubicBezTo>
                    <a:pt x="125" y="19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5223325" y="2231100"/>
              <a:ext cx="3075" cy="18425"/>
            </a:xfrm>
            <a:custGeom>
              <a:avLst/>
              <a:gdLst/>
              <a:ahLst/>
              <a:cxnLst/>
              <a:rect l="l" t="t" r="r" b="b"/>
              <a:pathLst>
                <a:path w="123" h="737" extrusionOk="0">
                  <a:moveTo>
                    <a:pt x="60" y="1"/>
                  </a:moveTo>
                  <a:cubicBezTo>
                    <a:pt x="52" y="1"/>
                    <a:pt x="43" y="5"/>
                    <a:pt x="36" y="14"/>
                  </a:cubicBezTo>
                  <a:cubicBezTo>
                    <a:pt x="2" y="59"/>
                    <a:pt x="6" y="115"/>
                    <a:pt x="3" y="169"/>
                  </a:cubicBezTo>
                  <a:cubicBezTo>
                    <a:pt x="0" y="227"/>
                    <a:pt x="0" y="283"/>
                    <a:pt x="0" y="341"/>
                  </a:cubicBezTo>
                  <a:cubicBezTo>
                    <a:pt x="0" y="454"/>
                    <a:pt x="1" y="566"/>
                    <a:pt x="1" y="679"/>
                  </a:cubicBezTo>
                  <a:cubicBezTo>
                    <a:pt x="1" y="717"/>
                    <a:pt x="31" y="737"/>
                    <a:pt x="60" y="737"/>
                  </a:cubicBezTo>
                  <a:cubicBezTo>
                    <a:pt x="90" y="737"/>
                    <a:pt x="120" y="717"/>
                    <a:pt x="120" y="679"/>
                  </a:cubicBezTo>
                  <a:cubicBezTo>
                    <a:pt x="120" y="566"/>
                    <a:pt x="121" y="454"/>
                    <a:pt x="121" y="341"/>
                  </a:cubicBezTo>
                  <a:cubicBezTo>
                    <a:pt x="121" y="286"/>
                    <a:pt x="123" y="230"/>
                    <a:pt x="119" y="176"/>
                  </a:cubicBezTo>
                  <a:cubicBezTo>
                    <a:pt x="115" y="121"/>
                    <a:pt x="120" y="61"/>
                    <a:pt x="85" y="14"/>
                  </a:cubicBezTo>
                  <a:cubicBezTo>
                    <a:pt x="78" y="5"/>
                    <a:pt x="69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5229075" y="2229800"/>
              <a:ext cx="9175" cy="19975"/>
            </a:xfrm>
            <a:custGeom>
              <a:avLst/>
              <a:gdLst/>
              <a:ahLst/>
              <a:cxnLst/>
              <a:rect l="l" t="t" r="r" b="b"/>
              <a:pathLst>
                <a:path w="367" h="799" extrusionOk="0">
                  <a:moveTo>
                    <a:pt x="329" y="1"/>
                  </a:moveTo>
                  <a:cubicBezTo>
                    <a:pt x="322" y="1"/>
                    <a:pt x="315" y="3"/>
                    <a:pt x="308" y="9"/>
                  </a:cubicBezTo>
                  <a:cubicBezTo>
                    <a:pt x="206" y="91"/>
                    <a:pt x="150" y="210"/>
                    <a:pt x="109" y="333"/>
                  </a:cubicBezTo>
                  <a:cubicBezTo>
                    <a:pt x="68" y="456"/>
                    <a:pt x="44" y="587"/>
                    <a:pt x="13" y="712"/>
                  </a:cubicBezTo>
                  <a:cubicBezTo>
                    <a:pt x="0" y="764"/>
                    <a:pt x="45" y="799"/>
                    <a:pt x="86" y="799"/>
                  </a:cubicBezTo>
                  <a:cubicBezTo>
                    <a:pt x="113" y="799"/>
                    <a:pt x="138" y="784"/>
                    <a:pt x="146" y="751"/>
                  </a:cubicBezTo>
                  <a:cubicBezTo>
                    <a:pt x="175" y="629"/>
                    <a:pt x="198" y="507"/>
                    <a:pt x="232" y="387"/>
                  </a:cubicBezTo>
                  <a:cubicBezTo>
                    <a:pt x="265" y="270"/>
                    <a:pt x="309" y="158"/>
                    <a:pt x="356" y="46"/>
                  </a:cubicBezTo>
                  <a:cubicBezTo>
                    <a:pt x="367" y="22"/>
                    <a:pt x="350" y="1"/>
                    <a:pt x="3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7"/>
            <p:cNvSpPr/>
            <p:nvPr/>
          </p:nvSpPr>
          <p:spPr>
            <a:xfrm>
              <a:off x="5582000" y="2120100"/>
              <a:ext cx="9925" cy="25775"/>
            </a:xfrm>
            <a:custGeom>
              <a:avLst/>
              <a:gdLst/>
              <a:ahLst/>
              <a:cxnLst/>
              <a:rect l="l" t="t" r="r" b="b"/>
              <a:pathLst>
                <a:path w="397" h="1031" extrusionOk="0">
                  <a:moveTo>
                    <a:pt x="27" y="0"/>
                  </a:moveTo>
                  <a:cubicBezTo>
                    <a:pt x="13" y="0"/>
                    <a:pt x="0" y="14"/>
                    <a:pt x="11" y="28"/>
                  </a:cubicBezTo>
                  <a:cubicBezTo>
                    <a:pt x="105" y="169"/>
                    <a:pt x="146" y="320"/>
                    <a:pt x="180" y="486"/>
                  </a:cubicBezTo>
                  <a:cubicBezTo>
                    <a:pt x="214" y="651"/>
                    <a:pt x="237" y="819"/>
                    <a:pt x="267" y="985"/>
                  </a:cubicBezTo>
                  <a:cubicBezTo>
                    <a:pt x="273" y="1017"/>
                    <a:pt x="295" y="1031"/>
                    <a:pt x="320" y="1031"/>
                  </a:cubicBezTo>
                  <a:cubicBezTo>
                    <a:pt x="356" y="1031"/>
                    <a:pt x="397" y="999"/>
                    <a:pt x="388" y="952"/>
                  </a:cubicBezTo>
                  <a:cubicBezTo>
                    <a:pt x="357" y="779"/>
                    <a:pt x="341" y="601"/>
                    <a:pt x="289" y="432"/>
                  </a:cubicBezTo>
                  <a:cubicBezTo>
                    <a:pt x="242" y="281"/>
                    <a:pt x="171" y="108"/>
                    <a:pt x="40" y="5"/>
                  </a:cubicBezTo>
                  <a:cubicBezTo>
                    <a:pt x="36" y="2"/>
                    <a:pt x="31" y="0"/>
                    <a:pt x="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7"/>
            <p:cNvSpPr/>
            <p:nvPr/>
          </p:nvSpPr>
          <p:spPr>
            <a:xfrm>
              <a:off x="5601400" y="2128875"/>
              <a:ext cx="4300" cy="21575"/>
            </a:xfrm>
            <a:custGeom>
              <a:avLst/>
              <a:gdLst/>
              <a:ahLst/>
              <a:cxnLst/>
              <a:rect l="l" t="t" r="r" b="b"/>
              <a:pathLst>
                <a:path w="172" h="863" extrusionOk="0">
                  <a:moveTo>
                    <a:pt x="152" y="0"/>
                  </a:moveTo>
                  <a:cubicBezTo>
                    <a:pt x="148" y="0"/>
                    <a:pt x="144" y="1"/>
                    <a:pt x="140" y="5"/>
                  </a:cubicBezTo>
                  <a:cubicBezTo>
                    <a:pt x="37" y="105"/>
                    <a:pt x="9" y="254"/>
                    <a:pt x="5" y="393"/>
                  </a:cubicBezTo>
                  <a:cubicBezTo>
                    <a:pt x="1" y="541"/>
                    <a:pt x="26" y="686"/>
                    <a:pt x="58" y="830"/>
                  </a:cubicBezTo>
                  <a:cubicBezTo>
                    <a:pt x="63" y="853"/>
                    <a:pt x="80" y="863"/>
                    <a:pt x="98" y="863"/>
                  </a:cubicBezTo>
                  <a:cubicBezTo>
                    <a:pt x="125" y="863"/>
                    <a:pt x="155" y="840"/>
                    <a:pt x="147" y="804"/>
                  </a:cubicBezTo>
                  <a:cubicBezTo>
                    <a:pt x="117" y="674"/>
                    <a:pt x="94" y="541"/>
                    <a:pt x="97" y="406"/>
                  </a:cubicBezTo>
                  <a:cubicBezTo>
                    <a:pt x="99" y="273"/>
                    <a:pt x="138" y="148"/>
                    <a:pt x="169" y="22"/>
                  </a:cubicBezTo>
                  <a:cubicBezTo>
                    <a:pt x="172" y="9"/>
                    <a:pt x="162" y="0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7"/>
            <p:cNvSpPr/>
            <p:nvPr/>
          </p:nvSpPr>
          <p:spPr>
            <a:xfrm>
              <a:off x="5614900" y="2125125"/>
              <a:ext cx="10825" cy="19225"/>
            </a:xfrm>
            <a:custGeom>
              <a:avLst/>
              <a:gdLst/>
              <a:ahLst/>
              <a:cxnLst/>
              <a:rect l="l" t="t" r="r" b="b"/>
              <a:pathLst>
                <a:path w="433" h="769" extrusionOk="0">
                  <a:moveTo>
                    <a:pt x="412" y="0"/>
                  </a:moveTo>
                  <a:cubicBezTo>
                    <a:pt x="408" y="0"/>
                    <a:pt x="404" y="2"/>
                    <a:pt x="399" y="5"/>
                  </a:cubicBezTo>
                  <a:cubicBezTo>
                    <a:pt x="350" y="45"/>
                    <a:pt x="304" y="95"/>
                    <a:pt x="263" y="144"/>
                  </a:cubicBezTo>
                  <a:cubicBezTo>
                    <a:pt x="219" y="199"/>
                    <a:pt x="179" y="250"/>
                    <a:pt x="148" y="311"/>
                  </a:cubicBezTo>
                  <a:cubicBezTo>
                    <a:pt x="87" y="435"/>
                    <a:pt x="44" y="569"/>
                    <a:pt x="10" y="703"/>
                  </a:cubicBezTo>
                  <a:cubicBezTo>
                    <a:pt x="1" y="743"/>
                    <a:pt x="34" y="769"/>
                    <a:pt x="65" y="769"/>
                  </a:cubicBezTo>
                  <a:cubicBezTo>
                    <a:pt x="86" y="769"/>
                    <a:pt x="105" y="757"/>
                    <a:pt x="111" y="732"/>
                  </a:cubicBezTo>
                  <a:cubicBezTo>
                    <a:pt x="141" y="604"/>
                    <a:pt x="182" y="481"/>
                    <a:pt x="235" y="363"/>
                  </a:cubicBezTo>
                  <a:cubicBezTo>
                    <a:pt x="261" y="306"/>
                    <a:pt x="285" y="246"/>
                    <a:pt x="314" y="190"/>
                  </a:cubicBezTo>
                  <a:cubicBezTo>
                    <a:pt x="345" y="132"/>
                    <a:pt x="382" y="81"/>
                    <a:pt x="423" y="29"/>
                  </a:cubicBezTo>
                  <a:cubicBezTo>
                    <a:pt x="432" y="15"/>
                    <a:pt x="424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7"/>
            <p:cNvSpPr/>
            <p:nvPr/>
          </p:nvSpPr>
          <p:spPr>
            <a:xfrm>
              <a:off x="5885925" y="2070550"/>
              <a:ext cx="6750" cy="21100"/>
            </a:xfrm>
            <a:custGeom>
              <a:avLst/>
              <a:gdLst/>
              <a:ahLst/>
              <a:cxnLst/>
              <a:rect l="l" t="t" r="r" b="b"/>
              <a:pathLst>
                <a:path w="270" h="844" extrusionOk="0">
                  <a:moveTo>
                    <a:pt x="40" y="1"/>
                  </a:moveTo>
                  <a:cubicBezTo>
                    <a:pt x="32" y="1"/>
                    <a:pt x="24" y="6"/>
                    <a:pt x="21" y="15"/>
                  </a:cubicBezTo>
                  <a:cubicBezTo>
                    <a:pt x="12" y="40"/>
                    <a:pt x="4" y="57"/>
                    <a:pt x="2" y="85"/>
                  </a:cubicBezTo>
                  <a:cubicBezTo>
                    <a:pt x="1" y="116"/>
                    <a:pt x="2" y="146"/>
                    <a:pt x="6" y="177"/>
                  </a:cubicBezTo>
                  <a:cubicBezTo>
                    <a:pt x="14" y="254"/>
                    <a:pt x="27" y="331"/>
                    <a:pt x="43" y="408"/>
                  </a:cubicBezTo>
                  <a:cubicBezTo>
                    <a:pt x="60" y="488"/>
                    <a:pt x="83" y="568"/>
                    <a:pt x="109" y="646"/>
                  </a:cubicBezTo>
                  <a:cubicBezTo>
                    <a:pt x="137" y="718"/>
                    <a:pt x="175" y="778"/>
                    <a:pt x="224" y="836"/>
                  </a:cubicBezTo>
                  <a:cubicBezTo>
                    <a:pt x="228" y="841"/>
                    <a:pt x="233" y="843"/>
                    <a:pt x="239" y="843"/>
                  </a:cubicBezTo>
                  <a:cubicBezTo>
                    <a:pt x="253" y="843"/>
                    <a:pt x="270" y="829"/>
                    <a:pt x="263" y="814"/>
                  </a:cubicBezTo>
                  <a:cubicBezTo>
                    <a:pt x="236" y="748"/>
                    <a:pt x="222" y="675"/>
                    <a:pt x="203" y="608"/>
                  </a:cubicBezTo>
                  <a:cubicBezTo>
                    <a:pt x="181" y="529"/>
                    <a:pt x="166" y="450"/>
                    <a:pt x="150" y="372"/>
                  </a:cubicBezTo>
                  <a:cubicBezTo>
                    <a:pt x="137" y="300"/>
                    <a:pt x="128" y="229"/>
                    <a:pt x="113" y="158"/>
                  </a:cubicBezTo>
                  <a:cubicBezTo>
                    <a:pt x="108" y="129"/>
                    <a:pt x="102" y="100"/>
                    <a:pt x="93" y="72"/>
                  </a:cubicBezTo>
                  <a:cubicBezTo>
                    <a:pt x="86" y="45"/>
                    <a:pt x="71" y="32"/>
                    <a:pt x="57" y="10"/>
                  </a:cubicBezTo>
                  <a:cubicBezTo>
                    <a:pt x="52" y="4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7"/>
            <p:cNvSpPr/>
            <p:nvPr/>
          </p:nvSpPr>
          <p:spPr>
            <a:xfrm>
              <a:off x="5893550" y="2078125"/>
              <a:ext cx="6400" cy="13825"/>
            </a:xfrm>
            <a:custGeom>
              <a:avLst/>
              <a:gdLst/>
              <a:ahLst/>
              <a:cxnLst/>
              <a:rect l="l" t="t" r="r" b="b"/>
              <a:pathLst>
                <a:path w="256" h="553" extrusionOk="0">
                  <a:moveTo>
                    <a:pt x="235" y="0"/>
                  </a:moveTo>
                  <a:cubicBezTo>
                    <a:pt x="185" y="0"/>
                    <a:pt x="141" y="37"/>
                    <a:pt x="107" y="71"/>
                  </a:cubicBezTo>
                  <a:cubicBezTo>
                    <a:pt x="70" y="107"/>
                    <a:pt x="48" y="149"/>
                    <a:pt x="33" y="198"/>
                  </a:cubicBezTo>
                  <a:cubicBezTo>
                    <a:pt x="1" y="303"/>
                    <a:pt x="19" y="424"/>
                    <a:pt x="49" y="526"/>
                  </a:cubicBezTo>
                  <a:cubicBezTo>
                    <a:pt x="55" y="544"/>
                    <a:pt x="68" y="552"/>
                    <a:pt x="82" y="552"/>
                  </a:cubicBezTo>
                  <a:cubicBezTo>
                    <a:pt x="102" y="552"/>
                    <a:pt x="124" y="534"/>
                    <a:pt x="120" y="507"/>
                  </a:cubicBezTo>
                  <a:cubicBezTo>
                    <a:pt x="107" y="415"/>
                    <a:pt x="101" y="322"/>
                    <a:pt x="120" y="231"/>
                  </a:cubicBezTo>
                  <a:cubicBezTo>
                    <a:pt x="127" y="193"/>
                    <a:pt x="140" y="156"/>
                    <a:pt x="158" y="121"/>
                  </a:cubicBezTo>
                  <a:cubicBezTo>
                    <a:pt x="178" y="81"/>
                    <a:pt x="218" y="62"/>
                    <a:pt x="247" y="28"/>
                  </a:cubicBezTo>
                  <a:cubicBezTo>
                    <a:pt x="255" y="18"/>
                    <a:pt x="250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7"/>
            <p:cNvSpPr/>
            <p:nvPr/>
          </p:nvSpPr>
          <p:spPr>
            <a:xfrm>
              <a:off x="5903650" y="2070625"/>
              <a:ext cx="12525" cy="17350"/>
            </a:xfrm>
            <a:custGeom>
              <a:avLst/>
              <a:gdLst/>
              <a:ahLst/>
              <a:cxnLst/>
              <a:rect l="l" t="t" r="r" b="b"/>
              <a:pathLst>
                <a:path w="501" h="694" extrusionOk="0">
                  <a:moveTo>
                    <a:pt x="481" y="0"/>
                  </a:moveTo>
                  <a:cubicBezTo>
                    <a:pt x="478" y="0"/>
                    <a:pt x="476" y="1"/>
                    <a:pt x="473" y="3"/>
                  </a:cubicBezTo>
                  <a:cubicBezTo>
                    <a:pt x="258" y="165"/>
                    <a:pt x="80" y="401"/>
                    <a:pt x="5" y="659"/>
                  </a:cubicBezTo>
                  <a:cubicBezTo>
                    <a:pt x="0" y="678"/>
                    <a:pt x="18" y="693"/>
                    <a:pt x="34" y="693"/>
                  </a:cubicBezTo>
                  <a:cubicBezTo>
                    <a:pt x="42" y="693"/>
                    <a:pt x="50" y="689"/>
                    <a:pt x="54" y="679"/>
                  </a:cubicBezTo>
                  <a:cubicBezTo>
                    <a:pt x="106" y="555"/>
                    <a:pt x="181" y="446"/>
                    <a:pt x="261" y="339"/>
                  </a:cubicBezTo>
                  <a:cubicBezTo>
                    <a:pt x="340" y="235"/>
                    <a:pt x="429" y="138"/>
                    <a:pt x="495" y="25"/>
                  </a:cubicBezTo>
                  <a:cubicBezTo>
                    <a:pt x="500" y="15"/>
                    <a:pt x="491" y="0"/>
                    <a:pt x="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7"/>
            <p:cNvSpPr/>
            <p:nvPr/>
          </p:nvSpPr>
          <p:spPr>
            <a:xfrm>
              <a:off x="5734725" y="2120950"/>
              <a:ext cx="10375" cy="24125"/>
            </a:xfrm>
            <a:custGeom>
              <a:avLst/>
              <a:gdLst/>
              <a:ahLst/>
              <a:cxnLst/>
              <a:rect l="l" t="t" r="r" b="b"/>
              <a:pathLst>
                <a:path w="415" h="965" extrusionOk="0">
                  <a:moveTo>
                    <a:pt x="71" y="0"/>
                  </a:moveTo>
                  <a:cubicBezTo>
                    <a:pt x="64" y="0"/>
                    <a:pt x="56" y="4"/>
                    <a:pt x="50" y="9"/>
                  </a:cubicBezTo>
                  <a:cubicBezTo>
                    <a:pt x="1" y="54"/>
                    <a:pt x="48" y="165"/>
                    <a:pt x="64" y="217"/>
                  </a:cubicBezTo>
                  <a:cubicBezTo>
                    <a:pt x="90" y="299"/>
                    <a:pt x="119" y="381"/>
                    <a:pt x="151" y="462"/>
                  </a:cubicBezTo>
                  <a:cubicBezTo>
                    <a:pt x="213" y="621"/>
                    <a:pt x="283" y="777"/>
                    <a:pt x="336" y="940"/>
                  </a:cubicBezTo>
                  <a:cubicBezTo>
                    <a:pt x="342" y="957"/>
                    <a:pt x="357" y="964"/>
                    <a:pt x="371" y="964"/>
                  </a:cubicBezTo>
                  <a:cubicBezTo>
                    <a:pt x="393" y="964"/>
                    <a:pt x="415" y="947"/>
                    <a:pt x="407" y="919"/>
                  </a:cubicBezTo>
                  <a:cubicBezTo>
                    <a:pt x="362" y="755"/>
                    <a:pt x="303" y="595"/>
                    <a:pt x="247" y="434"/>
                  </a:cubicBezTo>
                  <a:cubicBezTo>
                    <a:pt x="218" y="356"/>
                    <a:pt x="192" y="278"/>
                    <a:pt x="167" y="198"/>
                  </a:cubicBezTo>
                  <a:cubicBezTo>
                    <a:pt x="156" y="158"/>
                    <a:pt x="146" y="119"/>
                    <a:pt x="134" y="80"/>
                  </a:cubicBezTo>
                  <a:cubicBezTo>
                    <a:pt x="124" y="47"/>
                    <a:pt x="115" y="14"/>
                    <a:pt x="79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7"/>
            <p:cNvSpPr/>
            <p:nvPr/>
          </p:nvSpPr>
          <p:spPr>
            <a:xfrm>
              <a:off x="5742050" y="2123325"/>
              <a:ext cx="6550" cy="14775"/>
            </a:xfrm>
            <a:custGeom>
              <a:avLst/>
              <a:gdLst/>
              <a:ahLst/>
              <a:cxnLst/>
              <a:rect l="l" t="t" r="r" b="b"/>
              <a:pathLst>
                <a:path w="262" h="591" extrusionOk="0">
                  <a:moveTo>
                    <a:pt x="210" y="0"/>
                  </a:moveTo>
                  <a:cubicBezTo>
                    <a:pt x="192" y="0"/>
                    <a:pt x="176" y="7"/>
                    <a:pt x="158" y="15"/>
                  </a:cubicBezTo>
                  <a:cubicBezTo>
                    <a:pt x="153" y="19"/>
                    <a:pt x="134" y="26"/>
                    <a:pt x="125" y="34"/>
                  </a:cubicBezTo>
                  <a:cubicBezTo>
                    <a:pt x="114" y="42"/>
                    <a:pt x="101" y="51"/>
                    <a:pt x="91" y="63"/>
                  </a:cubicBezTo>
                  <a:cubicBezTo>
                    <a:pt x="55" y="103"/>
                    <a:pt x="32" y="158"/>
                    <a:pt x="22" y="210"/>
                  </a:cubicBezTo>
                  <a:cubicBezTo>
                    <a:pt x="0" y="329"/>
                    <a:pt x="35" y="454"/>
                    <a:pt x="82" y="564"/>
                  </a:cubicBezTo>
                  <a:cubicBezTo>
                    <a:pt x="90" y="582"/>
                    <a:pt x="111" y="591"/>
                    <a:pt x="131" y="591"/>
                  </a:cubicBezTo>
                  <a:cubicBezTo>
                    <a:pt x="138" y="591"/>
                    <a:pt x="145" y="589"/>
                    <a:pt x="151" y="587"/>
                  </a:cubicBezTo>
                  <a:cubicBezTo>
                    <a:pt x="174" y="573"/>
                    <a:pt x="191" y="544"/>
                    <a:pt x="181" y="519"/>
                  </a:cubicBezTo>
                  <a:cubicBezTo>
                    <a:pt x="166" y="475"/>
                    <a:pt x="151" y="418"/>
                    <a:pt x="146" y="376"/>
                  </a:cubicBezTo>
                  <a:cubicBezTo>
                    <a:pt x="143" y="354"/>
                    <a:pt x="142" y="330"/>
                    <a:pt x="142" y="308"/>
                  </a:cubicBezTo>
                  <a:cubicBezTo>
                    <a:pt x="142" y="296"/>
                    <a:pt x="142" y="286"/>
                    <a:pt x="143" y="274"/>
                  </a:cubicBezTo>
                  <a:cubicBezTo>
                    <a:pt x="143" y="274"/>
                    <a:pt x="145" y="261"/>
                    <a:pt x="145" y="261"/>
                  </a:cubicBezTo>
                  <a:lnTo>
                    <a:pt x="145" y="261"/>
                  </a:lnTo>
                  <a:cubicBezTo>
                    <a:pt x="145" y="261"/>
                    <a:pt x="145" y="262"/>
                    <a:pt x="145" y="266"/>
                  </a:cubicBezTo>
                  <a:cubicBezTo>
                    <a:pt x="146" y="260"/>
                    <a:pt x="146" y="255"/>
                    <a:pt x="148" y="250"/>
                  </a:cubicBezTo>
                  <a:cubicBezTo>
                    <a:pt x="151" y="230"/>
                    <a:pt x="155" y="209"/>
                    <a:pt x="163" y="190"/>
                  </a:cubicBezTo>
                  <a:cubicBezTo>
                    <a:pt x="164" y="187"/>
                    <a:pt x="166" y="182"/>
                    <a:pt x="166" y="182"/>
                  </a:cubicBezTo>
                  <a:lnTo>
                    <a:pt x="166" y="182"/>
                  </a:lnTo>
                  <a:cubicBezTo>
                    <a:pt x="166" y="182"/>
                    <a:pt x="165" y="183"/>
                    <a:pt x="164" y="186"/>
                  </a:cubicBezTo>
                  <a:cubicBezTo>
                    <a:pt x="166" y="180"/>
                    <a:pt x="169" y="175"/>
                    <a:pt x="171" y="169"/>
                  </a:cubicBezTo>
                  <a:cubicBezTo>
                    <a:pt x="176" y="160"/>
                    <a:pt x="181" y="153"/>
                    <a:pt x="187" y="144"/>
                  </a:cubicBezTo>
                  <a:cubicBezTo>
                    <a:pt x="192" y="135"/>
                    <a:pt x="197" y="127"/>
                    <a:pt x="204" y="119"/>
                  </a:cubicBezTo>
                  <a:lnTo>
                    <a:pt x="204" y="119"/>
                  </a:lnTo>
                  <a:cubicBezTo>
                    <a:pt x="203" y="121"/>
                    <a:pt x="202" y="122"/>
                    <a:pt x="202" y="122"/>
                  </a:cubicBezTo>
                  <a:cubicBezTo>
                    <a:pt x="202" y="122"/>
                    <a:pt x="206" y="117"/>
                    <a:pt x="207" y="116"/>
                  </a:cubicBezTo>
                  <a:cubicBezTo>
                    <a:pt x="212" y="109"/>
                    <a:pt x="216" y="103"/>
                    <a:pt x="221" y="96"/>
                  </a:cubicBezTo>
                  <a:cubicBezTo>
                    <a:pt x="233" y="83"/>
                    <a:pt x="252" y="66"/>
                    <a:pt x="258" y="42"/>
                  </a:cubicBezTo>
                  <a:cubicBezTo>
                    <a:pt x="261" y="30"/>
                    <a:pt x="257" y="14"/>
                    <a:pt x="245" y="8"/>
                  </a:cubicBezTo>
                  <a:cubicBezTo>
                    <a:pt x="233" y="2"/>
                    <a:pt x="221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7"/>
            <p:cNvSpPr/>
            <p:nvPr/>
          </p:nvSpPr>
          <p:spPr>
            <a:xfrm>
              <a:off x="5749900" y="2123550"/>
              <a:ext cx="12425" cy="14300"/>
            </a:xfrm>
            <a:custGeom>
              <a:avLst/>
              <a:gdLst/>
              <a:ahLst/>
              <a:cxnLst/>
              <a:rect l="l" t="t" r="r" b="b"/>
              <a:pathLst>
                <a:path w="497" h="572" extrusionOk="0">
                  <a:moveTo>
                    <a:pt x="464" y="0"/>
                  </a:moveTo>
                  <a:cubicBezTo>
                    <a:pt x="460" y="0"/>
                    <a:pt x="456" y="1"/>
                    <a:pt x="453" y="3"/>
                  </a:cubicBezTo>
                  <a:cubicBezTo>
                    <a:pt x="358" y="59"/>
                    <a:pt x="280" y="140"/>
                    <a:pt x="212" y="226"/>
                  </a:cubicBezTo>
                  <a:cubicBezTo>
                    <a:pt x="143" y="313"/>
                    <a:pt x="81" y="405"/>
                    <a:pt x="24" y="500"/>
                  </a:cubicBezTo>
                  <a:cubicBezTo>
                    <a:pt x="1" y="537"/>
                    <a:pt x="34" y="572"/>
                    <a:pt x="67" y="572"/>
                  </a:cubicBezTo>
                  <a:cubicBezTo>
                    <a:pt x="82" y="572"/>
                    <a:pt x="97" y="565"/>
                    <a:pt x="107" y="549"/>
                  </a:cubicBezTo>
                  <a:cubicBezTo>
                    <a:pt x="163" y="458"/>
                    <a:pt x="224" y="371"/>
                    <a:pt x="291" y="290"/>
                  </a:cubicBezTo>
                  <a:cubicBezTo>
                    <a:pt x="358" y="209"/>
                    <a:pt x="429" y="126"/>
                    <a:pt x="486" y="37"/>
                  </a:cubicBezTo>
                  <a:cubicBezTo>
                    <a:pt x="497" y="20"/>
                    <a:pt x="481" y="0"/>
                    <a:pt x="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7"/>
            <p:cNvSpPr/>
            <p:nvPr/>
          </p:nvSpPr>
          <p:spPr>
            <a:xfrm>
              <a:off x="5382450" y="2105200"/>
              <a:ext cx="8100" cy="20850"/>
            </a:xfrm>
            <a:custGeom>
              <a:avLst/>
              <a:gdLst/>
              <a:ahLst/>
              <a:cxnLst/>
              <a:rect l="l" t="t" r="r" b="b"/>
              <a:pathLst>
                <a:path w="324" h="834" extrusionOk="0">
                  <a:moveTo>
                    <a:pt x="78" y="1"/>
                  </a:moveTo>
                  <a:cubicBezTo>
                    <a:pt x="60" y="1"/>
                    <a:pt x="43" y="9"/>
                    <a:pt x="33" y="26"/>
                  </a:cubicBezTo>
                  <a:cubicBezTo>
                    <a:pt x="0" y="83"/>
                    <a:pt x="17" y="172"/>
                    <a:pt x="28" y="233"/>
                  </a:cubicBezTo>
                  <a:cubicBezTo>
                    <a:pt x="41" y="303"/>
                    <a:pt x="62" y="370"/>
                    <a:pt x="86" y="436"/>
                  </a:cubicBezTo>
                  <a:cubicBezTo>
                    <a:pt x="135" y="561"/>
                    <a:pt x="184" y="688"/>
                    <a:pt x="238" y="812"/>
                  </a:cubicBezTo>
                  <a:cubicBezTo>
                    <a:pt x="245" y="827"/>
                    <a:pt x="259" y="833"/>
                    <a:pt x="273" y="833"/>
                  </a:cubicBezTo>
                  <a:cubicBezTo>
                    <a:pt x="298" y="833"/>
                    <a:pt x="324" y="815"/>
                    <a:pt x="323" y="788"/>
                  </a:cubicBezTo>
                  <a:cubicBezTo>
                    <a:pt x="317" y="657"/>
                    <a:pt x="262" y="534"/>
                    <a:pt x="221" y="411"/>
                  </a:cubicBezTo>
                  <a:cubicBezTo>
                    <a:pt x="200" y="349"/>
                    <a:pt x="180" y="285"/>
                    <a:pt x="164" y="222"/>
                  </a:cubicBezTo>
                  <a:cubicBezTo>
                    <a:pt x="156" y="188"/>
                    <a:pt x="149" y="156"/>
                    <a:pt x="144" y="123"/>
                  </a:cubicBezTo>
                  <a:cubicBezTo>
                    <a:pt x="139" y="89"/>
                    <a:pt x="139" y="57"/>
                    <a:pt x="121" y="26"/>
                  </a:cubicBezTo>
                  <a:cubicBezTo>
                    <a:pt x="112" y="9"/>
                    <a:pt x="95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7"/>
            <p:cNvSpPr/>
            <p:nvPr/>
          </p:nvSpPr>
          <p:spPr>
            <a:xfrm>
              <a:off x="5395175" y="2105575"/>
              <a:ext cx="6225" cy="15825"/>
            </a:xfrm>
            <a:custGeom>
              <a:avLst/>
              <a:gdLst/>
              <a:ahLst/>
              <a:cxnLst/>
              <a:rect l="l" t="t" r="r" b="b"/>
              <a:pathLst>
                <a:path w="249" h="633" extrusionOk="0">
                  <a:moveTo>
                    <a:pt x="220" y="1"/>
                  </a:moveTo>
                  <a:cubicBezTo>
                    <a:pt x="216" y="1"/>
                    <a:pt x="212" y="2"/>
                    <a:pt x="209" y="4"/>
                  </a:cubicBezTo>
                  <a:cubicBezTo>
                    <a:pt x="164" y="33"/>
                    <a:pt x="118" y="71"/>
                    <a:pt x="90" y="116"/>
                  </a:cubicBezTo>
                  <a:cubicBezTo>
                    <a:pt x="60" y="162"/>
                    <a:pt x="39" y="213"/>
                    <a:pt x="26" y="265"/>
                  </a:cubicBezTo>
                  <a:cubicBezTo>
                    <a:pt x="1" y="380"/>
                    <a:pt x="23" y="499"/>
                    <a:pt x="67" y="603"/>
                  </a:cubicBezTo>
                  <a:cubicBezTo>
                    <a:pt x="76" y="623"/>
                    <a:pt x="99" y="633"/>
                    <a:pt x="120" y="633"/>
                  </a:cubicBezTo>
                  <a:cubicBezTo>
                    <a:pt x="132" y="633"/>
                    <a:pt x="143" y="630"/>
                    <a:pt x="151" y="625"/>
                  </a:cubicBezTo>
                  <a:cubicBezTo>
                    <a:pt x="180" y="608"/>
                    <a:pt x="184" y="573"/>
                    <a:pt x="172" y="542"/>
                  </a:cubicBezTo>
                  <a:cubicBezTo>
                    <a:pt x="96" y="372"/>
                    <a:pt x="147" y="187"/>
                    <a:pt x="239" y="35"/>
                  </a:cubicBezTo>
                  <a:cubicBezTo>
                    <a:pt x="249" y="20"/>
                    <a:pt x="235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7"/>
            <p:cNvSpPr/>
            <p:nvPr/>
          </p:nvSpPr>
          <p:spPr>
            <a:xfrm>
              <a:off x="5408100" y="2101625"/>
              <a:ext cx="8500" cy="16975"/>
            </a:xfrm>
            <a:custGeom>
              <a:avLst/>
              <a:gdLst/>
              <a:ahLst/>
              <a:cxnLst/>
              <a:rect l="l" t="t" r="r" b="b"/>
              <a:pathLst>
                <a:path w="340" h="679" extrusionOk="0">
                  <a:moveTo>
                    <a:pt x="301" y="1"/>
                  </a:moveTo>
                  <a:cubicBezTo>
                    <a:pt x="296" y="1"/>
                    <a:pt x="290" y="2"/>
                    <a:pt x="285" y="5"/>
                  </a:cubicBezTo>
                  <a:cubicBezTo>
                    <a:pt x="180" y="63"/>
                    <a:pt x="119" y="179"/>
                    <a:pt x="78" y="288"/>
                  </a:cubicBezTo>
                  <a:cubicBezTo>
                    <a:pt x="37" y="398"/>
                    <a:pt x="16" y="515"/>
                    <a:pt x="3" y="632"/>
                  </a:cubicBezTo>
                  <a:cubicBezTo>
                    <a:pt x="0" y="661"/>
                    <a:pt x="28" y="678"/>
                    <a:pt x="54" y="678"/>
                  </a:cubicBezTo>
                  <a:cubicBezTo>
                    <a:pt x="74" y="678"/>
                    <a:pt x="94" y="668"/>
                    <a:pt x="98" y="644"/>
                  </a:cubicBezTo>
                  <a:cubicBezTo>
                    <a:pt x="113" y="536"/>
                    <a:pt x="138" y="430"/>
                    <a:pt x="177" y="329"/>
                  </a:cubicBezTo>
                  <a:cubicBezTo>
                    <a:pt x="216" y="229"/>
                    <a:pt x="280" y="142"/>
                    <a:pt x="328" y="48"/>
                  </a:cubicBezTo>
                  <a:cubicBezTo>
                    <a:pt x="340" y="26"/>
                    <a:pt x="322" y="1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7"/>
            <p:cNvSpPr/>
            <p:nvPr/>
          </p:nvSpPr>
          <p:spPr>
            <a:xfrm>
              <a:off x="5274425" y="2168425"/>
              <a:ext cx="5550" cy="20825"/>
            </a:xfrm>
            <a:custGeom>
              <a:avLst/>
              <a:gdLst/>
              <a:ahLst/>
              <a:cxnLst/>
              <a:rect l="l" t="t" r="r" b="b"/>
              <a:pathLst>
                <a:path w="222" h="833" extrusionOk="0">
                  <a:moveTo>
                    <a:pt x="56" y="1"/>
                  </a:moveTo>
                  <a:cubicBezTo>
                    <a:pt x="42" y="1"/>
                    <a:pt x="27" y="10"/>
                    <a:pt x="21" y="26"/>
                  </a:cubicBezTo>
                  <a:cubicBezTo>
                    <a:pt x="1" y="88"/>
                    <a:pt x="9" y="162"/>
                    <a:pt x="14" y="224"/>
                  </a:cubicBezTo>
                  <a:cubicBezTo>
                    <a:pt x="18" y="288"/>
                    <a:pt x="24" y="352"/>
                    <a:pt x="33" y="415"/>
                  </a:cubicBezTo>
                  <a:cubicBezTo>
                    <a:pt x="43" y="477"/>
                    <a:pt x="52" y="539"/>
                    <a:pt x="62" y="600"/>
                  </a:cubicBezTo>
                  <a:cubicBezTo>
                    <a:pt x="72" y="667"/>
                    <a:pt x="83" y="736"/>
                    <a:pt x="108" y="798"/>
                  </a:cubicBezTo>
                  <a:cubicBezTo>
                    <a:pt x="117" y="818"/>
                    <a:pt x="142" y="832"/>
                    <a:pt x="164" y="832"/>
                  </a:cubicBezTo>
                  <a:cubicBezTo>
                    <a:pt x="183" y="832"/>
                    <a:pt x="199" y="822"/>
                    <a:pt x="202" y="798"/>
                  </a:cubicBezTo>
                  <a:cubicBezTo>
                    <a:pt x="222" y="666"/>
                    <a:pt x="192" y="529"/>
                    <a:pt x="175" y="398"/>
                  </a:cubicBezTo>
                  <a:cubicBezTo>
                    <a:pt x="166" y="334"/>
                    <a:pt x="154" y="270"/>
                    <a:pt x="141" y="206"/>
                  </a:cubicBezTo>
                  <a:cubicBezTo>
                    <a:pt x="129" y="143"/>
                    <a:pt x="119" y="73"/>
                    <a:pt x="86" y="18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7"/>
            <p:cNvSpPr/>
            <p:nvPr/>
          </p:nvSpPr>
          <p:spPr>
            <a:xfrm>
              <a:off x="5284075" y="2173425"/>
              <a:ext cx="5250" cy="13525"/>
            </a:xfrm>
            <a:custGeom>
              <a:avLst/>
              <a:gdLst/>
              <a:ahLst/>
              <a:cxnLst/>
              <a:rect l="l" t="t" r="r" b="b"/>
              <a:pathLst>
                <a:path w="210" h="541" extrusionOk="0">
                  <a:moveTo>
                    <a:pt x="170" y="1"/>
                  </a:moveTo>
                  <a:cubicBezTo>
                    <a:pt x="165" y="1"/>
                    <a:pt x="159" y="2"/>
                    <a:pt x="154" y="6"/>
                  </a:cubicBezTo>
                  <a:cubicBezTo>
                    <a:pt x="134" y="18"/>
                    <a:pt x="115" y="31"/>
                    <a:pt x="99" y="49"/>
                  </a:cubicBezTo>
                  <a:cubicBezTo>
                    <a:pt x="83" y="66"/>
                    <a:pt x="72" y="88"/>
                    <a:pt x="58" y="108"/>
                  </a:cubicBezTo>
                  <a:cubicBezTo>
                    <a:pt x="36" y="147"/>
                    <a:pt x="21" y="187"/>
                    <a:pt x="15" y="231"/>
                  </a:cubicBezTo>
                  <a:cubicBezTo>
                    <a:pt x="1" y="329"/>
                    <a:pt x="30" y="426"/>
                    <a:pt x="72" y="513"/>
                  </a:cubicBezTo>
                  <a:cubicBezTo>
                    <a:pt x="80" y="531"/>
                    <a:pt x="100" y="541"/>
                    <a:pt x="120" y="541"/>
                  </a:cubicBezTo>
                  <a:cubicBezTo>
                    <a:pt x="130" y="541"/>
                    <a:pt x="140" y="538"/>
                    <a:pt x="149" y="534"/>
                  </a:cubicBezTo>
                  <a:cubicBezTo>
                    <a:pt x="175" y="517"/>
                    <a:pt x="180" y="484"/>
                    <a:pt x="168" y="456"/>
                  </a:cubicBezTo>
                  <a:cubicBezTo>
                    <a:pt x="134" y="388"/>
                    <a:pt x="119" y="319"/>
                    <a:pt x="125" y="246"/>
                  </a:cubicBezTo>
                  <a:cubicBezTo>
                    <a:pt x="128" y="218"/>
                    <a:pt x="137" y="180"/>
                    <a:pt x="149" y="149"/>
                  </a:cubicBezTo>
                  <a:cubicBezTo>
                    <a:pt x="155" y="134"/>
                    <a:pt x="164" y="121"/>
                    <a:pt x="173" y="105"/>
                  </a:cubicBezTo>
                  <a:cubicBezTo>
                    <a:pt x="181" y="87"/>
                    <a:pt x="190" y="69"/>
                    <a:pt x="199" y="51"/>
                  </a:cubicBezTo>
                  <a:cubicBezTo>
                    <a:pt x="210" y="28"/>
                    <a:pt x="193" y="1"/>
                    <a:pt x="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7"/>
            <p:cNvSpPr/>
            <p:nvPr/>
          </p:nvSpPr>
          <p:spPr>
            <a:xfrm>
              <a:off x="5534625" y="2184875"/>
              <a:ext cx="4075" cy="13050"/>
            </a:xfrm>
            <a:custGeom>
              <a:avLst/>
              <a:gdLst/>
              <a:ahLst/>
              <a:cxnLst/>
              <a:rect l="l" t="t" r="r" b="b"/>
              <a:pathLst>
                <a:path w="163" h="522" extrusionOk="0">
                  <a:moveTo>
                    <a:pt x="48" y="1"/>
                  </a:moveTo>
                  <a:cubicBezTo>
                    <a:pt x="40" y="1"/>
                    <a:pt x="32" y="6"/>
                    <a:pt x="29" y="17"/>
                  </a:cubicBezTo>
                  <a:cubicBezTo>
                    <a:pt x="18" y="54"/>
                    <a:pt x="16" y="92"/>
                    <a:pt x="8" y="131"/>
                  </a:cubicBezTo>
                  <a:cubicBezTo>
                    <a:pt x="1" y="171"/>
                    <a:pt x="2" y="212"/>
                    <a:pt x="7" y="251"/>
                  </a:cubicBezTo>
                  <a:cubicBezTo>
                    <a:pt x="16" y="331"/>
                    <a:pt x="30" y="410"/>
                    <a:pt x="53" y="487"/>
                  </a:cubicBezTo>
                  <a:cubicBezTo>
                    <a:pt x="60" y="511"/>
                    <a:pt x="79" y="522"/>
                    <a:pt x="99" y="522"/>
                  </a:cubicBezTo>
                  <a:cubicBezTo>
                    <a:pt x="130" y="522"/>
                    <a:pt x="162" y="497"/>
                    <a:pt x="151" y="459"/>
                  </a:cubicBezTo>
                  <a:cubicBezTo>
                    <a:pt x="130" y="390"/>
                    <a:pt x="114" y="318"/>
                    <a:pt x="105" y="246"/>
                  </a:cubicBezTo>
                  <a:cubicBezTo>
                    <a:pt x="102" y="209"/>
                    <a:pt x="98" y="171"/>
                    <a:pt x="90" y="135"/>
                  </a:cubicBezTo>
                  <a:cubicBezTo>
                    <a:pt x="83" y="98"/>
                    <a:pt x="79" y="60"/>
                    <a:pt x="74" y="23"/>
                  </a:cubicBezTo>
                  <a:cubicBezTo>
                    <a:pt x="72" y="10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7"/>
            <p:cNvSpPr/>
            <p:nvPr/>
          </p:nvSpPr>
          <p:spPr>
            <a:xfrm>
              <a:off x="5553075" y="2188350"/>
              <a:ext cx="5000" cy="12300"/>
            </a:xfrm>
            <a:custGeom>
              <a:avLst/>
              <a:gdLst/>
              <a:ahLst/>
              <a:cxnLst/>
              <a:rect l="l" t="t" r="r" b="b"/>
              <a:pathLst>
                <a:path w="200" h="492" extrusionOk="0">
                  <a:moveTo>
                    <a:pt x="162" y="0"/>
                  </a:moveTo>
                  <a:cubicBezTo>
                    <a:pt x="155" y="0"/>
                    <a:pt x="147" y="3"/>
                    <a:pt x="140" y="8"/>
                  </a:cubicBezTo>
                  <a:cubicBezTo>
                    <a:pt x="88" y="54"/>
                    <a:pt x="60" y="126"/>
                    <a:pt x="42" y="193"/>
                  </a:cubicBezTo>
                  <a:cubicBezTo>
                    <a:pt x="19" y="272"/>
                    <a:pt x="7" y="351"/>
                    <a:pt x="2" y="432"/>
                  </a:cubicBezTo>
                  <a:cubicBezTo>
                    <a:pt x="1" y="462"/>
                    <a:pt x="30" y="491"/>
                    <a:pt x="59" y="491"/>
                  </a:cubicBezTo>
                  <a:cubicBezTo>
                    <a:pt x="60" y="491"/>
                    <a:pt x="61" y="491"/>
                    <a:pt x="62" y="491"/>
                  </a:cubicBezTo>
                  <a:cubicBezTo>
                    <a:pt x="63" y="491"/>
                    <a:pt x="64" y="491"/>
                    <a:pt x="64" y="491"/>
                  </a:cubicBezTo>
                  <a:cubicBezTo>
                    <a:pt x="98" y="491"/>
                    <a:pt x="124" y="467"/>
                    <a:pt x="124" y="433"/>
                  </a:cubicBezTo>
                  <a:cubicBezTo>
                    <a:pt x="125" y="357"/>
                    <a:pt x="133" y="297"/>
                    <a:pt x="149" y="224"/>
                  </a:cubicBezTo>
                  <a:cubicBezTo>
                    <a:pt x="164" y="162"/>
                    <a:pt x="180" y="103"/>
                    <a:pt x="194" y="41"/>
                  </a:cubicBezTo>
                  <a:cubicBezTo>
                    <a:pt x="200" y="17"/>
                    <a:pt x="182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7"/>
            <p:cNvSpPr/>
            <p:nvPr/>
          </p:nvSpPr>
          <p:spPr>
            <a:xfrm>
              <a:off x="5489025" y="2084625"/>
              <a:ext cx="3200" cy="17200"/>
            </a:xfrm>
            <a:custGeom>
              <a:avLst/>
              <a:gdLst/>
              <a:ahLst/>
              <a:cxnLst/>
              <a:rect l="l" t="t" r="r" b="b"/>
              <a:pathLst>
                <a:path w="128" h="688" extrusionOk="0">
                  <a:moveTo>
                    <a:pt x="64" y="0"/>
                  </a:moveTo>
                  <a:cubicBezTo>
                    <a:pt x="52" y="0"/>
                    <a:pt x="41" y="7"/>
                    <a:pt x="37" y="20"/>
                  </a:cubicBezTo>
                  <a:cubicBezTo>
                    <a:pt x="18" y="70"/>
                    <a:pt x="8" y="116"/>
                    <a:pt x="5" y="169"/>
                  </a:cubicBezTo>
                  <a:cubicBezTo>
                    <a:pt x="1" y="220"/>
                    <a:pt x="2" y="271"/>
                    <a:pt x="2" y="321"/>
                  </a:cubicBezTo>
                  <a:lnTo>
                    <a:pt x="2" y="627"/>
                  </a:lnTo>
                  <a:cubicBezTo>
                    <a:pt x="2" y="667"/>
                    <a:pt x="33" y="687"/>
                    <a:pt x="64" y="687"/>
                  </a:cubicBezTo>
                  <a:cubicBezTo>
                    <a:pt x="95" y="687"/>
                    <a:pt x="126" y="667"/>
                    <a:pt x="126" y="627"/>
                  </a:cubicBezTo>
                  <a:lnTo>
                    <a:pt x="126" y="321"/>
                  </a:lnTo>
                  <a:cubicBezTo>
                    <a:pt x="126" y="270"/>
                    <a:pt x="128" y="219"/>
                    <a:pt x="124" y="169"/>
                  </a:cubicBezTo>
                  <a:cubicBezTo>
                    <a:pt x="120" y="116"/>
                    <a:pt x="109" y="70"/>
                    <a:pt x="92" y="20"/>
                  </a:cubicBezTo>
                  <a:cubicBezTo>
                    <a:pt x="87" y="7"/>
                    <a:pt x="75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7"/>
            <p:cNvSpPr/>
            <p:nvPr/>
          </p:nvSpPr>
          <p:spPr>
            <a:xfrm>
              <a:off x="5507850" y="2095875"/>
              <a:ext cx="6025" cy="10750"/>
            </a:xfrm>
            <a:custGeom>
              <a:avLst/>
              <a:gdLst/>
              <a:ahLst/>
              <a:cxnLst/>
              <a:rect l="l" t="t" r="r" b="b"/>
              <a:pathLst>
                <a:path w="241" h="430" extrusionOk="0">
                  <a:moveTo>
                    <a:pt x="210" y="0"/>
                  </a:moveTo>
                  <a:cubicBezTo>
                    <a:pt x="204" y="0"/>
                    <a:pt x="197" y="2"/>
                    <a:pt x="192" y="7"/>
                  </a:cubicBezTo>
                  <a:cubicBezTo>
                    <a:pt x="140" y="50"/>
                    <a:pt x="105" y="109"/>
                    <a:pt x="79" y="170"/>
                  </a:cubicBezTo>
                  <a:cubicBezTo>
                    <a:pt x="50" y="231"/>
                    <a:pt x="28" y="296"/>
                    <a:pt x="8" y="361"/>
                  </a:cubicBezTo>
                  <a:cubicBezTo>
                    <a:pt x="1" y="388"/>
                    <a:pt x="17" y="422"/>
                    <a:pt x="46" y="427"/>
                  </a:cubicBezTo>
                  <a:cubicBezTo>
                    <a:pt x="51" y="428"/>
                    <a:pt x="57" y="429"/>
                    <a:pt x="62" y="429"/>
                  </a:cubicBezTo>
                  <a:cubicBezTo>
                    <a:pt x="84" y="429"/>
                    <a:pt x="106" y="415"/>
                    <a:pt x="113" y="391"/>
                  </a:cubicBezTo>
                  <a:cubicBezTo>
                    <a:pt x="129" y="329"/>
                    <a:pt x="150" y="269"/>
                    <a:pt x="174" y="211"/>
                  </a:cubicBezTo>
                  <a:cubicBezTo>
                    <a:pt x="197" y="153"/>
                    <a:pt x="223" y="97"/>
                    <a:pt x="237" y="33"/>
                  </a:cubicBezTo>
                  <a:cubicBezTo>
                    <a:pt x="240" y="14"/>
                    <a:pt x="226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7"/>
            <p:cNvSpPr/>
            <p:nvPr/>
          </p:nvSpPr>
          <p:spPr>
            <a:xfrm>
              <a:off x="5368375" y="2222575"/>
              <a:ext cx="4225" cy="11400"/>
            </a:xfrm>
            <a:custGeom>
              <a:avLst/>
              <a:gdLst/>
              <a:ahLst/>
              <a:cxnLst/>
              <a:rect l="l" t="t" r="r" b="b"/>
              <a:pathLst>
                <a:path w="169" h="456" extrusionOk="0">
                  <a:moveTo>
                    <a:pt x="43" y="1"/>
                  </a:moveTo>
                  <a:cubicBezTo>
                    <a:pt x="22" y="1"/>
                    <a:pt x="1" y="19"/>
                    <a:pt x="2" y="41"/>
                  </a:cubicBezTo>
                  <a:cubicBezTo>
                    <a:pt x="2" y="52"/>
                    <a:pt x="4" y="61"/>
                    <a:pt x="5" y="69"/>
                  </a:cubicBezTo>
                  <a:cubicBezTo>
                    <a:pt x="5" y="72"/>
                    <a:pt x="6" y="85"/>
                    <a:pt x="7" y="85"/>
                  </a:cubicBezTo>
                  <a:cubicBezTo>
                    <a:pt x="7" y="85"/>
                    <a:pt x="7" y="85"/>
                    <a:pt x="7" y="84"/>
                  </a:cubicBezTo>
                  <a:cubicBezTo>
                    <a:pt x="9" y="96"/>
                    <a:pt x="15" y="117"/>
                    <a:pt x="19" y="133"/>
                  </a:cubicBezTo>
                  <a:cubicBezTo>
                    <a:pt x="26" y="159"/>
                    <a:pt x="30" y="187"/>
                    <a:pt x="35" y="213"/>
                  </a:cubicBezTo>
                  <a:cubicBezTo>
                    <a:pt x="34" y="211"/>
                    <a:pt x="34" y="210"/>
                    <a:pt x="34" y="210"/>
                  </a:cubicBezTo>
                  <a:lnTo>
                    <a:pt x="34" y="210"/>
                  </a:lnTo>
                  <a:cubicBezTo>
                    <a:pt x="34" y="210"/>
                    <a:pt x="36" y="222"/>
                    <a:pt x="36" y="224"/>
                  </a:cubicBezTo>
                  <a:cubicBezTo>
                    <a:pt x="37" y="232"/>
                    <a:pt x="37" y="238"/>
                    <a:pt x="37" y="246"/>
                  </a:cubicBezTo>
                  <a:cubicBezTo>
                    <a:pt x="38" y="261"/>
                    <a:pt x="38" y="274"/>
                    <a:pt x="37" y="289"/>
                  </a:cubicBezTo>
                  <a:cubicBezTo>
                    <a:pt x="37" y="304"/>
                    <a:pt x="36" y="319"/>
                    <a:pt x="35" y="333"/>
                  </a:cubicBezTo>
                  <a:cubicBezTo>
                    <a:pt x="35" y="336"/>
                    <a:pt x="32" y="342"/>
                    <a:pt x="32" y="346"/>
                  </a:cubicBezTo>
                  <a:cubicBezTo>
                    <a:pt x="33" y="343"/>
                    <a:pt x="34" y="341"/>
                    <a:pt x="34" y="341"/>
                  </a:cubicBezTo>
                  <a:lnTo>
                    <a:pt x="34" y="341"/>
                  </a:lnTo>
                  <a:cubicBezTo>
                    <a:pt x="34" y="341"/>
                    <a:pt x="34" y="343"/>
                    <a:pt x="32" y="347"/>
                  </a:cubicBezTo>
                  <a:cubicBezTo>
                    <a:pt x="31" y="356"/>
                    <a:pt x="30" y="364"/>
                    <a:pt x="29" y="372"/>
                  </a:cubicBezTo>
                  <a:cubicBezTo>
                    <a:pt x="22" y="406"/>
                    <a:pt x="38" y="446"/>
                    <a:pt x="75" y="453"/>
                  </a:cubicBezTo>
                  <a:cubicBezTo>
                    <a:pt x="81" y="455"/>
                    <a:pt x="87" y="456"/>
                    <a:pt x="93" y="456"/>
                  </a:cubicBezTo>
                  <a:cubicBezTo>
                    <a:pt x="119" y="456"/>
                    <a:pt x="149" y="439"/>
                    <a:pt x="154" y="409"/>
                  </a:cubicBezTo>
                  <a:cubicBezTo>
                    <a:pt x="168" y="334"/>
                    <a:pt x="169" y="263"/>
                    <a:pt x="157" y="189"/>
                  </a:cubicBezTo>
                  <a:cubicBezTo>
                    <a:pt x="152" y="156"/>
                    <a:pt x="142" y="127"/>
                    <a:pt x="130" y="97"/>
                  </a:cubicBezTo>
                  <a:cubicBezTo>
                    <a:pt x="122" y="76"/>
                    <a:pt x="113" y="58"/>
                    <a:pt x="99" y="40"/>
                  </a:cubicBezTo>
                  <a:cubicBezTo>
                    <a:pt x="88" y="27"/>
                    <a:pt x="77" y="17"/>
                    <a:pt x="62" y="6"/>
                  </a:cubicBezTo>
                  <a:cubicBezTo>
                    <a:pt x="56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7"/>
            <p:cNvSpPr/>
            <p:nvPr/>
          </p:nvSpPr>
          <p:spPr>
            <a:xfrm>
              <a:off x="5393950" y="2224300"/>
              <a:ext cx="3925" cy="9525"/>
            </a:xfrm>
            <a:custGeom>
              <a:avLst/>
              <a:gdLst/>
              <a:ahLst/>
              <a:cxnLst/>
              <a:rect l="l" t="t" r="r" b="b"/>
              <a:pathLst>
                <a:path w="157" h="381" extrusionOk="0">
                  <a:moveTo>
                    <a:pt x="116" y="1"/>
                  </a:moveTo>
                  <a:cubicBezTo>
                    <a:pt x="107" y="1"/>
                    <a:pt x="98" y="6"/>
                    <a:pt x="95" y="17"/>
                  </a:cubicBezTo>
                  <a:cubicBezTo>
                    <a:pt x="88" y="41"/>
                    <a:pt x="85" y="67"/>
                    <a:pt x="77" y="91"/>
                  </a:cubicBezTo>
                  <a:cubicBezTo>
                    <a:pt x="70" y="116"/>
                    <a:pt x="63" y="138"/>
                    <a:pt x="57" y="162"/>
                  </a:cubicBezTo>
                  <a:cubicBezTo>
                    <a:pt x="44" y="210"/>
                    <a:pt x="28" y="260"/>
                    <a:pt x="11" y="307"/>
                  </a:cubicBezTo>
                  <a:cubicBezTo>
                    <a:pt x="0" y="336"/>
                    <a:pt x="22" y="372"/>
                    <a:pt x="52" y="379"/>
                  </a:cubicBezTo>
                  <a:cubicBezTo>
                    <a:pt x="57" y="380"/>
                    <a:pt x="61" y="381"/>
                    <a:pt x="66" y="381"/>
                  </a:cubicBezTo>
                  <a:cubicBezTo>
                    <a:pt x="92" y="381"/>
                    <a:pt x="116" y="364"/>
                    <a:pt x="123" y="338"/>
                  </a:cubicBezTo>
                  <a:cubicBezTo>
                    <a:pt x="140" y="285"/>
                    <a:pt x="150" y="231"/>
                    <a:pt x="154" y="174"/>
                  </a:cubicBezTo>
                  <a:cubicBezTo>
                    <a:pt x="155" y="162"/>
                    <a:pt x="156" y="149"/>
                    <a:pt x="155" y="136"/>
                  </a:cubicBezTo>
                  <a:cubicBezTo>
                    <a:pt x="155" y="123"/>
                    <a:pt x="152" y="111"/>
                    <a:pt x="151" y="97"/>
                  </a:cubicBezTo>
                  <a:cubicBezTo>
                    <a:pt x="149" y="71"/>
                    <a:pt x="146" y="43"/>
                    <a:pt x="139" y="17"/>
                  </a:cubicBezTo>
                  <a:cubicBezTo>
                    <a:pt x="135" y="6"/>
                    <a:pt x="126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7"/>
            <p:cNvSpPr/>
            <p:nvPr/>
          </p:nvSpPr>
          <p:spPr>
            <a:xfrm>
              <a:off x="5108125" y="2173175"/>
              <a:ext cx="10950" cy="18175"/>
            </a:xfrm>
            <a:custGeom>
              <a:avLst/>
              <a:gdLst/>
              <a:ahLst/>
              <a:cxnLst/>
              <a:rect l="l" t="t" r="r" b="b"/>
              <a:pathLst>
                <a:path w="438" h="727" extrusionOk="0">
                  <a:moveTo>
                    <a:pt x="28" y="1"/>
                  </a:moveTo>
                  <a:cubicBezTo>
                    <a:pt x="12" y="1"/>
                    <a:pt x="0" y="18"/>
                    <a:pt x="9" y="34"/>
                  </a:cubicBezTo>
                  <a:cubicBezTo>
                    <a:pt x="61" y="143"/>
                    <a:pt x="126" y="244"/>
                    <a:pt x="179" y="354"/>
                  </a:cubicBezTo>
                  <a:cubicBezTo>
                    <a:pt x="233" y="469"/>
                    <a:pt x="278" y="587"/>
                    <a:pt x="330" y="700"/>
                  </a:cubicBezTo>
                  <a:cubicBezTo>
                    <a:pt x="338" y="718"/>
                    <a:pt x="358" y="727"/>
                    <a:pt x="378" y="727"/>
                  </a:cubicBezTo>
                  <a:cubicBezTo>
                    <a:pt x="388" y="727"/>
                    <a:pt x="398" y="724"/>
                    <a:pt x="406" y="720"/>
                  </a:cubicBezTo>
                  <a:cubicBezTo>
                    <a:pt x="433" y="704"/>
                    <a:pt x="438" y="672"/>
                    <a:pt x="425" y="644"/>
                  </a:cubicBezTo>
                  <a:cubicBezTo>
                    <a:pt x="371" y="526"/>
                    <a:pt x="324" y="405"/>
                    <a:pt x="269" y="289"/>
                  </a:cubicBezTo>
                  <a:cubicBezTo>
                    <a:pt x="217" y="182"/>
                    <a:pt x="151" y="59"/>
                    <a:pt x="39" y="4"/>
                  </a:cubicBezTo>
                  <a:cubicBezTo>
                    <a:pt x="35" y="2"/>
                    <a:pt x="32" y="1"/>
                    <a:pt x="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7"/>
            <p:cNvSpPr/>
            <p:nvPr/>
          </p:nvSpPr>
          <p:spPr>
            <a:xfrm>
              <a:off x="5115225" y="2177050"/>
              <a:ext cx="4125" cy="10400"/>
            </a:xfrm>
            <a:custGeom>
              <a:avLst/>
              <a:gdLst/>
              <a:ahLst/>
              <a:cxnLst/>
              <a:rect l="l" t="t" r="r" b="b"/>
              <a:pathLst>
                <a:path w="165" h="416" extrusionOk="0">
                  <a:moveTo>
                    <a:pt x="143" y="0"/>
                  </a:moveTo>
                  <a:cubicBezTo>
                    <a:pt x="142" y="0"/>
                    <a:pt x="140" y="1"/>
                    <a:pt x="139" y="1"/>
                  </a:cubicBezTo>
                  <a:cubicBezTo>
                    <a:pt x="108" y="11"/>
                    <a:pt x="79" y="39"/>
                    <a:pt x="61" y="64"/>
                  </a:cubicBezTo>
                  <a:cubicBezTo>
                    <a:pt x="50" y="76"/>
                    <a:pt x="40" y="89"/>
                    <a:pt x="32" y="104"/>
                  </a:cubicBezTo>
                  <a:cubicBezTo>
                    <a:pt x="23" y="120"/>
                    <a:pt x="20" y="141"/>
                    <a:pt x="16" y="158"/>
                  </a:cubicBezTo>
                  <a:cubicBezTo>
                    <a:pt x="0" y="239"/>
                    <a:pt x="20" y="317"/>
                    <a:pt x="51" y="392"/>
                  </a:cubicBezTo>
                  <a:cubicBezTo>
                    <a:pt x="58" y="407"/>
                    <a:pt x="77" y="416"/>
                    <a:pt x="94" y="416"/>
                  </a:cubicBezTo>
                  <a:cubicBezTo>
                    <a:pt x="101" y="416"/>
                    <a:pt x="107" y="415"/>
                    <a:pt x="113" y="412"/>
                  </a:cubicBezTo>
                  <a:cubicBezTo>
                    <a:pt x="132" y="403"/>
                    <a:pt x="150" y="377"/>
                    <a:pt x="141" y="355"/>
                  </a:cubicBezTo>
                  <a:cubicBezTo>
                    <a:pt x="115" y="293"/>
                    <a:pt x="104" y="239"/>
                    <a:pt x="110" y="173"/>
                  </a:cubicBezTo>
                  <a:cubicBezTo>
                    <a:pt x="110" y="173"/>
                    <a:pt x="111" y="168"/>
                    <a:pt x="111" y="167"/>
                  </a:cubicBezTo>
                  <a:lnTo>
                    <a:pt x="111" y="167"/>
                  </a:lnTo>
                  <a:cubicBezTo>
                    <a:pt x="111" y="165"/>
                    <a:pt x="112" y="162"/>
                    <a:pt x="112" y="161"/>
                  </a:cubicBezTo>
                  <a:cubicBezTo>
                    <a:pt x="113" y="153"/>
                    <a:pt x="115" y="147"/>
                    <a:pt x="117" y="140"/>
                  </a:cubicBezTo>
                  <a:cubicBezTo>
                    <a:pt x="120" y="121"/>
                    <a:pt x="118" y="116"/>
                    <a:pt x="124" y="99"/>
                  </a:cubicBezTo>
                  <a:cubicBezTo>
                    <a:pt x="133" y="71"/>
                    <a:pt x="150" y="48"/>
                    <a:pt x="160" y="23"/>
                  </a:cubicBezTo>
                  <a:cubicBezTo>
                    <a:pt x="165" y="11"/>
                    <a:pt x="154" y="0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7"/>
            <p:cNvSpPr/>
            <p:nvPr/>
          </p:nvSpPr>
          <p:spPr>
            <a:xfrm>
              <a:off x="5327200" y="2146950"/>
              <a:ext cx="4000" cy="7600"/>
            </a:xfrm>
            <a:custGeom>
              <a:avLst/>
              <a:gdLst/>
              <a:ahLst/>
              <a:cxnLst/>
              <a:rect l="l" t="t" r="r" b="b"/>
              <a:pathLst>
                <a:path w="160" h="304" extrusionOk="0">
                  <a:moveTo>
                    <a:pt x="20" y="1"/>
                  </a:moveTo>
                  <a:cubicBezTo>
                    <a:pt x="10" y="1"/>
                    <a:pt x="0" y="10"/>
                    <a:pt x="3" y="23"/>
                  </a:cubicBezTo>
                  <a:cubicBezTo>
                    <a:pt x="19" y="114"/>
                    <a:pt x="51" y="200"/>
                    <a:pt x="88" y="286"/>
                  </a:cubicBezTo>
                  <a:cubicBezTo>
                    <a:pt x="93" y="298"/>
                    <a:pt x="106" y="304"/>
                    <a:pt x="119" y="304"/>
                  </a:cubicBezTo>
                  <a:cubicBezTo>
                    <a:pt x="125" y="304"/>
                    <a:pt x="132" y="302"/>
                    <a:pt x="137" y="299"/>
                  </a:cubicBezTo>
                  <a:cubicBezTo>
                    <a:pt x="154" y="290"/>
                    <a:pt x="160" y="268"/>
                    <a:pt x="150" y="250"/>
                  </a:cubicBezTo>
                  <a:cubicBezTo>
                    <a:pt x="108" y="172"/>
                    <a:pt x="72" y="90"/>
                    <a:pt x="34" y="9"/>
                  </a:cubicBezTo>
                  <a:cubicBezTo>
                    <a:pt x="30" y="3"/>
                    <a:pt x="25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7"/>
            <p:cNvSpPr/>
            <p:nvPr/>
          </p:nvSpPr>
          <p:spPr>
            <a:xfrm>
              <a:off x="5336275" y="2141950"/>
              <a:ext cx="5800" cy="14125"/>
            </a:xfrm>
            <a:custGeom>
              <a:avLst/>
              <a:gdLst/>
              <a:ahLst/>
              <a:cxnLst/>
              <a:rect l="l" t="t" r="r" b="b"/>
              <a:pathLst>
                <a:path w="232" h="565" extrusionOk="0">
                  <a:moveTo>
                    <a:pt x="202" y="1"/>
                  </a:moveTo>
                  <a:cubicBezTo>
                    <a:pt x="200" y="1"/>
                    <a:pt x="197" y="1"/>
                    <a:pt x="194" y="2"/>
                  </a:cubicBezTo>
                  <a:cubicBezTo>
                    <a:pt x="103" y="42"/>
                    <a:pt x="41" y="126"/>
                    <a:pt x="21" y="223"/>
                  </a:cubicBezTo>
                  <a:cubicBezTo>
                    <a:pt x="1" y="327"/>
                    <a:pt x="20" y="434"/>
                    <a:pt x="60" y="531"/>
                  </a:cubicBezTo>
                  <a:cubicBezTo>
                    <a:pt x="68" y="550"/>
                    <a:pt x="83" y="565"/>
                    <a:pt x="103" y="565"/>
                  </a:cubicBezTo>
                  <a:cubicBezTo>
                    <a:pt x="107" y="565"/>
                    <a:pt x="112" y="564"/>
                    <a:pt x="116" y="563"/>
                  </a:cubicBezTo>
                  <a:cubicBezTo>
                    <a:pt x="140" y="557"/>
                    <a:pt x="158" y="530"/>
                    <a:pt x="150" y="506"/>
                  </a:cubicBezTo>
                  <a:cubicBezTo>
                    <a:pt x="117" y="426"/>
                    <a:pt x="97" y="335"/>
                    <a:pt x="115" y="248"/>
                  </a:cubicBezTo>
                  <a:cubicBezTo>
                    <a:pt x="133" y="167"/>
                    <a:pt x="177" y="96"/>
                    <a:pt x="222" y="29"/>
                  </a:cubicBezTo>
                  <a:cubicBezTo>
                    <a:pt x="231" y="14"/>
                    <a:pt x="218" y="1"/>
                    <a:pt x="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7"/>
            <p:cNvSpPr/>
            <p:nvPr/>
          </p:nvSpPr>
          <p:spPr>
            <a:xfrm>
              <a:off x="5173925" y="2160550"/>
              <a:ext cx="3575" cy="23525"/>
            </a:xfrm>
            <a:custGeom>
              <a:avLst/>
              <a:gdLst/>
              <a:ahLst/>
              <a:cxnLst/>
              <a:rect l="l" t="t" r="r" b="b"/>
              <a:pathLst>
                <a:path w="143" h="941" extrusionOk="0">
                  <a:moveTo>
                    <a:pt x="72" y="1"/>
                  </a:moveTo>
                  <a:cubicBezTo>
                    <a:pt x="62" y="1"/>
                    <a:pt x="51" y="6"/>
                    <a:pt x="47" y="18"/>
                  </a:cubicBezTo>
                  <a:cubicBezTo>
                    <a:pt x="27" y="85"/>
                    <a:pt x="26" y="157"/>
                    <a:pt x="17" y="228"/>
                  </a:cubicBezTo>
                  <a:cubicBezTo>
                    <a:pt x="8" y="298"/>
                    <a:pt x="6" y="370"/>
                    <a:pt x="5" y="441"/>
                  </a:cubicBezTo>
                  <a:cubicBezTo>
                    <a:pt x="0" y="585"/>
                    <a:pt x="3" y="730"/>
                    <a:pt x="1" y="873"/>
                  </a:cubicBezTo>
                  <a:cubicBezTo>
                    <a:pt x="1" y="918"/>
                    <a:pt x="36" y="941"/>
                    <a:pt x="71" y="941"/>
                  </a:cubicBezTo>
                  <a:cubicBezTo>
                    <a:pt x="107" y="941"/>
                    <a:pt x="142" y="918"/>
                    <a:pt x="142" y="873"/>
                  </a:cubicBezTo>
                  <a:cubicBezTo>
                    <a:pt x="139" y="729"/>
                    <a:pt x="143" y="584"/>
                    <a:pt x="137" y="441"/>
                  </a:cubicBezTo>
                  <a:cubicBezTo>
                    <a:pt x="134" y="370"/>
                    <a:pt x="133" y="298"/>
                    <a:pt x="126" y="228"/>
                  </a:cubicBezTo>
                  <a:cubicBezTo>
                    <a:pt x="117" y="157"/>
                    <a:pt x="114" y="85"/>
                    <a:pt x="95" y="18"/>
                  </a:cubicBezTo>
                  <a:cubicBezTo>
                    <a:pt x="92" y="6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7"/>
            <p:cNvSpPr/>
            <p:nvPr/>
          </p:nvSpPr>
          <p:spPr>
            <a:xfrm>
              <a:off x="5185475" y="2159350"/>
              <a:ext cx="3025" cy="15625"/>
            </a:xfrm>
            <a:custGeom>
              <a:avLst/>
              <a:gdLst/>
              <a:ahLst/>
              <a:cxnLst/>
              <a:rect l="l" t="t" r="r" b="b"/>
              <a:pathLst>
                <a:path w="121" h="625" extrusionOk="0">
                  <a:moveTo>
                    <a:pt x="60" y="0"/>
                  </a:moveTo>
                  <a:cubicBezTo>
                    <a:pt x="51" y="0"/>
                    <a:pt x="42" y="5"/>
                    <a:pt x="39" y="15"/>
                  </a:cubicBezTo>
                  <a:cubicBezTo>
                    <a:pt x="14" y="106"/>
                    <a:pt x="0" y="198"/>
                    <a:pt x="2" y="291"/>
                  </a:cubicBezTo>
                  <a:lnTo>
                    <a:pt x="5" y="572"/>
                  </a:lnTo>
                  <a:cubicBezTo>
                    <a:pt x="5" y="607"/>
                    <a:pt x="32" y="625"/>
                    <a:pt x="59" y="625"/>
                  </a:cubicBezTo>
                  <a:cubicBezTo>
                    <a:pt x="86" y="625"/>
                    <a:pt x="114" y="607"/>
                    <a:pt x="115" y="572"/>
                  </a:cubicBezTo>
                  <a:lnTo>
                    <a:pt x="118" y="291"/>
                  </a:lnTo>
                  <a:cubicBezTo>
                    <a:pt x="120" y="198"/>
                    <a:pt x="107" y="106"/>
                    <a:pt x="81" y="15"/>
                  </a:cubicBezTo>
                  <a:cubicBezTo>
                    <a:pt x="78" y="5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7"/>
            <p:cNvSpPr/>
            <p:nvPr/>
          </p:nvSpPr>
          <p:spPr>
            <a:xfrm>
              <a:off x="5472250" y="2134100"/>
              <a:ext cx="5975" cy="15675"/>
            </a:xfrm>
            <a:custGeom>
              <a:avLst/>
              <a:gdLst/>
              <a:ahLst/>
              <a:cxnLst/>
              <a:rect l="l" t="t" r="r" b="b"/>
              <a:pathLst>
                <a:path w="239" h="627" extrusionOk="0">
                  <a:moveTo>
                    <a:pt x="209" y="1"/>
                  </a:moveTo>
                  <a:cubicBezTo>
                    <a:pt x="199" y="1"/>
                    <a:pt x="190" y="6"/>
                    <a:pt x="187" y="18"/>
                  </a:cubicBezTo>
                  <a:cubicBezTo>
                    <a:pt x="176" y="64"/>
                    <a:pt x="166" y="110"/>
                    <a:pt x="153" y="154"/>
                  </a:cubicBezTo>
                  <a:cubicBezTo>
                    <a:pt x="145" y="178"/>
                    <a:pt x="135" y="198"/>
                    <a:pt x="127" y="221"/>
                  </a:cubicBezTo>
                  <a:cubicBezTo>
                    <a:pt x="119" y="244"/>
                    <a:pt x="113" y="266"/>
                    <a:pt x="105" y="290"/>
                  </a:cubicBezTo>
                  <a:cubicBezTo>
                    <a:pt x="74" y="380"/>
                    <a:pt x="44" y="470"/>
                    <a:pt x="11" y="559"/>
                  </a:cubicBezTo>
                  <a:cubicBezTo>
                    <a:pt x="0" y="587"/>
                    <a:pt x="22" y="617"/>
                    <a:pt x="48" y="624"/>
                  </a:cubicBezTo>
                  <a:cubicBezTo>
                    <a:pt x="53" y="626"/>
                    <a:pt x="57" y="626"/>
                    <a:pt x="62" y="626"/>
                  </a:cubicBezTo>
                  <a:cubicBezTo>
                    <a:pt x="83" y="626"/>
                    <a:pt x="101" y="610"/>
                    <a:pt x="110" y="589"/>
                  </a:cubicBezTo>
                  <a:cubicBezTo>
                    <a:pt x="145" y="500"/>
                    <a:pt x="185" y="407"/>
                    <a:pt x="206" y="313"/>
                  </a:cubicBezTo>
                  <a:cubicBezTo>
                    <a:pt x="212" y="291"/>
                    <a:pt x="217" y="267"/>
                    <a:pt x="222" y="243"/>
                  </a:cubicBezTo>
                  <a:cubicBezTo>
                    <a:pt x="227" y="219"/>
                    <a:pt x="226" y="194"/>
                    <a:pt x="228" y="170"/>
                  </a:cubicBezTo>
                  <a:cubicBezTo>
                    <a:pt x="233" y="121"/>
                    <a:pt x="238" y="72"/>
                    <a:pt x="235" y="24"/>
                  </a:cubicBezTo>
                  <a:cubicBezTo>
                    <a:pt x="233" y="10"/>
                    <a:pt x="221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7"/>
            <p:cNvSpPr/>
            <p:nvPr/>
          </p:nvSpPr>
          <p:spPr>
            <a:xfrm>
              <a:off x="5483950" y="2135475"/>
              <a:ext cx="3650" cy="11575"/>
            </a:xfrm>
            <a:custGeom>
              <a:avLst/>
              <a:gdLst/>
              <a:ahLst/>
              <a:cxnLst/>
              <a:rect l="l" t="t" r="r" b="b"/>
              <a:pathLst>
                <a:path w="146" h="463" extrusionOk="0">
                  <a:moveTo>
                    <a:pt x="38" y="1"/>
                  </a:moveTo>
                  <a:cubicBezTo>
                    <a:pt x="31" y="1"/>
                    <a:pt x="25" y="5"/>
                    <a:pt x="23" y="14"/>
                  </a:cubicBezTo>
                  <a:cubicBezTo>
                    <a:pt x="15" y="48"/>
                    <a:pt x="11" y="81"/>
                    <a:pt x="9" y="117"/>
                  </a:cubicBezTo>
                  <a:cubicBezTo>
                    <a:pt x="6" y="151"/>
                    <a:pt x="1" y="186"/>
                    <a:pt x="4" y="222"/>
                  </a:cubicBezTo>
                  <a:cubicBezTo>
                    <a:pt x="10" y="293"/>
                    <a:pt x="25" y="364"/>
                    <a:pt x="47" y="431"/>
                  </a:cubicBezTo>
                  <a:cubicBezTo>
                    <a:pt x="54" y="453"/>
                    <a:pt x="72" y="463"/>
                    <a:pt x="90" y="463"/>
                  </a:cubicBezTo>
                  <a:cubicBezTo>
                    <a:pt x="118" y="463"/>
                    <a:pt x="146" y="440"/>
                    <a:pt x="134" y="407"/>
                  </a:cubicBezTo>
                  <a:cubicBezTo>
                    <a:pt x="112" y="344"/>
                    <a:pt x="96" y="281"/>
                    <a:pt x="87" y="215"/>
                  </a:cubicBezTo>
                  <a:cubicBezTo>
                    <a:pt x="82" y="184"/>
                    <a:pt x="76" y="154"/>
                    <a:pt x="69" y="123"/>
                  </a:cubicBezTo>
                  <a:cubicBezTo>
                    <a:pt x="62" y="89"/>
                    <a:pt x="62" y="53"/>
                    <a:pt x="59" y="19"/>
                  </a:cubicBezTo>
                  <a:cubicBezTo>
                    <a:pt x="58" y="8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6125" y="1406775"/>
            <a:ext cx="7704900" cy="3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8" r:id="rId5"/>
    <p:sldLayoutId id="2147483670" r:id="rId6"/>
    <p:sldLayoutId id="2147483672" r:id="rId7"/>
    <p:sldLayoutId id="2147483675" r:id="rId8"/>
    <p:sldLayoutId id="2147483693" r:id="rId9"/>
    <p:sldLayoutId id="2147483695" r:id="rId10"/>
    <p:sldLayoutId id="2147483702" r:id="rId11"/>
    <p:sldLayoutId id="214748370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ocu.com/id/document/universitas-negeri-jakarta/pendidikan-lingkungan-hidup/kel-2-makalah-ekologi-sebagai-dasar-pengetahuan-lingkungan-plh/4542939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penerbitwidina.com/media/publications/559093-pendidikan-lingkungan-hidup-1a3832bc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staka.ut.ac.id/lib/wp-content/uploads/pdfmk/PEBI4223-TM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ocu.com/id/document/universitas-terbuka/pendidikan-lingkungan-hidup/diskusi-3-plh-essay/6401000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penerbitwidina.com/media/publications/559093-pendidikan-lingkungan-hidup-1a3832bc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slide" Target="slide8.xml"/><Relationship Id="rId26" Type="http://schemas.openxmlformats.org/officeDocument/2006/relationships/slide" Target="slide12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34" Type="http://schemas.openxmlformats.org/officeDocument/2006/relationships/slide" Target="slide16.xml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20" Type="http://schemas.openxmlformats.org/officeDocument/2006/relationships/slide" Target="slide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slide" Target="slide11.xml"/><Relationship Id="rId32" Type="http://schemas.openxmlformats.org/officeDocument/2006/relationships/slide" Target="slide15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slide" Target="slide13.xml"/><Relationship Id="rId36" Type="http://schemas.openxmlformats.org/officeDocument/2006/relationships/slide" Target="slide17.xml"/><Relationship Id="rId10" Type="http://schemas.openxmlformats.org/officeDocument/2006/relationships/slide" Target="slide4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slide" Target="slide10.xml"/><Relationship Id="rId27" Type="http://schemas.openxmlformats.org/officeDocument/2006/relationships/image" Target="../media/image13.png"/><Relationship Id="rId30" Type="http://schemas.openxmlformats.org/officeDocument/2006/relationships/slide" Target="slide14.xml"/><Relationship Id="rId35" Type="http://schemas.openxmlformats.org/officeDocument/2006/relationships/image" Target="../media/image17.png"/><Relationship Id="rId8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7" name="Google Shape;2707;p63"/>
          <p:cNvGrpSpPr/>
          <p:nvPr/>
        </p:nvGrpSpPr>
        <p:grpSpPr>
          <a:xfrm>
            <a:off x="-617800" y="70650"/>
            <a:ext cx="9572200" cy="1991150"/>
            <a:chOff x="-617800" y="70650"/>
            <a:chExt cx="9572200" cy="1991150"/>
          </a:xfrm>
        </p:grpSpPr>
        <p:grpSp>
          <p:nvGrpSpPr>
            <p:cNvPr id="2708" name="Google Shape;2708;p63"/>
            <p:cNvGrpSpPr/>
            <p:nvPr/>
          </p:nvGrpSpPr>
          <p:grpSpPr>
            <a:xfrm>
              <a:off x="-89687" y="70650"/>
              <a:ext cx="9044088" cy="1132675"/>
              <a:chOff x="-89687" y="70650"/>
              <a:chExt cx="9044088" cy="1132675"/>
            </a:xfrm>
          </p:grpSpPr>
          <p:sp>
            <p:nvSpPr>
              <p:cNvPr id="2709" name="Google Shape;2709;p63"/>
              <p:cNvSpPr/>
              <p:nvPr/>
            </p:nvSpPr>
            <p:spPr>
              <a:xfrm flipH="1">
                <a:off x="6875995" y="401925"/>
                <a:ext cx="2073222" cy="622787"/>
              </a:xfrm>
              <a:custGeom>
                <a:avLst/>
                <a:gdLst/>
                <a:ahLst/>
                <a:cxnLst/>
                <a:rect l="l" t="t" r="r" b="b"/>
                <a:pathLst>
                  <a:path w="73330" h="22028" extrusionOk="0">
                    <a:moveTo>
                      <a:pt x="42412" y="1"/>
                    </a:moveTo>
                    <a:cubicBezTo>
                      <a:pt x="42136" y="1"/>
                      <a:pt x="41853" y="7"/>
                      <a:pt x="41563" y="19"/>
                    </a:cubicBezTo>
                    <a:cubicBezTo>
                      <a:pt x="33538" y="353"/>
                      <a:pt x="31616" y="5056"/>
                      <a:pt x="31616" y="5056"/>
                    </a:cubicBezTo>
                    <a:cubicBezTo>
                      <a:pt x="30410" y="2974"/>
                      <a:pt x="26937" y="1260"/>
                      <a:pt x="23030" y="1260"/>
                    </a:cubicBezTo>
                    <a:cubicBezTo>
                      <a:pt x="20706" y="1260"/>
                      <a:pt x="18228" y="1867"/>
                      <a:pt x="15983" y="3363"/>
                    </a:cubicBezTo>
                    <a:cubicBezTo>
                      <a:pt x="9966" y="7376"/>
                      <a:pt x="11493" y="14358"/>
                      <a:pt x="11493" y="14358"/>
                    </a:cubicBezTo>
                    <a:cubicBezTo>
                      <a:pt x="10285" y="13917"/>
                      <a:pt x="9287" y="13735"/>
                      <a:pt x="8463" y="13735"/>
                    </a:cubicBezTo>
                    <a:cubicBezTo>
                      <a:pt x="4515" y="13735"/>
                      <a:pt x="4560" y="17916"/>
                      <a:pt x="4560" y="17916"/>
                    </a:cubicBezTo>
                    <a:cubicBezTo>
                      <a:pt x="4116" y="17832"/>
                      <a:pt x="3714" y="17794"/>
                      <a:pt x="3351" y="17794"/>
                    </a:cubicBezTo>
                    <a:cubicBezTo>
                      <a:pt x="121" y="17794"/>
                      <a:pt x="0" y="20801"/>
                      <a:pt x="602" y="21252"/>
                    </a:cubicBezTo>
                    <a:cubicBezTo>
                      <a:pt x="1003" y="21553"/>
                      <a:pt x="4404" y="21613"/>
                      <a:pt x="7066" y="21613"/>
                    </a:cubicBezTo>
                    <a:cubicBezTo>
                      <a:pt x="8848" y="21613"/>
                      <a:pt x="10300" y="21586"/>
                      <a:pt x="10300" y="21586"/>
                    </a:cubicBezTo>
                    <a:cubicBezTo>
                      <a:pt x="10300" y="21586"/>
                      <a:pt x="31545" y="22028"/>
                      <a:pt x="48667" y="22028"/>
                    </a:cubicBezTo>
                    <a:cubicBezTo>
                      <a:pt x="59428" y="22028"/>
                      <a:pt x="68560" y="21853"/>
                      <a:pt x="69765" y="21285"/>
                    </a:cubicBezTo>
                    <a:cubicBezTo>
                      <a:pt x="72889" y="19814"/>
                      <a:pt x="73330" y="13395"/>
                      <a:pt x="69484" y="10051"/>
                    </a:cubicBezTo>
                    <a:cubicBezTo>
                      <a:pt x="67812" y="8597"/>
                      <a:pt x="66046" y="8187"/>
                      <a:pt x="64583" y="8187"/>
                    </a:cubicBezTo>
                    <a:cubicBezTo>
                      <a:pt x="62681" y="8187"/>
                      <a:pt x="61293" y="8881"/>
                      <a:pt x="61293" y="8881"/>
                    </a:cubicBezTo>
                    <a:cubicBezTo>
                      <a:pt x="59766" y="7750"/>
                      <a:pt x="58309" y="7376"/>
                      <a:pt x="57049" y="7376"/>
                    </a:cubicBezTo>
                    <a:cubicBezTo>
                      <a:pt x="54581" y="7376"/>
                      <a:pt x="52868" y="8810"/>
                      <a:pt x="52868" y="8810"/>
                    </a:cubicBezTo>
                    <a:cubicBezTo>
                      <a:pt x="52646" y="4229"/>
                      <a:pt x="49806" y="1"/>
                      <a:pt x="42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10" name="Google Shape;2710;p63"/>
              <p:cNvGrpSpPr/>
              <p:nvPr/>
            </p:nvGrpSpPr>
            <p:grpSpPr>
              <a:xfrm>
                <a:off x="-89687" y="70650"/>
                <a:ext cx="2345913" cy="1040775"/>
                <a:chOff x="-89687" y="70650"/>
                <a:chExt cx="2345913" cy="1040775"/>
              </a:xfrm>
            </p:grpSpPr>
            <p:sp>
              <p:nvSpPr>
                <p:cNvPr id="2711" name="Google Shape;2711;p63"/>
                <p:cNvSpPr/>
                <p:nvPr/>
              </p:nvSpPr>
              <p:spPr>
                <a:xfrm>
                  <a:off x="1215450" y="70650"/>
                  <a:ext cx="1040775" cy="10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31" h="41631" extrusionOk="0">
                      <a:moveTo>
                        <a:pt x="20815" y="0"/>
                      </a:moveTo>
                      <a:cubicBezTo>
                        <a:pt x="9319" y="0"/>
                        <a:pt x="1" y="9319"/>
                        <a:pt x="1" y="20815"/>
                      </a:cubicBezTo>
                      <a:cubicBezTo>
                        <a:pt x="1" y="32312"/>
                        <a:pt x="9319" y="41630"/>
                        <a:pt x="20815" y="41630"/>
                      </a:cubicBezTo>
                      <a:cubicBezTo>
                        <a:pt x="32312" y="41630"/>
                        <a:pt x="41630" y="32312"/>
                        <a:pt x="41630" y="20815"/>
                      </a:cubicBezTo>
                      <a:cubicBezTo>
                        <a:pt x="41630" y="9320"/>
                        <a:pt x="32311" y="0"/>
                        <a:pt x="208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63"/>
                <p:cNvSpPr/>
                <p:nvPr/>
              </p:nvSpPr>
              <p:spPr>
                <a:xfrm>
                  <a:off x="-89687" y="70650"/>
                  <a:ext cx="1611625" cy="4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65" h="19366" extrusionOk="0">
                      <a:moveTo>
                        <a:pt x="27176" y="1"/>
                      </a:moveTo>
                      <a:cubicBezTo>
                        <a:pt x="20680" y="1"/>
                        <a:pt x="18184" y="3720"/>
                        <a:pt x="17987" y="7746"/>
                      </a:cubicBezTo>
                      <a:cubicBezTo>
                        <a:pt x="17987" y="7746"/>
                        <a:pt x="16481" y="6484"/>
                        <a:pt x="14312" y="6484"/>
                      </a:cubicBezTo>
                      <a:cubicBezTo>
                        <a:pt x="13204" y="6484"/>
                        <a:pt x="11924" y="6813"/>
                        <a:pt x="10582" y="7807"/>
                      </a:cubicBezTo>
                      <a:cubicBezTo>
                        <a:pt x="10582" y="7807"/>
                        <a:pt x="9361" y="7197"/>
                        <a:pt x="7689" y="7197"/>
                      </a:cubicBezTo>
                      <a:cubicBezTo>
                        <a:pt x="6403" y="7197"/>
                        <a:pt x="4850" y="7558"/>
                        <a:pt x="3380" y="8836"/>
                      </a:cubicBezTo>
                      <a:cubicBezTo>
                        <a:pt x="0" y="11776"/>
                        <a:pt x="386" y="17419"/>
                        <a:pt x="3134" y="18713"/>
                      </a:cubicBezTo>
                      <a:cubicBezTo>
                        <a:pt x="4193" y="19213"/>
                        <a:pt x="12227" y="19366"/>
                        <a:pt x="21691" y="19366"/>
                      </a:cubicBezTo>
                      <a:cubicBezTo>
                        <a:pt x="36742" y="19366"/>
                        <a:pt x="55411" y="18978"/>
                        <a:pt x="55411" y="18978"/>
                      </a:cubicBezTo>
                      <a:cubicBezTo>
                        <a:pt x="55411" y="18978"/>
                        <a:pt x="56673" y="19001"/>
                        <a:pt x="58229" y="19001"/>
                      </a:cubicBezTo>
                      <a:cubicBezTo>
                        <a:pt x="60573" y="19001"/>
                        <a:pt x="63582" y="18949"/>
                        <a:pt x="63936" y="18683"/>
                      </a:cubicBezTo>
                      <a:cubicBezTo>
                        <a:pt x="64465" y="18286"/>
                        <a:pt x="64359" y="15643"/>
                        <a:pt x="61518" y="15643"/>
                      </a:cubicBezTo>
                      <a:cubicBezTo>
                        <a:pt x="61200" y="15643"/>
                        <a:pt x="60847" y="15676"/>
                        <a:pt x="60456" y="15750"/>
                      </a:cubicBezTo>
                      <a:cubicBezTo>
                        <a:pt x="60456" y="15750"/>
                        <a:pt x="60495" y="12075"/>
                        <a:pt x="57024" y="12075"/>
                      </a:cubicBezTo>
                      <a:cubicBezTo>
                        <a:pt x="56300" y="12075"/>
                        <a:pt x="55422" y="12235"/>
                        <a:pt x="54360" y="12622"/>
                      </a:cubicBezTo>
                      <a:cubicBezTo>
                        <a:pt x="54360" y="12622"/>
                        <a:pt x="55703" y="6484"/>
                        <a:pt x="50413" y="2956"/>
                      </a:cubicBezTo>
                      <a:cubicBezTo>
                        <a:pt x="48439" y="1640"/>
                        <a:pt x="46260" y="1107"/>
                        <a:pt x="44217" y="1107"/>
                      </a:cubicBezTo>
                      <a:cubicBezTo>
                        <a:pt x="40783" y="1107"/>
                        <a:pt x="37730" y="2614"/>
                        <a:pt x="36671" y="4445"/>
                      </a:cubicBezTo>
                      <a:cubicBezTo>
                        <a:pt x="36671" y="4445"/>
                        <a:pt x="34980" y="310"/>
                        <a:pt x="27925" y="17"/>
                      </a:cubicBezTo>
                      <a:cubicBezTo>
                        <a:pt x="27670" y="6"/>
                        <a:pt x="27420" y="1"/>
                        <a:pt x="271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13" name="Google Shape;2713;p63"/>
              <p:cNvGrpSpPr/>
              <p:nvPr/>
            </p:nvGrpSpPr>
            <p:grpSpPr>
              <a:xfrm>
                <a:off x="8245288" y="838469"/>
                <a:ext cx="709113" cy="364856"/>
                <a:chOff x="113913" y="479994"/>
                <a:chExt cx="709113" cy="364856"/>
              </a:xfrm>
            </p:grpSpPr>
            <p:sp>
              <p:nvSpPr>
                <p:cNvPr id="2714" name="Google Shape;2714;p63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63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2716;p63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2717;p63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2718;p63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2719;p63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2720;p63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2721;p63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63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23" name="Google Shape;2723;p63"/>
            <p:cNvSpPr/>
            <p:nvPr/>
          </p:nvSpPr>
          <p:spPr>
            <a:xfrm>
              <a:off x="-617800" y="1511100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4" name="Google Shape;2724;p63"/>
          <p:cNvSpPr/>
          <p:nvPr/>
        </p:nvSpPr>
        <p:spPr>
          <a:xfrm>
            <a:off x="3501483" y="3410463"/>
            <a:ext cx="1910576" cy="432600"/>
          </a:xfrm>
          <a:prstGeom prst="roundRect">
            <a:avLst>
              <a:gd name="adj" fmla="val 322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63"/>
          <p:cNvSpPr txBox="1">
            <a:spLocks noGrp="1"/>
          </p:cNvSpPr>
          <p:nvPr>
            <p:ph type="subTitle" idx="1"/>
          </p:nvPr>
        </p:nvSpPr>
        <p:spPr>
          <a:xfrm>
            <a:off x="3175425" y="3410463"/>
            <a:ext cx="27933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/>
              <a:t>By: Meri Herlina, M. Pd</a:t>
            </a:r>
            <a:endParaRPr sz="1050" dirty="0"/>
          </a:p>
        </p:txBody>
      </p:sp>
      <p:cxnSp>
        <p:nvCxnSpPr>
          <p:cNvPr id="2726" name="Google Shape;2726;p63"/>
          <p:cNvCxnSpPr>
            <a:cxnSpLocks/>
            <a:endCxn id="2724" idx="1"/>
          </p:cNvCxnSpPr>
          <p:nvPr/>
        </p:nvCxnSpPr>
        <p:spPr>
          <a:xfrm rot="16200000" flipH="1">
            <a:off x="2624571" y="2749851"/>
            <a:ext cx="1055014" cy="698810"/>
          </a:xfrm>
          <a:prstGeom prst="curvedConnector2">
            <a:avLst/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28" name="Google Shape;2728;p63"/>
          <p:cNvCxnSpPr>
            <a:cxnSpLocks/>
            <a:stCxn id="2724" idx="3"/>
          </p:cNvCxnSpPr>
          <p:nvPr/>
        </p:nvCxnSpPr>
        <p:spPr>
          <a:xfrm flipV="1">
            <a:off x="5412059" y="2492938"/>
            <a:ext cx="556666" cy="1133825"/>
          </a:xfrm>
          <a:prstGeom prst="curvedConnector2">
            <a:avLst/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9" name="Google Shape;2729;p63"/>
          <p:cNvSpPr txBox="1">
            <a:spLocks noGrp="1"/>
          </p:cNvSpPr>
          <p:nvPr>
            <p:ph type="title"/>
          </p:nvPr>
        </p:nvSpPr>
        <p:spPr>
          <a:xfrm>
            <a:off x="2096625" y="1113838"/>
            <a:ext cx="4950900" cy="1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EKOLOGI SEBAGAI DASAR DARI PKLH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6493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9" name="Google Shape;3279;p75"/>
          <p:cNvGrpSpPr/>
          <p:nvPr/>
        </p:nvGrpSpPr>
        <p:grpSpPr>
          <a:xfrm>
            <a:off x="3971420" y="1367838"/>
            <a:ext cx="1068829" cy="1068865"/>
            <a:chOff x="3858125" y="1328675"/>
            <a:chExt cx="743275" cy="743300"/>
          </a:xfrm>
        </p:grpSpPr>
        <p:sp>
          <p:nvSpPr>
            <p:cNvPr id="3280" name="Google Shape;3280;p75"/>
            <p:cNvSpPr/>
            <p:nvPr/>
          </p:nvSpPr>
          <p:spPr>
            <a:xfrm>
              <a:off x="3858125" y="1328675"/>
              <a:ext cx="743275" cy="743300"/>
            </a:xfrm>
            <a:custGeom>
              <a:avLst/>
              <a:gdLst/>
              <a:ahLst/>
              <a:cxnLst/>
              <a:rect l="l" t="t" r="r" b="b"/>
              <a:pathLst>
                <a:path w="29731" h="29732" extrusionOk="0">
                  <a:moveTo>
                    <a:pt x="14866" y="1"/>
                  </a:moveTo>
                  <a:cubicBezTo>
                    <a:pt x="10923" y="1"/>
                    <a:pt x="7142" y="1568"/>
                    <a:pt x="4355" y="4355"/>
                  </a:cubicBezTo>
                  <a:cubicBezTo>
                    <a:pt x="1566" y="7143"/>
                    <a:pt x="0" y="10923"/>
                    <a:pt x="0" y="14866"/>
                  </a:cubicBezTo>
                  <a:cubicBezTo>
                    <a:pt x="0" y="18808"/>
                    <a:pt x="1566" y="22589"/>
                    <a:pt x="4355" y="25378"/>
                  </a:cubicBezTo>
                  <a:cubicBezTo>
                    <a:pt x="7142" y="28165"/>
                    <a:pt x="10923" y="29731"/>
                    <a:pt x="14866" y="29731"/>
                  </a:cubicBezTo>
                  <a:cubicBezTo>
                    <a:pt x="18808" y="29731"/>
                    <a:pt x="22589" y="28165"/>
                    <a:pt x="25377" y="25378"/>
                  </a:cubicBezTo>
                  <a:cubicBezTo>
                    <a:pt x="28165" y="22589"/>
                    <a:pt x="29731" y="18808"/>
                    <a:pt x="29731" y="14866"/>
                  </a:cubicBezTo>
                  <a:cubicBezTo>
                    <a:pt x="29731" y="10923"/>
                    <a:pt x="28165" y="7143"/>
                    <a:pt x="25377" y="4355"/>
                  </a:cubicBezTo>
                  <a:cubicBezTo>
                    <a:pt x="22589" y="1568"/>
                    <a:pt x="18808" y="1"/>
                    <a:pt x="14866" y="1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5"/>
            <p:cNvSpPr/>
            <p:nvPr/>
          </p:nvSpPr>
          <p:spPr>
            <a:xfrm>
              <a:off x="3912350" y="1382900"/>
              <a:ext cx="634875" cy="634850"/>
            </a:xfrm>
            <a:custGeom>
              <a:avLst/>
              <a:gdLst/>
              <a:ahLst/>
              <a:cxnLst/>
              <a:rect l="l" t="t" r="r" b="b"/>
              <a:pathLst>
                <a:path w="25395" h="25394" extrusionOk="0">
                  <a:moveTo>
                    <a:pt x="12698" y="0"/>
                  </a:moveTo>
                  <a:cubicBezTo>
                    <a:pt x="9330" y="0"/>
                    <a:pt x="6101" y="1338"/>
                    <a:pt x="3720" y="3719"/>
                  </a:cubicBezTo>
                  <a:cubicBezTo>
                    <a:pt x="1338" y="6100"/>
                    <a:pt x="1" y="9329"/>
                    <a:pt x="1" y="12697"/>
                  </a:cubicBezTo>
                  <a:cubicBezTo>
                    <a:pt x="1" y="16065"/>
                    <a:pt x="1338" y="19294"/>
                    <a:pt x="3720" y="21675"/>
                  </a:cubicBezTo>
                  <a:cubicBezTo>
                    <a:pt x="6101" y="24056"/>
                    <a:pt x="9330" y="25394"/>
                    <a:pt x="12698" y="25394"/>
                  </a:cubicBezTo>
                  <a:cubicBezTo>
                    <a:pt x="16065" y="25394"/>
                    <a:pt x="19295" y="24056"/>
                    <a:pt x="21675" y="21675"/>
                  </a:cubicBezTo>
                  <a:cubicBezTo>
                    <a:pt x="24057" y="19294"/>
                    <a:pt x="25394" y="16065"/>
                    <a:pt x="25394" y="12697"/>
                  </a:cubicBezTo>
                  <a:cubicBezTo>
                    <a:pt x="25394" y="9329"/>
                    <a:pt x="24057" y="6100"/>
                    <a:pt x="21675" y="3719"/>
                  </a:cubicBezTo>
                  <a:cubicBezTo>
                    <a:pt x="19295" y="1338"/>
                    <a:pt x="16065" y="0"/>
                    <a:pt x="12698" y="0"/>
                  </a:cubicBezTo>
                  <a:close/>
                </a:path>
              </a:pathLst>
            </a:custGeom>
            <a:solidFill>
              <a:schemeClr val="accent1">
                <a:alpha val="83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5"/>
            <p:cNvSpPr/>
            <p:nvPr/>
          </p:nvSpPr>
          <p:spPr>
            <a:xfrm>
              <a:off x="3992300" y="1442575"/>
              <a:ext cx="554925" cy="575150"/>
            </a:xfrm>
            <a:custGeom>
              <a:avLst/>
              <a:gdLst/>
              <a:ahLst/>
              <a:cxnLst/>
              <a:rect l="l" t="t" r="r" b="b"/>
              <a:pathLst>
                <a:path w="22197" h="23006" extrusionOk="0">
                  <a:moveTo>
                    <a:pt x="16908" y="1"/>
                  </a:moveTo>
                  <a:cubicBezTo>
                    <a:pt x="18896" y="2242"/>
                    <a:pt x="20106" y="5191"/>
                    <a:pt x="20106" y="8422"/>
                  </a:cubicBezTo>
                  <a:cubicBezTo>
                    <a:pt x="20106" y="15433"/>
                    <a:pt x="14421" y="21118"/>
                    <a:pt x="7409" y="21118"/>
                  </a:cubicBezTo>
                  <a:cubicBezTo>
                    <a:pt x="4643" y="21118"/>
                    <a:pt x="2086" y="20231"/>
                    <a:pt x="0" y="18730"/>
                  </a:cubicBezTo>
                  <a:lnTo>
                    <a:pt x="0" y="18730"/>
                  </a:lnTo>
                  <a:cubicBezTo>
                    <a:pt x="2327" y="21352"/>
                    <a:pt x="5719" y="23006"/>
                    <a:pt x="9499" y="23006"/>
                  </a:cubicBezTo>
                  <a:cubicBezTo>
                    <a:pt x="16511" y="23006"/>
                    <a:pt x="22195" y="17321"/>
                    <a:pt x="22195" y="10309"/>
                  </a:cubicBezTo>
                  <a:cubicBezTo>
                    <a:pt x="22196" y="6063"/>
                    <a:pt x="20110" y="2307"/>
                    <a:pt x="16908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3" name="Google Shape;3283;p75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Manfaat Ekosistem</a:t>
            </a:r>
            <a:endParaRPr dirty="0"/>
          </a:p>
        </p:txBody>
      </p:sp>
      <p:grpSp>
        <p:nvGrpSpPr>
          <p:cNvPr id="3284" name="Google Shape;3284;p75"/>
          <p:cNvGrpSpPr/>
          <p:nvPr/>
        </p:nvGrpSpPr>
        <p:grpSpPr>
          <a:xfrm>
            <a:off x="3192308" y="2146662"/>
            <a:ext cx="2759384" cy="2927021"/>
            <a:chOff x="2055825" y="5018400"/>
            <a:chExt cx="202875" cy="215200"/>
          </a:xfrm>
        </p:grpSpPr>
        <p:sp>
          <p:nvSpPr>
            <p:cNvPr id="3285" name="Google Shape;3285;p75"/>
            <p:cNvSpPr/>
            <p:nvPr/>
          </p:nvSpPr>
          <p:spPr>
            <a:xfrm>
              <a:off x="2055825" y="5051950"/>
              <a:ext cx="115200" cy="104950"/>
            </a:xfrm>
            <a:custGeom>
              <a:avLst/>
              <a:gdLst/>
              <a:ahLst/>
              <a:cxnLst/>
              <a:rect l="l" t="t" r="r" b="b"/>
              <a:pathLst>
                <a:path w="4608" h="4198" extrusionOk="0">
                  <a:moveTo>
                    <a:pt x="2303" y="1"/>
                  </a:moveTo>
                  <a:cubicBezTo>
                    <a:pt x="1767" y="1"/>
                    <a:pt x="1230" y="206"/>
                    <a:pt x="820" y="616"/>
                  </a:cubicBezTo>
                  <a:cubicBezTo>
                    <a:pt x="1" y="1435"/>
                    <a:pt x="1" y="2764"/>
                    <a:pt x="820" y="3583"/>
                  </a:cubicBezTo>
                  <a:cubicBezTo>
                    <a:pt x="1230" y="3993"/>
                    <a:pt x="1767" y="4198"/>
                    <a:pt x="2303" y="4198"/>
                  </a:cubicBezTo>
                  <a:cubicBezTo>
                    <a:pt x="2840" y="4198"/>
                    <a:pt x="3377" y="3993"/>
                    <a:pt x="3787" y="3583"/>
                  </a:cubicBezTo>
                  <a:cubicBezTo>
                    <a:pt x="4607" y="2764"/>
                    <a:pt x="4607" y="1435"/>
                    <a:pt x="3787" y="616"/>
                  </a:cubicBezTo>
                  <a:cubicBezTo>
                    <a:pt x="3377" y="206"/>
                    <a:pt x="2840" y="1"/>
                    <a:pt x="2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5"/>
            <p:cNvSpPr/>
            <p:nvPr/>
          </p:nvSpPr>
          <p:spPr>
            <a:xfrm>
              <a:off x="2128425" y="5070825"/>
              <a:ext cx="115200" cy="104925"/>
            </a:xfrm>
            <a:custGeom>
              <a:avLst/>
              <a:gdLst/>
              <a:ahLst/>
              <a:cxnLst/>
              <a:rect l="l" t="t" r="r" b="b"/>
              <a:pathLst>
                <a:path w="4608" h="4197" extrusionOk="0">
                  <a:moveTo>
                    <a:pt x="2304" y="0"/>
                  </a:moveTo>
                  <a:cubicBezTo>
                    <a:pt x="1767" y="0"/>
                    <a:pt x="1230" y="205"/>
                    <a:pt x="821" y="615"/>
                  </a:cubicBezTo>
                  <a:cubicBezTo>
                    <a:pt x="1" y="1434"/>
                    <a:pt x="1" y="2762"/>
                    <a:pt x="821" y="3582"/>
                  </a:cubicBezTo>
                  <a:cubicBezTo>
                    <a:pt x="1230" y="3992"/>
                    <a:pt x="1767" y="4197"/>
                    <a:pt x="2304" y="4197"/>
                  </a:cubicBezTo>
                  <a:cubicBezTo>
                    <a:pt x="2841" y="4197"/>
                    <a:pt x="3378" y="3992"/>
                    <a:pt x="3788" y="3582"/>
                  </a:cubicBezTo>
                  <a:cubicBezTo>
                    <a:pt x="4608" y="2762"/>
                    <a:pt x="4608" y="1434"/>
                    <a:pt x="3788" y="615"/>
                  </a:cubicBezTo>
                  <a:cubicBezTo>
                    <a:pt x="3378" y="205"/>
                    <a:pt x="2841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5"/>
            <p:cNvSpPr/>
            <p:nvPr/>
          </p:nvSpPr>
          <p:spPr>
            <a:xfrm>
              <a:off x="2107875" y="5018400"/>
              <a:ext cx="85350" cy="79400"/>
            </a:xfrm>
            <a:custGeom>
              <a:avLst/>
              <a:gdLst/>
              <a:ahLst/>
              <a:cxnLst/>
              <a:rect l="l" t="t" r="r" b="b"/>
              <a:pathLst>
                <a:path w="3414" h="3176" extrusionOk="0">
                  <a:moveTo>
                    <a:pt x="1705" y="1"/>
                  </a:moveTo>
                  <a:cubicBezTo>
                    <a:pt x="939" y="1"/>
                    <a:pt x="265" y="556"/>
                    <a:pt x="140" y="1337"/>
                  </a:cubicBezTo>
                  <a:cubicBezTo>
                    <a:pt x="1" y="2202"/>
                    <a:pt x="590" y="3017"/>
                    <a:pt x="1456" y="3155"/>
                  </a:cubicBezTo>
                  <a:cubicBezTo>
                    <a:pt x="1542" y="3169"/>
                    <a:pt x="1626" y="3175"/>
                    <a:pt x="1710" y="3175"/>
                  </a:cubicBezTo>
                  <a:cubicBezTo>
                    <a:pt x="2475" y="3175"/>
                    <a:pt x="3150" y="2620"/>
                    <a:pt x="3274" y="1839"/>
                  </a:cubicBezTo>
                  <a:cubicBezTo>
                    <a:pt x="3414" y="974"/>
                    <a:pt x="2824" y="159"/>
                    <a:pt x="1958" y="21"/>
                  </a:cubicBezTo>
                  <a:cubicBezTo>
                    <a:pt x="1873" y="7"/>
                    <a:pt x="1788" y="1"/>
                    <a:pt x="17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5"/>
            <p:cNvSpPr/>
            <p:nvPr/>
          </p:nvSpPr>
          <p:spPr>
            <a:xfrm>
              <a:off x="2079175" y="5084125"/>
              <a:ext cx="128600" cy="149300"/>
            </a:xfrm>
            <a:custGeom>
              <a:avLst/>
              <a:gdLst/>
              <a:ahLst/>
              <a:cxnLst/>
              <a:rect l="l" t="t" r="r" b="b"/>
              <a:pathLst>
                <a:path w="5144" h="5972" extrusionOk="0">
                  <a:moveTo>
                    <a:pt x="0" y="0"/>
                  </a:moveTo>
                  <a:lnTo>
                    <a:pt x="0" y="0"/>
                  </a:lnTo>
                  <a:cubicBezTo>
                    <a:pt x="224" y="506"/>
                    <a:pt x="587" y="928"/>
                    <a:pt x="1055" y="1220"/>
                  </a:cubicBezTo>
                  <a:cubicBezTo>
                    <a:pt x="1444" y="1465"/>
                    <a:pt x="1956" y="1817"/>
                    <a:pt x="2172" y="2115"/>
                  </a:cubicBezTo>
                  <a:lnTo>
                    <a:pt x="2265" y="2245"/>
                  </a:lnTo>
                  <a:cubicBezTo>
                    <a:pt x="2383" y="2393"/>
                    <a:pt x="2437" y="2586"/>
                    <a:pt x="2414" y="2774"/>
                  </a:cubicBezTo>
                  <a:lnTo>
                    <a:pt x="2413" y="2786"/>
                  </a:lnTo>
                  <a:lnTo>
                    <a:pt x="2403" y="2777"/>
                  </a:lnTo>
                  <a:cubicBezTo>
                    <a:pt x="2259" y="2659"/>
                    <a:pt x="2166" y="2575"/>
                    <a:pt x="2065" y="2484"/>
                  </a:cubicBezTo>
                  <a:cubicBezTo>
                    <a:pt x="1890" y="2329"/>
                    <a:pt x="1693" y="2150"/>
                    <a:pt x="1163" y="1726"/>
                  </a:cubicBezTo>
                  <a:lnTo>
                    <a:pt x="1163" y="1726"/>
                  </a:lnTo>
                  <a:cubicBezTo>
                    <a:pt x="1316" y="1919"/>
                    <a:pt x="1924" y="2684"/>
                    <a:pt x="2233" y="3038"/>
                  </a:cubicBezTo>
                  <a:lnTo>
                    <a:pt x="2239" y="3046"/>
                  </a:lnTo>
                  <a:cubicBezTo>
                    <a:pt x="2318" y="3135"/>
                    <a:pt x="2355" y="3254"/>
                    <a:pt x="2341" y="3372"/>
                  </a:cubicBezTo>
                  <a:cubicBezTo>
                    <a:pt x="2267" y="3969"/>
                    <a:pt x="2038" y="5841"/>
                    <a:pt x="2021" y="5972"/>
                  </a:cubicBezTo>
                  <a:lnTo>
                    <a:pt x="3781" y="5972"/>
                  </a:lnTo>
                  <a:lnTo>
                    <a:pt x="3460" y="3329"/>
                  </a:lnTo>
                  <a:cubicBezTo>
                    <a:pt x="3394" y="2780"/>
                    <a:pt x="3657" y="2238"/>
                    <a:pt x="4130" y="1951"/>
                  </a:cubicBezTo>
                  <a:lnTo>
                    <a:pt x="4176" y="1924"/>
                  </a:lnTo>
                  <a:cubicBezTo>
                    <a:pt x="4315" y="1840"/>
                    <a:pt x="4439" y="1736"/>
                    <a:pt x="4545" y="1616"/>
                  </a:cubicBezTo>
                  <a:lnTo>
                    <a:pt x="5144" y="942"/>
                  </a:lnTo>
                  <a:lnTo>
                    <a:pt x="4513" y="1448"/>
                  </a:lnTo>
                  <a:cubicBezTo>
                    <a:pt x="4391" y="1546"/>
                    <a:pt x="4256" y="1624"/>
                    <a:pt x="4113" y="1683"/>
                  </a:cubicBezTo>
                  <a:lnTo>
                    <a:pt x="3847" y="1791"/>
                  </a:lnTo>
                  <a:lnTo>
                    <a:pt x="3867" y="1765"/>
                  </a:lnTo>
                  <a:cubicBezTo>
                    <a:pt x="4155" y="1392"/>
                    <a:pt x="4389" y="981"/>
                    <a:pt x="4563" y="542"/>
                  </a:cubicBezTo>
                  <a:lnTo>
                    <a:pt x="4738" y="100"/>
                  </a:lnTo>
                  <a:lnTo>
                    <a:pt x="3735" y="1396"/>
                  </a:lnTo>
                  <a:lnTo>
                    <a:pt x="3724" y="1389"/>
                  </a:lnTo>
                  <a:cubicBezTo>
                    <a:pt x="3728" y="1382"/>
                    <a:pt x="4078" y="676"/>
                    <a:pt x="3843" y="137"/>
                  </a:cubicBezTo>
                  <a:lnTo>
                    <a:pt x="3843" y="136"/>
                  </a:lnTo>
                  <a:lnTo>
                    <a:pt x="3843" y="133"/>
                  </a:lnTo>
                  <a:lnTo>
                    <a:pt x="3830" y="323"/>
                  </a:lnTo>
                  <a:cubicBezTo>
                    <a:pt x="3809" y="613"/>
                    <a:pt x="3739" y="894"/>
                    <a:pt x="3619" y="1157"/>
                  </a:cubicBezTo>
                  <a:lnTo>
                    <a:pt x="3381" y="1686"/>
                  </a:lnTo>
                  <a:lnTo>
                    <a:pt x="3376" y="1694"/>
                  </a:lnTo>
                  <a:cubicBezTo>
                    <a:pt x="3266" y="1864"/>
                    <a:pt x="3079" y="1967"/>
                    <a:pt x="2875" y="1967"/>
                  </a:cubicBezTo>
                  <a:cubicBezTo>
                    <a:pt x="2669" y="1967"/>
                    <a:pt x="2479" y="1863"/>
                    <a:pt x="2370" y="1686"/>
                  </a:cubicBezTo>
                  <a:lnTo>
                    <a:pt x="1952" y="761"/>
                  </a:lnTo>
                  <a:lnTo>
                    <a:pt x="1908" y="135"/>
                  </a:lnTo>
                  <a:lnTo>
                    <a:pt x="1804" y="758"/>
                  </a:lnTo>
                  <a:lnTo>
                    <a:pt x="2034" y="1411"/>
                  </a:lnTo>
                  <a:lnTo>
                    <a:pt x="2017" y="1397"/>
                  </a:lnTo>
                  <a:cubicBezTo>
                    <a:pt x="1940" y="1332"/>
                    <a:pt x="1869" y="1260"/>
                    <a:pt x="1811" y="1179"/>
                  </a:cubicBezTo>
                  <a:lnTo>
                    <a:pt x="1044" y="142"/>
                  </a:lnTo>
                  <a:lnTo>
                    <a:pt x="1044" y="142"/>
                  </a:lnTo>
                  <a:lnTo>
                    <a:pt x="1617" y="1173"/>
                  </a:lnTo>
                  <a:lnTo>
                    <a:pt x="1617" y="1173"/>
                  </a:lnTo>
                  <a:lnTo>
                    <a:pt x="1602" y="1167"/>
                  </a:lnTo>
                  <a:cubicBezTo>
                    <a:pt x="1115" y="996"/>
                    <a:pt x="671" y="707"/>
                    <a:pt x="317" y="3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5"/>
            <p:cNvSpPr/>
            <p:nvPr/>
          </p:nvSpPr>
          <p:spPr>
            <a:xfrm>
              <a:off x="2078700" y="5083400"/>
              <a:ext cx="130500" cy="150200"/>
            </a:xfrm>
            <a:custGeom>
              <a:avLst/>
              <a:gdLst/>
              <a:ahLst/>
              <a:cxnLst/>
              <a:rect l="l" t="t" r="r" b="b"/>
              <a:pathLst>
                <a:path w="5220" h="6008" extrusionOk="0">
                  <a:moveTo>
                    <a:pt x="42" y="63"/>
                  </a:moveTo>
                  <a:lnTo>
                    <a:pt x="331" y="369"/>
                  </a:lnTo>
                  <a:cubicBezTo>
                    <a:pt x="685" y="743"/>
                    <a:pt x="1131" y="1032"/>
                    <a:pt x="1618" y="1205"/>
                  </a:cubicBezTo>
                  <a:lnTo>
                    <a:pt x="1651" y="1216"/>
                  </a:lnTo>
                  <a:lnTo>
                    <a:pt x="1633" y="1186"/>
                  </a:lnTo>
                  <a:lnTo>
                    <a:pt x="1117" y="257"/>
                  </a:lnTo>
                  <a:lnTo>
                    <a:pt x="1117" y="257"/>
                  </a:lnTo>
                  <a:lnTo>
                    <a:pt x="1826" y="1215"/>
                  </a:lnTo>
                  <a:cubicBezTo>
                    <a:pt x="1885" y="1295"/>
                    <a:pt x="1955" y="1370"/>
                    <a:pt x="2033" y="1433"/>
                  </a:cubicBezTo>
                  <a:lnTo>
                    <a:pt x="2069" y="1463"/>
                  </a:lnTo>
                  <a:lnTo>
                    <a:pt x="2053" y="1420"/>
                  </a:lnTo>
                  <a:lnTo>
                    <a:pt x="1831" y="789"/>
                  </a:lnTo>
                  <a:lnTo>
                    <a:pt x="1925" y="221"/>
                  </a:lnTo>
                  <a:lnTo>
                    <a:pt x="1966" y="791"/>
                  </a:lnTo>
                  <a:lnTo>
                    <a:pt x="1966" y="793"/>
                  </a:lnTo>
                  <a:lnTo>
                    <a:pt x="1967" y="796"/>
                  </a:lnTo>
                  <a:lnTo>
                    <a:pt x="2384" y="1720"/>
                  </a:lnTo>
                  <a:lnTo>
                    <a:pt x="2384" y="1722"/>
                  </a:lnTo>
                  <a:lnTo>
                    <a:pt x="2384" y="1723"/>
                  </a:lnTo>
                  <a:cubicBezTo>
                    <a:pt x="2495" y="1900"/>
                    <a:pt x="2687" y="2006"/>
                    <a:pt x="2895" y="2006"/>
                  </a:cubicBezTo>
                  <a:cubicBezTo>
                    <a:pt x="3100" y="2006"/>
                    <a:pt x="3290" y="1904"/>
                    <a:pt x="3402" y="1730"/>
                  </a:cubicBezTo>
                  <a:lnTo>
                    <a:pt x="3407" y="1723"/>
                  </a:lnTo>
                  <a:lnTo>
                    <a:pt x="3407" y="1722"/>
                  </a:lnTo>
                  <a:lnTo>
                    <a:pt x="3407" y="1720"/>
                  </a:lnTo>
                  <a:lnTo>
                    <a:pt x="3645" y="1192"/>
                  </a:lnTo>
                  <a:cubicBezTo>
                    <a:pt x="3764" y="928"/>
                    <a:pt x="3835" y="647"/>
                    <a:pt x="3856" y="357"/>
                  </a:cubicBezTo>
                  <a:lnTo>
                    <a:pt x="3867" y="196"/>
                  </a:lnTo>
                  <a:cubicBezTo>
                    <a:pt x="3978" y="469"/>
                    <a:pt x="3939" y="781"/>
                    <a:pt x="3887" y="998"/>
                  </a:cubicBezTo>
                  <a:cubicBezTo>
                    <a:pt x="3828" y="1241"/>
                    <a:pt x="3739" y="1417"/>
                    <a:pt x="3738" y="1420"/>
                  </a:cubicBezTo>
                  <a:lnTo>
                    <a:pt x="3760" y="1433"/>
                  </a:lnTo>
                  <a:lnTo>
                    <a:pt x="4734" y="173"/>
                  </a:lnTo>
                  <a:lnTo>
                    <a:pt x="4576" y="574"/>
                  </a:lnTo>
                  <a:cubicBezTo>
                    <a:pt x="4403" y="1011"/>
                    <a:pt x="4169" y="1422"/>
                    <a:pt x="3882" y="1795"/>
                  </a:cubicBezTo>
                  <a:lnTo>
                    <a:pt x="3877" y="1801"/>
                  </a:lnTo>
                  <a:lnTo>
                    <a:pt x="3847" y="1838"/>
                  </a:lnTo>
                  <a:lnTo>
                    <a:pt x="3891" y="1821"/>
                  </a:lnTo>
                  <a:lnTo>
                    <a:pt x="4134" y="1721"/>
                  </a:lnTo>
                  <a:cubicBezTo>
                    <a:pt x="4278" y="1663"/>
                    <a:pt x="4414" y="1583"/>
                    <a:pt x="4535" y="1485"/>
                  </a:cubicBezTo>
                  <a:lnTo>
                    <a:pt x="5107" y="1027"/>
                  </a:lnTo>
                  <a:lnTo>
                    <a:pt x="5107" y="1027"/>
                  </a:lnTo>
                  <a:lnTo>
                    <a:pt x="4559" y="1646"/>
                  </a:lnTo>
                  <a:cubicBezTo>
                    <a:pt x="4453" y="1766"/>
                    <a:pt x="4330" y="1869"/>
                    <a:pt x="4191" y="1952"/>
                  </a:cubicBezTo>
                  <a:lnTo>
                    <a:pt x="4145" y="1980"/>
                  </a:lnTo>
                  <a:cubicBezTo>
                    <a:pt x="3670" y="2268"/>
                    <a:pt x="3405" y="2812"/>
                    <a:pt x="3472" y="3364"/>
                  </a:cubicBezTo>
                  <a:lnTo>
                    <a:pt x="3791" y="5999"/>
                  </a:lnTo>
                  <a:lnTo>
                    <a:pt x="2044" y="5999"/>
                  </a:lnTo>
                  <a:cubicBezTo>
                    <a:pt x="2067" y="5817"/>
                    <a:pt x="2292" y="3991"/>
                    <a:pt x="2364" y="3406"/>
                  </a:cubicBezTo>
                  <a:cubicBezTo>
                    <a:pt x="2379" y="3287"/>
                    <a:pt x="2340" y="3165"/>
                    <a:pt x="2262" y="3075"/>
                  </a:cubicBezTo>
                  <a:lnTo>
                    <a:pt x="2254" y="3067"/>
                  </a:lnTo>
                  <a:cubicBezTo>
                    <a:pt x="1965" y="2737"/>
                    <a:pt x="1416" y="2045"/>
                    <a:pt x="1221" y="1800"/>
                  </a:cubicBezTo>
                  <a:lnTo>
                    <a:pt x="1221" y="1800"/>
                  </a:lnTo>
                  <a:cubicBezTo>
                    <a:pt x="1716" y="2199"/>
                    <a:pt x="1908" y="2370"/>
                    <a:pt x="2078" y="2524"/>
                  </a:cubicBezTo>
                  <a:cubicBezTo>
                    <a:pt x="2178" y="2614"/>
                    <a:pt x="2272" y="2698"/>
                    <a:pt x="2416" y="2819"/>
                  </a:cubicBezTo>
                  <a:lnTo>
                    <a:pt x="2435" y="2834"/>
                  </a:lnTo>
                  <a:lnTo>
                    <a:pt x="2437" y="2811"/>
                  </a:lnTo>
                  <a:cubicBezTo>
                    <a:pt x="2460" y="2621"/>
                    <a:pt x="2406" y="2426"/>
                    <a:pt x="2288" y="2278"/>
                  </a:cubicBezTo>
                  <a:lnTo>
                    <a:pt x="2194" y="2149"/>
                  </a:lnTo>
                  <a:cubicBezTo>
                    <a:pt x="1976" y="1848"/>
                    <a:pt x="1464" y="1495"/>
                    <a:pt x="1075" y="1252"/>
                  </a:cubicBezTo>
                  <a:cubicBezTo>
                    <a:pt x="839" y="1104"/>
                    <a:pt x="627" y="921"/>
                    <a:pt x="447" y="709"/>
                  </a:cubicBezTo>
                  <a:cubicBezTo>
                    <a:pt x="285" y="509"/>
                    <a:pt x="147" y="295"/>
                    <a:pt x="42" y="63"/>
                  </a:cubicBezTo>
                  <a:close/>
                  <a:moveTo>
                    <a:pt x="1" y="0"/>
                  </a:moveTo>
                  <a:cubicBezTo>
                    <a:pt x="221" y="519"/>
                    <a:pt x="593" y="957"/>
                    <a:pt x="1072" y="1256"/>
                  </a:cubicBezTo>
                  <a:cubicBezTo>
                    <a:pt x="1489" y="1517"/>
                    <a:pt x="1975" y="1859"/>
                    <a:pt x="2186" y="2149"/>
                  </a:cubicBezTo>
                  <a:lnTo>
                    <a:pt x="2281" y="2278"/>
                  </a:lnTo>
                  <a:cubicBezTo>
                    <a:pt x="2397" y="2426"/>
                    <a:pt x="2451" y="2615"/>
                    <a:pt x="2428" y="2801"/>
                  </a:cubicBezTo>
                  <a:cubicBezTo>
                    <a:pt x="2023" y="2465"/>
                    <a:pt x="2017" y="2411"/>
                    <a:pt x="1144" y="1714"/>
                  </a:cubicBezTo>
                  <a:lnTo>
                    <a:pt x="1144" y="1714"/>
                  </a:lnTo>
                  <a:cubicBezTo>
                    <a:pt x="1145" y="1714"/>
                    <a:pt x="1892" y="2661"/>
                    <a:pt x="2248" y="3071"/>
                  </a:cubicBezTo>
                  <a:lnTo>
                    <a:pt x="2255" y="3078"/>
                  </a:lnTo>
                  <a:cubicBezTo>
                    <a:pt x="2333" y="3168"/>
                    <a:pt x="2369" y="3285"/>
                    <a:pt x="2355" y="3400"/>
                  </a:cubicBezTo>
                  <a:cubicBezTo>
                    <a:pt x="2278" y="4019"/>
                    <a:pt x="2033" y="6007"/>
                    <a:pt x="2033" y="6007"/>
                  </a:cubicBezTo>
                  <a:lnTo>
                    <a:pt x="3809" y="6007"/>
                  </a:lnTo>
                  <a:lnTo>
                    <a:pt x="3487" y="3358"/>
                  </a:lnTo>
                  <a:cubicBezTo>
                    <a:pt x="3421" y="2810"/>
                    <a:pt x="3682" y="2273"/>
                    <a:pt x="4154" y="1987"/>
                  </a:cubicBezTo>
                  <a:lnTo>
                    <a:pt x="4201" y="1959"/>
                  </a:lnTo>
                  <a:cubicBezTo>
                    <a:pt x="4339" y="1876"/>
                    <a:pt x="4464" y="1771"/>
                    <a:pt x="4572" y="1650"/>
                  </a:cubicBezTo>
                  <a:lnTo>
                    <a:pt x="5219" y="920"/>
                  </a:lnTo>
                  <a:lnTo>
                    <a:pt x="4528" y="1472"/>
                  </a:lnTo>
                  <a:cubicBezTo>
                    <a:pt x="4409" y="1568"/>
                    <a:pt x="4274" y="1647"/>
                    <a:pt x="4131" y="1705"/>
                  </a:cubicBezTo>
                  <a:lnTo>
                    <a:pt x="3887" y="1804"/>
                  </a:lnTo>
                  <a:lnTo>
                    <a:pt x="3892" y="1797"/>
                  </a:lnTo>
                  <a:cubicBezTo>
                    <a:pt x="4180" y="1423"/>
                    <a:pt x="4415" y="1012"/>
                    <a:pt x="4588" y="574"/>
                  </a:cubicBezTo>
                  <a:lnTo>
                    <a:pt x="4780" y="89"/>
                  </a:lnTo>
                  <a:lnTo>
                    <a:pt x="3750" y="1421"/>
                  </a:lnTo>
                  <a:cubicBezTo>
                    <a:pt x="3750" y="1421"/>
                    <a:pt x="4107" y="711"/>
                    <a:pt x="3869" y="164"/>
                  </a:cubicBezTo>
                  <a:lnTo>
                    <a:pt x="3866" y="147"/>
                  </a:lnTo>
                  <a:cubicBezTo>
                    <a:pt x="3866" y="144"/>
                    <a:pt x="3865" y="140"/>
                    <a:pt x="3865" y="136"/>
                  </a:cubicBezTo>
                  <a:lnTo>
                    <a:pt x="3865" y="33"/>
                  </a:lnTo>
                  <a:lnTo>
                    <a:pt x="3842" y="352"/>
                  </a:lnTo>
                  <a:cubicBezTo>
                    <a:pt x="3821" y="639"/>
                    <a:pt x="3752" y="921"/>
                    <a:pt x="3632" y="1184"/>
                  </a:cubicBezTo>
                  <a:lnTo>
                    <a:pt x="3395" y="1712"/>
                  </a:lnTo>
                  <a:lnTo>
                    <a:pt x="3390" y="1719"/>
                  </a:lnTo>
                  <a:cubicBezTo>
                    <a:pt x="3273" y="1900"/>
                    <a:pt x="3083" y="1990"/>
                    <a:pt x="2894" y="1990"/>
                  </a:cubicBezTo>
                  <a:cubicBezTo>
                    <a:pt x="2702" y="1990"/>
                    <a:pt x="2508" y="1897"/>
                    <a:pt x="2394" y="1713"/>
                  </a:cubicBezTo>
                  <a:lnTo>
                    <a:pt x="1977" y="788"/>
                  </a:lnTo>
                  <a:lnTo>
                    <a:pt x="1923" y="34"/>
                  </a:lnTo>
                  <a:lnTo>
                    <a:pt x="1923" y="142"/>
                  </a:lnTo>
                  <a:lnTo>
                    <a:pt x="1816" y="788"/>
                  </a:lnTo>
                  <a:lnTo>
                    <a:pt x="2040" y="1421"/>
                  </a:lnTo>
                  <a:cubicBezTo>
                    <a:pt x="1963" y="1358"/>
                    <a:pt x="1894" y="1285"/>
                    <a:pt x="1835" y="1205"/>
                  </a:cubicBezTo>
                  <a:lnTo>
                    <a:pt x="1010" y="88"/>
                  </a:lnTo>
                  <a:lnTo>
                    <a:pt x="1622" y="1190"/>
                  </a:lnTo>
                  <a:cubicBezTo>
                    <a:pt x="1135" y="1018"/>
                    <a:pt x="696" y="733"/>
                    <a:pt x="340" y="35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5"/>
            <p:cNvSpPr/>
            <p:nvPr/>
          </p:nvSpPr>
          <p:spPr>
            <a:xfrm>
              <a:off x="2168550" y="5043950"/>
              <a:ext cx="55200" cy="55150"/>
            </a:xfrm>
            <a:custGeom>
              <a:avLst/>
              <a:gdLst/>
              <a:ahLst/>
              <a:cxnLst/>
              <a:rect l="l" t="t" r="r" b="b"/>
              <a:pathLst>
                <a:path w="2208" h="2206" extrusionOk="0">
                  <a:moveTo>
                    <a:pt x="1104" y="0"/>
                  </a:moveTo>
                  <a:cubicBezTo>
                    <a:pt x="495" y="0"/>
                    <a:pt x="1" y="493"/>
                    <a:pt x="1" y="1103"/>
                  </a:cubicBezTo>
                  <a:cubicBezTo>
                    <a:pt x="1" y="1712"/>
                    <a:pt x="495" y="2206"/>
                    <a:pt x="1104" y="2206"/>
                  </a:cubicBezTo>
                  <a:cubicBezTo>
                    <a:pt x="1713" y="2206"/>
                    <a:pt x="2207" y="1712"/>
                    <a:pt x="2207" y="1103"/>
                  </a:cubicBezTo>
                  <a:cubicBezTo>
                    <a:pt x="2207" y="493"/>
                    <a:pt x="1713" y="0"/>
                    <a:pt x="1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5"/>
            <p:cNvSpPr/>
            <p:nvPr/>
          </p:nvSpPr>
          <p:spPr>
            <a:xfrm>
              <a:off x="2188725" y="5068125"/>
              <a:ext cx="69975" cy="69975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9" y="1"/>
                  </a:moveTo>
                  <a:cubicBezTo>
                    <a:pt x="628" y="1"/>
                    <a:pt x="0" y="628"/>
                    <a:pt x="0" y="1400"/>
                  </a:cubicBezTo>
                  <a:cubicBezTo>
                    <a:pt x="0" y="2172"/>
                    <a:pt x="628" y="2798"/>
                    <a:pt x="1399" y="2798"/>
                  </a:cubicBezTo>
                  <a:cubicBezTo>
                    <a:pt x="2172" y="2798"/>
                    <a:pt x="2798" y="2172"/>
                    <a:pt x="2798" y="1400"/>
                  </a:cubicBezTo>
                  <a:cubicBezTo>
                    <a:pt x="2798" y="628"/>
                    <a:pt x="2172" y="1"/>
                    <a:pt x="1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5"/>
            <p:cNvSpPr/>
            <p:nvPr/>
          </p:nvSpPr>
          <p:spPr>
            <a:xfrm>
              <a:off x="2073100" y="5029125"/>
              <a:ext cx="75350" cy="75350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1"/>
                  </a:moveTo>
                  <a:cubicBezTo>
                    <a:pt x="675" y="1"/>
                    <a:pt x="0" y="675"/>
                    <a:pt x="0" y="1507"/>
                  </a:cubicBezTo>
                  <a:cubicBezTo>
                    <a:pt x="0" y="2340"/>
                    <a:pt x="675" y="3014"/>
                    <a:pt x="1507" y="3014"/>
                  </a:cubicBezTo>
                  <a:cubicBezTo>
                    <a:pt x="2339" y="3014"/>
                    <a:pt x="3013" y="2340"/>
                    <a:pt x="3013" y="1507"/>
                  </a:cubicBezTo>
                  <a:cubicBezTo>
                    <a:pt x="3013" y="675"/>
                    <a:pt x="2339" y="1"/>
                    <a:pt x="1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5"/>
            <p:cNvSpPr/>
            <p:nvPr/>
          </p:nvSpPr>
          <p:spPr>
            <a:xfrm>
              <a:off x="2097450" y="5123000"/>
              <a:ext cx="24000" cy="24000"/>
            </a:xfrm>
            <a:custGeom>
              <a:avLst/>
              <a:gdLst/>
              <a:ahLst/>
              <a:cxnLst/>
              <a:rect l="l" t="t" r="r" b="b"/>
              <a:pathLst>
                <a:path w="960" h="960" extrusionOk="0">
                  <a:moveTo>
                    <a:pt x="479" y="1"/>
                  </a:moveTo>
                  <a:cubicBezTo>
                    <a:pt x="215" y="1"/>
                    <a:pt x="1" y="215"/>
                    <a:pt x="1" y="479"/>
                  </a:cubicBezTo>
                  <a:cubicBezTo>
                    <a:pt x="1" y="744"/>
                    <a:pt x="215" y="959"/>
                    <a:pt x="479" y="959"/>
                  </a:cubicBezTo>
                  <a:cubicBezTo>
                    <a:pt x="745" y="959"/>
                    <a:pt x="959" y="744"/>
                    <a:pt x="959" y="479"/>
                  </a:cubicBezTo>
                  <a:cubicBezTo>
                    <a:pt x="959" y="215"/>
                    <a:pt x="745" y="1"/>
                    <a:pt x="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4" name="Google Shape;3294;p75"/>
          <p:cNvSpPr/>
          <p:nvPr/>
        </p:nvSpPr>
        <p:spPr>
          <a:xfrm rot="-885">
            <a:off x="572421" y="1570144"/>
            <a:ext cx="2473186" cy="1032783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Sebagai rumah untuk berbagai makhluk hidup</a:t>
            </a:r>
            <a:endParaRPr sz="2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296" name="Google Shape;3296;p75"/>
          <p:cNvSpPr/>
          <p:nvPr/>
        </p:nvSpPr>
        <p:spPr>
          <a:xfrm rot="-885">
            <a:off x="438620" y="3308211"/>
            <a:ext cx="2607045" cy="722285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Sumber ekonomi bagi manusia</a:t>
            </a:r>
            <a:endParaRPr sz="2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298" name="Google Shape;3298;p75"/>
          <p:cNvSpPr/>
          <p:nvPr/>
        </p:nvSpPr>
        <p:spPr>
          <a:xfrm rot="-885">
            <a:off x="6085761" y="1555773"/>
            <a:ext cx="2560149" cy="1165717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Menjaga keseimbangan alam</a:t>
            </a:r>
            <a:endParaRPr sz="24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00" name="Google Shape;3300;p75"/>
          <p:cNvSpPr/>
          <p:nvPr/>
        </p:nvSpPr>
        <p:spPr>
          <a:xfrm rot="-885">
            <a:off x="6098415" y="3308148"/>
            <a:ext cx="2547646" cy="722283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Menambah wawasan</a:t>
            </a:r>
            <a:endParaRPr sz="2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3302" name="Google Shape;3302;p75"/>
          <p:cNvCxnSpPr>
            <a:cxnSpLocks/>
            <a:stCxn id="3294" idx="3"/>
          </p:cNvCxnSpPr>
          <p:nvPr/>
        </p:nvCxnSpPr>
        <p:spPr>
          <a:xfrm>
            <a:off x="3045607" y="2086218"/>
            <a:ext cx="925818" cy="613257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3" name="Google Shape;3303;p75"/>
          <p:cNvCxnSpPr>
            <a:cxnSpLocks/>
            <a:stCxn id="3296" idx="3"/>
          </p:cNvCxnSpPr>
          <p:nvPr/>
        </p:nvCxnSpPr>
        <p:spPr>
          <a:xfrm>
            <a:off x="3045665" y="3669018"/>
            <a:ext cx="530060" cy="76109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4" name="Google Shape;3304;p75"/>
          <p:cNvCxnSpPr>
            <a:cxnSpLocks/>
            <a:stCxn id="3298" idx="1"/>
          </p:cNvCxnSpPr>
          <p:nvPr/>
        </p:nvCxnSpPr>
        <p:spPr>
          <a:xfrm rot="10800000" flipV="1">
            <a:off x="5244905" y="2138962"/>
            <a:ext cx="840856" cy="664864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5" name="Google Shape;3305;p75"/>
          <p:cNvCxnSpPr>
            <a:cxnSpLocks/>
            <a:stCxn id="3300" idx="1"/>
          </p:cNvCxnSpPr>
          <p:nvPr/>
        </p:nvCxnSpPr>
        <p:spPr>
          <a:xfrm rot="10800000" flipV="1">
            <a:off x="5551775" y="3669617"/>
            <a:ext cx="546640" cy="132203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311" name="Google Shape;3311;p75"/>
          <p:cNvGrpSpPr/>
          <p:nvPr/>
        </p:nvGrpSpPr>
        <p:grpSpPr>
          <a:xfrm>
            <a:off x="5193901" y="3054833"/>
            <a:ext cx="629643" cy="512297"/>
            <a:chOff x="3787700" y="345000"/>
            <a:chExt cx="2436700" cy="1982575"/>
          </a:xfrm>
        </p:grpSpPr>
        <p:sp>
          <p:nvSpPr>
            <p:cNvPr id="3312" name="Google Shape;3312;p75"/>
            <p:cNvSpPr/>
            <p:nvPr/>
          </p:nvSpPr>
          <p:spPr>
            <a:xfrm>
              <a:off x="4077325" y="584225"/>
              <a:ext cx="301600" cy="236250"/>
            </a:xfrm>
            <a:custGeom>
              <a:avLst/>
              <a:gdLst/>
              <a:ahLst/>
              <a:cxnLst/>
              <a:rect l="l" t="t" r="r" b="b"/>
              <a:pathLst>
                <a:path w="12064" h="9450" extrusionOk="0">
                  <a:moveTo>
                    <a:pt x="12064" y="5329"/>
                  </a:moveTo>
                  <a:lnTo>
                    <a:pt x="1" y="1"/>
                  </a:lnTo>
                  <a:lnTo>
                    <a:pt x="6233" y="9450"/>
                  </a:lnTo>
                  <a:cubicBezTo>
                    <a:pt x="6233" y="9450"/>
                    <a:pt x="7289" y="9099"/>
                    <a:pt x="9450" y="7489"/>
                  </a:cubicBezTo>
                  <a:cubicBezTo>
                    <a:pt x="11611" y="5881"/>
                    <a:pt x="12064" y="5329"/>
                    <a:pt x="12064" y="5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5"/>
            <p:cNvSpPr/>
            <p:nvPr/>
          </p:nvSpPr>
          <p:spPr>
            <a:xfrm>
              <a:off x="4853625" y="409875"/>
              <a:ext cx="678700" cy="928550"/>
            </a:xfrm>
            <a:custGeom>
              <a:avLst/>
              <a:gdLst/>
              <a:ahLst/>
              <a:cxnLst/>
              <a:rect l="l" t="t" r="r" b="b"/>
              <a:pathLst>
                <a:path w="27148" h="37142" extrusionOk="0">
                  <a:moveTo>
                    <a:pt x="1891" y="28134"/>
                  </a:moveTo>
                  <a:cubicBezTo>
                    <a:pt x="5240" y="20111"/>
                    <a:pt x="14245" y="0"/>
                    <a:pt x="15419" y="2007"/>
                  </a:cubicBezTo>
                  <a:cubicBezTo>
                    <a:pt x="16791" y="4353"/>
                    <a:pt x="15639" y="12889"/>
                    <a:pt x="16453" y="13359"/>
                  </a:cubicBezTo>
                  <a:cubicBezTo>
                    <a:pt x="17266" y="13832"/>
                    <a:pt x="23162" y="8727"/>
                    <a:pt x="22724" y="11486"/>
                  </a:cubicBezTo>
                  <a:cubicBezTo>
                    <a:pt x="22286" y="14246"/>
                    <a:pt x="19188" y="18367"/>
                    <a:pt x="19820" y="18798"/>
                  </a:cubicBezTo>
                  <a:cubicBezTo>
                    <a:pt x="20453" y="19227"/>
                    <a:pt x="24894" y="16746"/>
                    <a:pt x="25430" y="19410"/>
                  </a:cubicBezTo>
                  <a:cubicBezTo>
                    <a:pt x="25967" y="22072"/>
                    <a:pt x="21336" y="24829"/>
                    <a:pt x="21598" y="25492"/>
                  </a:cubicBezTo>
                  <a:cubicBezTo>
                    <a:pt x="21859" y="26156"/>
                    <a:pt x="27148" y="26091"/>
                    <a:pt x="26373" y="27820"/>
                  </a:cubicBezTo>
                  <a:cubicBezTo>
                    <a:pt x="25597" y="29549"/>
                    <a:pt x="19607" y="30884"/>
                    <a:pt x="19471" y="31487"/>
                  </a:cubicBezTo>
                  <a:cubicBezTo>
                    <a:pt x="19333" y="32091"/>
                    <a:pt x="22253" y="33773"/>
                    <a:pt x="21814" y="34721"/>
                  </a:cubicBezTo>
                  <a:cubicBezTo>
                    <a:pt x="21376" y="35669"/>
                    <a:pt x="12369" y="37142"/>
                    <a:pt x="7725" y="36337"/>
                  </a:cubicBezTo>
                  <a:cubicBezTo>
                    <a:pt x="2701" y="35468"/>
                    <a:pt x="1" y="32660"/>
                    <a:pt x="1891" y="281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5"/>
            <p:cNvSpPr/>
            <p:nvPr/>
          </p:nvSpPr>
          <p:spPr>
            <a:xfrm>
              <a:off x="4748450" y="1879875"/>
              <a:ext cx="296975" cy="318125"/>
            </a:xfrm>
            <a:custGeom>
              <a:avLst/>
              <a:gdLst/>
              <a:ahLst/>
              <a:cxnLst/>
              <a:rect l="l" t="t" r="r" b="b"/>
              <a:pathLst>
                <a:path w="11879" h="12725" extrusionOk="0">
                  <a:moveTo>
                    <a:pt x="1417" y="769"/>
                  </a:moveTo>
                  <a:cubicBezTo>
                    <a:pt x="1162" y="2941"/>
                    <a:pt x="2184" y="4903"/>
                    <a:pt x="3748" y="6563"/>
                  </a:cubicBezTo>
                  <a:cubicBezTo>
                    <a:pt x="6043" y="9001"/>
                    <a:pt x="9481" y="10782"/>
                    <a:pt x="11878" y="11672"/>
                  </a:cubicBezTo>
                  <a:lnTo>
                    <a:pt x="11488" y="12724"/>
                  </a:lnTo>
                  <a:cubicBezTo>
                    <a:pt x="8972" y="11791"/>
                    <a:pt x="5357" y="9914"/>
                    <a:pt x="2926" y="7333"/>
                  </a:cubicBezTo>
                  <a:cubicBezTo>
                    <a:pt x="1155" y="5452"/>
                    <a:pt x="0" y="3193"/>
                    <a:pt x="301" y="635"/>
                  </a:cubicBezTo>
                  <a:cubicBezTo>
                    <a:pt x="317" y="1"/>
                    <a:pt x="1440" y="147"/>
                    <a:pt x="1417" y="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5"/>
            <p:cNvSpPr/>
            <p:nvPr/>
          </p:nvSpPr>
          <p:spPr>
            <a:xfrm>
              <a:off x="3787700" y="345000"/>
              <a:ext cx="2436700" cy="1938350"/>
            </a:xfrm>
            <a:custGeom>
              <a:avLst/>
              <a:gdLst/>
              <a:ahLst/>
              <a:cxnLst/>
              <a:rect l="l" t="t" r="r" b="b"/>
              <a:pathLst>
                <a:path w="97468" h="77534" extrusionOk="0">
                  <a:moveTo>
                    <a:pt x="31484" y="64149"/>
                  </a:moveTo>
                  <a:cubicBezTo>
                    <a:pt x="58712" y="77533"/>
                    <a:pt x="97467" y="55912"/>
                    <a:pt x="95345" y="51011"/>
                  </a:cubicBezTo>
                  <a:cubicBezTo>
                    <a:pt x="95087" y="50990"/>
                    <a:pt x="90742" y="53894"/>
                    <a:pt x="89249" y="53598"/>
                  </a:cubicBezTo>
                  <a:cubicBezTo>
                    <a:pt x="82645" y="52291"/>
                    <a:pt x="69307" y="44848"/>
                    <a:pt x="59959" y="33719"/>
                  </a:cubicBezTo>
                  <a:cubicBezTo>
                    <a:pt x="51070" y="23135"/>
                    <a:pt x="47456" y="17132"/>
                    <a:pt x="41036" y="14086"/>
                  </a:cubicBezTo>
                  <a:cubicBezTo>
                    <a:pt x="11338" y="0"/>
                    <a:pt x="0" y="48671"/>
                    <a:pt x="31484" y="6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5"/>
            <p:cNvSpPr/>
            <p:nvPr/>
          </p:nvSpPr>
          <p:spPr>
            <a:xfrm>
              <a:off x="4808725" y="583350"/>
              <a:ext cx="1302975" cy="1080225"/>
            </a:xfrm>
            <a:custGeom>
              <a:avLst/>
              <a:gdLst/>
              <a:ahLst/>
              <a:cxnLst/>
              <a:rect l="l" t="t" r="r" b="b"/>
              <a:pathLst>
                <a:path w="52119" h="43209" extrusionOk="0">
                  <a:moveTo>
                    <a:pt x="6459" y="18732"/>
                  </a:moveTo>
                  <a:cubicBezTo>
                    <a:pt x="17909" y="10663"/>
                    <a:pt x="43219" y="1"/>
                    <a:pt x="43801" y="3945"/>
                  </a:cubicBezTo>
                  <a:cubicBezTo>
                    <a:pt x="44442" y="8276"/>
                    <a:pt x="38287" y="9730"/>
                    <a:pt x="38992" y="11070"/>
                  </a:cubicBezTo>
                  <a:cubicBezTo>
                    <a:pt x="39698" y="12411"/>
                    <a:pt x="52119" y="10506"/>
                    <a:pt x="49154" y="13892"/>
                  </a:cubicBezTo>
                  <a:cubicBezTo>
                    <a:pt x="46191" y="17280"/>
                    <a:pt x="38427" y="20244"/>
                    <a:pt x="38920" y="21374"/>
                  </a:cubicBezTo>
                  <a:cubicBezTo>
                    <a:pt x="39414" y="22502"/>
                    <a:pt x="48305" y="20916"/>
                    <a:pt x="46752" y="25010"/>
                  </a:cubicBezTo>
                  <a:cubicBezTo>
                    <a:pt x="45199" y="29102"/>
                    <a:pt x="35815" y="30901"/>
                    <a:pt x="35603" y="32031"/>
                  </a:cubicBezTo>
                  <a:cubicBezTo>
                    <a:pt x="35391" y="33159"/>
                    <a:pt x="43264" y="35294"/>
                    <a:pt x="40724" y="36987"/>
                  </a:cubicBezTo>
                  <a:cubicBezTo>
                    <a:pt x="38183" y="38681"/>
                    <a:pt x="28264" y="37676"/>
                    <a:pt x="27559" y="38383"/>
                  </a:cubicBezTo>
                  <a:cubicBezTo>
                    <a:pt x="26854" y="39088"/>
                    <a:pt x="32208" y="41374"/>
                    <a:pt x="30797" y="42291"/>
                  </a:cubicBezTo>
                  <a:cubicBezTo>
                    <a:pt x="29386" y="43209"/>
                    <a:pt x="13021" y="40005"/>
                    <a:pt x="7375" y="34924"/>
                  </a:cubicBezTo>
                  <a:cubicBezTo>
                    <a:pt x="1275" y="29431"/>
                    <a:pt x="1" y="23285"/>
                    <a:pt x="6459" y="187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5"/>
            <p:cNvSpPr/>
            <p:nvPr/>
          </p:nvSpPr>
          <p:spPr>
            <a:xfrm>
              <a:off x="4404675" y="734400"/>
              <a:ext cx="215000" cy="208625"/>
            </a:xfrm>
            <a:custGeom>
              <a:avLst/>
              <a:gdLst/>
              <a:ahLst/>
              <a:cxnLst/>
              <a:rect l="l" t="t" r="r" b="b"/>
              <a:pathLst>
                <a:path w="8600" h="8345" extrusionOk="0">
                  <a:moveTo>
                    <a:pt x="4804" y="1"/>
                  </a:moveTo>
                  <a:cubicBezTo>
                    <a:pt x="7024" y="1"/>
                    <a:pt x="8600" y="1869"/>
                    <a:pt x="8320" y="4173"/>
                  </a:cubicBezTo>
                  <a:cubicBezTo>
                    <a:pt x="8042" y="6477"/>
                    <a:pt x="6016" y="8344"/>
                    <a:pt x="3796" y="8344"/>
                  </a:cubicBezTo>
                  <a:cubicBezTo>
                    <a:pt x="1575" y="8344"/>
                    <a:pt x="0" y="6476"/>
                    <a:pt x="279" y="4173"/>
                  </a:cubicBezTo>
                  <a:cubicBezTo>
                    <a:pt x="557" y="1869"/>
                    <a:pt x="2583" y="1"/>
                    <a:pt x="4804" y="1"/>
                  </a:cubicBezTo>
                  <a:close/>
                </a:path>
              </a:pathLst>
            </a:custGeom>
            <a:solidFill>
              <a:srgbClr val="3E3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5"/>
            <p:cNvSpPr/>
            <p:nvPr/>
          </p:nvSpPr>
          <p:spPr>
            <a:xfrm>
              <a:off x="4435225" y="779025"/>
              <a:ext cx="90700" cy="87975"/>
            </a:xfrm>
            <a:custGeom>
              <a:avLst/>
              <a:gdLst/>
              <a:ahLst/>
              <a:cxnLst/>
              <a:rect l="l" t="t" r="r" b="b"/>
              <a:pathLst>
                <a:path w="3628" h="3519" extrusionOk="0">
                  <a:moveTo>
                    <a:pt x="2027" y="1"/>
                  </a:moveTo>
                  <a:cubicBezTo>
                    <a:pt x="2963" y="1"/>
                    <a:pt x="3627" y="789"/>
                    <a:pt x="3509" y="1760"/>
                  </a:cubicBezTo>
                  <a:cubicBezTo>
                    <a:pt x="3393" y="2732"/>
                    <a:pt x="2537" y="3519"/>
                    <a:pt x="1601" y="3519"/>
                  </a:cubicBezTo>
                  <a:cubicBezTo>
                    <a:pt x="666" y="3519"/>
                    <a:pt x="0" y="2731"/>
                    <a:pt x="119" y="1760"/>
                  </a:cubicBezTo>
                  <a:cubicBezTo>
                    <a:pt x="236" y="787"/>
                    <a:pt x="1090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5"/>
            <p:cNvSpPr/>
            <p:nvPr/>
          </p:nvSpPr>
          <p:spPr>
            <a:xfrm>
              <a:off x="5008575" y="2113975"/>
              <a:ext cx="110250" cy="195200"/>
            </a:xfrm>
            <a:custGeom>
              <a:avLst/>
              <a:gdLst/>
              <a:ahLst/>
              <a:cxnLst/>
              <a:rect l="l" t="t" r="r" b="b"/>
              <a:pathLst>
                <a:path w="4410" h="7808" extrusionOk="0">
                  <a:moveTo>
                    <a:pt x="350" y="2911"/>
                  </a:moveTo>
                  <a:cubicBezTo>
                    <a:pt x="933" y="3744"/>
                    <a:pt x="2445" y="7807"/>
                    <a:pt x="2656" y="7672"/>
                  </a:cubicBezTo>
                  <a:cubicBezTo>
                    <a:pt x="2867" y="7536"/>
                    <a:pt x="1495" y="4288"/>
                    <a:pt x="1627" y="4218"/>
                  </a:cubicBezTo>
                  <a:cubicBezTo>
                    <a:pt x="1761" y="4149"/>
                    <a:pt x="3582" y="7575"/>
                    <a:pt x="3646" y="7280"/>
                  </a:cubicBezTo>
                  <a:cubicBezTo>
                    <a:pt x="3708" y="6986"/>
                    <a:pt x="1937" y="3700"/>
                    <a:pt x="2030" y="3599"/>
                  </a:cubicBezTo>
                  <a:cubicBezTo>
                    <a:pt x="2121" y="3496"/>
                    <a:pt x="4361" y="6110"/>
                    <a:pt x="4385" y="5757"/>
                  </a:cubicBezTo>
                  <a:cubicBezTo>
                    <a:pt x="4410" y="5405"/>
                    <a:pt x="1368" y="2018"/>
                    <a:pt x="1018" y="1480"/>
                  </a:cubicBezTo>
                  <a:cubicBezTo>
                    <a:pt x="669" y="941"/>
                    <a:pt x="292" y="1"/>
                    <a:pt x="147" y="74"/>
                  </a:cubicBezTo>
                  <a:cubicBezTo>
                    <a:pt x="0" y="146"/>
                    <a:pt x="350" y="2911"/>
                    <a:pt x="350" y="2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5"/>
            <p:cNvSpPr/>
            <p:nvPr/>
          </p:nvSpPr>
          <p:spPr>
            <a:xfrm>
              <a:off x="4120675" y="1180850"/>
              <a:ext cx="1400225" cy="913775"/>
            </a:xfrm>
            <a:custGeom>
              <a:avLst/>
              <a:gdLst/>
              <a:ahLst/>
              <a:cxnLst/>
              <a:rect l="l" t="t" r="r" b="b"/>
              <a:pathLst>
                <a:path w="56009" h="36551" extrusionOk="0">
                  <a:moveTo>
                    <a:pt x="56009" y="32547"/>
                  </a:moveTo>
                  <a:cubicBezTo>
                    <a:pt x="17721" y="32383"/>
                    <a:pt x="12371" y="0"/>
                    <a:pt x="0" y="7484"/>
                  </a:cubicBezTo>
                  <a:cubicBezTo>
                    <a:pt x="1832" y="16548"/>
                    <a:pt x="7577" y="25510"/>
                    <a:pt x="18166" y="30715"/>
                  </a:cubicBezTo>
                  <a:cubicBezTo>
                    <a:pt x="30036" y="36550"/>
                    <a:pt x="44097" y="35731"/>
                    <a:pt x="56009" y="32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5"/>
            <p:cNvSpPr/>
            <p:nvPr/>
          </p:nvSpPr>
          <p:spPr>
            <a:xfrm>
              <a:off x="4937925" y="1940800"/>
              <a:ext cx="322000" cy="282350"/>
            </a:xfrm>
            <a:custGeom>
              <a:avLst/>
              <a:gdLst/>
              <a:ahLst/>
              <a:cxnLst/>
              <a:rect l="l" t="t" r="r" b="b"/>
              <a:pathLst>
                <a:path w="12880" h="11294" extrusionOk="0">
                  <a:moveTo>
                    <a:pt x="1185" y="631"/>
                  </a:moveTo>
                  <a:cubicBezTo>
                    <a:pt x="1194" y="2817"/>
                    <a:pt x="2443" y="4643"/>
                    <a:pt x="4194" y="6104"/>
                  </a:cubicBezTo>
                  <a:cubicBezTo>
                    <a:pt x="6765" y="8249"/>
                    <a:pt x="10392" y="9605"/>
                    <a:pt x="12879" y="10200"/>
                  </a:cubicBezTo>
                  <a:lnTo>
                    <a:pt x="12619" y="11293"/>
                  </a:lnTo>
                  <a:cubicBezTo>
                    <a:pt x="10009" y="10668"/>
                    <a:pt x="6194" y="9238"/>
                    <a:pt x="3472" y="6967"/>
                  </a:cubicBezTo>
                  <a:cubicBezTo>
                    <a:pt x="1488" y="5311"/>
                    <a:pt x="71" y="3207"/>
                    <a:pt x="62" y="630"/>
                  </a:cubicBezTo>
                  <a:cubicBezTo>
                    <a:pt x="0" y="1"/>
                    <a:pt x="1134" y="10"/>
                    <a:pt x="1185" y="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5"/>
            <p:cNvSpPr/>
            <p:nvPr/>
          </p:nvSpPr>
          <p:spPr>
            <a:xfrm>
              <a:off x="5215075" y="2142375"/>
              <a:ext cx="129600" cy="185200"/>
            </a:xfrm>
            <a:custGeom>
              <a:avLst/>
              <a:gdLst/>
              <a:ahLst/>
              <a:cxnLst/>
              <a:rect l="l" t="t" r="r" b="b"/>
              <a:pathLst>
                <a:path w="5184" h="7408" extrusionOk="0">
                  <a:moveTo>
                    <a:pt x="750" y="2870"/>
                  </a:moveTo>
                  <a:cubicBezTo>
                    <a:pt x="1447" y="3610"/>
                    <a:pt x="3538" y="7408"/>
                    <a:pt x="3727" y="7243"/>
                  </a:cubicBezTo>
                  <a:cubicBezTo>
                    <a:pt x="3916" y="7078"/>
                    <a:pt x="2083" y="4065"/>
                    <a:pt x="2205" y="3977"/>
                  </a:cubicBezTo>
                  <a:cubicBezTo>
                    <a:pt x="2327" y="3889"/>
                    <a:pt x="4629" y="7012"/>
                    <a:pt x="4649" y="6712"/>
                  </a:cubicBezTo>
                  <a:cubicBezTo>
                    <a:pt x="4669" y="6411"/>
                    <a:pt x="2435" y="3421"/>
                    <a:pt x="2510" y="3304"/>
                  </a:cubicBezTo>
                  <a:cubicBezTo>
                    <a:pt x="2586" y="3190"/>
                    <a:pt x="5183" y="5448"/>
                    <a:pt x="5157" y="5096"/>
                  </a:cubicBezTo>
                  <a:cubicBezTo>
                    <a:pt x="5130" y="4743"/>
                    <a:pt x="1625" y="1839"/>
                    <a:pt x="1201" y="1357"/>
                  </a:cubicBezTo>
                  <a:cubicBezTo>
                    <a:pt x="775" y="875"/>
                    <a:pt x="267" y="0"/>
                    <a:pt x="133" y="94"/>
                  </a:cubicBezTo>
                  <a:cubicBezTo>
                    <a:pt x="0" y="188"/>
                    <a:pt x="750" y="2870"/>
                    <a:pt x="750" y="28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5"/>
            <p:cNvSpPr/>
            <p:nvPr/>
          </p:nvSpPr>
          <p:spPr>
            <a:xfrm>
              <a:off x="4277325" y="958825"/>
              <a:ext cx="244925" cy="249475"/>
            </a:xfrm>
            <a:custGeom>
              <a:avLst/>
              <a:gdLst/>
              <a:ahLst/>
              <a:cxnLst/>
              <a:rect l="l" t="t" r="r" b="b"/>
              <a:pathLst>
                <a:path w="9797" h="9979" extrusionOk="0">
                  <a:moveTo>
                    <a:pt x="4899" y="9979"/>
                  </a:moveTo>
                  <a:cubicBezTo>
                    <a:pt x="7596" y="9979"/>
                    <a:pt x="9796" y="7738"/>
                    <a:pt x="9796" y="4990"/>
                  </a:cubicBezTo>
                  <a:cubicBezTo>
                    <a:pt x="9796" y="2242"/>
                    <a:pt x="7596" y="1"/>
                    <a:pt x="4899" y="1"/>
                  </a:cubicBezTo>
                  <a:cubicBezTo>
                    <a:pt x="2201" y="1"/>
                    <a:pt x="1" y="2242"/>
                    <a:pt x="1" y="4990"/>
                  </a:cubicBezTo>
                  <a:cubicBezTo>
                    <a:pt x="1" y="7738"/>
                    <a:pt x="2201" y="9979"/>
                    <a:pt x="4899" y="99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4" name="Google Shape;2874;p67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5" name="Google Shape;2875;p67"/>
          <p:cNvCxnSpPr>
            <a:cxnSpLocks/>
          </p:cNvCxnSpPr>
          <p:nvPr/>
        </p:nvCxnSpPr>
        <p:spPr>
          <a:xfrm>
            <a:off x="8736854" y="2999938"/>
            <a:ext cx="1007210" cy="811205"/>
          </a:xfrm>
          <a:prstGeom prst="curvedConnector3">
            <a:avLst>
              <a:gd name="adj1" fmla="val 122696"/>
            </a:avLst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7" name="Google Shape;2877;p67"/>
          <p:cNvSpPr txBox="1">
            <a:spLocks noGrp="1"/>
          </p:cNvSpPr>
          <p:nvPr>
            <p:ph type="subTitle" idx="1"/>
          </p:nvPr>
        </p:nvSpPr>
        <p:spPr>
          <a:xfrm>
            <a:off x="617035" y="1962615"/>
            <a:ext cx="7047570" cy="423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ID" sz="2400" dirty="0" err="1"/>
              <a:t>Ekologi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dasar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Pendidikan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 (PLH)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ekologi</a:t>
            </a:r>
            <a:r>
              <a:rPr lang="en-ID" sz="2400" dirty="0"/>
              <a:t> </a:t>
            </a:r>
            <a:r>
              <a:rPr lang="en-ID" sz="2400" dirty="0" err="1"/>
              <a:t>mempelajari</a:t>
            </a:r>
            <a:r>
              <a:rPr lang="en-ID" sz="2400" dirty="0"/>
              <a:t> </a:t>
            </a:r>
            <a:r>
              <a:rPr lang="en-ID" sz="2400" dirty="0" err="1"/>
              <a:t>hubungan</a:t>
            </a:r>
            <a:r>
              <a:rPr lang="en-ID" sz="2400" dirty="0"/>
              <a:t> timbal </a:t>
            </a:r>
            <a:r>
              <a:rPr lang="en-ID" sz="2400" dirty="0" err="1"/>
              <a:t>balik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makhluk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lingkungannya</a:t>
            </a:r>
            <a:r>
              <a:rPr lang="en-ID" sz="2400" dirty="0"/>
              <a:t>.</a:t>
            </a:r>
            <a:endParaRPr sz="3200" dirty="0"/>
          </a:p>
        </p:txBody>
      </p:sp>
      <p:sp>
        <p:nvSpPr>
          <p:cNvPr id="2896" name="Google Shape;2896;p67"/>
          <p:cNvSpPr txBox="1">
            <a:spLocks noGrp="1"/>
          </p:cNvSpPr>
          <p:nvPr>
            <p:ph type="title"/>
          </p:nvPr>
        </p:nvSpPr>
        <p:spPr>
          <a:xfrm>
            <a:off x="3152079" y="237224"/>
            <a:ext cx="5835804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Ekologi Sebagai Dasar PKLH</a:t>
            </a:r>
            <a:endParaRPr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7" name="Google Shape;2707;p63"/>
          <p:cNvGrpSpPr/>
          <p:nvPr/>
        </p:nvGrpSpPr>
        <p:grpSpPr>
          <a:xfrm>
            <a:off x="-617800" y="70650"/>
            <a:ext cx="9572200" cy="1991150"/>
            <a:chOff x="-617800" y="70650"/>
            <a:chExt cx="9572200" cy="1991150"/>
          </a:xfrm>
        </p:grpSpPr>
        <p:grpSp>
          <p:nvGrpSpPr>
            <p:cNvPr id="2708" name="Google Shape;2708;p63"/>
            <p:cNvGrpSpPr/>
            <p:nvPr/>
          </p:nvGrpSpPr>
          <p:grpSpPr>
            <a:xfrm>
              <a:off x="-89687" y="70650"/>
              <a:ext cx="9044088" cy="1132675"/>
              <a:chOff x="-89687" y="70650"/>
              <a:chExt cx="9044088" cy="1132675"/>
            </a:xfrm>
          </p:grpSpPr>
          <p:sp>
            <p:nvSpPr>
              <p:cNvPr id="2709" name="Google Shape;2709;p63"/>
              <p:cNvSpPr/>
              <p:nvPr/>
            </p:nvSpPr>
            <p:spPr>
              <a:xfrm flipH="1">
                <a:off x="6875995" y="401925"/>
                <a:ext cx="2073222" cy="622787"/>
              </a:xfrm>
              <a:custGeom>
                <a:avLst/>
                <a:gdLst/>
                <a:ahLst/>
                <a:cxnLst/>
                <a:rect l="l" t="t" r="r" b="b"/>
                <a:pathLst>
                  <a:path w="73330" h="22028" extrusionOk="0">
                    <a:moveTo>
                      <a:pt x="42412" y="1"/>
                    </a:moveTo>
                    <a:cubicBezTo>
                      <a:pt x="42136" y="1"/>
                      <a:pt x="41853" y="7"/>
                      <a:pt x="41563" y="19"/>
                    </a:cubicBezTo>
                    <a:cubicBezTo>
                      <a:pt x="33538" y="353"/>
                      <a:pt x="31616" y="5056"/>
                      <a:pt x="31616" y="5056"/>
                    </a:cubicBezTo>
                    <a:cubicBezTo>
                      <a:pt x="30410" y="2974"/>
                      <a:pt x="26937" y="1260"/>
                      <a:pt x="23030" y="1260"/>
                    </a:cubicBezTo>
                    <a:cubicBezTo>
                      <a:pt x="20706" y="1260"/>
                      <a:pt x="18228" y="1867"/>
                      <a:pt x="15983" y="3363"/>
                    </a:cubicBezTo>
                    <a:cubicBezTo>
                      <a:pt x="9966" y="7376"/>
                      <a:pt x="11493" y="14358"/>
                      <a:pt x="11493" y="14358"/>
                    </a:cubicBezTo>
                    <a:cubicBezTo>
                      <a:pt x="10285" y="13917"/>
                      <a:pt x="9287" y="13735"/>
                      <a:pt x="8463" y="13735"/>
                    </a:cubicBezTo>
                    <a:cubicBezTo>
                      <a:pt x="4515" y="13735"/>
                      <a:pt x="4560" y="17916"/>
                      <a:pt x="4560" y="17916"/>
                    </a:cubicBezTo>
                    <a:cubicBezTo>
                      <a:pt x="4116" y="17832"/>
                      <a:pt x="3714" y="17794"/>
                      <a:pt x="3351" y="17794"/>
                    </a:cubicBezTo>
                    <a:cubicBezTo>
                      <a:pt x="121" y="17794"/>
                      <a:pt x="0" y="20801"/>
                      <a:pt x="602" y="21252"/>
                    </a:cubicBezTo>
                    <a:cubicBezTo>
                      <a:pt x="1003" y="21553"/>
                      <a:pt x="4404" y="21613"/>
                      <a:pt x="7066" y="21613"/>
                    </a:cubicBezTo>
                    <a:cubicBezTo>
                      <a:pt x="8848" y="21613"/>
                      <a:pt x="10300" y="21586"/>
                      <a:pt x="10300" y="21586"/>
                    </a:cubicBezTo>
                    <a:cubicBezTo>
                      <a:pt x="10300" y="21586"/>
                      <a:pt x="31545" y="22028"/>
                      <a:pt x="48667" y="22028"/>
                    </a:cubicBezTo>
                    <a:cubicBezTo>
                      <a:pt x="59428" y="22028"/>
                      <a:pt x="68560" y="21853"/>
                      <a:pt x="69765" y="21285"/>
                    </a:cubicBezTo>
                    <a:cubicBezTo>
                      <a:pt x="72889" y="19814"/>
                      <a:pt x="73330" y="13395"/>
                      <a:pt x="69484" y="10051"/>
                    </a:cubicBezTo>
                    <a:cubicBezTo>
                      <a:pt x="67812" y="8597"/>
                      <a:pt x="66046" y="8187"/>
                      <a:pt x="64583" y="8187"/>
                    </a:cubicBezTo>
                    <a:cubicBezTo>
                      <a:pt x="62681" y="8187"/>
                      <a:pt x="61293" y="8881"/>
                      <a:pt x="61293" y="8881"/>
                    </a:cubicBezTo>
                    <a:cubicBezTo>
                      <a:pt x="59766" y="7750"/>
                      <a:pt x="58309" y="7376"/>
                      <a:pt x="57049" y="7376"/>
                    </a:cubicBezTo>
                    <a:cubicBezTo>
                      <a:pt x="54581" y="7376"/>
                      <a:pt x="52868" y="8810"/>
                      <a:pt x="52868" y="8810"/>
                    </a:cubicBezTo>
                    <a:cubicBezTo>
                      <a:pt x="52646" y="4229"/>
                      <a:pt x="49806" y="1"/>
                      <a:pt x="42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10" name="Google Shape;2710;p63"/>
              <p:cNvGrpSpPr/>
              <p:nvPr/>
            </p:nvGrpSpPr>
            <p:grpSpPr>
              <a:xfrm>
                <a:off x="-89687" y="70650"/>
                <a:ext cx="2345913" cy="1040775"/>
                <a:chOff x="-89687" y="70650"/>
                <a:chExt cx="2345913" cy="1040775"/>
              </a:xfrm>
            </p:grpSpPr>
            <p:sp>
              <p:nvSpPr>
                <p:cNvPr id="2711" name="Google Shape;2711;p63"/>
                <p:cNvSpPr/>
                <p:nvPr/>
              </p:nvSpPr>
              <p:spPr>
                <a:xfrm>
                  <a:off x="1215450" y="70650"/>
                  <a:ext cx="1040775" cy="10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31" h="41631" extrusionOk="0">
                      <a:moveTo>
                        <a:pt x="20815" y="0"/>
                      </a:moveTo>
                      <a:cubicBezTo>
                        <a:pt x="9319" y="0"/>
                        <a:pt x="1" y="9319"/>
                        <a:pt x="1" y="20815"/>
                      </a:cubicBezTo>
                      <a:cubicBezTo>
                        <a:pt x="1" y="32312"/>
                        <a:pt x="9319" y="41630"/>
                        <a:pt x="20815" y="41630"/>
                      </a:cubicBezTo>
                      <a:cubicBezTo>
                        <a:pt x="32312" y="41630"/>
                        <a:pt x="41630" y="32312"/>
                        <a:pt x="41630" y="20815"/>
                      </a:cubicBezTo>
                      <a:cubicBezTo>
                        <a:pt x="41630" y="9320"/>
                        <a:pt x="32311" y="0"/>
                        <a:pt x="208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63"/>
                <p:cNvSpPr/>
                <p:nvPr/>
              </p:nvSpPr>
              <p:spPr>
                <a:xfrm>
                  <a:off x="-89687" y="70650"/>
                  <a:ext cx="1611625" cy="4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65" h="19366" extrusionOk="0">
                      <a:moveTo>
                        <a:pt x="27176" y="1"/>
                      </a:moveTo>
                      <a:cubicBezTo>
                        <a:pt x="20680" y="1"/>
                        <a:pt x="18184" y="3720"/>
                        <a:pt x="17987" y="7746"/>
                      </a:cubicBezTo>
                      <a:cubicBezTo>
                        <a:pt x="17987" y="7746"/>
                        <a:pt x="16481" y="6484"/>
                        <a:pt x="14312" y="6484"/>
                      </a:cubicBezTo>
                      <a:cubicBezTo>
                        <a:pt x="13204" y="6484"/>
                        <a:pt x="11924" y="6813"/>
                        <a:pt x="10582" y="7807"/>
                      </a:cubicBezTo>
                      <a:cubicBezTo>
                        <a:pt x="10582" y="7807"/>
                        <a:pt x="9361" y="7197"/>
                        <a:pt x="7689" y="7197"/>
                      </a:cubicBezTo>
                      <a:cubicBezTo>
                        <a:pt x="6403" y="7197"/>
                        <a:pt x="4850" y="7558"/>
                        <a:pt x="3380" y="8836"/>
                      </a:cubicBezTo>
                      <a:cubicBezTo>
                        <a:pt x="0" y="11776"/>
                        <a:pt x="386" y="17419"/>
                        <a:pt x="3134" y="18713"/>
                      </a:cubicBezTo>
                      <a:cubicBezTo>
                        <a:pt x="4193" y="19213"/>
                        <a:pt x="12227" y="19366"/>
                        <a:pt x="21691" y="19366"/>
                      </a:cubicBezTo>
                      <a:cubicBezTo>
                        <a:pt x="36742" y="19366"/>
                        <a:pt x="55411" y="18978"/>
                        <a:pt x="55411" y="18978"/>
                      </a:cubicBezTo>
                      <a:cubicBezTo>
                        <a:pt x="55411" y="18978"/>
                        <a:pt x="56673" y="19001"/>
                        <a:pt x="58229" y="19001"/>
                      </a:cubicBezTo>
                      <a:cubicBezTo>
                        <a:pt x="60573" y="19001"/>
                        <a:pt x="63582" y="18949"/>
                        <a:pt x="63936" y="18683"/>
                      </a:cubicBezTo>
                      <a:cubicBezTo>
                        <a:pt x="64465" y="18286"/>
                        <a:pt x="64359" y="15643"/>
                        <a:pt x="61518" y="15643"/>
                      </a:cubicBezTo>
                      <a:cubicBezTo>
                        <a:pt x="61200" y="15643"/>
                        <a:pt x="60847" y="15676"/>
                        <a:pt x="60456" y="15750"/>
                      </a:cubicBezTo>
                      <a:cubicBezTo>
                        <a:pt x="60456" y="15750"/>
                        <a:pt x="60495" y="12075"/>
                        <a:pt x="57024" y="12075"/>
                      </a:cubicBezTo>
                      <a:cubicBezTo>
                        <a:pt x="56300" y="12075"/>
                        <a:pt x="55422" y="12235"/>
                        <a:pt x="54360" y="12622"/>
                      </a:cubicBezTo>
                      <a:cubicBezTo>
                        <a:pt x="54360" y="12622"/>
                        <a:pt x="55703" y="6484"/>
                        <a:pt x="50413" y="2956"/>
                      </a:cubicBezTo>
                      <a:cubicBezTo>
                        <a:pt x="48439" y="1640"/>
                        <a:pt x="46260" y="1107"/>
                        <a:pt x="44217" y="1107"/>
                      </a:cubicBezTo>
                      <a:cubicBezTo>
                        <a:pt x="40783" y="1107"/>
                        <a:pt x="37730" y="2614"/>
                        <a:pt x="36671" y="4445"/>
                      </a:cubicBezTo>
                      <a:cubicBezTo>
                        <a:pt x="36671" y="4445"/>
                        <a:pt x="34980" y="310"/>
                        <a:pt x="27925" y="17"/>
                      </a:cubicBezTo>
                      <a:cubicBezTo>
                        <a:pt x="27670" y="6"/>
                        <a:pt x="27420" y="1"/>
                        <a:pt x="271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13" name="Google Shape;2713;p63"/>
              <p:cNvGrpSpPr/>
              <p:nvPr/>
            </p:nvGrpSpPr>
            <p:grpSpPr>
              <a:xfrm>
                <a:off x="8245288" y="838469"/>
                <a:ext cx="709113" cy="364856"/>
                <a:chOff x="113913" y="479994"/>
                <a:chExt cx="709113" cy="364856"/>
              </a:xfrm>
            </p:grpSpPr>
            <p:sp>
              <p:nvSpPr>
                <p:cNvPr id="2714" name="Google Shape;2714;p63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63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2716;p63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2717;p63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2718;p63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2719;p63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2720;p63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2721;p63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63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23" name="Google Shape;2723;p63"/>
            <p:cNvSpPr/>
            <p:nvPr/>
          </p:nvSpPr>
          <p:spPr>
            <a:xfrm>
              <a:off x="-617800" y="1511100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9" name="Google Shape;2729;p63"/>
          <p:cNvSpPr txBox="1">
            <a:spLocks noGrp="1"/>
          </p:cNvSpPr>
          <p:nvPr>
            <p:ph type="title"/>
          </p:nvPr>
        </p:nvSpPr>
        <p:spPr>
          <a:xfrm>
            <a:off x="2096625" y="1113838"/>
            <a:ext cx="4950900" cy="1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/>
              <a:t>Ada</a:t>
            </a:r>
            <a:r>
              <a:rPr lang="en" sz="4000" dirty="0"/>
              <a:t> Alasan Lain?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4" name="Google Shape;2874;p67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5" name="Google Shape;2875;p67"/>
          <p:cNvCxnSpPr>
            <a:cxnSpLocks/>
          </p:cNvCxnSpPr>
          <p:nvPr/>
        </p:nvCxnSpPr>
        <p:spPr>
          <a:xfrm>
            <a:off x="8736854" y="2999938"/>
            <a:ext cx="1007210" cy="811205"/>
          </a:xfrm>
          <a:prstGeom prst="curvedConnector3">
            <a:avLst>
              <a:gd name="adj1" fmla="val 122696"/>
            </a:avLst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7" name="Google Shape;2877;p67"/>
          <p:cNvSpPr txBox="1">
            <a:spLocks noGrp="1"/>
          </p:cNvSpPr>
          <p:nvPr>
            <p:ph type="subTitle" idx="1"/>
          </p:nvPr>
        </p:nvSpPr>
        <p:spPr>
          <a:xfrm>
            <a:off x="1078991" y="1956519"/>
            <a:ext cx="5793133" cy="423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ID" sz="2000" b="1" u="sng" dirty="0" err="1">
                <a:hlinkClick r:id="rId3"/>
              </a:rPr>
              <a:t>Pemahaman</a:t>
            </a:r>
            <a:r>
              <a:rPr lang="en-ID" sz="2000" b="1" u="sng" dirty="0">
                <a:hlinkClick r:id="rId3"/>
              </a:rPr>
              <a:t> </a:t>
            </a:r>
            <a:r>
              <a:rPr lang="en-ID" sz="2000" b="1" u="sng" dirty="0" err="1">
                <a:hlinkClick r:id="rId3"/>
              </a:rPr>
              <a:t>Ekosistem</a:t>
            </a:r>
            <a:r>
              <a:rPr lang="en-ID" sz="2000" u="sng" dirty="0">
                <a:hlinkClick r:id="rId3"/>
              </a:rPr>
              <a:t>: </a:t>
            </a:r>
            <a:r>
              <a:rPr lang="en-ID" sz="2000" u="sng" dirty="0" err="1">
                <a:hlinkClick r:id="rId3"/>
              </a:rPr>
              <a:t>Ekologi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membantu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kita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memahami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struktur</a:t>
            </a:r>
            <a:r>
              <a:rPr lang="en-ID" sz="2000" u="sng" dirty="0">
                <a:hlinkClick r:id="rId3"/>
              </a:rPr>
              <a:t> dan </a:t>
            </a:r>
            <a:r>
              <a:rPr lang="en-ID" sz="2000" u="sng" dirty="0" err="1">
                <a:hlinkClick r:id="rId3"/>
              </a:rPr>
              <a:t>fungsi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ekosistem</a:t>
            </a:r>
            <a:r>
              <a:rPr lang="en-ID" sz="2000" u="sng" dirty="0">
                <a:hlinkClick r:id="rId3"/>
              </a:rPr>
              <a:t>, </a:t>
            </a:r>
            <a:r>
              <a:rPr lang="en-ID" sz="2000" u="sng" dirty="0" err="1">
                <a:hlinkClick r:id="rId3"/>
              </a:rPr>
              <a:t>termasuk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bagaimana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berbagai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komponen</a:t>
            </a:r>
            <a:r>
              <a:rPr lang="en-ID" sz="2000" u="sng" dirty="0">
                <a:hlinkClick r:id="rId3"/>
              </a:rPr>
              <a:t> (</a:t>
            </a:r>
            <a:r>
              <a:rPr lang="en-ID" sz="2000" u="sng" dirty="0" err="1">
                <a:hlinkClick r:id="rId3"/>
              </a:rPr>
              <a:t>baik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biotik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maupun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abiotik</a:t>
            </a:r>
            <a:r>
              <a:rPr lang="en-ID" sz="2000" u="sng" dirty="0">
                <a:hlinkClick r:id="rId3"/>
              </a:rPr>
              <a:t>) </a:t>
            </a:r>
            <a:r>
              <a:rPr lang="en-ID" sz="2000" u="sng" dirty="0" err="1">
                <a:hlinkClick r:id="rId3"/>
              </a:rPr>
              <a:t>saling</a:t>
            </a:r>
            <a:r>
              <a:rPr lang="en-ID" sz="2000" u="sng" dirty="0">
                <a:hlinkClick r:id="rId3"/>
              </a:rPr>
              <a:t> </a:t>
            </a:r>
            <a:r>
              <a:rPr lang="en-ID" sz="2000" u="sng" dirty="0" err="1">
                <a:hlinkClick r:id="rId3"/>
              </a:rPr>
              <a:t>berinteraksi</a:t>
            </a:r>
            <a:endParaRPr sz="4000" u="sng" dirty="0"/>
          </a:p>
        </p:txBody>
      </p:sp>
      <p:sp>
        <p:nvSpPr>
          <p:cNvPr id="2896" name="Google Shape;2896;p67"/>
          <p:cNvSpPr txBox="1">
            <a:spLocks noGrp="1"/>
          </p:cNvSpPr>
          <p:nvPr>
            <p:ph type="title"/>
          </p:nvPr>
        </p:nvSpPr>
        <p:spPr>
          <a:xfrm>
            <a:off x="3152079" y="237224"/>
            <a:ext cx="5835804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1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4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4" name="Google Shape;2874;p67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5" name="Google Shape;2875;p67"/>
          <p:cNvCxnSpPr>
            <a:cxnSpLocks/>
          </p:cNvCxnSpPr>
          <p:nvPr/>
        </p:nvCxnSpPr>
        <p:spPr>
          <a:xfrm>
            <a:off x="8736854" y="2999938"/>
            <a:ext cx="1007210" cy="811205"/>
          </a:xfrm>
          <a:prstGeom prst="curvedConnector3">
            <a:avLst>
              <a:gd name="adj1" fmla="val 122696"/>
            </a:avLst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7" name="Google Shape;2877;p67"/>
          <p:cNvSpPr txBox="1">
            <a:spLocks noGrp="1"/>
          </p:cNvSpPr>
          <p:nvPr>
            <p:ph type="subTitle" idx="1"/>
          </p:nvPr>
        </p:nvSpPr>
        <p:spPr>
          <a:xfrm>
            <a:off x="1078991" y="1956519"/>
            <a:ext cx="5793133" cy="423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ID" sz="2000" b="1" dirty="0" err="1">
                <a:hlinkClick r:id="rId3"/>
              </a:rPr>
              <a:t>Kesadaran</a:t>
            </a:r>
            <a:r>
              <a:rPr lang="en-ID" sz="2000" b="1" dirty="0">
                <a:hlinkClick r:id="rId3"/>
              </a:rPr>
              <a:t> </a:t>
            </a:r>
            <a:r>
              <a:rPr lang="en-ID" sz="2000" b="1" dirty="0" err="1">
                <a:hlinkClick r:id="rId3"/>
              </a:rPr>
              <a:t>Lingkungan</a:t>
            </a:r>
            <a:r>
              <a:rPr lang="en-ID" sz="2000" dirty="0">
                <a:hlinkClick r:id="rId3"/>
              </a:rPr>
              <a:t>: </a:t>
            </a:r>
            <a:r>
              <a:rPr lang="en-ID" sz="2000" dirty="0" err="1">
                <a:hlinkClick r:id="rId3"/>
              </a:rPr>
              <a:t>Dengan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mempelajari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ekologi</a:t>
            </a:r>
            <a:r>
              <a:rPr lang="en-ID" sz="2000" dirty="0">
                <a:hlinkClick r:id="rId3"/>
              </a:rPr>
              <a:t>, </a:t>
            </a:r>
            <a:r>
              <a:rPr lang="en-ID" sz="2000" dirty="0" err="1">
                <a:hlinkClick r:id="rId3"/>
              </a:rPr>
              <a:t>kita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dapat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meningkatkan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kesadaran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tentang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pentingnya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menjaga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keseimbangan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ekosistem</a:t>
            </a:r>
            <a:r>
              <a:rPr lang="en-ID" sz="2000" dirty="0">
                <a:hlinkClick r:id="rId3"/>
              </a:rPr>
              <a:t> dan </a:t>
            </a:r>
            <a:r>
              <a:rPr lang="en-ID" sz="2000" dirty="0" err="1">
                <a:hlinkClick r:id="rId3"/>
              </a:rPr>
              <a:t>dampak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negatif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dari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aktivitas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manusia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terhadap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lingkungan</a:t>
            </a:r>
            <a:endParaRPr sz="5400" u="sng" dirty="0"/>
          </a:p>
        </p:txBody>
      </p:sp>
      <p:sp>
        <p:nvSpPr>
          <p:cNvPr id="2896" name="Google Shape;2896;p67"/>
          <p:cNvSpPr txBox="1">
            <a:spLocks noGrp="1"/>
          </p:cNvSpPr>
          <p:nvPr>
            <p:ph type="title"/>
          </p:nvPr>
        </p:nvSpPr>
        <p:spPr>
          <a:xfrm>
            <a:off x="3152079" y="237224"/>
            <a:ext cx="5835804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2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8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4" name="Google Shape;2874;p67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5" name="Google Shape;2875;p67"/>
          <p:cNvCxnSpPr>
            <a:cxnSpLocks/>
          </p:cNvCxnSpPr>
          <p:nvPr/>
        </p:nvCxnSpPr>
        <p:spPr>
          <a:xfrm>
            <a:off x="8736854" y="2999938"/>
            <a:ext cx="1007210" cy="811205"/>
          </a:xfrm>
          <a:prstGeom prst="curvedConnector3">
            <a:avLst>
              <a:gd name="adj1" fmla="val 122696"/>
            </a:avLst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7" name="Google Shape;2877;p67"/>
          <p:cNvSpPr txBox="1">
            <a:spLocks noGrp="1"/>
          </p:cNvSpPr>
          <p:nvPr>
            <p:ph type="subTitle" idx="1"/>
          </p:nvPr>
        </p:nvSpPr>
        <p:spPr>
          <a:xfrm>
            <a:off x="1078991" y="1956519"/>
            <a:ext cx="5793133" cy="423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ID" sz="2000" b="1" dirty="0" err="1">
                <a:hlinkClick r:id="rId3"/>
              </a:rPr>
              <a:t>Pengelolaan</a:t>
            </a:r>
            <a:r>
              <a:rPr lang="en-ID" sz="2000" b="1" dirty="0">
                <a:hlinkClick r:id="rId3"/>
              </a:rPr>
              <a:t> </a:t>
            </a:r>
            <a:r>
              <a:rPr lang="en-ID" sz="2000" b="1" dirty="0" err="1">
                <a:hlinkClick r:id="rId3"/>
              </a:rPr>
              <a:t>Sumber</a:t>
            </a:r>
            <a:r>
              <a:rPr lang="en-ID" sz="2000" b="1" dirty="0">
                <a:hlinkClick r:id="rId3"/>
              </a:rPr>
              <a:t> Daya Alam</a:t>
            </a:r>
            <a:r>
              <a:rPr lang="en-ID" sz="2000" dirty="0">
                <a:hlinkClick r:id="rId3"/>
              </a:rPr>
              <a:t>: </a:t>
            </a:r>
            <a:r>
              <a:rPr lang="en-ID" sz="2000" dirty="0" err="1">
                <a:hlinkClick r:id="rId3"/>
              </a:rPr>
              <a:t>Ekologi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memberikan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pengetahuan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tentang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cara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pengelolaan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sumber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daya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alam</a:t>
            </a:r>
            <a:r>
              <a:rPr lang="en-ID" sz="2000" dirty="0">
                <a:hlinkClick r:id="rId3"/>
              </a:rPr>
              <a:t> yang </a:t>
            </a:r>
            <a:r>
              <a:rPr lang="en-ID" sz="2000" dirty="0" err="1">
                <a:hlinkClick r:id="rId3"/>
              </a:rPr>
              <a:t>berkelanjutan</a:t>
            </a:r>
            <a:r>
              <a:rPr lang="en-ID" sz="2000" dirty="0">
                <a:hlinkClick r:id="rId3"/>
              </a:rPr>
              <a:t>, </a:t>
            </a:r>
            <a:r>
              <a:rPr lang="en-ID" sz="2000" dirty="0" err="1">
                <a:hlinkClick r:id="rId3"/>
              </a:rPr>
              <a:t>sehingga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kita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dapat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memanfaatkan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sumber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daya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tanpa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merusak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lingkungan</a:t>
            </a:r>
            <a:endParaRPr sz="6600" u="sng" dirty="0"/>
          </a:p>
        </p:txBody>
      </p:sp>
      <p:sp>
        <p:nvSpPr>
          <p:cNvPr id="2896" name="Google Shape;2896;p67"/>
          <p:cNvSpPr txBox="1">
            <a:spLocks noGrp="1"/>
          </p:cNvSpPr>
          <p:nvPr>
            <p:ph type="title"/>
          </p:nvPr>
        </p:nvSpPr>
        <p:spPr>
          <a:xfrm>
            <a:off x="3152079" y="237224"/>
            <a:ext cx="5835804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3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5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4" name="Google Shape;2874;p67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5" name="Google Shape;2875;p67"/>
          <p:cNvCxnSpPr>
            <a:cxnSpLocks/>
          </p:cNvCxnSpPr>
          <p:nvPr/>
        </p:nvCxnSpPr>
        <p:spPr>
          <a:xfrm>
            <a:off x="8736854" y="2999938"/>
            <a:ext cx="1007210" cy="811205"/>
          </a:xfrm>
          <a:prstGeom prst="curvedConnector3">
            <a:avLst>
              <a:gd name="adj1" fmla="val 122696"/>
            </a:avLst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7" name="Google Shape;2877;p67"/>
          <p:cNvSpPr txBox="1">
            <a:spLocks noGrp="1"/>
          </p:cNvSpPr>
          <p:nvPr>
            <p:ph type="subTitle" idx="1"/>
          </p:nvPr>
        </p:nvSpPr>
        <p:spPr>
          <a:xfrm>
            <a:off x="1078991" y="1956519"/>
            <a:ext cx="5793133" cy="423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ID" sz="2000" b="1" dirty="0" err="1">
                <a:hlinkClick r:id="rId3"/>
              </a:rPr>
              <a:t>Pencegahan</a:t>
            </a:r>
            <a:r>
              <a:rPr lang="en-ID" sz="2000" b="1" dirty="0">
                <a:hlinkClick r:id="rId3"/>
              </a:rPr>
              <a:t> dan </a:t>
            </a:r>
            <a:r>
              <a:rPr lang="en-ID" sz="2000" b="1" dirty="0" err="1">
                <a:hlinkClick r:id="rId3"/>
              </a:rPr>
              <a:t>Penanggulangan</a:t>
            </a:r>
            <a:r>
              <a:rPr lang="en-ID" sz="2000" b="1" dirty="0">
                <a:hlinkClick r:id="rId3"/>
              </a:rPr>
              <a:t> </a:t>
            </a:r>
            <a:r>
              <a:rPr lang="en-ID" sz="2000" b="1" dirty="0" err="1">
                <a:hlinkClick r:id="rId3"/>
              </a:rPr>
              <a:t>Masalah</a:t>
            </a:r>
            <a:r>
              <a:rPr lang="en-ID" sz="2000" b="1" dirty="0">
                <a:hlinkClick r:id="rId3"/>
              </a:rPr>
              <a:t> </a:t>
            </a:r>
            <a:r>
              <a:rPr lang="en-ID" sz="2000" b="1" dirty="0" err="1">
                <a:hlinkClick r:id="rId3"/>
              </a:rPr>
              <a:t>Lingkungan</a:t>
            </a:r>
            <a:r>
              <a:rPr lang="en-ID" sz="2000" dirty="0">
                <a:hlinkClick r:id="rId3"/>
              </a:rPr>
              <a:t>: </a:t>
            </a:r>
            <a:r>
              <a:rPr lang="en-ID" sz="2000" dirty="0" err="1">
                <a:hlinkClick r:id="rId3"/>
              </a:rPr>
              <a:t>Dengan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dasar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ekologi</a:t>
            </a:r>
            <a:r>
              <a:rPr lang="en-ID" sz="2000" dirty="0">
                <a:hlinkClick r:id="rId3"/>
              </a:rPr>
              <a:t>, </a:t>
            </a:r>
            <a:r>
              <a:rPr lang="en-ID" sz="2000" dirty="0" err="1">
                <a:hlinkClick r:id="rId3"/>
              </a:rPr>
              <a:t>kita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dapat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menganalisis</a:t>
            </a:r>
            <a:r>
              <a:rPr lang="en-ID" sz="2000" dirty="0">
                <a:hlinkClick r:id="rId3"/>
              </a:rPr>
              <a:t> dan </a:t>
            </a:r>
            <a:r>
              <a:rPr lang="en-ID" sz="2000" dirty="0" err="1">
                <a:hlinkClick r:id="rId3"/>
              </a:rPr>
              <a:t>mencari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solusi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untuk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berbagai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masalah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lingkungan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seperti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pencemaran</a:t>
            </a:r>
            <a:r>
              <a:rPr lang="en-ID" sz="2000" dirty="0">
                <a:hlinkClick r:id="rId3"/>
              </a:rPr>
              <a:t>, </a:t>
            </a:r>
            <a:r>
              <a:rPr lang="en-ID" sz="2000" dirty="0" err="1">
                <a:hlinkClick r:id="rId3"/>
              </a:rPr>
              <a:t>deforestasi</a:t>
            </a:r>
            <a:r>
              <a:rPr lang="en-ID" sz="2000" dirty="0">
                <a:hlinkClick r:id="rId3"/>
              </a:rPr>
              <a:t>, dan </a:t>
            </a:r>
            <a:r>
              <a:rPr lang="en-ID" sz="2000" dirty="0" err="1">
                <a:hlinkClick r:id="rId3"/>
              </a:rPr>
              <a:t>perubahan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iklim</a:t>
            </a:r>
            <a:endParaRPr sz="8000" u="sng" dirty="0"/>
          </a:p>
        </p:txBody>
      </p:sp>
      <p:sp>
        <p:nvSpPr>
          <p:cNvPr id="2896" name="Google Shape;2896;p67"/>
          <p:cNvSpPr txBox="1">
            <a:spLocks noGrp="1"/>
          </p:cNvSpPr>
          <p:nvPr>
            <p:ph type="title"/>
          </p:nvPr>
        </p:nvSpPr>
        <p:spPr>
          <a:xfrm>
            <a:off x="3152079" y="237224"/>
            <a:ext cx="5835804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4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8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4" name="Google Shape;2874;p67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5" name="Google Shape;2875;p67"/>
          <p:cNvCxnSpPr>
            <a:cxnSpLocks/>
          </p:cNvCxnSpPr>
          <p:nvPr/>
        </p:nvCxnSpPr>
        <p:spPr>
          <a:xfrm>
            <a:off x="8736854" y="2999938"/>
            <a:ext cx="1007210" cy="811205"/>
          </a:xfrm>
          <a:prstGeom prst="curvedConnector3">
            <a:avLst>
              <a:gd name="adj1" fmla="val 122696"/>
            </a:avLst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7" name="Google Shape;2877;p67"/>
          <p:cNvSpPr txBox="1">
            <a:spLocks noGrp="1"/>
          </p:cNvSpPr>
          <p:nvPr>
            <p:ph type="subTitle" idx="1"/>
          </p:nvPr>
        </p:nvSpPr>
        <p:spPr>
          <a:xfrm>
            <a:off x="1341120" y="1956519"/>
            <a:ext cx="5531004" cy="423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ID" sz="2000" b="1" dirty="0">
                <a:hlinkClick r:id="rId3"/>
              </a:rPr>
              <a:t>Pendidikan dan </a:t>
            </a:r>
            <a:r>
              <a:rPr lang="en-ID" sz="2000" b="1" dirty="0" err="1">
                <a:hlinkClick r:id="rId3"/>
              </a:rPr>
              <a:t>Kesadaran</a:t>
            </a:r>
            <a:r>
              <a:rPr lang="en-ID" sz="2000" b="1" dirty="0">
                <a:hlinkClick r:id="rId3"/>
              </a:rPr>
              <a:t> Publik</a:t>
            </a:r>
            <a:r>
              <a:rPr lang="en-ID" sz="2000" dirty="0">
                <a:hlinkClick r:id="rId3"/>
              </a:rPr>
              <a:t>: </a:t>
            </a:r>
            <a:r>
              <a:rPr lang="en-ID" sz="2000" dirty="0" err="1">
                <a:hlinkClick r:id="rId3"/>
              </a:rPr>
              <a:t>Ekologi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sebagai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dasar</a:t>
            </a:r>
            <a:r>
              <a:rPr lang="en-ID" sz="2000" dirty="0">
                <a:hlinkClick r:id="rId3"/>
              </a:rPr>
              <a:t> PLH </a:t>
            </a:r>
            <a:r>
              <a:rPr lang="en-ID" sz="2000" dirty="0" err="1">
                <a:hlinkClick r:id="rId3"/>
              </a:rPr>
              <a:t>membantu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dalam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pendidikan</a:t>
            </a:r>
            <a:r>
              <a:rPr lang="en-ID" sz="2000" dirty="0">
                <a:hlinkClick r:id="rId3"/>
              </a:rPr>
              <a:t> dan </a:t>
            </a:r>
            <a:r>
              <a:rPr lang="en-ID" sz="2000" dirty="0" err="1">
                <a:hlinkClick r:id="rId3"/>
              </a:rPr>
              <a:t>penyebaran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informasi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kepada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masyarakat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tentang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pentingnya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menjaga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lingkungan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untuk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generasi</a:t>
            </a:r>
            <a:r>
              <a:rPr lang="en-ID" sz="2000" dirty="0">
                <a:hlinkClick r:id="rId3"/>
              </a:rPr>
              <a:t> </a:t>
            </a:r>
            <a:r>
              <a:rPr lang="en-ID" sz="2000" dirty="0" err="1">
                <a:hlinkClick r:id="rId3"/>
              </a:rPr>
              <a:t>mendatang</a:t>
            </a:r>
            <a:endParaRPr sz="9600" u="sng" dirty="0"/>
          </a:p>
        </p:txBody>
      </p:sp>
      <p:sp>
        <p:nvSpPr>
          <p:cNvPr id="2896" name="Google Shape;2896;p67"/>
          <p:cNvSpPr txBox="1">
            <a:spLocks noGrp="1"/>
          </p:cNvSpPr>
          <p:nvPr>
            <p:ph type="title"/>
          </p:nvPr>
        </p:nvSpPr>
        <p:spPr>
          <a:xfrm>
            <a:off x="3152079" y="237224"/>
            <a:ext cx="5835804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5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5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27A15-8F25-2A67-D385-69AFC3827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8" y="0"/>
            <a:ext cx="3429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58EE6F-2BC5-CA79-BF3F-37EF2D6CF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263" y="3047"/>
            <a:ext cx="3429000" cy="51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7" name="Google Shape;2707;p63"/>
          <p:cNvGrpSpPr/>
          <p:nvPr/>
        </p:nvGrpSpPr>
        <p:grpSpPr>
          <a:xfrm>
            <a:off x="-617800" y="70650"/>
            <a:ext cx="9572200" cy="1991150"/>
            <a:chOff x="-617800" y="70650"/>
            <a:chExt cx="9572200" cy="1991150"/>
          </a:xfrm>
        </p:grpSpPr>
        <p:grpSp>
          <p:nvGrpSpPr>
            <p:cNvPr id="2708" name="Google Shape;2708;p63"/>
            <p:cNvGrpSpPr/>
            <p:nvPr/>
          </p:nvGrpSpPr>
          <p:grpSpPr>
            <a:xfrm>
              <a:off x="-89687" y="70650"/>
              <a:ext cx="9044088" cy="1132675"/>
              <a:chOff x="-89687" y="70650"/>
              <a:chExt cx="9044088" cy="1132675"/>
            </a:xfrm>
          </p:grpSpPr>
          <p:sp>
            <p:nvSpPr>
              <p:cNvPr id="2709" name="Google Shape;2709;p63"/>
              <p:cNvSpPr/>
              <p:nvPr/>
            </p:nvSpPr>
            <p:spPr>
              <a:xfrm flipH="1">
                <a:off x="6875995" y="401925"/>
                <a:ext cx="2073222" cy="622787"/>
              </a:xfrm>
              <a:custGeom>
                <a:avLst/>
                <a:gdLst/>
                <a:ahLst/>
                <a:cxnLst/>
                <a:rect l="l" t="t" r="r" b="b"/>
                <a:pathLst>
                  <a:path w="73330" h="22028" extrusionOk="0">
                    <a:moveTo>
                      <a:pt x="42412" y="1"/>
                    </a:moveTo>
                    <a:cubicBezTo>
                      <a:pt x="42136" y="1"/>
                      <a:pt x="41853" y="7"/>
                      <a:pt x="41563" y="19"/>
                    </a:cubicBezTo>
                    <a:cubicBezTo>
                      <a:pt x="33538" y="353"/>
                      <a:pt x="31616" y="5056"/>
                      <a:pt x="31616" y="5056"/>
                    </a:cubicBezTo>
                    <a:cubicBezTo>
                      <a:pt x="30410" y="2974"/>
                      <a:pt x="26937" y="1260"/>
                      <a:pt x="23030" y="1260"/>
                    </a:cubicBezTo>
                    <a:cubicBezTo>
                      <a:pt x="20706" y="1260"/>
                      <a:pt x="18228" y="1867"/>
                      <a:pt x="15983" y="3363"/>
                    </a:cubicBezTo>
                    <a:cubicBezTo>
                      <a:pt x="9966" y="7376"/>
                      <a:pt x="11493" y="14358"/>
                      <a:pt x="11493" y="14358"/>
                    </a:cubicBezTo>
                    <a:cubicBezTo>
                      <a:pt x="10285" y="13917"/>
                      <a:pt x="9287" y="13735"/>
                      <a:pt x="8463" y="13735"/>
                    </a:cubicBezTo>
                    <a:cubicBezTo>
                      <a:pt x="4515" y="13735"/>
                      <a:pt x="4560" y="17916"/>
                      <a:pt x="4560" y="17916"/>
                    </a:cubicBezTo>
                    <a:cubicBezTo>
                      <a:pt x="4116" y="17832"/>
                      <a:pt x="3714" y="17794"/>
                      <a:pt x="3351" y="17794"/>
                    </a:cubicBezTo>
                    <a:cubicBezTo>
                      <a:pt x="121" y="17794"/>
                      <a:pt x="0" y="20801"/>
                      <a:pt x="602" y="21252"/>
                    </a:cubicBezTo>
                    <a:cubicBezTo>
                      <a:pt x="1003" y="21553"/>
                      <a:pt x="4404" y="21613"/>
                      <a:pt x="7066" y="21613"/>
                    </a:cubicBezTo>
                    <a:cubicBezTo>
                      <a:pt x="8848" y="21613"/>
                      <a:pt x="10300" y="21586"/>
                      <a:pt x="10300" y="21586"/>
                    </a:cubicBezTo>
                    <a:cubicBezTo>
                      <a:pt x="10300" y="21586"/>
                      <a:pt x="31545" y="22028"/>
                      <a:pt x="48667" y="22028"/>
                    </a:cubicBezTo>
                    <a:cubicBezTo>
                      <a:pt x="59428" y="22028"/>
                      <a:pt x="68560" y="21853"/>
                      <a:pt x="69765" y="21285"/>
                    </a:cubicBezTo>
                    <a:cubicBezTo>
                      <a:pt x="72889" y="19814"/>
                      <a:pt x="73330" y="13395"/>
                      <a:pt x="69484" y="10051"/>
                    </a:cubicBezTo>
                    <a:cubicBezTo>
                      <a:pt x="67812" y="8597"/>
                      <a:pt x="66046" y="8187"/>
                      <a:pt x="64583" y="8187"/>
                    </a:cubicBezTo>
                    <a:cubicBezTo>
                      <a:pt x="62681" y="8187"/>
                      <a:pt x="61293" y="8881"/>
                      <a:pt x="61293" y="8881"/>
                    </a:cubicBezTo>
                    <a:cubicBezTo>
                      <a:pt x="59766" y="7750"/>
                      <a:pt x="58309" y="7376"/>
                      <a:pt x="57049" y="7376"/>
                    </a:cubicBezTo>
                    <a:cubicBezTo>
                      <a:pt x="54581" y="7376"/>
                      <a:pt x="52868" y="8810"/>
                      <a:pt x="52868" y="8810"/>
                    </a:cubicBezTo>
                    <a:cubicBezTo>
                      <a:pt x="52646" y="4229"/>
                      <a:pt x="49806" y="1"/>
                      <a:pt x="42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10" name="Google Shape;2710;p63"/>
              <p:cNvGrpSpPr/>
              <p:nvPr/>
            </p:nvGrpSpPr>
            <p:grpSpPr>
              <a:xfrm>
                <a:off x="-89687" y="70650"/>
                <a:ext cx="2345913" cy="1040775"/>
                <a:chOff x="-89687" y="70650"/>
                <a:chExt cx="2345913" cy="1040775"/>
              </a:xfrm>
            </p:grpSpPr>
            <p:sp>
              <p:nvSpPr>
                <p:cNvPr id="2711" name="Google Shape;2711;p63"/>
                <p:cNvSpPr/>
                <p:nvPr/>
              </p:nvSpPr>
              <p:spPr>
                <a:xfrm>
                  <a:off x="1215450" y="70650"/>
                  <a:ext cx="1040775" cy="10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31" h="41631" extrusionOk="0">
                      <a:moveTo>
                        <a:pt x="20815" y="0"/>
                      </a:moveTo>
                      <a:cubicBezTo>
                        <a:pt x="9319" y="0"/>
                        <a:pt x="1" y="9319"/>
                        <a:pt x="1" y="20815"/>
                      </a:cubicBezTo>
                      <a:cubicBezTo>
                        <a:pt x="1" y="32312"/>
                        <a:pt x="9319" y="41630"/>
                        <a:pt x="20815" y="41630"/>
                      </a:cubicBezTo>
                      <a:cubicBezTo>
                        <a:pt x="32312" y="41630"/>
                        <a:pt x="41630" y="32312"/>
                        <a:pt x="41630" y="20815"/>
                      </a:cubicBezTo>
                      <a:cubicBezTo>
                        <a:pt x="41630" y="9320"/>
                        <a:pt x="32311" y="0"/>
                        <a:pt x="208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63"/>
                <p:cNvSpPr/>
                <p:nvPr/>
              </p:nvSpPr>
              <p:spPr>
                <a:xfrm>
                  <a:off x="-89687" y="70650"/>
                  <a:ext cx="1611625" cy="4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65" h="19366" extrusionOk="0">
                      <a:moveTo>
                        <a:pt x="27176" y="1"/>
                      </a:moveTo>
                      <a:cubicBezTo>
                        <a:pt x="20680" y="1"/>
                        <a:pt x="18184" y="3720"/>
                        <a:pt x="17987" y="7746"/>
                      </a:cubicBezTo>
                      <a:cubicBezTo>
                        <a:pt x="17987" y="7746"/>
                        <a:pt x="16481" y="6484"/>
                        <a:pt x="14312" y="6484"/>
                      </a:cubicBezTo>
                      <a:cubicBezTo>
                        <a:pt x="13204" y="6484"/>
                        <a:pt x="11924" y="6813"/>
                        <a:pt x="10582" y="7807"/>
                      </a:cubicBezTo>
                      <a:cubicBezTo>
                        <a:pt x="10582" y="7807"/>
                        <a:pt x="9361" y="7197"/>
                        <a:pt x="7689" y="7197"/>
                      </a:cubicBezTo>
                      <a:cubicBezTo>
                        <a:pt x="6403" y="7197"/>
                        <a:pt x="4850" y="7558"/>
                        <a:pt x="3380" y="8836"/>
                      </a:cubicBezTo>
                      <a:cubicBezTo>
                        <a:pt x="0" y="11776"/>
                        <a:pt x="386" y="17419"/>
                        <a:pt x="3134" y="18713"/>
                      </a:cubicBezTo>
                      <a:cubicBezTo>
                        <a:pt x="4193" y="19213"/>
                        <a:pt x="12227" y="19366"/>
                        <a:pt x="21691" y="19366"/>
                      </a:cubicBezTo>
                      <a:cubicBezTo>
                        <a:pt x="36742" y="19366"/>
                        <a:pt x="55411" y="18978"/>
                        <a:pt x="55411" y="18978"/>
                      </a:cubicBezTo>
                      <a:cubicBezTo>
                        <a:pt x="55411" y="18978"/>
                        <a:pt x="56673" y="19001"/>
                        <a:pt x="58229" y="19001"/>
                      </a:cubicBezTo>
                      <a:cubicBezTo>
                        <a:pt x="60573" y="19001"/>
                        <a:pt x="63582" y="18949"/>
                        <a:pt x="63936" y="18683"/>
                      </a:cubicBezTo>
                      <a:cubicBezTo>
                        <a:pt x="64465" y="18286"/>
                        <a:pt x="64359" y="15643"/>
                        <a:pt x="61518" y="15643"/>
                      </a:cubicBezTo>
                      <a:cubicBezTo>
                        <a:pt x="61200" y="15643"/>
                        <a:pt x="60847" y="15676"/>
                        <a:pt x="60456" y="15750"/>
                      </a:cubicBezTo>
                      <a:cubicBezTo>
                        <a:pt x="60456" y="15750"/>
                        <a:pt x="60495" y="12075"/>
                        <a:pt x="57024" y="12075"/>
                      </a:cubicBezTo>
                      <a:cubicBezTo>
                        <a:pt x="56300" y="12075"/>
                        <a:pt x="55422" y="12235"/>
                        <a:pt x="54360" y="12622"/>
                      </a:cubicBezTo>
                      <a:cubicBezTo>
                        <a:pt x="54360" y="12622"/>
                        <a:pt x="55703" y="6484"/>
                        <a:pt x="50413" y="2956"/>
                      </a:cubicBezTo>
                      <a:cubicBezTo>
                        <a:pt x="48439" y="1640"/>
                        <a:pt x="46260" y="1107"/>
                        <a:pt x="44217" y="1107"/>
                      </a:cubicBezTo>
                      <a:cubicBezTo>
                        <a:pt x="40783" y="1107"/>
                        <a:pt x="37730" y="2614"/>
                        <a:pt x="36671" y="4445"/>
                      </a:cubicBezTo>
                      <a:cubicBezTo>
                        <a:pt x="36671" y="4445"/>
                        <a:pt x="34980" y="310"/>
                        <a:pt x="27925" y="17"/>
                      </a:cubicBezTo>
                      <a:cubicBezTo>
                        <a:pt x="27670" y="6"/>
                        <a:pt x="27420" y="1"/>
                        <a:pt x="271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13" name="Google Shape;2713;p63"/>
              <p:cNvGrpSpPr/>
              <p:nvPr/>
            </p:nvGrpSpPr>
            <p:grpSpPr>
              <a:xfrm>
                <a:off x="8245288" y="838469"/>
                <a:ext cx="709113" cy="364856"/>
                <a:chOff x="113913" y="479994"/>
                <a:chExt cx="709113" cy="364856"/>
              </a:xfrm>
            </p:grpSpPr>
            <p:sp>
              <p:nvSpPr>
                <p:cNvPr id="2714" name="Google Shape;2714;p63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63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2716;p63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2717;p63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2718;p63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2719;p63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2720;p63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2721;p63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63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23" name="Google Shape;2723;p63"/>
            <p:cNvSpPr/>
            <p:nvPr/>
          </p:nvSpPr>
          <p:spPr>
            <a:xfrm>
              <a:off x="-617800" y="1511100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4" name="Google Shape;2724;p63"/>
          <p:cNvSpPr/>
          <p:nvPr/>
        </p:nvSpPr>
        <p:spPr>
          <a:xfrm>
            <a:off x="3501483" y="3410463"/>
            <a:ext cx="1910576" cy="432600"/>
          </a:xfrm>
          <a:prstGeom prst="roundRect">
            <a:avLst>
              <a:gd name="adj" fmla="val 322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63"/>
          <p:cNvSpPr txBox="1">
            <a:spLocks noGrp="1"/>
          </p:cNvSpPr>
          <p:nvPr>
            <p:ph type="subTitle" idx="1"/>
          </p:nvPr>
        </p:nvSpPr>
        <p:spPr>
          <a:xfrm>
            <a:off x="3175425" y="3410463"/>
            <a:ext cx="27933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/>
              <a:t>By: Meri Herlina, M. Pd</a:t>
            </a:r>
            <a:endParaRPr sz="1050" dirty="0"/>
          </a:p>
        </p:txBody>
      </p:sp>
      <p:cxnSp>
        <p:nvCxnSpPr>
          <p:cNvPr id="2726" name="Google Shape;2726;p63"/>
          <p:cNvCxnSpPr>
            <a:cxnSpLocks/>
            <a:endCxn id="2724" idx="1"/>
          </p:cNvCxnSpPr>
          <p:nvPr/>
        </p:nvCxnSpPr>
        <p:spPr>
          <a:xfrm rot="16200000" flipH="1">
            <a:off x="2624571" y="2749851"/>
            <a:ext cx="1055014" cy="698810"/>
          </a:xfrm>
          <a:prstGeom prst="curvedConnector2">
            <a:avLst/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28" name="Google Shape;2728;p63"/>
          <p:cNvCxnSpPr>
            <a:cxnSpLocks/>
            <a:stCxn id="2724" idx="3"/>
          </p:cNvCxnSpPr>
          <p:nvPr/>
        </p:nvCxnSpPr>
        <p:spPr>
          <a:xfrm flipV="1">
            <a:off x="5412059" y="2492938"/>
            <a:ext cx="556666" cy="1133825"/>
          </a:xfrm>
          <a:prstGeom prst="curvedConnector2">
            <a:avLst/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9" name="Google Shape;2729;p63"/>
          <p:cNvSpPr txBox="1">
            <a:spLocks noGrp="1"/>
          </p:cNvSpPr>
          <p:nvPr>
            <p:ph type="title"/>
          </p:nvPr>
        </p:nvSpPr>
        <p:spPr>
          <a:xfrm>
            <a:off x="2096625" y="1113838"/>
            <a:ext cx="4950900" cy="1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EKOLOGI SEBAGAI DASAR DARI PKLH</a:t>
            </a:r>
            <a:endParaRPr sz="4000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7D7EDF3A-B592-DE98-38EC-E8184C9DA4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6093315"/>
                  </p:ext>
                </p:extLst>
              </p:nvPr>
            </p:nvGraphicFramePr>
            <p:xfrm>
              <a:off x="2106698" y="1280635"/>
              <a:ext cx="2286000" cy="1285875"/>
            </p:xfrm>
            <a:graphic>
              <a:graphicData uri="http://schemas.microsoft.com/office/powerpoint/2016/slidezoom">
                <pslz:sldZm>
                  <pslz:sldZmObj sldId="278" cId="649326103">
                    <pslz:zmPr id="{79D51694-C228-4AE0-AEC7-040E4703555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D7EDF3A-B592-DE98-38EC-E8184C9DA4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6698" y="1280635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383F4861-D70F-715E-DE6B-94179296FA9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8567466"/>
                  </p:ext>
                </p:extLst>
              </p:nvPr>
            </p:nvGraphicFramePr>
            <p:xfrm>
              <a:off x="-212461" y="-1131099"/>
              <a:ext cx="2286000" cy="1285875"/>
            </p:xfrm>
            <a:graphic>
              <a:graphicData uri="http://schemas.microsoft.com/office/powerpoint/2016/slidezoom">
                <pslz:sldZm>
                  <pslz:sldZmObj sldId="284" cId="2526834427">
                    <pslz:zmPr id="{C108E725-ECC8-411D-93C1-3C17B6391D31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83F4861-D70F-715E-DE6B-94179296FA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2461" y="-1131099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6EA3257A-2EE7-86CB-D259-0B9F8C8B0E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6348143"/>
                  </p:ext>
                </p:extLst>
              </p:nvPr>
            </p:nvGraphicFramePr>
            <p:xfrm>
              <a:off x="2244445" y="-549011"/>
              <a:ext cx="2286000" cy="1285875"/>
            </p:xfrm>
            <a:graphic>
              <a:graphicData uri="http://schemas.microsoft.com/office/powerpoint/2016/slidezoom">
                <pslz:sldZm>
                  <pslz:sldZmObj sldId="277" cId="1257488105">
                    <pslz:zmPr id="{E950F8AE-F8ED-4313-9823-604668EA8228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6EA3257A-2EE7-86CB-D259-0B9F8C8B0E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4445" y="-549011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41DD92B5-9F95-705B-AF07-BEA362C6E6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5585947"/>
                  </p:ext>
                </p:extLst>
              </p:nvPr>
            </p:nvGraphicFramePr>
            <p:xfrm>
              <a:off x="4601775" y="-163405"/>
              <a:ext cx="2286000" cy="1285875"/>
            </p:xfrm>
            <a:graphic>
              <a:graphicData uri="http://schemas.microsoft.com/office/powerpoint/2016/slidezoom">
                <pslz:sldZm>
                  <pslz:sldZmObj sldId="265" cId="0">
                    <pslz:zmPr id="{342F3FEB-9074-4A4B-B397-9E89F2FA27E9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1DD92B5-9F95-705B-AF07-BEA362C6E6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1775" y="-163405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C7D42201-2860-DD84-4293-E699A47DDF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1736873"/>
                  </p:ext>
                </p:extLst>
              </p:nvPr>
            </p:nvGraphicFramePr>
            <p:xfrm>
              <a:off x="1986102" y="2919485"/>
              <a:ext cx="2286000" cy="1285875"/>
            </p:xfrm>
            <a:graphic>
              <a:graphicData uri="http://schemas.microsoft.com/office/powerpoint/2016/slidezoom">
                <pslz:sldZm>
                  <pslz:sldZmObj sldId="266" cId="0">
                    <pslz:zmPr id="{A81C8C28-8EE5-4B8C-B52C-F2034F18DBF0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Slide Zoom 1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C7D42201-2860-DD84-4293-E699A47DDF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6102" y="2919485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FEC88F9F-3686-B659-10E3-04A648B11C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1093797"/>
                  </p:ext>
                </p:extLst>
              </p:nvPr>
            </p:nvGraphicFramePr>
            <p:xfrm>
              <a:off x="4628791" y="1234075"/>
              <a:ext cx="2286000" cy="1285875"/>
            </p:xfrm>
            <a:graphic>
              <a:graphicData uri="http://schemas.microsoft.com/office/powerpoint/2016/slidezoom">
                <pslz:sldZm>
                  <pslz:sldZmObj sldId="276" cId="0">
                    <pslz:zmPr id="{5CBE5639-E06D-4ECB-9FB0-3C90AE2BBB69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Slide Zoom 12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FEC88F9F-3686-B659-10E3-04A648B11C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8791" y="1234075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1DC23086-637B-DA2E-A668-8D4F2C346D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2376177"/>
                  </p:ext>
                </p:extLst>
              </p:nvPr>
            </p:nvGraphicFramePr>
            <p:xfrm>
              <a:off x="4458478" y="2704513"/>
              <a:ext cx="2286000" cy="1285875"/>
            </p:xfrm>
            <a:graphic>
              <a:graphicData uri="http://schemas.microsoft.com/office/powerpoint/2016/slidezoom">
                <pslz:sldZm>
                  <pslz:sldZmObj sldId="274" cId="0">
                    <pslz:zmPr id="{C51E6A82-A2DB-41D1-82F4-75797EA38BE7}" returnToParent="0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" name="Slide Zoom 14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1DC23086-637B-DA2E-A668-8D4F2C346D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58478" y="2704513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E178F241-9040-67DF-79A7-4BB4831E41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7775888"/>
                  </p:ext>
                </p:extLst>
              </p:nvPr>
            </p:nvGraphicFramePr>
            <p:xfrm>
              <a:off x="6982968" y="4177036"/>
              <a:ext cx="2286000" cy="1285875"/>
            </p:xfrm>
            <a:graphic>
              <a:graphicData uri="http://schemas.microsoft.com/office/powerpoint/2016/slidezoom">
                <pslz:sldZm>
                  <pslz:sldZmObj sldId="271" cId="0">
                    <pslz:zmPr id="{0A65DC1D-5BC3-4A89-AF4E-24EB683A88F0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" name="Slide Zoom 16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E178F241-9040-67DF-79A7-4BB4831E41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2968" y="4177036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39ED283F-E4DC-E48B-B349-E4F7785A79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8989026"/>
                  </p:ext>
                </p:extLst>
              </p:nvPr>
            </p:nvGraphicFramePr>
            <p:xfrm>
              <a:off x="4423865" y="4061512"/>
              <a:ext cx="2286000" cy="1285875"/>
            </p:xfrm>
            <a:graphic>
              <a:graphicData uri="http://schemas.microsoft.com/office/powerpoint/2016/slidezoom">
                <pslz:sldZm>
                  <pslz:sldZmObj sldId="263" cId="0">
                    <pslz:zmPr id="{8C99452E-B203-436C-BF44-39863096096C}" returnToParent="0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9" name="Slide Zoom 18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39ED283F-E4DC-E48B-B349-E4F7785A79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23865" y="4061512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E1E1B44F-48B7-E669-7B8F-35DEAFCB54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8428453"/>
                  </p:ext>
                </p:extLst>
              </p:nvPr>
            </p:nvGraphicFramePr>
            <p:xfrm>
              <a:off x="2009078" y="4059873"/>
              <a:ext cx="2286000" cy="1285875"/>
            </p:xfrm>
            <a:graphic>
              <a:graphicData uri="http://schemas.microsoft.com/office/powerpoint/2016/slidezoom">
                <pslz:sldZm>
                  <pslz:sldZmObj sldId="268" cId="0">
                    <pslz:zmPr id="{21C1CC12-F12E-4B90-B7B8-7AD81C42E334}" returnToParent="0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1" name="Slide Zoom 20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E1E1B44F-48B7-E669-7B8F-35DEAFCB54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09078" y="4059873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14F98F3F-4831-1FBA-A0B9-50D49A5ACE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6520112"/>
                  </p:ext>
                </p:extLst>
              </p:nvPr>
            </p:nvGraphicFramePr>
            <p:xfrm>
              <a:off x="-364683" y="4236363"/>
              <a:ext cx="2286000" cy="1285875"/>
            </p:xfrm>
            <a:graphic>
              <a:graphicData uri="http://schemas.microsoft.com/office/powerpoint/2016/slidezoom">
                <pslz:sldZm>
                  <pslz:sldZmObj sldId="260" cId="0">
                    <pslz:zmPr id="{1B32CDAE-5C62-4F54-AD22-5864B97B750B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3" name="Slide Zoom 22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14F98F3F-4831-1FBA-A0B9-50D49A5ACE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364683" y="4236363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57DE8514-A49F-7C94-4C03-1AE8086EB3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3174679"/>
                  </p:ext>
                </p:extLst>
              </p:nvPr>
            </p:nvGraphicFramePr>
            <p:xfrm>
              <a:off x="-347775" y="195531"/>
              <a:ext cx="2286000" cy="1285875"/>
            </p:xfrm>
            <a:graphic>
              <a:graphicData uri="http://schemas.microsoft.com/office/powerpoint/2016/slidezoom">
                <pslz:sldZm>
                  <pslz:sldZmObj sldId="256" cId="0">
                    <pslz:zmPr id="{3925A2D2-4E27-47D1-A87C-66DFBE389326}" returnToParent="0" transitionDur="100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5" name="Slide Zoom 24">
                <a:hlinkClick r:id="rId26" action="ppaction://hlinksldjump"/>
                <a:extLst>
                  <a:ext uri="{FF2B5EF4-FFF2-40B4-BE49-F238E27FC236}">
                    <a16:creationId xmlns:a16="http://schemas.microsoft.com/office/drawing/2014/main" id="{57DE8514-A49F-7C94-4C03-1AE8086EB3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347775" y="195531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7" name="Slide Zoom 26">
                <a:extLst>
                  <a:ext uri="{FF2B5EF4-FFF2-40B4-BE49-F238E27FC236}">
                    <a16:creationId xmlns:a16="http://schemas.microsoft.com/office/drawing/2014/main" id="{80D7D077-0E60-B0ED-B307-C916663E22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5352475"/>
                  </p:ext>
                </p:extLst>
              </p:nvPr>
            </p:nvGraphicFramePr>
            <p:xfrm>
              <a:off x="-347775" y="1516737"/>
              <a:ext cx="2286000" cy="1285875"/>
            </p:xfrm>
            <a:graphic>
              <a:graphicData uri="http://schemas.microsoft.com/office/powerpoint/2016/slidezoom">
                <pslz:sldZm>
                  <pslz:sldZmObj sldId="279" cId="4117541045">
                    <pslz:zmPr id="{3D43F4E2-F93B-4DE8-BE8F-64C6C8B36D54}" returnToParent="0" transitionDur="1000">
                      <p166:blipFill xmlns:p166="http://schemas.microsoft.com/office/powerpoint/2016/6/main">
                        <a:blip r:embed="rId2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7" name="Slide Zoom 26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80D7D077-0E60-B0ED-B307-C916663E22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47775" y="1516737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9" name="Slide Zoom 28">
                <a:extLst>
                  <a:ext uri="{FF2B5EF4-FFF2-40B4-BE49-F238E27FC236}">
                    <a16:creationId xmlns:a16="http://schemas.microsoft.com/office/drawing/2014/main" id="{5306D8DB-EFF7-DADE-6C7B-F74E1AB744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4538071"/>
                  </p:ext>
                </p:extLst>
              </p:nvPr>
            </p:nvGraphicFramePr>
            <p:xfrm>
              <a:off x="-349443" y="2876550"/>
              <a:ext cx="2286000" cy="1285875"/>
            </p:xfrm>
            <a:graphic>
              <a:graphicData uri="http://schemas.microsoft.com/office/powerpoint/2016/slidezoom">
                <pslz:sldZm>
                  <pslz:sldZmObj sldId="280" cId="3808489184">
                    <pslz:zmPr id="{51A5628B-7595-4817-9090-474488F470F0}" returnToParent="0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9" name="Slide Zoom 28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5306D8DB-EFF7-DADE-6C7B-F74E1AB744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349443" y="2876550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1" name="Slide Zoom 30">
                <a:extLst>
                  <a:ext uri="{FF2B5EF4-FFF2-40B4-BE49-F238E27FC236}">
                    <a16:creationId xmlns:a16="http://schemas.microsoft.com/office/drawing/2014/main" id="{FB750AC0-A8E8-E193-B9AF-EA15F57597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3149577"/>
                  </p:ext>
                </p:extLst>
              </p:nvPr>
            </p:nvGraphicFramePr>
            <p:xfrm>
              <a:off x="7151654" y="2767525"/>
              <a:ext cx="2286000" cy="1285875"/>
            </p:xfrm>
            <a:graphic>
              <a:graphicData uri="http://schemas.microsoft.com/office/powerpoint/2016/slidezoom">
                <pslz:sldZm>
                  <pslz:sldZmObj sldId="281" cId="2787555650">
                    <pslz:zmPr id="{4B8254B7-D385-47D4-992F-0143B6FB37DD}" returnToParent="0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1" name="Slide Zoom 30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FB750AC0-A8E8-E193-B9AF-EA15F57597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51654" y="2767525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3" name="Slide Zoom 32">
                <a:extLst>
                  <a:ext uri="{FF2B5EF4-FFF2-40B4-BE49-F238E27FC236}">
                    <a16:creationId xmlns:a16="http://schemas.microsoft.com/office/drawing/2014/main" id="{5B14797E-AF92-195B-EE50-AB7003C422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68015"/>
                  </p:ext>
                </p:extLst>
              </p:nvPr>
            </p:nvGraphicFramePr>
            <p:xfrm>
              <a:off x="7168577" y="1285873"/>
              <a:ext cx="2286000" cy="1285875"/>
            </p:xfrm>
            <a:graphic>
              <a:graphicData uri="http://schemas.microsoft.com/office/powerpoint/2016/slidezoom">
                <pslz:sldZm>
                  <pslz:sldZmObj sldId="282" cId="3796788222">
                    <pslz:zmPr id="{44A1E2A0-E9B8-4948-B320-D8CB161AD7B5}" returnToParent="0" transitionDur="100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3" name="Slide Zoom 32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5B14797E-AF92-195B-EE50-AB7003C422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68577" y="1285873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5" name="Slide Zoom 34">
                <a:extLst>
                  <a:ext uri="{FF2B5EF4-FFF2-40B4-BE49-F238E27FC236}">
                    <a16:creationId xmlns:a16="http://schemas.microsoft.com/office/drawing/2014/main" id="{EF6BFA6F-9018-E853-33A5-A5D89C2B2B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6963772"/>
                  </p:ext>
                </p:extLst>
              </p:nvPr>
            </p:nvGraphicFramePr>
            <p:xfrm>
              <a:off x="7047375" y="-123638"/>
              <a:ext cx="2286000" cy="1285875"/>
            </p:xfrm>
            <a:graphic>
              <a:graphicData uri="http://schemas.microsoft.com/office/powerpoint/2016/slidezoom">
                <pslz:sldZm>
                  <pslz:sldZmObj sldId="283" cId="1618050804">
                    <pslz:zmPr id="{D9DB4341-3A11-4B89-BB3C-04F9B04CB651}" returnToParent="0" transitionDur="100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5" name="Slide Zoom 34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EF6BFA6F-9018-E853-33A5-A5D89C2B2B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47375" y="-123638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83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4" name="Google Shape;2874;p67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5" name="Google Shape;2875;p67"/>
          <p:cNvCxnSpPr>
            <a:cxnSpLocks/>
          </p:cNvCxnSpPr>
          <p:nvPr/>
        </p:nvCxnSpPr>
        <p:spPr>
          <a:xfrm>
            <a:off x="8736854" y="2999938"/>
            <a:ext cx="1007210" cy="811205"/>
          </a:xfrm>
          <a:prstGeom prst="curvedConnector3">
            <a:avLst>
              <a:gd name="adj1" fmla="val 122696"/>
            </a:avLst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7" name="Google Shape;2877;p67"/>
          <p:cNvSpPr txBox="1">
            <a:spLocks noGrp="1"/>
          </p:cNvSpPr>
          <p:nvPr>
            <p:ph type="subTitle" idx="1"/>
          </p:nvPr>
        </p:nvSpPr>
        <p:spPr>
          <a:xfrm>
            <a:off x="1040780" y="1962615"/>
            <a:ext cx="6192644" cy="423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ID" sz="2000" dirty="0" err="1"/>
              <a:t>Ekosistem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tatanan</a:t>
            </a:r>
            <a:r>
              <a:rPr lang="en-ID" sz="2000" dirty="0"/>
              <a:t> </a:t>
            </a:r>
            <a:r>
              <a:rPr lang="en-ID" sz="2000" dirty="0" err="1"/>
              <a:t>satu</a:t>
            </a:r>
            <a:r>
              <a:rPr lang="en-ID" sz="2000" dirty="0"/>
              <a:t> </a:t>
            </a:r>
            <a:r>
              <a:rPr lang="en-ID" sz="2000" dirty="0" err="1"/>
              <a:t>kesatuan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yang </a:t>
            </a:r>
            <a:r>
              <a:rPr lang="en-ID" sz="2000" dirty="0" err="1"/>
              <a:t>begitu</a:t>
            </a:r>
            <a:r>
              <a:rPr lang="en-ID" sz="2000" dirty="0"/>
              <a:t> </a:t>
            </a:r>
            <a:r>
              <a:rPr lang="en-ID" sz="2000" dirty="0" err="1"/>
              <a:t>utuh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menyeluruh</a:t>
            </a:r>
            <a:r>
              <a:rPr lang="en-ID" sz="2000" dirty="0"/>
              <a:t> </a:t>
            </a:r>
            <a:r>
              <a:rPr lang="en-ID" sz="2000" dirty="0" err="1"/>
              <a:t>antara</a:t>
            </a:r>
            <a:r>
              <a:rPr lang="en-ID" sz="2000" dirty="0"/>
              <a:t> </a:t>
            </a:r>
            <a:r>
              <a:rPr lang="en-ID" sz="2000" dirty="0" err="1"/>
              <a:t>segenap</a:t>
            </a:r>
            <a:r>
              <a:rPr lang="en-ID" sz="2000" dirty="0"/>
              <a:t> </a:t>
            </a:r>
            <a:r>
              <a:rPr lang="en-ID" sz="2000" dirty="0" err="1"/>
              <a:t>unsur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hidup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saling</a:t>
            </a:r>
            <a:r>
              <a:rPr lang="en-ID" sz="2000" dirty="0"/>
              <a:t> </a:t>
            </a:r>
            <a:r>
              <a:rPr lang="en-ID" sz="2000" dirty="0" err="1"/>
              <a:t>mempengaruhi</a:t>
            </a:r>
            <a:r>
              <a:rPr lang="en-ID" sz="2000" dirty="0"/>
              <a:t>.</a:t>
            </a:r>
            <a:endParaRPr sz="2000" dirty="0"/>
          </a:p>
        </p:txBody>
      </p:sp>
      <p:sp>
        <p:nvSpPr>
          <p:cNvPr id="2896" name="Google Shape;2896;p67"/>
          <p:cNvSpPr txBox="1">
            <a:spLocks noGrp="1"/>
          </p:cNvSpPr>
          <p:nvPr>
            <p:ph type="title"/>
          </p:nvPr>
        </p:nvSpPr>
        <p:spPr>
          <a:xfrm>
            <a:off x="3673139" y="237224"/>
            <a:ext cx="5314743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Pengertian Ekosistem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8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p72"/>
          <p:cNvSpPr/>
          <p:nvPr/>
        </p:nvSpPr>
        <p:spPr>
          <a:xfrm rot="-888">
            <a:off x="2063046" y="2390723"/>
            <a:ext cx="2322600" cy="408300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72"/>
          <p:cNvSpPr/>
          <p:nvPr/>
        </p:nvSpPr>
        <p:spPr>
          <a:xfrm rot="-888">
            <a:off x="4990326" y="2354051"/>
            <a:ext cx="2322600" cy="406800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72"/>
          <p:cNvSpPr txBox="1">
            <a:spLocks noGrp="1"/>
          </p:cNvSpPr>
          <p:nvPr>
            <p:ph type="subTitle" idx="4"/>
          </p:nvPr>
        </p:nvSpPr>
        <p:spPr>
          <a:xfrm>
            <a:off x="4660776" y="2443151"/>
            <a:ext cx="2981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Abiotik</a:t>
            </a:r>
            <a:endParaRPr sz="2400" dirty="0"/>
          </a:p>
        </p:txBody>
      </p:sp>
      <p:sp>
        <p:nvSpPr>
          <p:cNvPr id="3016" name="Google Shape;3016;p72"/>
          <p:cNvSpPr txBox="1">
            <a:spLocks noGrp="1"/>
          </p:cNvSpPr>
          <p:nvPr>
            <p:ph type="subTitle" idx="3"/>
          </p:nvPr>
        </p:nvSpPr>
        <p:spPr>
          <a:xfrm>
            <a:off x="1706285" y="2480357"/>
            <a:ext cx="2981700" cy="2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Biotik</a:t>
            </a:r>
            <a:endParaRPr sz="2400" dirty="0"/>
          </a:p>
        </p:txBody>
      </p:sp>
      <p:sp>
        <p:nvSpPr>
          <p:cNvPr id="3017" name="Google Shape;3017;p72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Ekosistem</a:t>
            </a:r>
            <a:endParaRPr dirty="0"/>
          </a:p>
        </p:txBody>
      </p:sp>
      <p:grpSp>
        <p:nvGrpSpPr>
          <p:cNvPr id="3020" name="Google Shape;3020;p72"/>
          <p:cNvGrpSpPr/>
          <p:nvPr/>
        </p:nvGrpSpPr>
        <p:grpSpPr>
          <a:xfrm>
            <a:off x="152388" y="63400"/>
            <a:ext cx="8752525" cy="1556738"/>
            <a:chOff x="152388" y="63400"/>
            <a:chExt cx="8752525" cy="1556738"/>
          </a:xfrm>
        </p:grpSpPr>
        <p:sp>
          <p:nvSpPr>
            <p:cNvPr id="3021" name="Google Shape;3021;p72"/>
            <p:cNvSpPr/>
            <p:nvPr/>
          </p:nvSpPr>
          <p:spPr>
            <a:xfrm>
              <a:off x="7740000" y="63400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2"/>
            <p:cNvSpPr/>
            <p:nvPr/>
          </p:nvSpPr>
          <p:spPr>
            <a:xfrm flipH="1">
              <a:off x="7293288" y="689863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2"/>
            <p:cNvSpPr/>
            <p:nvPr/>
          </p:nvSpPr>
          <p:spPr>
            <a:xfrm>
              <a:off x="152388" y="1135988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4" name="Google Shape;3024;p72"/>
          <p:cNvGrpSpPr/>
          <p:nvPr/>
        </p:nvGrpSpPr>
        <p:grpSpPr>
          <a:xfrm>
            <a:off x="2963014" y="1660669"/>
            <a:ext cx="707364" cy="734100"/>
            <a:chOff x="3307155" y="3365316"/>
            <a:chExt cx="356624" cy="370103"/>
          </a:xfrm>
        </p:grpSpPr>
        <p:sp>
          <p:nvSpPr>
            <p:cNvPr id="3025" name="Google Shape;3025;p72"/>
            <p:cNvSpPr/>
            <p:nvPr/>
          </p:nvSpPr>
          <p:spPr>
            <a:xfrm>
              <a:off x="3534465" y="3485683"/>
              <a:ext cx="129314" cy="71346"/>
            </a:xfrm>
            <a:custGeom>
              <a:avLst/>
              <a:gdLst/>
              <a:ahLst/>
              <a:cxnLst/>
              <a:rect l="l" t="t" r="r" b="b"/>
              <a:pathLst>
                <a:path w="4930" h="2720" extrusionOk="0">
                  <a:moveTo>
                    <a:pt x="3248" y="0"/>
                  </a:moveTo>
                  <a:lnTo>
                    <a:pt x="0" y="1445"/>
                  </a:lnTo>
                  <a:lnTo>
                    <a:pt x="3607" y="2719"/>
                  </a:lnTo>
                  <a:cubicBezTo>
                    <a:pt x="4102" y="2360"/>
                    <a:pt x="4536" y="1912"/>
                    <a:pt x="4875" y="1404"/>
                  </a:cubicBezTo>
                  <a:cubicBezTo>
                    <a:pt x="4930" y="1316"/>
                    <a:pt x="4923" y="1207"/>
                    <a:pt x="4855" y="1133"/>
                  </a:cubicBezTo>
                  <a:cubicBezTo>
                    <a:pt x="4401" y="651"/>
                    <a:pt x="3858" y="265"/>
                    <a:pt x="3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2"/>
            <p:cNvSpPr/>
            <p:nvPr/>
          </p:nvSpPr>
          <p:spPr>
            <a:xfrm>
              <a:off x="3545481" y="3518235"/>
              <a:ext cx="117956" cy="38794"/>
            </a:xfrm>
            <a:custGeom>
              <a:avLst/>
              <a:gdLst/>
              <a:ahLst/>
              <a:cxnLst/>
              <a:rect l="l" t="t" r="r" b="b"/>
              <a:pathLst>
                <a:path w="4497" h="1479" extrusionOk="0">
                  <a:moveTo>
                    <a:pt x="4483" y="0"/>
                  </a:moveTo>
                  <a:lnTo>
                    <a:pt x="1" y="353"/>
                  </a:lnTo>
                  <a:lnTo>
                    <a:pt x="3187" y="1478"/>
                  </a:lnTo>
                  <a:cubicBezTo>
                    <a:pt x="3682" y="1119"/>
                    <a:pt x="4116" y="671"/>
                    <a:pt x="4455" y="163"/>
                  </a:cubicBezTo>
                  <a:cubicBezTo>
                    <a:pt x="4489" y="115"/>
                    <a:pt x="4496" y="54"/>
                    <a:pt x="4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2"/>
            <p:cNvSpPr/>
            <p:nvPr/>
          </p:nvSpPr>
          <p:spPr>
            <a:xfrm>
              <a:off x="3356075" y="3631522"/>
              <a:ext cx="96762" cy="103897"/>
            </a:xfrm>
            <a:custGeom>
              <a:avLst/>
              <a:gdLst/>
              <a:ahLst/>
              <a:cxnLst/>
              <a:rect l="l" t="t" r="r" b="b"/>
              <a:pathLst>
                <a:path w="3689" h="3961" extrusionOk="0">
                  <a:moveTo>
                    <a:pt x="963" y="0"/>
                  </a:moveTo>
                  <a:cubicBezTo>
                    <a:pt x="122" y="1133"/>
                    <a:pt x="0" y="2591"/>
                    <a:pt x="454" y="3818"/>
                  </a:cubicBezTo>
                  <a:cubicBezTo>
                    <a:pt x="487" y="3901"/>
                    <a:pt x="568" y="3961"/>
                    <a:pt x="663" y="3961"/>
                  </a:cubicBezTo>
                  <a:cubicBezTo>
                    <a:pt x="668" y="3961"/>
                    <a:pt x="673" y="3961"/>
                    <a:pt x="678" y="3960"/>
                  </a:cubicBezTo>
                  <a:cubicBezTo>
                    <a:pt x="1777" y="3892"/>
                    <a:pt x="2950" y="3302"/>
                    <a:pt x="3689" y="2509"/>
                  </a:cubicBezTo>
                  <a:lnTo>
                    <a:pt x="9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2"/>
            <p:cNvSpPr/>
            <p:nvPr/>
          </p:nvSpPr>
          <p:spPr>
            <a:xfrm>
              <a:off x="3356075" y="3631522"/>
              <a:ext cx="59778" cy="102638"/>
            </a:xfrm>
            <a:custGeom>
              <a:avLst/>
              <a:gdLst/>
              <a:ahLst/>
              <a:cxnLst/>
              <a:rect l="l" t="t" r="r" b="b"/>
              <a:pathLst>
                <a:path w="2279" h="3913" extrusionOk="0">
                  <a:moveTo>
                    <a:pt x="963" y="0"/>
                  </a:moveTo>
                  <a:cubicBezTo>
                    <a:pt x="122" y="1133"/>
                    <a:pt x="0" y="2591"/>
                    <a:pt x="454" y="3818"/>
                  </a:cubicBezTo>
                  <a:cubicBezTo>
                    <a:pt x="468" y="3852"/>
                    <a:pt x="495" y="3886"/>
                    <a:pt x="529" y="3913"/>
                  </a:cubicBezTo>
                  <a:lnTo>
                    <a:pt x="2278" y="1214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2"/>
            <p:cNvSpPr/>
            <p:nvPr/>
          </p:nvSpPr>
          <p:spPr>
            <a:xfrm>
              <a:off x="3478962" y="3563403"/>
              <a:ext cx="101222" cy="161236"/>
            </a:xfrm>
            <a:custGeom>
              <a:avLst/>
              <a:gdLst/>
              <a:ahLst/>
              <a:cxnLst/>
              <a:rect l="l" t="t" r="r" b="b"/>
              <a:pathLst>
                <a:path w="3859" h="6147" extrusionOk="0">
                  <a:moveTo>
                    <a:pt x="679" y="0"/>
                  </a:moveTo>
                  <a:lnTo>
                    <a:pt x="1" y="4672"/>
                  </a:lnTo>
                  <a:cubicBezTo>
                    <a:pt x="665" y="5303"/>
                    <a:pt x="1635" y="5947"/>
                    <a:pt x="2679" y="6144"/>
                  </a:cubicBezTo>
                  <a:cubicBezTo>
                    <a:pt x="2692" y="6146"/>
                    <a:pt x="2704" y="6146"/>
                    <a:pt x="2717" y="6146"/>
                  </a:cubicBezTo>
                  <a:cubicBezTo>
                    <a:pt x="2792" y="6146"/>
                    <a:pt x="2863" y="6112"/>
                    <a:pt x="2910" y="6049"/>
                  </a:cubicBezTo>
                  <a:cubicBezTo>
                    <a:pt x="3472" y="5249"/>
                    <a:pt x="3859" y="4292"/>
                    <a:pt x="3825" y="3282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2"/>
            <p:cNvSpPr/>
            <p:nvPr/>
          </p:nvSpPr>
          <p:spPr>
            <a:xfrm>
              <a:off x="3478962" y="3573711"/>
              <a:ext cx="68146" cy="150324"/>
            </a:xfrm>
            <a:custGeom>
              <a:avLst/>
              <a:gdLst/>
              <a:ahLst/>
              <a:cxnLst/>
              <a:rect l="l" t="t" r="r" b="b"/>
              <a:pathLst>
                <a:path w="2598" h="5731" extrusionOk="0">
                  <a:moveTo>
                    <a:pt x="618" y="1"/>
                  </a:moveTo>
                  <a:lnTo>
                    <a:pt x="1" y="4279"/>
                  </a:lnTo>
                  <a:cubicBezTo>
                    <a:pt x="652" y="4889"/>
                    <a:pt x="1581" y="5513"/>
                    <a:pt x="2598" y="5730"/>
                  </a:cubicBezTo>
                  <a:lnTo>
                    <a:pt x="6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2"/>
            <p:cNvSpPr/>
            <p:nvPr/>
          </p:nvSpPr>
          <p:spPr>
            <a:xfrm>
              <a:off x="3382383" y="3674749"/>
              <a:ext cx="32368" cy="34151"/>
            </a:xfrm>
            <a:custGeom>
              <a:avLst/>
              <a:gdLst/>
              <a:ahLst/>
              <a:cxnLst/>
              <a:rect l="l" t="t" r="r" b="b"/>
              <a:pathLst>
                <a:path w="1234" h="1302" extrusionOk="0">
                  <a:moveTo>
                    <a:pt x="826" y="0"/>
                  </a:moveTo>
                  <a:cubicBezTo>
                    <a:pt x="739" y="0"/>
                    <a:pt x="651" y="41"/>
                    <a:pt x="591" y="142"/>
                  </a:cubicBezTo>
                  <a:lnTo>
                    <a:pt x="123" y="861"/>
                  </a:lnTo>
                  <a:cubicBezTo>
                    <a:pt x="1" y="1051"/>
                    <a:pt x="136" y="1302"/>
                    <a:pt x="367" y="1302"/>
                  </a:cubicBezTo>
                  <a:cubicBezTo>
                    <a:pt x="462" y="1302"/>
                    <a:pt x="550" y="1254"/>
                    <a:pt x="604" y="1173"/>
                  </a:cubicBezTo>
                  <a:lnTo>
                    <a:pt x="1072" y="454"/>
                  </a:lnTo>
                  <a:cubicBezTo>
                    <a:pt x="1234" y="231"/>
                    <a:pt x="1031" y="0"/>
                    <a:pt x="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2"/>
            <p:cNvSpPr/>
            <p:nvPr/>
          </p:nvSpPr>
          <p:spPr>
            <a:xfrm>
              <a:off x="3551698" y="3514484"/>
              <a:ext cx="80972" cy="19069"/>
            </a:xfrm>
            <a:custGeom>
              <a:avLst/>
              <a:gdLst/>
              <a:ahLst/>
              <a:cxnLst/>
              <a:rect l="l" t="t" r="r" b="b"/>
              <a:pathLst>
                <a:path w="3087" h="727" extrusionOk="0">
                  <a:moveTo>
                    <a:pt x="2706" y="0"/>
                  </a:moveTo>
                  <a:cubicBezTo>
                    <a:pt x="2699" y="0"/>
                    <a:pt x="2693" y="0"/>
                    <a:pt x="2686" y="1"/>
                  </a:cubicBezTo>
                  <a:lnTo>
                    <a:pt x="360" y="163"/>
                  </a:lnTo>
                  <a:cubicBezTo>
                    <a:pt x="1" y="191"/>
                    <a:pt x="14" y="726"/>
                    <a:pt x="381" y="726"/>
                  </a:cubicBezTo>
                  <a:lnTo>
                    <a:pt x="401" y="726"/>
                  </a:lnTo>
                  <a:lnTo>
                    <a:pt x="2727" y="563"/>
                  </a:lnTo>
                  <a:cubicBezTo>
                    <a:pt x="3086" y="530"/>
                    <a:pt x="3054" y="0"/>
                    <a:pt x="2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2"/>
            <p:cNvSpPr/>
            <p:nvPr/>
          </p:nvSpPr>
          <p:spPr>
            <a:xfrm>
              <a:off x="3490241" y="3574787"/>
              <a:ext cx="49575" cy="107254"/>
            </a:xfrm>
            <a:custGeom>
              <a:avLst/>
              <a:gdLst/>
              <a:ahLst/>
              <a:cxnLst/>
              <a:rect l="l" t="t" r="r" b="b"/>
              <a:pathLst>
                <a:path w="1890" h="4089" extrusionOk="0">
                  <a:moveTo>
                    <a:pt x="365" y="0"/>
                  </a:moveTo>
                  <a:cubicBezTo>
                    <a:pt x="185" y="0"/>
                    <a:pt x="1" y="163"/>
                    <a:pt x="93" y="394"/>
                  </a:cubicBezTo>
                  <a:lnTo>
                    <a:pt x="1286" y="3899"/>
                  </a:lnTo>
                  <a:cubicBezTo>
                    <a:pt x="1327" y="4014"/>
                    <a:pt x="1435" y="4089"/>
                    <a:pt x="1557" y="4089"/>
                  </a:cubicBezTo>
                  <a:cubicBezTo>
                    <a:pt x="1754" y="4089"/>
                    <a:pt x="1890" y="3899"/>
                    <a:pt x="1829" y="3716"/>
                  </a:cubicBezTo>
                  <a:lnTo>
                    <a:pt x="628" y="211"/>
                  </a:lnTo>
                  <a:cubicBezTo>
                    <a:pt x="587" y="63"/>
                    <a:pt x="477" y="0"/>
                    <a:pt x="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2"/>
            <p:cNvSpPr/>
            <p:nvPr/>
          </p:nvSpPr>
          <p:spPr>
            <a:xfrm>
              <a:off x="3307155" y="3365316"/>
              <a:ext cx="345239" cy="335508"/>
            </a:xfrm>
            <a:custGeom>
              <a:avLst/>
              <a:gdLst/>
              <a:ahLst/>
              <a:cxnLst/>
              <a:rect l="l" t="t" r="r" b="b"/>
              <a:pathLst>
                <a:path w="13162" h="12791" extrusionOk="0">
                  <a:moveTo>
                    <a:pt x="5402" y="1"/>
                  </a:moveTo>
                  <a:cubicBezTo>
                    <a:pt x="5127" y="1"/>
                    <a:pt x="4843" y="46"/>
                    <a:pt x="4564" y="141"/>
                  </a:cubicBezTo>
                  <a:cubicBezTo>
                    <a:pt x="3330" y="562"/>
                    <a:pt x="2631" y="1809"/>
                    <a:pt x="3011" y="2921"/>
                  </a:cubicBezTo>
                  <a:cubicBezTo>
                    <a:pt x="3079" y="3091"/>
                    <a:pt x="3160" y="3247"/>
                    <a:pt x="3248" y="3409"/>
                  </a:cubicBezTo>
                  <a:lnTo>
                    <a:pt x="3052" y="3877"/>
                  </a:lnTo>
                  <a:cubicBezTo>
                    <a:pt x="2842" y="3809"/>
                    <a:pt x="2625" y="3769"/>
                    <a:pt x="2408" y="3748"/>
                  </a:cubicBezTo>
                  <a:cubicBezTo>
                    <a:pt x="2359" y="3745"/>
                    <a:pt x="2310" y="3743"/>
                    <a:pt x="2262" y="3743"/>
                  </a:cubicBezTo>
                  <a:cubicBezTo>
                    <a:pt x="1150" y="3743"/>
                    <a:pt x="200" y="4698"/>
                    <a:pt x="102" y="5945"/>
                  </a:cubicBezTo>
                  <a:cubicBezTo>
                    <a:pt x="1" y="7247"/>
                    <a:pt x="875" y="8380"/>
                    <a:pt x="2048" y="8468"/>
                  </a:cubicBezTo>
                  <a:cubicBezTo>
                    <a:pt x="2117" y="8473"/>
                    <a:pt x="2188" y="8476"/>
                    <a:pt x="2259" y="8476"/>
                  </a:cubicBezTo>
                  <a:cubicBezTo>
                    <a:pt x="2864" y="8476"/>
                    <a:pt x="3559" y="8279"/>
                    <a:pt x="4232" y="8000"/>
                  </a:cubicBezTo>
                  <a:lnTo>
                    <a:pt x="4232" y="8000"/>
                  </a:lnTo>
                  <a:cubicBezTo>
                    <a:pt x="3621" y="8542"/>
                    <a:pt x="3072" y="9166"/>
                    <a:pt x="2842" y="9756"/>
                  </a:cubicBezTo>
                  <a:cubicBezTo>
                    <a:pt x="2408" y="10848"/>
                    <a:pt x="3038" y="12129"/>
                    <a:pt x="4259" y="12611"/>
                  </a:cubicBezTo>
                  <a:cubicBezTo>
                    <a:pt x="4571" y="12733"/>
                    <a:pt x="4892" y="12791"/>
                    <a:pt x="5203" y="12791"/>
                  </a:cubicBezTo>
                  <a:cubicBezTo>
                    <a:pt x="6101" y="12791"/>
                    <a:pt x="6920" y="12309"/>
                    <a:pt x="7242" y="11499"/>
                  </a:cubicBezTo>
                  <a:cubicBezTo>
                    <a:pt x="7561" y="10692"/>
                    <a:pt x="7520" y="9363"/>
                    <a:pt x="7344" y="8291"/>
                  </a:cubicBezTo>
                  <a:lnTo>
                    <a:pt x="7344" y="8291"/>
                  </a:lnTo>
                  <a:cubicBezTo>
                    <a:pt x="7697" y="8976"/>
                    <a:pt x="8659" y="10271"/>
                    <a:pt x="9453" y="10739"/>
                  </a:cubicBezTo>
                  <a:cubicBezTo>
                    <a:pt x="9766" y="10925"/>
                    <a:pt x="10112" y="11013"/>
                    <a:pt x="10460" y="11013"/>
                  </a:cubicBezTo>
                  <a:cubicBezTo>
                    <a:pt x="11241" y="11013"/>
                    <a:pt x="12033" y="10570"/>
                    <a:pt x="12497" y="9797"/>
                  </a:cubicBezTo>
                  <a:cubicBezTo>
                    <a:pt x="13162" y="8671"/>
                    <a:pt x="12884" y="7274"/>
                    <a:pt x="11867" y="6671"/>
                  </a:cubicBezTo>
                  <a:cubicBezTo>
                    <a:pt x="11304" y="6332"/>
                    <a:pt x="10511" y="6183"/>
                    <a:pt x="9704" y="6128"/>
                  </a:cubicBezTo>
                  <a:lnTo>
                    <a:pt x="9758" y="6115"/>
                  </a:lnTo>
                  <a:cubicBezTo>
                    <a:pt x="10497" y="5898"/>
                    <a:pt x="11202" y="5593"/>
                    <a:pt x="11643" y="5193"/>
                  </a:cubicBezTo>
                  <a:cubicBezTo>
                    <a:pt x="12518" y="4406"/>
                    <a:pt x="12518" y="2975"/>
                    <a:pt x="11643" y="2006"/>
                  </a:cubicBezTo>
                  <a:cubicBezTo>
                    <a:pt x="11143" y="1456"/>
                    <a:pt x="10471" y="1170"/>
                    <a:pt x="9823" y="1170"/>
                  </a:cubicBezTo>
                  <a:cubicBezTo>
                    <a:pt x="9329" y="1170"/>
                    <a:pt x="8848" y="1337"/>
                    <a:pt x="8470" y="1680"/>
                  </a:cubicBezTo>
                  <a:cubicBezTo>
                    <a:pt x="8164" y="1952"/>
                    <a:pt x="7893" y="2358"/>
                    <a:pt x="7663" y="2813"/>
                  </a:cubicBezTo>
                  <a:cubicBezTo>
                    <a:pt x="7676" y="2304"/>
                    <a:pt x="7615" y="1769"/>
                    <a:pt x="7493" y="1389"/>
                  </a:cubicBezTo>
                  <a:cubicBezTo>
                    <a:pt x="7199" y="528"/>
                    <a:pt x="6345" y="1"/>
                    <a:pt x="5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5" name="Google Shape;3035;p72"/>
            <p:cNvSpPr/>
            <p:nvPr/>
          </p:nvSpPr>
          <p:spPr>
            <a:xfrm>
              <a:off x="3376167" y="3431859"/>
              <a:ext cx="199453" cy="203623"/>
            </a:xfrm>
            <a:custGeom>
              <a:avLst/>
              <a:gdLst/>
              <a:ahLst/>
              <a:cxnLst/>
              <a:rect l="l" t="t" r="r" b="b"/>
              <a:pathLst>
                <a:path w="7604" h="7763" extrusionOk="0">
                  <a:moveTo>
                    <a:pt x="2874" y="0"/>
                  </a:moveTo>
                  <a:cubicBezTo>
                    <a:pt x="2663" y="0"/>
                    <a:pt x="2451" y="187"/>
                    <a:pt x="2543" y="452"/>
                  </a:cubicBezTo>
                  <a:lnTo>
                    <a:pt x="3594" y="3530"/>
                  </a:lnTo>
                  <a:lnTo>
                    <a:pt x="339" y="3585"/>
                  </a:lnTo>
                  <a:cubicBezTo>
                    <a:pt x="150" y="3585"/>
                    <a:pt x="0" y="3734"/>
                    <a:pt x="0" y="3924"/>
                  </a:cubicBezTo>
                  <a:cubicBezTo>
                    <a:pt x="0" y="4114"/>
                    <a:pt x="150" y="4263"/>
                    <a:pt x="339" y="4263"/>
                  </a:cubicBezTo>
                  <a:lnTo>
                    <a:pt x="346" y="4263"/>
                  </a:lnTo>
                  <a:lnTo>
                    <a:pt x="3594" y="4215"/>
                  </a:lnTo>
                  <a:lnTo>
                    <a:pt x="2638" y="7328"/>
                  </a:lnTo>
                  <a:cubicBezTo>
                    <a:pt x="2584" y="7504"/>
                    <a:pt x="2686" y="7694"/>
                    <a:pt x="2862" y="7748"/>
                  </a:cubicBezTo>
                  <a:cubicBezTo>
                    <a:pt x="2895" y="7758"/>
                    <a:pt x="2929" y="7763"/>
                    <a:pt x="2962" y="7763"/>
                  </a:cubicBezTo>
                  <a:cubicBezTo>
                    <a:pt x="3110" y="7763"/>
                    <a:pt x="3245" y="7668"/>
                    <a:pt x="3289" y="7524"/>
                  </a:cubicBezTo>
                  <a:lnTo>
                    <a:pt x="4245" y="4412"/>
                  </a:lnTo>
                  <a:lnTo>
                    <a:pt x="6910" y="6290"/>
                  </a:lnTo>
                  <a:cubicBezTo>
                    <a:pt x="6976" y="6337"/>
                    <a:pt x="7043" y="6357"/>
                    <a:pt x="7106" y="6357"/>
                  </a:cubicBezTo>
                  <a:cubicBezTo>
                    <a:pt x="7393" y="6357"/>
                    <a:pt x="7603" y="5944"/>
                    <a:pt x="7303" y="5727"/>
                  </a:cubicBezTo>
                  <a:lnTo>
                    <a:pt x="7303" y="5727"/>
                  </a:lnTo>
                  <a:lnTo>
                    <a:pt x="7310" y="5734"/>
                  </a:lnTo>
                  <a:lnTo>
                    <a:pt x="7310" y="5734"/>
                  </a:lnTo>
                  <a:lnTo>
                    <a:pt x="4652" y="3863"/>
                  </a:lnTo>
                  <a:lnTo>
                    <a:pt x="7249" y="1910"/>
                  </a:lnTo>
                  <a:cubicBezTo>
                    <a:pt x="7546" y="1690"/>
                    <a:pt x="7335" y="1287"/>
                    <a:pt x="7049" y="1287"/>
                  </a:cubicBezTo>
                  <a:cubicBezTo>
                    <a:pt x="6982" y="1287"/>
                    <a:pt x="6911" y="1309"/>
                    <a:pt x="6842" y="1361"/>
                  </a:cubicBezTo>
                  <a:lnTo>
                    <a:pt x="4238" y="3313"/>
                  </a:lnTo>
                  <a:lnTo>
                    <a:pt x="3187" y="235"/>
                  </a:lnTo>
                  <a:cubicBezTo>
                    <a:pt x="3131" y="70"/>
                    <a:pt x="3003" y="0"/>
                    <a:pt x="2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2"/>
            <p:cNvSpPr/>
            <p:nvPr/>
          </p:nvSpPr>
          <p:spPr>
            <a:xfrm>
              <a:off x="3390803" y="3461499"/>
              <a:ext cx="99228" cy="74887"/>
            </a:xfrm>
            <a:custGeom>
              <a:avLst/>
              <a:gdLst/>
              <a:ahLst/>
              <a:cxnLst/>
              <a:rect l="l" t="t" r="r" b="b"/>
              <a:pathLst>
                <a:path w="3783" h="2855" extrusionOk="0">
                  <a:moveTo>
                    <a:pt x="558" y="0"/>
                  </a:moveTo>
                  <a:cubicBezTo>
                    <a:pt x="374" y="0"/>
                    <a:pt x="236" y="242"/>
                    <a:pt x="405" y="400"/>
                  </a:cubicBezTo>
                  <a:lnTo>
                    <a:pt x="1992" y="1709"/>
                  </a:lnTo>
                  <a:lnTo>
                    <a:pt x="453" y="949"/>
                  </a:lnTo>
                  <a:cubicBezTo>
                    <a:pt x="413" y="928"/>
                    <a:pt x="374" y="919"/>
                    <a:pt x="338" y="919"/>
                  </a:cubicBezTo>
                  <a:cubicBezTo>
                    <a:pt x="119" y="919"/>
                    <a:pt x="1" y="1264"/>
                    <a:pt x="263" y="1363"/>
                  </a:cubicBezTo>
                  <a:lnTo>
                    <a:pt x="3375" y="2834"/>
                  </a:lnTo>
                  <a:cubicBezTo>
                    <a:pt x="3409" y="2848"/>
                    <a:pt x="3436" y="2855"/>
                    <a:pt x="3470" y="2855"/>
                  </a:cubicBezTo>
                  <a:cubicBezTo>
                    <a:pt x="3687" y="2855"/>
                    <a:pt x="3782" y="2590"/>
                    <a:pt x="3619" y="2455"/>
                  </a:cubicBezTo>
                  <a:lnTo>
                    <a:pt x="697" y="48"/>
                  </a:lnTo>
                  <a:cubicBezTo>
                    <a:pt x="650" y="14"/>
                    <a:pt x="603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2"/>
            <p:cNvSpPr/>
            <p:nvPr/>
          </p:nvSpPr>
          <p:spPr>
            <a:xfrm>
              <a:off x="3369058" y="3464516"/>
              <a:ext cx="29902" cy="29719"/>
            </a:xfrm>
            <a:custGeom>
              <a:avLst/>
              <a:gdLst/>
              <a:ahLst/>
              <a:cxnLst/>
              <a:rect l="l" t="t" r="r" b="b"/>
              <a:pathLst>
                <a:path w="1140" h="1133" extrusionOk="0">
                  <a:moveTo>
                    <a:pt x="570" y="0"/>
                  </a:moveTo>
                  <a:cubicBezTo>
                    <a:pt x="258" y="0"/>
                    <a:pt x="0" y="251"/>
                    <a:pt x="0" y="563"/>
                  </a:cubicBezTo>
                  <a:cubicBezTo>
                    <a:pt x="0" y="882"/>
                    <a:pt x="258" y="1133"/>
                    <a:pt x="570" y="1133"/>
                  </a:cubicBezTo>
                  <a:cubicBezTo>
                    <a:pt x="888" y="1133"/>
                    <a:pt x="1139" y="882"/>
                    <a:pt x="1139" y="563"/>
                  </a:cubicBezTo>
                  <a:cubicBezTo>
                    <a:pt x="1139" y="251"/>
                    <a:pt x="888" y="0"/>
                    <a:pt x="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72"/>
            <p:cNvSpPr/>
            <p:nvPr/>
          </p:nvSpPr>
          <p:spPr>
            <a:xfrm>
              <a:off x="3386475" y="3446732"/>
              <a:ext cx="29902" cy="29902"/>
            </a:xfrm>
            <a:custGeom>
              <a:avLst/>
              <a:gdLst/>
              <a:ahLst/>
              <a:cxnLst/>
              <a:rect l="l" t="t" r="r" b="b"/>
              <a:pathLst>
                <a:path w="1140" h="1140" extrusionOk="0">
                  <a:moveTo>
                    <a:pt x="570" y="0"/>
                  </a:moveTo>
                  <a:cubicBezTo>
                    <a:pt x="258" y="0"/>
                    <a:pt x="1" y="258"/>
                    <a:pt x="1" y="570"/>
                  </a:cubicBezTo>
                  <a:cubicBezTo>
                    <a:pt x="1" y="882"/>
                    <a:pt x="258" y="1139"/>
                    <a:pt x="570" y="1139"/>
                  </a:cubicBezTo>
                  <a:cubicBezTo>
                    <a:pt x="882" y="1139"/>
                    <a:pt x="1140" y="882"/>
                    <a:pt x="1140" y="570"/>
                  </a:cubicBezTo>
                  <a:cubicBezTo>
                    <a:pt x="1140" y="258"/>
                    <a:pt x="882" y="0"/>
                    <a:pt x="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72"/>
            <p:cNvSpPr/>
            <p:nvPr/>
          </p:nvSpPr>
          <p:spPr>
            <a:xfrm>
              <a:off x="3390042" y="3471099"/>
              <a:ext cx="29719" cy="2971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3" y="0"/>
                  </a:moveTo>
                  <a:cubicBezTo>
                    <a:pt x="251" y="0"/>
                    <a:pt x="0" y="251"/>
                    <a:pt x="0" y="570"/>
                  </a:cubicBezTo>
                  <a:cubicBezTo>
                    <a:pt x="0" y="882"/>
                    <a:pt x="251" y="1133"/>
                    <a:pt x="563" y="1133"/>
                  </a:cubicBezTo>
                  <a:cubicBezTo>
                    <a:pt x="882" y="1133"/>
                    <a:pt x="1133" y="882"/>
                    <a:pt x="1133" y="570"/>
                  </a:cubicBezTo>
                  <a:cubicBezTo>
                    <a:pt x="1133" y="251"/>
                    <a:pt x="882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0" name="Google Shape;3040;p72"/>
          <p:cNvGrpSpPr/>
          <p:nvPr/>
        </p:nvGrpSpPr>
        <p:grpSpPr>
          <a:xfrm>
            <a:off x="5780503" y="1581846"/>
            <a:ext cx="742246" cy="734099"/>
            <a:chOff x="4814725" y="1473272"/>
            <a:chExt cx="742246" cy="734099"/>
          </a:xfrm>
        </p:grpSpPr>
        <p:sp>
          <p:nvSpPr>
            <p:cNvPr id="3041" name="Google Shape;3041;p72"/>
            <p:cNvSpPr/>
            <p:nvPr/>
          </p:nvSpPr>
          <p:spPr>
            <a:xfrm>
              <a:off x="4955453" y="1610939"/>
              <a:ext cx="459694" cy="457514"/>
            </a:xfrm>
            <a:custGeom>
              <a:avLst/>
              <a:gdLst/>
              <a:ahLst/>
              <a:cxnLst/>
              <a:rect l="l" t="t" r="r" b="b"/>
              <a:pathLst>
                <a:path w="8859" h="8817" extrusionOk="0">
                  <a:moveTo>
                    <a:pt x="4413" y="0"/>
                  </a:moveTo>
                  <a:cubicBezTo>
                    <a:pt x="1978" y="0"/>
                    <a:pt x="1" y="1981"/>
                    <a:pt x="8" y="4418"/>
                  </a:cubicBezTo>
                  <a:lnTo>
                    <a:pt x="8" y="4536"/>
                  </a:lnTo>
                  <a:lnTo>
                    <a:pt x="8" y="4578"/>
                  </a:lnTo>
                  <a:lnTo>
                    <a:pt x="8" y="4661"/>
                  </a:lnTo>
                  <a:lnTo>
                    <a:pt x="8" y="4703"/>
                  </a:lnTo>
                  <a:cubicBezTo>
                    <a:pt x="8" y="4724"/>
                    <a:pt x="8" y="4751"/>
                    <a:pt x="8" y="4779"/>
                  </a:cubicBezTo>
                  <a:cubicBezTo>
                    <a:pt x="15" y="4800"/>
                    <a:pt x="8" y="4807"/>
                    <a:pt x="15" y="4828"/>
                  </a:cubicBezTo>
                  <a:cubicBezTo>
                    <a:pt x="22" y="4842"/>
                    <a:pt x="15" y="4869"/>
                    <a:pt x="22" y="4897"/>
                  </a:cubicBezTo>
                  <a:cubicBezTo>
                    <a:pt x="29" y="4918"/>
                    <a:pt x="22" y="4932"/>
                    <a:pt x="29" y="4946"/>
                  </a:cubicBezTo>
                  <a:cubicBezTo>
                    <a:pt x="36" y="4960"/>
                    <a:pt x="36" y="4987"/>
                    <a:pt x="36" y="5015"/>
                  </a:cubicBezTo>
                  <a:lnTo>
                    <a:pt x="43" y="5064"/>
                  </a:lnTo>
                  <a:cubicBezTo>
                    <a:pt x="43" y="5084"/>
                    <a:pt x="50" y="5105"/>
                    <a:pt x="56" y="5126"/>
                  </a:cubicBezTo>
                  <a:lnTo>
                    <a:pt x="63" y="5175"/>
                  </a:lnTo>
                  <a:cubicBezTo>
                    <a:pt x="63" y="5202"/>
                    <a:pt x="70" y="5223"/>
                    <a:pt x="77" y="5244"/>
                  </a:cubicBezTo>
                  <a:lnTo>
                    <a:pt x="84" y="5292"/>
                  </a:lnTo>
                  <a:cubicBezTo>
                    <a:pt x="91" y="5313"/>
                    <a:pt x="91" y="5334"/>
                    <a:pt x="98" y="5362"/>
                  </a:cubicBezTo>
                  <a:lnTo>
                    <a:pt x="105" y="5403"/>
                  </a:lnTo>
                  <a:cubicBezTo>
                    <a:pt x="112" y="5431"/>
                    <a:pt x="119" y="5452"/>
                    <a:pt x="126" y="5473"/>
                  </a:cubicBezTo>
                  <a:lnTo>
                    <a:pt x="133" y="5514"/>
                  </a:lnTo>
                  <a:cubicBezTo>
                    <a:pt x="140" y="5542"/>
                    <a:pt x="154" y="5577"/>
                    <a:pt x="160" y="5605"/>
                  </a:cubicBezTo>
                  <a:lnTo>
                    <a:pt x="167" y="5625"/>
                  </a:lnTo>
                  <a:cubicBezTo>
                    <a:pt x="174" y="5667"/>
                    <a:pt x="188" y="5702"/>
                    <a:pt x="195" y="5736"/>
                  </a:cubicBezTo>
                  <a:lnTo>
                    <a:pt x="209" y="5771"/>
                  </a:lnTo>
                  <a:cubicBezTo>
                    <a:pt x="216" y="5792"/>
                    <a:pt x="223" y="5820"/>
                    <a:pt x="230" y="5847"/>
                  </a:cubicBezTo>
                  <a:lnTo>
                    <a:pt x="251" y="5889"/>
                  </a:lnTo>
                  <a:lnTo>
                    <a:pt x="271" y="5951"/>
                  </a:lnTo>
                  <a:lnTo>
                    <a:pt x="285" y="6000"/>
                  </a:lnTo>
                  <a:lnTo>
                    <a:pt x="313" y="6055"/>
                  </a:lnTo>
                  <a:lnTo>
                    <a:pt x="327" y="6104"/>
                  </a:lnTo>
                  <a:lnTo>
                    <a:pt x="355" y="6166"/>
                  </a:lnTo>
                  <a:lnTo>
                    <a:pt x="376" y="6208"/>
                  </a:lnTo>
                  <a:lnTo>
                    <a:pt x="403" y="6264"/>
                  </a:lnTo>
                  <a:lnTo>
                    <a:pt x="424" y="6312"/>
                  </a:lnTo>
                  <a:lnTo>
                    <a:pt x="452" y="6368"/>
                  </a:lnTo>
                  <a:lnTo>
                    <a:pt x="473" y="6409"/>
                  </a:lnTo>
                  <a:lnTo>
                    <a:pt x="500" y="6472"/>
                  </a:lnTo>
                  <a:lnTo>
                    <a:pt x="521" y="6513"/>
                  </a:lnTo>
                  <a:lnTo>
                    <a:pt x="556" y="6569"/>
                  </a:lnTo>
                  <a:lnTo>
                    <a:pt x="577" y="6610"/>
                  </a:lnTo>
                  <a:lnTo>
                    <a:pt x="618" y="6680"/>
                  </a:lnTo>
                  <a:lnTo>
                    <a:pt x="632" y="6707"/>
                  </a:lnTo>
                  <a:cubicBezTo>
                    <a:pt x="653" y="6735"/>
                    <a:pt x="674" y="6770"/>
                    <a:pt x="695" y="6805"/>
                  </a:cubicBezTo>
                  <a:lnTo>
                    <a:pt x="702" y="6818"/>
                  </a:lnTo>
                  <a:lnTo>
                    <a:pt x="757" y="6895"/>
                  </a:lnTo>
                  <a:lnTo>
                    <a:pt x="778" y="6929"/>
                  </a:lnTo>
                  <a:lnTo>
                    <a:pt x="819" y="6985"/>
                  </a:lnTo>
                  <a:lnTo>
                    <a:pt x="847" y="7020"/>
                  </a:lnTo>
                  <a:lnTo>
                    <a:pt x="882" y="7075"/>
                  </a:lnTo>
                  <a:lnTo>
                    <a:pt x="910" y="7110"/>
                  </a:lnTo>
                  <a:lnTo>
                    <a:pt x="951" y="7165"/>
                  </a:lnTo>
                  <a:lnTo>
                    <a:pt x="986" y="7200"/>
                  </a:lnTo>
                  <a:lnTo>
                    <a:pt x="1028" y="7248"/>
                  </a:lnTo>
                  <a:lnTo>
                    <a:pt x="1055" y="7290"/>
                  </a:lnTo>
                  <a:lnTo>
                    <a:pt x="1097" y="7339"/>
                  </a:lnTo>
                  <a:lnTo>
                    <a:pt x="1125" y="7373"/>
                  </a:lnTo>
                  <a:lnTo>
                    <a:pt x="1173" y="7422"/>
                  </a:lnTo>
                  <a:lnTo>
                    <a:pt x="1201" y="7457"/>
                  </a:lnTo>
                  <a:lnTo>
                    <a:pt x="1249" y="7505"/>
                  </a:lnTo>
                  <a:lnTo>
                    <a:pt x="1277" y="7533"/>
                  </a:lnTo>
                  <a:lnTo>
                    <a:pt x="1333" y="7588"/>
                  </a:lnTo>
                  <a:lnTo>
                    <a:pt x="1360" y="7609"/>
                  </a:lnTo>
                  <a:lnTo>
                    <a:pt x="1444" y="7685"/>
                  </a:lnTo>
                  <a:lnTo>
                    <a:pt x="1527" y="7762"/>
                  </a:lnTo>
                  <a:cubicBezTo>
                    <a:pt x="1728" y="7935"/>
                    <a:pt x="1936" y="8088"/>
                    <a:pt x="2165" y="8220"/>
                  </a:cubicBezTo>
                  <a:lnTo>
                    <a:pt x="2179" y="8226"/>
                  </a:lnTo>
                  <a:lnTo>
                    <a:pt x="2269" y="8282"/>
                  </a:lnTo>
                  <a:lnTo>
                    <a:pt x="2290" y="8296"/>
                  </a:lnTo>
                  <a:lnTo>
                    <a:pt x="2408" y="8351"/>
                  </a:lnTo>
                  <a:lnTo>
                    <a:pt x="2436" y="8365"/>
                  </a:lnTo>
                  <a:lnTo>
                    <a:pt x="2526" y="8414"/>
                  </a:lnTo>
                  <a:lnTo>
                    <a:pt x="2560" y="8428"/>
                  </a:lnTo>
                  <a:lnTo>
                    <a:pt x="2658" y="8469"/>
                  </a:lnTo>
                  <a:lnTo>
                    <a:pt x="2678" y="8483"/>
                  </a:lnTo>
                  <a:lnTo>
                    <a:pt x="2796" y="8532"/>
                  </a:lnTo>
                  <a:lnTo>
                    <a:pt x="2831" y="8539"/>
                  </a:lnTo>
                  <a:lnTo>
                    <a:pt x="2921" y="8573"/>
                  </a:lnTo>
                  <a:lnTo>
                    <a:pt x="2963" y="8587"/>
                  </a:lnTo>
                  <a:lnTo>
                    <a:pt x="3067" y="8622"/>
                  </a:lnTo>
                  <a:lnTo>
                    <a:pt x="3088" y="8629"/>
                  </a:lnTo>
                  <a:lnTo>
                    <a:pt x="3212" y="8670"/>
                  </a:lnTo>
                  <a:lnTo>
                    <a:pt x="3247" y="8677"/>
                  </a:lnTo>
                  <a:lnTo>
                    <a:pt x="3344" y="8698"/>
                  </a:lnTo>
                  <a:lnTo>
                    <a:pt x="3379" y="8712"/>
                  </a:lnTo>
                  <a:lnTo>
                    <a:pt x="3497" y="8740"/>
                  </a:lnTo>
                  <a:lnTo>
                    <a:pt x="3511" y="8740"/>
                  </a:lnTo>
                  <a:lnTo>
                    <a:pt x="3642" y="8761"/>
                  </a:lnTo>
                  <a:lnTo>
                    <a:pt x="3677" y="8767"/>
                  </a:lnTo>
                  <a:lnTo>
                    <a:pt x="3781" y="8781"/>
                  </a:lnTo>
                  <a:lnTo>
                    <a:pt x="3816" y="8788"/>
                  </a:lnTo>
                  <a:lnTo>
                    <a:pt x="3941" y="8802"/>
                  </a:lnTo>
                  <a:lnTo>
                    <a:pt x="3955" y="8802"/>
                  </a:lnTo>
                  <a:lnTo>
                    <a:pt x="4086" y="8816"/>
                  </a:lnTo>
                  <a:lnTo>
                    <a:pt x="4725" y="8816"/>
                  </a:lnTo>
                  <a:lnTo>
                    <a:pt x="4863" y="8802"/>
                  </a:lnTo>
                  <a:lnTo>
                    <a:pt x="4870" y="8802"/>
                  </a:lnTo>
                  <a:lnTo>
                    <a:pt x="4995" y="8788"/>
                  </a:lnTo>
                  <a:lnTo>
                    <a:pt x="5037" y="8781"/>
                  </a:lnTo>
                  <a:lnTo>
                    <a:pt x="5134" y="8767"/>
                  </a:lnTo>
                  <a:lnTo>
                    <a:pt x="5168" y="8761"/>
                  </a:lnTo>
                  <a:lnTo>
                    <a:pt x="5300" y="8740"/>
                  </a:lnTo>
                  <a:lnTo>
                    <a:pt x="5314" y="8740"/>
                  </a:lnTo>
                  <a:lnTo>
                    <a:pt x="5432" y="8712"/>
                  </a:lnTo>
                  <a:lnTo>
                    <a:pt x="5467" y="8698"/>
                  </a:lnTo>
                  <a:lnTo>
                    <a:pt x="5564" y="8677"/>
                  </a:lnTo>
                  <a:lnTo>
                    <a:pt x="5598" y="8670"/>
                  </a:lnTo>
                  <a:lnTo>
                    <a:pt x="5723" y="8629"/>
                  </a:lnTo>
                  <a:lnTo>
                    <a:pt x="5744" y="8622"/>
                  </a:lnTo>
                  <a:lnTo>
                    <a:pt x="5848" y="8587"/>
                  </a:lnTo>
                  <a:lnTo>
                    <a:pt x="5890" y="8573"/>
                  </a:lnTo>
                  <a:lnTo>
                    <a:pt x="5980" y="8539"/>
                  </a:lnTo>
                  <a:lnTo>
                    <a:pt x="6015" y="8532"/>
                  </a:lnTo>
                  <a:lnTo>
                    <a:pt x="6133" y="8483"/>
                  </a:lnTo>
                  <a:lnTo>
                    <a:pt x="6188" y="8476"/>
                  </a:lnTo>
                  <a:lnTo>
                    <a:pt x="6285" y="8428"/>
                  </a:lnTo>
                  <a:lnTo>
                    <a:pt x="6320" y="8414"/>
                  </a:lnTo>
                  <a:lnTo>
                    <a:pt x="6410" y="8365"/>
                  </a:lnTo>
                  <a:lnTo>
                    <a:pt x="6438" y="8358"/>
                  </a:lnTo>
                  <a:lnTo>
                    <a:pt x="6556" y="8296"/>
                  </a:lnTo>
                  <a:lnTo>
                    <a:pt x="6576" y="8282"/>
                  </a:lnTo>
                  <a:lnTo>
                    <a:pt x="6667" y="8233"/>
                  </a:lnTo>
                  <a:lnTo>
                    <a:pt x="6681" y="8220"/>
                  </a:lnTo>
                  <a:cubicBezTo>
                    <a:pt x="6909" y="8088"/>
                    <a:pt x="7117" y="7935"/>
                    <a:pt x="7319" y="7762"/>
                  </a:cubicBezTo>
                  <a:lnTo>
                    <a:pt x="7402" y="7692"/>
                  </a:lnTo>
                  <a:lnTo>
                    <a:pt x="7485" y="7616"/>
                  </a:lnTo>
                  <a:lnTo>
                    <a:pt x="7513" y="7588"/>
                  </a:lnTo>
                  <a:lnTo>
                    <a:pt x="7568" y="7533"/>
                  </a:lnTo>
                  <a:lnTo>
                    <a:pt x="7603" y="7505"/>
                  </a:lnTo>
                  <a:lnTo>
                    <a:pt x="7652" y="7457"/>
                  </a:lnTo>
                  <a:lnTo>
                    <a:pt x="7679" y="7422"/>
                  </a:lnTo>
                  <a:lnTo>
                    <a:pt x="7728" y="7373"/>
                  </a:lnTo>
                  <a:lnTo>
                    <a:pt x="7756" y="7339"/>
                  </a:lnTo>
                  <a:lnTo>
                    <a:pt x="7797" y="7290"/>
                  </a:lnTo>
                  <a:lnTo>
                    <a:pt x="7832" y="7248"/>
                  </a:lnTo>
                  <a:lnTo>
                    <a:pt x="7874" y="7200"/>
                  </a:lnTo>
                  <a:lnTo>
                    <a:pt x="7901" y="7165"/>
                  </a:lnTo>
                  <a:lnTo>
                    <a:pt x="7943" y="7110"/>
                  </a:lnTo>
                  <a:lnTo>
                    <a:pt x="7971" y="7075"/>
                  </a:lnTo>
                  <a:lnTo>
                    <a:pt x="8012" y="7020"/>
                  </a:lnTo>
                  <a:lnTo>
                    <a:pt x="8033" y="6985"/>
                  </a:lnTo>
                  <a:lnTo>
                    <a:pt x="8082" y="6929"/>
                  </a:lnTo>
                  <a:lnTo>
                    <a:pt x="8102" y="6895"/>
                  </a:lnTo>
                  <a:lnTo>
                    <a:pt x="8151" y="6818"/>
                  </a:lnTo>
                  <a:lnTo>
                    <a:pt x="8165" y="6805"/>
                  </a:lnTo>
                  <a:cubicBezTo>
                    <a:pt x="8186" y="6770"/>
                    <a:pt x="8200" y="6742"/>
                    <a:pt x="8220" y="6707"/>
                  </a:cubicBezTo>
                  <a:lnTo>
                    <a:pt x="8241" y="6680"/>
                  </a:lnTo>
                  <a:lnTo>
                    <a:pt x="8276" y="6610"/>
                  </a:lnTo>
                  <a:lnTo>
                    <a:pt x="8297" y="6569"/>
                  </a:lnTo>
                  <a:lnTo>
                    <a:pt x="8331" y="6513"/>
                  </a:lnTo>
                  <a:lnTo>
                    <a:pt x="8352" y="6472"/>
                  </a:lnTo>
                  <a:lnTo>
                    <a:pt x="8387" y="6409"/>
                  </a:lnTo>
                  <a:lnTo>
                    <a:pt x="8408" y="6368"/>
                  </a:lnTo>
                  <a:lnTo>
                    <a:pt x="8435" y="6312"/>
                  </a:lnTo>
                  <a:lnTo>
                    <a:pt x="8456" y="6264"/>
                  </a:lnTo>
                  <a:lnTo>
                    <a:pt x="8477" y="6208"/>
                  </a:lnTo>
                  <a:lnTo>
                    <a:pt x="8498" y="6166"/>
                  </a:lnTo>
                  <a:lnTo>
                    <a:pt x="8526" y="6104"/>
                  </a:lnTo>
                  <a:lnTo>
                    <a:pt x="8546" y="6055"/>
                  </a:lnTo>
                  <a:lnTo>
                    <a:pt x="8567" y="6000"/>
                  </a:lnTo>
                  <a:lnTo>
                    <a:pt x="8581" y="5951"/>
                  </a:lnTo>
                  <a:lnTo>
                    <a:pt x="8609" y="5889"/>
                  </a:lnTo>
                  <a:lnTo>
                    <a:pt x="8623" y="5847"/>
                  </a:lnTo>
                  <a:cubicBezTo>
                    <a:pt x="8630" y="5820"/>
                    <a:pt x="8637" y="5792"/>
                    <a:pt x="8650" y="5771"/>
                  </a:cubicBezTo>
                  <a:lnTo>
                    <a:pt x="8657" y="5736"/>
                  </a:lnTo>
                  <a:cubicBezTo>
                    <a:pt x="8671" y="5702"/>
                    <a:pt x="8678" y="5667"/>
                    <a:pt x="8692" y="5625"/>
                  </a:cubicBezTo>
                  <a:lnTo>
                    <a:pt x="8699" y="5605"/>
                  </a:lnTo>
                  <a:cubicBezTo>
                    <a:pt x="8706" y="5577"/>
                    <a:pt x="8713" y="5549"/>
                    <a:pt x="8720" y="5514"/>
                  </a:cubicBezTo>
                  <a:lnTo>
                    <a:pt x="8727" y="5473"/>
                  </a:lnTo>
                  <a:cubicBezTo>
                    <a:pt x="8734" y="5452"/>
                    <a:pt x="8741" y="5431"/>
                    <a:pt x="8747" y="5403"/>
                  </a:cubicBezTo>
                  <a:lnTo>
                    <a:pt x="8754" y="5362"/>
                  </a:lnTo>
                  <a:cubicBezTo>
                    <a:pt x="8761" y="5334"/>
                    <a:pt x="8768" y="5313"/>
                    <a:pt x="8768" y="5292"/>
                  </a:cubicBezTo>
                  <a:lnTo>
                    <a:pt x="8782" y="5244"/>
                  </a:lnTo>
                  <a:lnTo>
                    <a:pt x="8796" y="5175"/>
                  </a:lnTo>
                  <a:lnTo>
                    <a:pt x="8803" y="5126"/>
                  </a:lnTo>
                  <a:lnTo>
                    <a:pt x="8810" y="5064"/>
                  </a:lnTo>
                  <a:cubicBezTo>
                    <a:pt x="8810" y="5043"/>
                    <a:pt x="8817" y="5029"/>
                    <a:pt x="8817" y="5015"/>
                  </a:cubicBezTo>
                  <a:cubicBezTo>
                    <a:pt x="8817" y="4994"/>
                    <a:pt x="8824" y="4966"/>
                    <a:pt x="8824" y="4946"/>
                  </a:cubicBezTo>
                  <a:cubicBezTo>
                    <a:pt x="8831" y="4925"/>
                    <a:pt x="8824" y="4911"/>
                    <a:pt x="8831" y="4897"/>
                  </a:cubicBezTo>
                  <a:cubicBezTo>
                    <a:pt x="8838" y="4876"/>
                    <a:pt x="8838" y="4849"/>
                    <a:pt x="8838" y="4828"/>
                  </a:cubicBezTo>
                  <a:cubicBezTo>
                    <a:pt x="8845" y="4807"/>
                    <a:pt x="8838" y="4793"/>
                    <a:pt x="8845" y="4779"/>
                  </a:cubicBezTo>
                  <a:cubicBezTo>
                    <a:pt x="8852" y="4758"/>
                    <a:pt x="8845" y="4731"/>
                    <a:pt x="8852" y="4703"/>
                  </a:cubicBezTo>
                  <a:cubicBezTo>
                    <a:pt x="8858" y="4682"/>
                    <a:pt x="8852" y="4675"/>
                    <a:pt x="8852" y="4661"/>
                  </a:cubicBezTo>
                  <a:lnTo>
                    <a:pt x="8852" y="4578"/>
                  </a:lnTo>
                  <a:lnTo>
                    <a:pt x="8852" y="4536"/>
                  </a:lnTo>
                  <a:lnTo>
                    <a:pt x="8852" y="4418"/>
                  </a:lnTo>
                  <a:cubicBezTo>
                    <a:pt x="8852" y="1981"/>
                    <a:pt x="6882" y="0"/>
                    <a:pt x="4439" y="0"/>
                  </a:cubicBezTo>
                  <a:cubicBezTo>
                    <a:pt x="4435" y="0"/>
                    <a:pt x="4431" y="0"/>
                    <a:pt x="4426" y="0"/>
                  </a:cubicBezTo>
                  <a:cubicBezTo>
                    <a:pt x="4422" y="0"/>
                    <a:pt x="4418" y="0"/>
                    <a:pt x="4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2"/>
            <p:cNvSpPr/>
            <p:nvPr/>
          </p:nvSpPr>
          <p:spPr>
            <a:xfrm>
              <a:off x="5046158" y="1610939"/>
              <a:ext cx="368263" cy="438419"/>
            </a:xfrm>
            <a:custGeom>
              <a:avLst/>
              <a:gdLst/>
              <a:ahLst/>
              <a:cxnLst/>
              <a:rect l="l" t="t" r="r" b="b"/>
              <a:pathLst>
                <a:path w="7097" h="8449" extrusionOk="0">
                  <a:moveTo>
                    <a:pt x="2692" y="0"/>
                  </a:moveTo>
                  <a:cubicBezTo>
                    <a:pt x="2435" y="0"/>
                    <a:pt x="2172" y="21"/>
                    <a:pt x="1915" y="70"/>
                  </a:cubicBezTo>
                  <a:cubicBezTo>
                    <a:pt x="535" y="1332"/>
                    <a:pt x="1" y="3288"/>
                    <a:pt x="556" y="5077"/>
                  </a:cubicBezTo>
                  <a:cubicBezTo>
                    <a:pt x="1104" y="6874"/>
                    <a:pt x="2644" y="8185"/>
                    <a:pt x="4502" y="8448"/>
                  </a:cubicBezTo>
                  <a:lnTo>
                    <a:pt x="4537" y="8435"/>
                  </a:lnTo>
                  <a:lnTo>
                    <a:pt x="4579" y="8414"/>
                  </a:lnTo>
                  <a:lnTo>
                    <a:pt x="4669" y="8372"/>
                  </a:lnTo>
                  <a:lnTo>
                    <a:pt x="4697" y="8358"/>
                  </a:lnTo>
                  <a:lnTo>
                    <a:pt x="4808" y="8303"/>
                  </a:lnTo>
                  <a:lnTo>
                    <a:pt x="4828" y="8289"/>
                  </a:lnTo>
                  <a:lnTo>
                    <a:pt x="4919" y="8233"/>
                  </a:lnTo>
                  <a:lnTo>
                    <a:pt x="4933" y="8226"/>
                  </a:lnTo>
                  <a:cubicBezTo>
                    <a:pt x="5161" y="8095"/>
                    <a:pt x="5376" y="7942"/>
                    <a:pt x="5571" y="7769"/>
                  </a:cubicBezTo>
                  <a:lnTo>
                    <a:pt x="5661" y="7692"/>
                  </a:lnTo>
                  <a:lnTo>
                    <a:pt x="5737" y="7616"/>
                  </a:lnTo>
                  <a:lnTo>
                    <a:pt x="5765" y="7595"/>
                  </a:lnTo>
                  <a:lnTo>
                    <a:pt x="5820" y="7540"/>
                  </a:lnTo>
                  <a:lnTo>
                    <a:pt x="5848" y="7512"/>
                  </a:lnTo>
                  <a:lnTo>
                    <a:pt x="5897" y="7463"/>
                  </a:lnTo>
                  <a:lnTo>
                    <a:pt x="5924" y="7429"/>
                  </a:lnTo>
                  <a:lnTo>
                    <a:pt x="5973" y="7380"/>
                  </a:lnTo>
                  <a:lnTo>
                    <a:pt x="6001" y="7346"/>
                  </a:lnTo>
                  <a:lnTo>
                    <a:pt x="6042" y="7297"/>
                  </a:lnTo>
                  <a:lnTo>
                    <a:pt x="6077" y="7255"/>
                  </a:lnTo>
                  <a:lnTo>
                    <a:pt x="6119" y="7207"/>
                  </a:lnTo>
                  <a:lnTo>
                    <a:pt x="6146" y="7172"/>
                  </a:lnTo>
                  <a:lnTo>
                    <a:pt x="6188" y="7117"/>
                  </a:lnTo>
                  <a:lnTo>
                    <a:pt x="6216" y="7082"/>
                  </a:lnTo>
                  <a:lnTo>
                    <a:pt x="6257" y="7026"/>
                  </a:lnTo>
                  <a:lnTo>
                    <a:pt x="6278" y="6992"/>
                  </a:lnTo>
                  <a:lnTo>
                    <a:pt x="6320" y="6936"/>
                  </a:lnTo>
                  <a:lnTo>
                    <a:pt x="6347" y="6902"/>
                  </a:lnTo>
                  <a:lnTo>
                    <a:pt x="6396" y="6818"/>
                  </a:lnTo>
                  <a:lnTo>
                    <a:pt x="6403" y="6811"/>
                  </a:lnTo>
                  <a:cubicBezTo>
                    <a:pt x="6424" y="6777"/>
                    <a:pt x="6445" y="6749"/>
                    <a:pt x="6465" y="6714"/>
                  </a:cubicBezTo>
                  <a:lnTo>
                    <a:pt x="6479" y="6687"/>
                  </a:lnTo>
                  <a:lnTo>
                    <a:pt x="6521" y="6617"/>
                  </a:lnTo>
                  <a:lnTo>
                    <a:pt x="6542" y="6576"/>
                  </a:lnTo>
                  <a:lnTo>
                    <a:pt x="6576" y="6520"/>
                  </a:lnTo>
                  <a:lnTo>
                    <a:pt x="6597" y="6479"/>
                  </a:lnTo>
                  <a:lnTo>
                    <a:pt x="6625" y="6416"/>
                  </a:lnTo>
                  <a:lnTo>
                    <a:pt x="6653" y="6374"/>
                  </a:lnTo>
                  <a:lnTo>
                    <a:pt x="6680" y="6319"/>
                  </a:lnTo>
                  <a:lnTo>
                    <a:pt x="6701" y="6270"/>
                  </a:lnTo>
                  <a:lnTo>
                    <a:pt x="6722" y="6215"/>
                  </a:lnTo>
                  <a:lnTo>
                    <a:pt x="6743" y="6173"/>
                  </a:lnTo>
                  <a:lnTo>
                    <a:pt x="6771" y="6111"/>
                  </a:lnTo>
                  <a:lnTo>
                    <a:pt x="6784" y="6062"/>
                  </a:lnTo>
                  <a:lnTo>
                    <a:pt x="6812" y="6007"/>
                  </a:lnTo>
                  <a:lnTo>
                    <a:pt x="6826" y="5958"/>
                  </a:lnTo>
                  <a:lnTo>
                    <a:pt x="6854" y="5896"/>
                  </a:lnTo>
                  <a:lnTo>
                    <a:pt x="6868" y="5854"/>
                  </a:lnTo>
                  <a:cubicBezTo>
                    <a:pt x="6875" y="5827"/>
                    <a:pt x="6882" y="5799"/>
                    <a:pt x="6889" y="5778"/>
                  </a:cubicBezTo>
                  <a:lnTo>
                    <a:pt x="6902" y="5743"/>
                  </a:lnTo>
                  <a:cubicBezTo>
                    <a:pt x="6916" y="5709"/>
                    <a:pt x="6923" y="5674"/>
                    <a:pt x="6937" y="5632"/>
                  </a:cubicBezTo>
                  <a:lnTo>
                    <a:pt x="6944" y="5612"/>
                  </a:lnTo>
                  <a:cubicBezTo>
                    <a:pt x="6951" y="5584"/>
                    <a:pt x="6958" y="5556"/>
                    <a:pt x="6965" y="5521"/>
                  </a:cubicBezTo>
                  <a:lnTo>
                    <a:pt x="6972" y="5480"/>
                  </a:lnTo>
                  <a:cubicBezTo>
                    <a:pt x="6979" y="5459"/>
                    <a:pt x="6986" y="5438"/>
                    <a:pt x="6993" y="5410"/>
                  </a:cubicBezTo>
                  <a:lnTo>
                    <a:pt x="6999" y="5369"/>
                  </a:lnTo>
                  <a:cubicBezTo>
                    <a:pt x="7006" y="5341"/>
                    <a:pt x="7013" y="5320"/>
                    <a:pt x="7013" y="5299"/>
                  </a:cubicBezTo>
                  <a:lnTo>
                    <a:pt x="7027" y="5251"/>
                  </a:lnTo>
                  <a:lnTo>
                    <a:pt x="7034" y="5181"/>
                  </a:lnTo>
                  <a:lnTo>
                    <a:pt x="7048" y="5133"/>
                  </a:lnTo>
                  <a:lnTo>
                    <a:pt x="7055" y="5070"/>
                  </a:lnTo>
                  <a:cubicBezTo>
                    <a:pt x="7055" y="5050"/>
                    <a:pt x="7062" y="5036"/>
                    <a:pt x="7062" y="5022"/>
                  </a:cubicBezTo>
                  <a:cubicBezTo>
                    <a:pt x="7062" y="5001"/>
                    <a:pt x="7069" y="4973"/>
                    <a:pt x="7069" y="4953"/>
                  </a:cubicBezTo>
                  <a:cubicBezTo>
                    <a:pt x="7076" y="4932"/>
                    <a:pt x="7069" y="4918"/>
                    <a:pt x="7076" y="4904"/>
                  </a:cubicBezTo>
                  <a:cubicBezTo>
                    <a:pt x="7083" y="4883"/>
                    <a:pt x="7083" y="4855"/>
                    <a:pt x="7083" y="4835"/>
                  </a:cubicBezTo>
                  <a:cubicBezTo>
                    <a:pt x="7090" y="4814"/>
                    <a:pt x="7083" y="4800"/>
                    <a:pt x="7090" y="4786"/>
                  </a:cubicBezTo>
                  <a:cubicBezTo>
                    <a:pt x="7097" y="4765"/>
                    <a:pt x="7090" y="4738"/>
                    <a:pt x="7097" y="4710"/>
                  </a:cubicBezTo>
                  <a:cubicBezTo>
                    <a:pt x="7097" y="4689"/>
                    <a:pt x="7097" y="4682"/>
                    <a:pt x="7097" y="4668"/>
                  </a:cubicBezTo>
                  <a:lnTo>
                    <a:pt x="7097" y="4585"/>
                  </a:lnTo>
                  <a:lnTo>
                    <a:pt x="7097" y="4543"/>
                  </a:lnTo>
                  <a:lnTo>
                    <a:pt x="7097" y="4425"/>
                  </a:lnTo>
                  <a:cubicBezTo>
                    <a:pt x="7097" y="3031"/>
                    <a:pt x="6438" y="1720"/>
                    <a:pt x="5321" y="888"/>
                  </a:cubicBezTo>
                  <a:lnTo>
                    <a:pt x="5335" y="881"/>
                  </a:lnTo>
                  <a:cubicBezTo>
                    <a:pt x="4572" y="305"/>
                    <a:pt x="3649" y="0"/>
                    <a:pt x="2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72"/>
            <p:cNvSpPr/>
            <p:nvPr/>
          </p:nvSpPr>
          <p:spPr>
            <a:xfrm>
              <a:off x="5013052" y="1668122"/>
              <a:ext cx="345951" cy="345224"/>
            </a:xfrm>
            <a:custGeom>
              <a:avLst/>
              <a:gdLst/>
              <a:ahLst/>
              <a:cxnLst/>
              <a:rect l="l" t="t" r="r" b="b"/>
              <a:pathLst>
                <a:path w="6667" h="6653" extrusionOk="0">
                  <a:moveTo>
                    <a:pt x="2963" y="1"/>
                  </a:moveTo>
                  <a:lnTo>
                    <a:pt x="2914" y="8"/>
                  </a:lnTo>
                  <a:lnTo>
                    <a:pt x="2879" y="15"/>
                  </a:lnTo>
                  <a:lnTo>
                    <a:pt x="2838" y="15"/>
                  </a:lnTo>
                  <a:lnTo>
                    <a:pt x="2796" y="22"/>
                  </a:lnTo>
                  <a:lnTo>
                    <a:pt x="2754" y="29"/>
                  </a:lnTo>
                  <a:lnTo>
                    <a:pt x="2720" y="36"/>
                  </a:lnTo>
                  <a:lnTo>
                    <a:pt x="2671" y="43"/>
                  </a:lnTo>
                  <a:lnTo>
                    <a:pt x="2637" y="50"/>
                  </a:lnTo>
                  <a:lnTo>
                    <a:pt x="2595" y="63"/>
                  </a:lnTo>
                  <a:lnTo>
                    <a:pt x="2560" y="70"/>
                  </a:lnTo>
                  <a:lnTo>
                    <a:pt x="2519" y="84"/>
                  </a:lnTo>
                  <a:lnTo>
                    <a:pt x="2484" y="91"/>
                  </a:lnTo>
                  <a:lnTo>
                    <a:pt x="2442" y="105"/>
                  </a:lnTo>
                  <a:lnTo>
                    <a:pt x="2401" y="112"/>
                  </a:lnTo>
                  <a:lnTo>
                    <a:pt x="2359" y="126"/>
                  </a:lnTo>
                  <a:lnTo>
                    <a:pt x="2324" y="133"/>
                  </a:lnTo>
                  <a:lnTo>
                    <a:pt x="2283" y="147"/>
                  </a:lnTo>
                  <a:lnTo>
                    <a:pt x="2255" y="161"/>
                  </a:lnTo>
                  <a:lnTo>
                    <a:pt x="2206" y="174"/>
                  </a:lnTo>
                  <a:lnTo>
                    <a:pt x="2179" y="188"/>
                  </a:lnTo>
                  <a:lnTo>
                    <a:pt x="2130" y="202"/>
                  </a:lnTo>
                  <a:lnTo>
                    <a:pt x="2102" y="216"/>
                  </a:lnTo>
                  <a:lnTo>
                    <a:pt x="2033" y="244"/>
                  </a:lnTo>
                  <a:lnTo>
                    <a:pt x="2012" y="251"/>
                  </a:lnTo>
                  <a:lnTo>
                    <a:pt x="1957" y="272"/>
                  </a:lnTo>
                  <a:lnTo>
                    <a:pt x="1929" y="285"/>
                  </a:lnTo>
                  <a:lnTo>
                    <a:pt x="1887" y="306"/>
                  </a:lnTo>
                  <a:lnTo>
                    <a:pt x="1853" y="327"/>
                  </a:lnTo>
                  <a:lnTo>
                    <a:pt x="1818" y="341"/>
                  </a:lnTo>
                  <a:lnTo>
                    <a:pt x="1783" y="362"/>
                  </a:lnTo>
                  <a:lnTo>
                    <a:pt x="1749" y="382"/>
                  </a:lnTo>
                  <a:lnTo>
                    <a:pt x="1714" y="396"/>
                  </a:lnTo>
                  <a:lnTo>
                    <a:pt x="1679" y="417"/>
                  </a:lnTo>
                  <a:lnTo>
                    <a:pt x="1645" y="438"/>
                  </a:lnTo>
                  <a:lnTo>
                    <a:pt x="1610" y="459"/>
                  </a:lnTo>
                  <a:lnTo>
                    <a:pt x="1575" y="480"/>
                  </a:lnTo>
                  <a:lnTo>
                    <a:pt x="1548" y="500"/>
                  </a:lnTo>
                  <a:lnTo>
                    <a:pt x="1513" y="521"/>
                  </a:lnTo>
                  <a:lnTo>
                    <a:pt x="1478" y="542"/>
                  </a:lnTo>
                  <a:lnTo>
                    <a:pt x="1443" y="563"/>
                  </a:lnTo>
                  <a:lnTo>
                    <a:pt x="1416" y="584"/>
                  </a:lnTo>
                  <a:lnTo>
                    <a:pt x="1381" y="604"/>
                  </a:lnTo>
                  <a:lnTo>
                    <a:pt x="1353" y="632"/>
                  </a:lnTo>
                  <a:lnTo>
                    <a:pt x="1319" y="653"/>
                  </a:lnTo>
                  <a:lnTo>
                    <a:pt x="1291" y="674"/>
                  </a:lnTo>
                  <a:lnTo>
                    <a:pt x="1256" y="702"/>
                  </a:lnTo>
                  <a:lnTo>
                    <a:pt x="1228" y="722"/>
                  </a:lnTo>
                  <a:lnTo>
                    <a:pt x="1201" y="750"/>
                  </a:lnTo>
                  <a:lnTo>
                    <a:pt x="1166" y="778"/>
                  </a:lnTo>
                  <a:lnTo>
                    <a:pt x="1138" y="799"/>
                  </a:lnTo>
                  <a:lnTo>
                    <a:pt x="1111" y="826"/>
                  </a:lnTo>
                  <a:lnTo>
                    <a:pt x="1083" y="854"/>
                  </a:lnTo>
                  <a:cubicBezTo>
                    <a:pt x="861" y="1055"/>
                    <a:pt x="667" y="1284"/>
                    <a:pt x="507" y="1541"/>
                  </a:cubicBezTo>
                  <a:lnTo>
                    <a:pt x="493" y="1562"/>
                  </a:lnTo>
                  <a:cubicBezTo>
                    <a:pt x="459" y="1624"/>
                    <a:pt x="417" y="1686"/>
                    <a:pt x="382" y="1749"/>
                  </a:cubicBezTo>
                  <a:lnTo>
                    <a:pt x="375" y="1770"/>
                  </a:lnTo>
                  <a:cubicBezTo>
                    <a:pt x="341" y="1839"/>
                    <a:pt x="306" y="1902"/>
                    <a:pt x="278" y="1971"/>
                  </a:cubicBezTo>
                  <a:lnTo>
                    <a:pt x="271" y="1992"/>
                  </a:lnTo>
                  <a:cubicBezTo>
                    <a:pt x="237" y="2054"/>
                    <a:pt x="216" y="2123"/>
                    <a:pt x="188" y="2193"/>
                  </a:cubicBezTo>
                  <a:lnTo>
                    <a:pt x="181" y="2221"/>
                  </a:lnTo>
                  <a:cubicBezTo>
                    <a:pt x="153" y="2290"/>
                    <a:pt x="133" y="2359"/>
                    <a:pt x="112" y="2429"/>
                  </a:cubicBezTo>
                  <a:lnTo>
                    <a:pt x="105" y="2456"/>
                  </a:lnTo>
                  <a:cubicBezTo>
                    <a:pt x="91" y="2526"/>
                    <a:pt x="70" y="2595"/>
                    <a:pt x="56" y="2671"/>
                  </a:cubicBezTo>
                  <a:lnTo>
                    <a:pt x="56" y="2699"/>
                  </a:lnTo>
                  <a:cubicBezTo>
                    <a:pt x="42" y="2769"/>
                    <a:pt x="28" y="2845"/>
                    <a:pt x="22" y="2921"/>
                  </a:cubicBezTo>
                  <a:lnTo>
                    <a:pt x="22" y="2949"/>
                  </a:lnTo>
                  <a:cubicBezTo>
                    <a:pt x="15" y="3018"/>
                    <a:pt x="8" y="3095"/>
                    <a:pt x="1" y="3171"/>
                  </a:cubicBezTo>
                  <a:lnTo>
                    <a:pt x="1" y="3199"/>
                  </a:lnTo>
                  <a:lnTo>
                    <a:pt x="1" y="3316"/>
                  </a:lnTo>
                  <a:cubicBezTo>
                    <a:pt x="1" y="3427"/>
                    <a:pt x="8" y="3545"/>
                    <a:pt x="22" y="3656"/>
                  </a:cubicBezTo>
                  <a:cubicBezTo>
                    <a:pt x="28" y="3712"/>
                    <a:pt x="35" y="3767"/>
                    <a:pt x="42" y="3823"/>
                  </a:cubicBezTo>
                  <a:cubicBezTo>
                    <a:pt x="292" y="5453"/>
                    <a:pt x="1686" y="6653"/>
                    <a:pt x="3337" y="6653"/>
                  </a:cubicBezTo>
                  <a:cubicBezTo>
                    <a:pt x="4981" y="6653"/>
                    <a:pt x="6382" y="5453"/>
                    <a:pt x="6632" y="3823"/>
                  </a:cubicBezTo>
                  <a:cubicBezTo>
                    <a:pt x="6639" y="3767"/>
                    <a:pt x="6646" y="3712"/>
                    <a:pt x="6653" y="3656"/>
                  </a:cubicBezTo>
                  <a:cubicBezTo>
                    <a:pt x="6659" y="3545"/>
                    <a:pt x="6666" y="3427"/>
                    <a:pt x="6666" y="3316"/>
                  </a:cubicBezTo>
                  <a:cubicBezTo>
                    <a:pt x="6666" y="3282"/>
                    <a:pt x="6666" y="3240"/>
                    <a:pt x="6666" y="3206"/>
                  </a:cubicBezTo>
                  <a:lnTo>
                    <a:pt x="6666" y="3171"/>
                  </a:lnTo>
                  <a:cubicBezTo>
                    <a:pt x="6659" y="3095"/>
                    <a:pt x="6659" y="3025"/>
                    <a:pt x="6646" y="2949"/>
                  </a:cubicBezTo>
                  <a:lnTo>
                    <a:pt x="6646" y="2921"/>
                  </a:lnTo>
                  <a:cubicBezTo>
                    <a:pt x="6639" y="2845"/>
                    <a:pt x="6632" y="2769"/>
                    <a:pt x="6618" y="2699"/>
                  </a:cubicBezTo>
                  <a:lnTo>
                    <a:pt x="6611" y="2671"/>
                  </a:lnTo>
                  <a:cubicBezTo>
                    <a:pt x="6597" y="2602"/>
                    <a:pt x="6576" y="2526"/>
                    <a:pt x="6562" y="2456"/>
                  </a:cubicBezTo>
                  <a:lnTo>
                    <a:pt x="6555" y="2429"/>
                  </a:lnTo>
                  <a:cubicBezTo>
                    <a:pt x="6535" y="2359"/>
                    <a:pt x="6514" y="2290"/>
                    <a:pt x="6486" y="2221"/>
                  </a:cubicBezTo>
                  <a:lnTo>
                    <a:pt x="6479" y="2193"/>
                  </a:lnTo>
                  <a:cubicBezTo>
                    <a:pt x="6451" y="2123"/>
                    <a:pt x="6431" y="2061"/>
                    <a:pt x="6396" y="1992"/>
                  </a:cubicBezTo>
                  <a:lnTo>
                    <a:pt x="6389" y="1971"/>
                  </a:lnTo>
                  <a:cubicBezTo>
                    <a:pt x="6361" y="1902"/>
                    <a:pt x="6327" y="1839"/>
                    <a:pt x="6292" y="1770"/>
                  </a:cubicBezTo>
                  <a:lnTo>
                    <a:pt x="6285" y="1749"/>
                  </a:lnTo>
                  <a:cubicBezTo>
                    <a:pt x="6250" y="1686"/>
                    <a:pt x="6209" y="1624"/>
                    <a:pt x="6174" y="1562"/>
                  </a:cubicBezTo>
                  <a:lnTo>
                    <a:pt x="6160" y="1541"/>
                  </a:lnTo>
                  <a:cubicBezTo>
                    <a:pt x="6001" y="1284"/>
                    <a:pt x="5806" y="1055"/>
                    <a:pt x="5584" y="854"/>
                  </a:cubicBezTo>
                  <a:lnTo>
                    <a:pt x="5557" y="826"/>
                  </a:lnTo>
                  <a:lnTo>
                    <a:pt x="5529" y="799"/>
                  </a:lnTo>
                  <a:lnTo>
                    <a:pt x="5501" y="778"/>
                  </a:lnTo>
                  <a:lnTo>
                    <a:pt x="5466" y="750"/>
                  </a:lnTo>
                  <a:lnTo>
                    <a:pt x="5439" y="729"/>
                  </a:lnTo>
                  <a:lnTo>
                    <a:pt x="5411" y="702"/>
                  </a:lnTo>
                  <a:lnTo>
                    <a:pt x="5376" y="681"/>
                  </a:lnTo>
                  <a:lnTo>
                    <a:pt x="5349" y="653"/>
                  </a:lnTo>
                  <a:lnTo>
                    <a:pt x="5314" y="632"/>
                  </a:lnTo>
                  <a:lnTo>
                    <a:pt x="5286" y="611"/>
                  </a:lnTo>
                  <a:lnTo>
                    <a:pt x="5251" y="584"/>
                  </a:lnTo>
                  <a:lnTo>
                    <a:pt x="5224" y="563"/>
                  </a:lnTo>
                  <a:lnTo>
                    <a:pt x="5189" y="542"/>
                  </a:lnTo>
                  <a:lnTo>
                    <a:pt x="5154" y="521"/>
                  </a:lnTo>
                  <a:lnTo>
                    <a:pt x="5120" y="500"/>
                  </a:lnTo>
                  <a:lnTo>
                    <a:pt x="5092" y="480"/>
                  </a:lnTo>
                  <a:lnTo>
                    <a:pt x="5057" y="459"/>
                  </a:lnTo>
                  <a:lnTo>
                    <a:pt x="5023" y="438"/>
                  </a:lnTo>
                  <a:lnTo>
                    <a:pt x="4988" y="417"/>
                  </a:lnTo>
                  <a:lnTo>
                    <a:pt x="4953" y="396"/>
                  </a:lnTo>
                  <a:lnTo>
                    <a:pt x="4919" y="382"/>
                  </a:lnTo>
                  <a:lnTo>
                    <a:pt x="4884" y="362"/>
                  </a:lnTo>
                  <a:lnTo>
                    <a:pt x="4849" y="348"/>
                  </a:lnTo>
                  <a:lnTo>
                    <a:pt x="4814" y="327"/>
                  </a:lnTo>
                  <a:lnTo>
                    <a:pt x="4780" y="306"/>
                  </a:lnTo>
                  <a:lnTo>
                    <a:pt x="4738" y="292"/>
                  </a:lnTo>
                  <a:lnTo>
                    <a:pt x="4710" y="278"/>
                  </a:lnTo>
                  <a:lnTo>
                    <a:pt x="4655" y="251"/>
                  </a:lnTo>
                  <a:lnTo>
                    <a:pt x="4634" y="244"/>
                  </a:lnTo>
                  <a:lnTo>
                    <a:pt x="4565" y="216"/>
                  </a:lnTo>
                  <a:lnTo>
                    <a:pt x="4537" y="202"/>
                  </a:lnTo>
                  <a:lnTo>
                    <a:pt x="4488" y="188"/>
                  </a:lnTo>
                  <a:lnTo>
                    <a:pt x="4461" y="174"/>
                  </a:lnTo>
                  <a:lnTo>
                    <a:pt x="4412" y="161"/>
                  </a:lnTo>
                  <a:lnTo>
                    <a:pt x="4377" y="154"/>
                  </a:lnTo>
                  <a:lnTo>
                    <a:pt x="4336" y="140"/>
                  </a:lnTo>
                  <a:lnTo>
                    <a:pt x="4301" y="126"/>
                  </a:lnTo>
                  <a:lnTo>
                    <a:pt x="4260" y="112"/>
                  </a:lnTo>
                  <a:lnTo>
                    <a:pt x="4225" y="105"/>
                  </a:lnTo>
                  <a:lnTo>
                    <a:pt x="4183" y="91"/>
                  </a:lnTo>
                  <a:lnTo>
                    <a:pt x="4149" y="84"/>
                  </a:lnTo>
                  <a:lnTo>
                    <a:pt x="4107" y="70"/>
                  </a:lnTo>
                  <a:lnTo>
                    <a:pt x="4072" y="63"/>
                  </a:lnTo>
                  <a:lnTo>
                    <a:pt x="4031" y="56"/>
                  </a:lnTo>
                  <a:lnTo>
                    <a:pt x="3989" y="50"/>
                  </a:lnTo>
                  <a:lnTo>
                    <a:pt x="3947" y="43"/>
                  </a:lnTo>
                  <a:lnTo>
                    <a:pt x="3913" y="36"/>
                  </a:lnTo>
                  <a:lnTo>
                    <a:pt x="3871" y="29"/>
                  </a:lnTo>
                  <a:lnTo>
                    <a:pt x="3830" y="22"/>
                  </a:lnTo>
                  <a:lnTo>
                    <a:pt x="3788" y="15"/>
                  </a:lnTo>
                  <a:lnTo>
                    <a:pt x="3753" y="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2"/>
            <p:cNvSpPr/>
            <p:nvPr/>
          </p:nvSpPr>
          <p:spPr>
            <a:xfrm>
              <a:off x="5173602" y="1473272"/>
              <a:ext cx="24856" cy="95946"/>
            </a:xfrm>
            <a:custGeom>
              <a:avLst/>
              <a:gdLst/>
              <a:ahLst/>
              <a:cxnLst/>
              <a:rect l="l" t="t" r="r" b="b"/>
              <a:pathLst>
                <a:path w="479" h="1849" extrusionOk="0">
                  <a:moveTo>
                    <a:pt x="240" y="0"/>
                  </a:moveTo>
                  <a:cubicBezTo>
                    <a:pt x="120" y="0"/>
                    <a:pt x="0" y="80"/>
                    <a:pt x="0" y="239"/>
                  </a:cubicBezTo>
                  <a:lnTo>
                    <a:pt x="0" y="1613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38"/>
                    <a:pt x="479" y="1606"/>
                  </a:cubicBezTo>
                  <a:lnTo>
                    <a:pt x="479" y="239"/>
                  </a:lnTo>
                  <a:cubicBezTo>
                    <a:pt x="479" y="80"/>
                    <a:pt x="359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2"/>
            <p:cNvSpPr/>
            <p:nvPr/>
          </p:nvSpPr>
          <p:spPr>
            <a:xfrm>
              <a:off x="5173602" y="2111374"/>
              <a:ext cx="24856" cy="95998"/>
            </a:xfrm>
            <a:custGeom>
              <a:avLst/>
              <a:gdLst/>
              <a:ahLst/>
              <a:cxnLst/>
              <a:rect l="l" t="t" r="r" b="b"/>
              <a:pathLst>
                <a:path w="479" h="1850" extrusionOk="0">
                  <a:moveTo>
                    <a:pt x="237" y="1"/>
                  </a:moveTo>
                  <a:cubicBezTo>
                    <a:pt x="118" y="1"/>
                    <a:pt x="0" y="81"/>
                    <a:pt x="0" y="240"/>
                  </a:cubicBezTo>
                  <a:lnTo>
                    <a:pt x="0" y="1614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45"/>
                    <a:pt x="479" y="1614"/>
                  </a:cubicBezTo>
                  <a:lnTo>
                    <a:pt x="479" y="240"/>
                  </a:lnTo>
                  <a:cubicBezTo>
                    <a:pt x="475" y="81"/>
                    <a:pt x="356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2"/>
            <p:cNvSpPr/>
            <p:nvPr/>
          </p:nvSpPr>
          <p:spPr>
            <a:xfrm>
              <a:off x="4992243" y="1520337"/>
              <a:ext cx="67666" cy="86658"/>
            </a:xfrm>
            <a:custGeom>
              <a:avLst/>
              <a:gdLst/>
              <a:ahLst/>
              <a:cxnLst/>
              <a:rect l="l" t="t" r="r" b="b"/>
              <a:pathLst>
                <a:path w="1304" h="1670" extrusionOk="0">
                  <a:moveTo>
                    <a:pt x="327" y="0"/>
                  </a:moveTo>
                  <a:cubicBezTo>
                    <a:pt x="163" y="0"/>
                    <a:pt x="1" y="173"/>
                    <a:pt x="110" y="359"/>
                  </a:cubicBezTo>
                  <a:lnTo>
                    <a:pt x="797" y="1552"/>
                  </a:lnTo>
                  <a:cubicBezTo>
                    <a:pt x="839" y="1621"/>
                    <a:pt x="915" y="1670"/>
                    <a:pt x="998" y="1670"/>
                  </a:cubicBezTo>
                  <a:lnTo>
                    <a:pt x="1005" y="1670"/>
                  </a:lnTo>
                  <a:cubicBezTo>
                    <a:pt x="1186" y="1670"/>
                    <a:pt x="1303" y="1469"/>
                    <a:pt x="1206" y="1309"/>
                  </a:cubicBezTo>
                  <a:lnTo>
                    <a:pt x="527" y="123"/>
                  </a:lnTo>
                  <a:cubicBezTo>
                    <a:pt x="477" y="36"/>
                    <a:pt x="402" y="0"/>
                    <a:pt x="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2"/>
            <p:cNvSpPr/>
            <p:nvPr/>
          </p:nvSpPr>
          <p:spPr>
            <a:xfrm>
              <a:off x="5311528" y="2073338"/>
              <a:ext cx="67250" cy="86502"/>
            </a:xfrm>
            <a:custGeom>
              <a:avLst/>
              <a:gdLst/>
              <a:ahLst/>
              <a:cxnLst/>
              <a:rect l="l" t="t" r="r" b="b"/>
              <a:pathLst>
                <a:path w="1296" h="1667" extrusionOk="0">
                  <a:moveTo>
                    <a:pt x="321" y="0"/>
                  </a:moveTo>
                  <a:cubicBezTo>
                    <a:pt x="159" y="0"/>
                    <a:pt x="0" y="170"/>
                    <a:pt x="110" y="356"/>
                  </a:cubicBezTo>
                  <a:lnTo>
                    <a:pt x="790" y="1549"/>
                  </a:lnTo>
                  <a:cubicBezTo>
                    <a:pt x="831" y="1618"/>
                    <a:pt x="914" y="1667"/>
                    <a:pt x="998" y="1667"/>
                  </a:cubicBezTo>
                  <a:cubicBezTo>
                    <a:pt x="1178" y="1667"/>
                    <a:pt x="1296" y="1466"/>
                    <a:pt x="1206" y="1306"/>
                  </a:cubicBezTo>
                  <a:lnTo>
                    <a:pt x="519" y="120"/>
                  </a:lnTo>
                  <a:cubicBezTo>
                    <a:pt x="469" y="35"/>
                    <a:pt x="395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2"/>
            <p:cNvSpPr/>
            <p:nvPr/>
          </p:nvSpPr>
          <p:spPr>
            <a:xfrm>
              <a:off x="4860648" y="1650324"/>
              <a:ext cx="97036" cy="60712"/>
            </a:xfrm>
            <a:custGeom>
              <a:avLst/>
              <a:gdLst/>
              <a:ahLst/>
              <a:cxnLst/>
              <a:rect l="l" t="t" r="r" b="b"/>
              <a:pathLst>
                <a:path w="1870" h="1170" extrusionOk="0">
                  <a:moveTo>
                    <a:pt x="346" y="0"/>
                  </a:moveTo>
                  <a:cubicBezTo>
                    <a:pt x="133" y="0"/>
                    <a:pt x="0" y="314"/>
                    <a:pt x="233" y="448"/>
                  </a:cubicBezTo>
                  <a:lnTo>
                    <a:pt x="1419" y="1135"/>
                  </a:lnTo>
                  <a:cubicBezTo>
                    <a:pt x="1453" y="1156"/>
                    <a:pt x="1495" y="1162"/>
                    <a:pt x="1537" y="1169"/>
                  </a:cubicBezTo>
                  <a:lnTo>
                    <a:pt x="1544" y="1169"/>
                  </a:lnTo>
                  <a:cubicBezTo>
                    <a:pt x="1786" y="1169"/>
                    <a:pt x="1870" y="843"/>
                    <a:pt x="1661" y="725"/>
                  </a:cubicBezTo>
                  <a:lnTo>
                    <a:pt x="475" y="39"/>
                  </a:lnTo>
                  <a:cubicBezTo>
                    <a:pt x="431" y="12"/>
                    <a:pt x="387" y="0"/>
                    <a:pt x="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2"/>
            <p:cNvSpPr/>
            <p:nvPr/>
          </p:nvSpPr>
          <p:spPr>
            <a:xfrm>
              <a:off x="5413337" y="1969349"/>
              <a:ext cx="96828" cy="60557"/>
            </a:xfrm>
            <a:custGeom>
              <a:avLst/>
              <a:gdLst/>
              <a:ahLst/>
              <a:cxnLst/>
              <a:rect l="l" t="t" r="r" b="b"/>
              <a:pathLst>
                <a:path w="1866" h="1167" extrusionOk="0">
                  <a:moveTo>
                    <a:pt x="346" y="0"/>
                  </a:moveTo>
                  <a:cubicBezTo>
                    <a:pt x="133" y="0"/>
                    <a:pt x="0" y="318"/>
                    <a:pt x="229" y="452"/>
                  </a:cubicBezTo>
                  <a:lnTo>
                    <a:pt x="1422" y="1139"/>
                  </a:lnTo>
                  <a:cubicBezTo>
                    <a:pt x="1456" y="1160"/>
                    <a:pt x="1498" y="1167"/>
                    <a:pt x="1540" y="1167"/>
                  </a:cubicBezTo>
                  <a:cubicBezTo>
                    <a:pt x="1782" y="1167"/>
                    <a:pt x="1866" y="848"/>
                    <a:pt x="1658" y="723"/>
                  </a:cubicBezTo>
                  <a:lnTo>
                    <a:pt x="471" y="36"/>
                  </a:lnTo>
                  <a:cubicBezTo>
                    <a:pt x="428" y="11"/>
                    <a:pt x="386" y="0"/>
                    <a:pt x="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2"/>
            <p:cNvSpPr/>
            <p:nvPr/>
          </p:nvSpPr>
          <p:spPr>
            <a:xfrm>
              <a:off x="4814725" y="1827946"/>
              <a:ext cx="104093" cy="24908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2"/>
                    <a:pt x="320" y="479"/>
                  </a:cubicBezTo>
                  <a:lnTo>
                    <a:pt x="1693" y="479"/>
                  </a:lnTo>
                  <a:cubicBezTo>
                    <a:pt x="2005" y="479"/>
                    <a:pt x="2005" y="1"/>
                    <a:pt x="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2"/>
            <p:cNvSpPr/>
            <p:nvPr/>
          </p:nvSpPr>
          <p:spPr>
            <a:xfrm>
              <a:off x="5452878" y="1827946"/>
              <a:ext cx="104093" cy="24908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9"/>
                    <a:pt x="320" y="479"/>
                  </a:cubicBezTo>
                  <a:lnTo>
                    <a:pt x="1693" y="479"/>
                  </a:lnTo>
                  <a:cubicBezTo>
                    <a:pt x="2005" y="472"/>
                    <a:pt x="2005" y="1"/>
                    <a:pt x="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2"/>
            <p:cNvSpPr/>
            <p:nvPr/>
          </p:nvSpPr>
          <p:spPr>
            <a:xfrm>
              <a:off x="4861530" y="1969349"/>
              <a:ext cx="97140" cy="60557"/>
            </a:xfrm>
            <a:custGeom>
              <a:avLst/>
              <a:gdLst/>
              <a:ahLst/>
              <a:cxnLst/>
              <a:rect l="l" t="t" r="r" b="b"/>
              <a:pathLst>
                <a:path w="1872" h="1167" extrusionOk="0">
                  <a:moveTo>
                    <a:pt x="1525" y="0"/>
                  </a:moveTo>
                  <a:cubicBezTo>
                    <a:pt x="1486" y="0"/>
                    <a:pt x="1444" y="11"/>
                    <a:pt x="1402" y="36"/>
                  </a:cubicBezTo>
                  <a:lnTo>
                    <a:pt x="216" y="723"/>
                  </a:lnTo>
                  <a:cubicBezTo>
                    <a:pt x="1" y="848"/>
                    <a:pt x="91" y="1167"/>
                    <a:pt x="334" y="1167"/>
                  </a:cubicBezTo>
                  <a:cubicBezTo>
                    <a:pt x="375" y="1167"/>
                    <a:pt x="417" y="1153"/>
                    <a:pt x="458" y="1132"/>
                  </a:cubicBezTo>
                  <a:lnTo>
                    <a:pt x="1638" y="452"/>
                  </a:lnTo>
                  <a:cubicBezTo>
                    <a:pt x="1872" y="318"/>
                    <a:pt x="1735" y="0"/>
                    <a:pt x="1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2"/>
            <p:cNvSpPr/>
            <p:nvPr/>
          </p:nvSpPr>
          <p:spPr>
            <a:xfrm>
              <a:off x="5414375" y="1650428"/>
              <a:ext cx="96828" cy="60608"/>
            </a:xfrm>
            <a:custGeom>
              <a:avLst/>
              <a:gdLst/>
              <a:ahLst/>
              <a:cxnLst/>
              <a:rect l="l" t="t" r="r" b="b"/>
              <a:pathLst>
                <a:path w="1866" h="1168" extrusionOk="0">
                  <a:moveTo>
                    <a:pt x="1526" y="1"/>
                  </a:moveTo>
                  <a:cubicBezTo>
                    <a:pt x="1486" y="1"/>
                    <a:pt x="1445" y="12"/>
                    <a:pt x="1402" y="37"/>
                  </a:cubicBezTo>
                  <a:lnTo>
                    <a:pt x="209" y="723"/>
                  </a:lnTo>
                  <a:cubicBezTo>
                    <a:pt x="1" y="841"/>
                    <a:pt x="84" y="1167"/>
                    <a:pt x="334" y="1167"/>
                  </a:cubicBezTo>
                  <a:cubicBezTo>
                    <a:pt x="375" y="1167"/>
                    <a:pt x="410" y="1154"/>
                    <a:pt x="451" y="1133"/>
                  </a:cubicBezTo>
                  <a:lnTo>
                    <a:pt x="1638" y="446"/>
                  </a:lnTo>
                  <a:cubicBezTo>
                    <a:pt x="1865" y="312"/>
                    <a:pt x="1734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2"/>
            <p:cNvSpPr/>
            <p:nvPr/>
          </p:nvSpPr>
          <p:spPr>
            <a:xfrm>
              <a:off x="4993281" y="2073338"/>
              <a:ext cx="67302" cy="86502"/>
            </a:xfrm>
            <a:custGeom>
              <a:avLst/>
              <a:gdLst/>
              <a:ahLst/>
              <a:cxnLst/>
              <a:rect l="l" t="t" r="r" b="b"/>
              <a:pathLst>
                <a:path w="1297" h="1667" extrusionOk="0">
                  <a:moveTo>
                    <a:pt x="975" y="0"/>
                  </a:moveTo>
                  <a:cubicBezTo>
                    <a:pt x="901" y="0"/>
                    <a:pt x="827" y="35"/>
                    <a:pt x="777" y="120"/>
                  </a:cubicBezTo>
                  <a:lnTo>
                    <a:pt x="90" y="1313"/>
                  </a:lnTo>
                  <a:cubicBezTo>
                    <a:pt x="0" y="1466"/>
                    <a:pt x="111" y="1667"/>
                    <a:pt x="299" y="1667"/>
                  </a:cubicBezTo>
                  <a:cubicBezTo>
                    <a:pt x="382" y="1667"/>
                    <a:pt x="458" y="1618"/>
                    <a:pt x="507" y="1549"/>
                  </a:cubicBezTo>
                  <a:lnTo>
                    <a:pt x="1186" y="356"/>
                  </a:lnTo>
                  <a:cubicBezTo>
                    <a:pt x="1296" y="170"/>
                    <a:pt x="1137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2"/>
            <p:cNvSpPr/>
            <p:nvPr/>
          </p:nvSpPr>
          <p:spPr>
            <a:xfrm>
              <a:off x="5312150" y="1520597"/>
              <a:ext cx="67614" cy="86398"/>
            </a:xfrm>
            <a:custGeom>
              <a:avLst/>
              <a:gdLst/>
              <a:ahLst/>
              <a:cxnLst/>
              <a:rect l="l" t="t" r="r" b="b"/>
              <a:pathLst>
                <a:path w="1303" h="1665" extrusionOk="0">
                  <a:moveTo>
                    <a:pt x="980" y="1"/>
                  </a:moveTo>
                  <a:cubicBezTo>
                    <a:pt x="904" y="1"/>
                    <a:pt x="828" y="37"/>
                    <a:pt x="778" y="125"/>
                  </a:cubicBezTo>
                  <a:lnTo>
                    <a:pt x="98" y="1311"/>
                  </a:lnTo>
                  <a:cubicBezTo>
                    <a:pt x="1" y="1471"/>
                    <a:pt x="119" y="1665"/>
                    <a:pt x="299" y="1665"/>
                  </a:cubicBezTo>
                  <a:cubicBezTo>
                    <a:pt x="382" y="1665"/>
                    <a:pt x="465" y="1616"/>
                    <a:pt x="507" y="1547"/>
                  </a:cubicBezTo>
                  <a:lnTo>
                    <a:pt x="1194" y="361"/>
                  </a:lnTo>
                  <a:cubicBezTo>
                    <a:pt x="1303" y="171"/>
                    <a:pt x="1143" y="1"/>
                    <a:pt x="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2"/>
            <p:cNvSpPr/>
            <p:nvPr/>
          </p:nvSpPr>
          <p:spPr>
            <a:xfrm>
              <a:off x="5035001" y="1668122"/>
              <a:ext cx="324001" cy="345224"/>
            </a:xfrm>
            <a:custGeom>
              <a:avLst/>
              <a:gdLst/>
              <a:ahLst/>
              <a:cxnLst/>
              <a:rect l="l" t="t" r="r" b="b"/>
              <a:pathLst>
                <a:path w="6244" h="6653" extrusionOk="0">
                  <a:moveTo>
                    <a:pt x="2540" y="1"/>
                  </a:moveTo>
                  <a:lnTo>
                    <a:pt x="2491" y="8"/>
                  </a:lnTo>
                  <a:lnTo>
                    <a:pt x="2456" y="15"/>
                  </a:lnTo>
                  <a:lnTo>
                    <a:pt x="2415" y="15"/>
                  </a:lnTo>
                  <a:lnTo>
                    <a:pt x="2373" y="22"/>
                  </a:lnTo>
                  <a:lnTo>
                    <a:pt x="2331" y="29"/>
                  </a:lnTo>
                  <a:lnTo>
                    <a:pt x="2297" y="36"/>
                  </a:lnTo>
                  <a:lnTo>
                    <a:pt x="2248" y="43"/>
                  </a:lnTo>
                  <a:lnTo>
                    <a:pt x="2214" y="50"/>
                  </a:lnTo>
                  <a:lnTo>
                    <a:pt x="2172" y="63"/>
                  </a:lnTo>
                  <a:lnTo>
                    <a:pt x="2137" y="70"/>
                  </a:lnTo>
                  <a:lnTo>
                    <a:pt x="2096" y="84"/>
                  </a:lnTo>
                  <a:lnTo>
                    <a:pt x="2061" y="91"/>
                  </a:lnTo>
                  <a:lnTo>
                    <a:pt x="2019" y="105"/>
                  </a:lnTo>
                  <a:lnTo>
                    <a:pt x="1978" y="112"/>
                  </a:lnTo>
                  <a:lnTo>
                    <a:pt x="1936" y="126"/>
                  </a:lnTo>
                  <a:lnTo>
                    <a:pt x="1901" y="133"/>
                  </a:lnTo>
                  <a:lnTo>
                    <a:pt x="1860" y="147"/>
                  </a:lnTo>
                  <a:lnTo>
                    <a:pt x="1832" y="161"/>
                  </a:lnTo>
                  <a:lnTo>
                    <a:pt x="1783" y="174"/>
                  </a:lnTo>
                  <a:lnTo>
                    <a:pt x="1756" y="188"/>
                  </a:lnTo>
                  <a:lnTo>
                    <a:pt x="1707" y="202"/>
                  </a:lnTo>
                  <a:lnTo>
                    <a:pt x="1679" y="216"/>
                  </a:lnTo>
                  <a:lnTo>
                    <a:pt x="1610" y="244"/>
                  </a:lnTo>
                  <a:lnTo>
                    <a:pt x="1589" y="251"/>
                  </a:lnTo>
                  <a:lnTo>
                    <a:pt x="1534" y="272"/>
                  </a:lnTo>
                  <a:lnTo>
                    <a:pt x="1506" y="285"/>
                  </a:lnTo>
                  <a:lnTo>
                    <a:pt x="1464" y="306"/>
                  </a:lnTo>
                  <a:lnTo>
                    <a:pt x="1430" y="327"/>
                  </a:lnTo>
                  <a:lnTo>
                    <a:pt x="1395" y="341"/>
                  </a:lnTo>
                  <a:lnTo>
                    <a:pt x="1360" y="362"/>
                  </a:lnTo>
                  <a:lnTo>
                    <a:pt x="1326" y="382"/>
                  </a:lnTo>
                  <a:lnTo>
                    <a:pt x="1291" y="396"/>
                  </a:lnTo>
                  <a:lnTo>
                    <a:pt x="1256" y="417"/>
                  </a:lnTo>
                  <a:lnTo>
                    <a:pt x="1222" y="438"/>
                  </a:lnTo>
                  <a:lnTo>
                    <a:pt x="1187" y="459"/>
                  </a:lnTo>
                  <a:lnTo>
                    <a:pt x="1152" y="480"/>
                  </a:lnTo>
                  <a:lnTo>
                    <a:pt x="1125" y="500"/>
                  </a:lnTo>
                  <a:lnTo>
                    <a:pt x="1090" y="521"/>
                  </a:lnTo>
                  <a:lnTo>
                    <a:pt x="1055" y="542"/>
                  </a:lnTo>
                  <a:lnTo>
                    <a:pt x="1020" y="563"/>
                  </a:lnTo>
                  <a:lnTo>
                    <a:pt x="993" y="584"/>
                  </a:lnTo>
                  <a:lnTo>
                    <a:pt x="958" y="604"/>
                  </a:lnTo>
                  <a:lnTo>
                    <a:pt x="951" y="611"/>
                  </a:lnTo>
                  <a:cubicBezTo>
                    <a:pt x="1" y="2810"/>
                    <a:pt x="792" y="5377"/>
                    <a:pt x="2817" y="6653"/>
                  </a:cubicBezTo>
                  <a:lnTo>
                    <a:pt x="2900" y="6653"/>
                  </a:lnTo>
                  <a:cubicBezTo>
                    <a:pt x="4551" y="6653"/>
                    <a:pt x="5945" y="5453"/>
                    <a:pt x="6195" y="3823"/>
                  </a:cubicBezTo>
                  <a:cubicBezTo>
                    <a:pt x="6209" y="3767"/>
                    <a:pt x="6216" y="3712"/>
                    <a:pt x="6216" y="3656"/>
                  </a:cubicBezTo>
                  <a:cubicBezTo>
                    <a:pt x="6230" y="3545"/>
                    <a:pt x="6236" y="3427"/>
                    <a:pt x="6236" y="3316"/>
                  </a:cubicBezTo>
                  <a:lnTo>
                    <a:pt x="6236" y="3199"/>
                  </a:lnTo>
                  <a:cubicBezTo>
                    <a:pt x="6243" y="3192"/>
                    <a:pt x="6243" y="3185"/>
                    <a:pt x="6243" y="3171"/>
                  </a:cubicBezTo>
                  <a:cubicBezTo>
                    <a:pt x="6236" y="3095"/>
                    <a:pt x="6230" y="3025"/>
                    <a:pt x="6223" y="2949"/>
                  </a:cubicBezTo>
                  <a:lnTo>
                    <a:pt x="6223" y="2921"/>
                  </a:lnTo>
                  <a:cubicBezTo>
                    <a:pt x="6216" y="2845"/>
                    <a:pt x="6202" y="2769"/>
                    <a:pt x="6188" y="2699"/>
                  </a:cubicBezTo>
                  <a:lnTo>
                    <a:pt x="6188" y="2671"/>
                  </a:lnTo>
                  <a:cubicBezTo>
                    <a:pt x="6174" y="2602"/>
                    <a:pt x="6153" y="2526"/>
                    <a:pt x="6139" y="2456"/>
                  </a:cubicBezTo>
                  <a:lnTo>
                    <a:pt x="6132" y="2429"/>
                  </a:lnTo>
                  <a:cubicBezTo>
                    <a:pt x="6112" y="2359"/>
                    <a:pt x="6091" y="2290"/>
                    <a:pt x="6063" y="2221"/>
                  </a:cubicBezTo>
                  <a:lnTo>
                    <a:pt x="6056" y="2193"/>
                  </a:lnTo>
                  <a:cubicBezTo>
                    <a:pt x="6028" y="2123"/>
                    <a:pt x="6008" y="2061"/>
                    <a:pt x="5973" y="1992"/>
                  </a:cubicBezTo>
                  <a:lnTo>
                    <a:pt x="5966" y="1971"/>
                  </a:lnTo>
                  <a:cubicBezTo>
                    <a:pt x="5938" y="1902"/>
                    <a:pt x="5904" y="1839"/>
                    <a:pt x="5869" y="1770"/>
                  </a:cubicBezTo>
                  <a:lnTo>
                    <a:pt x="5862" y="1749"/>
                  </a:lnTo>
                  <a:cubicBezTo>
                    <a:pt x="5827" y="1686"/>
                    <a:pt x="5786" y="1624"/>
                    <a:pt x="5751" y="1562"/>
                  </a:cubicBezTo>
                  <a:lnTo>
                    <a:pt x="5737" y="1541"/>
                  </a:lnTo>
                  <a:cubicBezTo>
                    <a:pt x="5578" y="1284"/>
                    <a:pt x="5383" y="1055"/>
                    <a:pt x="5161" y="854"/>
                  </a:cubicBezTo>
                  <a:lnTo>
                    <a:pt x="5134" y="826"/>
                  </a:lnTo>
                  <a:lnTo>
                    <a:pt x="5106" y="799"/>
                  </a:lnTo>
                  <a:lnTo>
                    <a:pt x="5078" y="778"/>
                  </a:lnTo>
                  <a:lnTo>
                    <a:pt x="5043" y="750"/>
                  </a:lnTo>
                  <a:lnTo>
                    <a:pt x="5016" y="729"/>
                  </a:lnTo>
                  <a:lnTo>
                    <a:pt x="4988" y="702"/>
                  </a:lnTo>
                  <a:lnTo>
                    <a:pt x="4953" y="681"/>
                  </a:lnTo>
                  <a:lnTo>
                    <a:pt x="4926" y="653"/>
                  </a:lnTo>
                  <a:lnTo>
                    <a:pt x="4891" y="632"/>
                  </a:lnTo>
                  <a:lnTo>
                    <a:pt x="4863" y="611"/>
                  </a:lnTo>
                  <a:lnTo>
                    <a:pt x="4828" y="584"/>
                  </a:lnTo>
                  <a:lnTo>
                    <a:pt x="4801" y="563"/>
                  </a:lnTo>
                  <a:lnTo>
                    <a:pt x="4766" y="542"/>
                  </a:lnTo>
                  <a:lnTo>
                    <a:pt x="4731" y="521"/>
                  </a:lnTo>
                  <a:lnTo>
                    <a:pt x="4697" y="500"/>
                  </a:lnTo>
                  <a:lnTo>
                    <a:pt x="4669" y="480"/>
                  </a:lnTo>
                  <a:lnTo>
                    <a:pt x="4634" y="459"/>
                  </a:lnTo>
                  <a:lnTo>
                    <a:pt x="4600" y="438"/>
                  </a:lnTo>
                  <a:lnTo>
                    <a:pt x="4565" y="417"/>
                  </a:lnTo>
                  <a:lnTo>
                    <a:pt x="4530" y="396"/>
                  </a:lnTo>
                  <a:lnTo>
                    <a:pt x="4496" y="382"/>
                  </a:lnTo>
                  <a:lnTo>
                    <a:pt x="4461" y="362"/>
                  </a:lnTo>
                  <a:lnTo>
                    <a:pt x="4426" y="348"/>
                  </a:lnTo>
                  <a:lnTo>
                    <a:pt x="4391" y="327"/>
                  </a:lnTo>
                  <a:lnTo>
                    <a:pt x="4357" y="306"/>
                  </a:lnTo>
                  <a:lnTo>
                    <a:pt x="4315" y="292"/>
                  </a:lnTo>
                  <a:lnTo>
                    <a:pt x="4287" y="278"/>
                  </a:lnTo>
                  <a:lnTo>
                    <a:pt x="4232" y="251"/>
                  </a:lnTo>
                  <a:lnTo>
                    <a:pt x="4211" y="244"/>
                  </a:lnTo>
                  <a:lnTo>
                    <a:pt x="4142" y="216"/>
                  </a:lnTo>
                  <a:lnTo>
                    <a:pt x="4114" y="202"/>
                  </a:lnTo>
                  <a:lnTo>
                    <a:pt x="4065" y="188"/>
                  </a:lnTo>
                  <a:lnTo>
                    <a:pt x="4038" y="174"/>
                  </a:lnTo>
                  <a:lnTo>
                    <a:pt x="3989" y="161"/>
                  </a:lnTo>
                  <a:lnTo>
                    <a:pt x="3954" y="154"/>
                  </a:lnTo>
                  <a:lnTo>
                    <a:pt x="3913" y="140"/>
                  </a:lnTo>
                  <a:lnTo>
                    <a:pt x="3878" y="126"/>
                  </a:lnTo>
                  <a:lnTo>
                    <a:pt x="3837" y="112"/>
                  </a:lnTo>
                  <a:lnTo>
                    <a:pt x="3802" y="105"/>
                  </a:lnTo>
                  <a:lnTo>
                    <a:pt x="3760" y="91"/>
                  </a:lnTo>
                  <a:lnTo>
                    <a:pt x="3726" y="84"/>
                  </a:lnTo>
                  <a:lnTo>
                    <a:pt x="3684" y="70"/>
                  </a:lnTo>
                  <a:lnTo>
                    <a:pt x="3649" y="63"/>
                  </a:lnTo>
                  <a:lnTo>
                    <a:pt x="3608" y="56"/>
                  </a:lnTo>
                  <a:lnTo>
                    <a:pt x="3566" y="50"/>
                  </a:lnTo>
                  <a:lnTo>
                    <a:pt x="3524" y="43"/>
                  </a:lnTo>
                  <a:lnTo>
                    <a:pt x="3490" y="36"/>
                  </a:lnTo>
                  <a:lnTo>
                    <a:pt x="3448" y="29"/>
                  </a:lnTo>
                  <a:lnTo>
                    <a:pt x="3407" y="22"/>
                  </a:lnTo>
                  <a:lnTo>
                    <a:pt x="3365" y="15"/>
                  </a:lnTo>
                  <a:lnTo>
                    <a:pt x="3330" y="8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Google Shape;3061;p73"/>
          <p:cNvSpPr/>
          <p:nvPr/>
        </p:nvSpPr>
        <p:spPr>
          <a:xfrm rot="-692">
            <a:off x="1626110" y="1797538"/>
            <a:ext cx="2981700" cy="408300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73"/>
          <p:cNvSpPr/>
          <p:nvPr/>
        </p:nvSpPr>
        <p:spPr>
          <a:xfrm rot="-692">
            <a:off x="4572010" y="3208779"/>
            <a:ext cx="2980800" cy="408300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73"/>
          <p:cNvSpPr txBox="1">
            <a:spLocks noGrp="1"/>
          </p:cNvSpPr>
          <p:nvPr>
            <p:ph type="subTitle" idx="2"/>
          </p:nvPr>
        </p:nvSpPr>
        <p:spPr>
          <a:xfrm>
            <a:off x="1590519" y="1842889"/>
            <a:ext cx="2981700" cy="2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Alami</a:t>
            </a:r>
            <a:endParaRPr sz="2400" dirty="0"/>
          </a:p>
        </p:txBody>
      </p:sp>
      <p:sp>
        <p:nvSpPr>
          <p:cNvPr id="3066" name="Google Shape;3066;p73"/>
          <p:cNvSpPr txBox="1">
            <a:spLocks noGrp="1"/>
          </p:cNvSpPr>
          <p:nvPr>
            <p:ph type="subTitle" idx="4"/>
          </p:nvPr>
        </p:nvSpPr>
        <p:spPr>
          <a:xfrm>
            <a:off x="4572000" y="3271175"/>
            <a:ext cx="298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Buatan</a:t>
            </a:r>
            <a:endParaRPr sz="2400" dirty="0"/>
          </a:p>
        </p:txBody>
      </p:sp>
      <p:sp>
        <p:nvSpPr>
          <p:cNvPr id="3067" name="Google Shape;3067;p73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Jenis Ekosistem</a:t>
            </a:r>
            <a:endParaRPr dirty="0"/>
          </a:p>
        </p:txBody>
      </p:sp>
      <p:grpSp>
        <p:nvGrpSpPr>
          <p:cNvPr id="3068" name="Google Shape;3068;p73"/>
          <p:cNvGrpSpPr/>
          <p:nvPr/>
        </p:nvGrpSpPr>
        <p:grpSpPr>
          <a:xfrm>
            <a:off x="4074764" y="3226492"/>
            <a:ext cx="304959" cy="372879"/>
            <a:chOff x="7276977" y="1736742"/>
            <a:chExt cx="304959" cy="372879"/>
          </a:xfrm>
        </p:grpSpPr>
        <p:sp>
          <p:nvSpPr>
            <p:cNvPr id="3069" name="Google Shape;3069;p73"/>
            <p:cNvSpPr/>
            <p:nvPr/>
          </p:nvSpPr>
          <p:spPr>
            <a:xfrm>
              <a:off x="7392718" y="1897064"/>
              <a:ext cx="72633" cy="11187"/>
            </a:xfrm>
            <a:custGeom>
              <a:avLst/>
              <a:gdLst/>
              <a:ahLst/>
              <a:cxnLst/>
              <a:rect l="l" t="t" r="r" b="b"/>
              <a:pathLst>
                <a:path w="1727" h="266" extrusionOk="0">
                  <a:moveTo>
                    <a:pt x="132" y="1"/>
                  </a:moveTo>
                  <a:cubicBezTo>
                    <a:pt x="60" y="1"/>
                    <a:pt x="0" y="60"/>
                    <a:pt x="0" y="133"/>
                  </a:cubicBezTo>
                  <a:cubicBezTo>
                    <a:pt x="0" y="206"/>
                    <a:pt x="60" y="265"/>
                    <a:pt x="132" y="265"/>
                  </a:cubicBezTo>
                  <a:lnTo>
                    <a:pt x="1597" y="265"/>
                  </a:lnTo>
                  <a:cubicBezTo>
                    <a:pt x="1669" y="265"/>
                    <a:pt x="1727" y="206"/>
                    <a:pt x="1727" y="133"/>
                  </a:cubicBezTo>
                  <a:cubicBezTo>
                    <a:pt x="1727" y="60"/>
                    <a:pt x="1669" y="1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73"/>
            <p:cNvSpPr/>
            <p:nvPr/>
          </p:nvSpPr>
          <p:spPr>
            <a:xfrm>
              <a:off x="7423883" y="1878096"/>
              <a:ext cx="11103" cy="158094"/>
            </a:xfrm>
            <a:custGeom>
              <a:avLst/>
              <a:gdLst/>
              <a:ahLst/>
              <a:cxnLst/>
              <a:rect l="l" t="t" r="r" b="b"/>
              <a:pathLst>
                <a:path w="264" h="3759" extrusionOk="0">
                  <a:moveTo>
                    <a:pt x="132" y="1"/>
                  </a:moveTo>
                  <a:cubicBezTo>
                    <a:pt x="59" y="1"/>
                    <a:pt x="0" y="60"/>
                    <a:pt x="0" y="133"/>
                  </a:cubicBezTo>
                  <a:lnTo>
                    <a:pt x="0" y="3627"/>
                  </a:lnTo>
                  <a:cubicBezTo>
                    <a:pt x="0" y="3700"/>
                    <a:pt x="59" y="3759"/>
                    <a:pt x="132" y="3759"/>
                  </a:cubicBezTo>
                  <a:cubicBezTo>
                    <a:pt x="205" y="3759"/>
                    <a:pt x="263" y="3700"/>
                    <a:pt x="263" y="3627"/>
                  </a:cubicBezTo>
                  <a:lnTo>
                    <a:pt x="263" y="133"/>
                  </a:lnTo>
                  <a:cubicBezTo>
                    <a:pt x="263" y="60"/>
                    <a:pt x="205" y="1"/>
                    <a:pt x="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73"/>
            <p:cNvSpPr/>
            <p:nvPr/>
          </p:nvSpPr>
          <p:spPr>
            <a:xfrm>
              <a:off x="7472838" y="1976089"/>
              <a:ext cx="11145" cy="60100"/>
            </a:xfrm>
            <a:custGeom>
              <a:avLst/>
              <a:gdLst/>
              <a:ahLst/>
              <a:cxnLst/>
              <a:rect l="l" t="t" r="r" b="b"/>
              <a:pathLst>
                <a:path w="265" h="1429" extrusionOk="0">
                  <a:moveTo>
                    <a:pt x="133" y="0"/>
                  </a:moveTo>
                  <a:cubicBezTo>
                    <a:pt x="60" y="0"/>
                    <a:pt x="0" y="59"/>
                    <a:pt x="0" y="133"/>
                  </a:cubicBezTo>
                  <a:lnTo>
                    <a:pt x="0" y="1297"/>
                  </a:lnTo>
                  <a:cubicBezTo>
                    <a:pt x="0" y="1370"/>
                    <a:pt x="60" y="1429"/>
                    <a:pt x="133" y="1429"/>
                  </a:cubicBezTo>
                  <a:cubicBezTo>
                    <a:pt x="205" y="1429"/>
                    <a:pt x="265" y="1370"/>
                    <a:pt x="265" y="1297"/>
                  </a:cubicBezTo>
                  <a:lnTo>
                    <a:pt x="265" y="133"/>
                  </a:lnTo>
                  <a:cubicBezTo>
                    <a:pt x="265" y="59"/>
                    <a:pt x="205" y="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3"/>
            <p:cNvSpPr/>
            <p:nvPr/>
          </p:nvSpPr>
          <p:spPr>
            <a:xfrm>
              <a:off x="7472880" y="1994973"/>
              <a:ext cx="43740" cy="11145"/>
            </a:xfrm>
            <a:custGeom>
              <a:avLst/>
              <a:gdLst/>
              <a:ahLst/>
              <a:cxnLst/>
              <a:rect l="l" t="t" r="r" b="b"/>
              <a:pathLst>
                <a:path w="1040" h="265" extrusionOk="0">
                  <a:moveTo>
                    <a:pt x="133" y="0"/>
                  </a:moveTo>
                  <a:cubicBezTo>
                    <a:pt x="60" y="0"/>
                    <a:pt x="0" y="60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lnTo>
                    <a:pt x="907" y="265"/>
                  </a:lnTo>
                  <a:cubicBezTo>
                    <a:pt x="979" y="265"/>
                    <a:pt x="1040" y="205"/>
                    <a:pt x="1040" y="132"/>
                  </a:cubicBezTo>
                  <a:cubicBezTo>
                    <a:pt x="1040" y="60"/>
                    <a:pt x="981" y="0"/>
                    <a:pt x="9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3"/>
            <p:cNvSpPr/>
            <p:nvPr/>
          </p:nvSpPr>
          <p:spPr>
            <a:xfrm>
              <a:off x="7453912" y="1932644"/>
              <a:ext cx="49081" cy="48997"/>
            </a:xfrm>
            <a:custGeom>
              <a:avLst/>
              <a:gdLst/>
              <a:ahLst/>
              <a:cxnLst/>
              <a:rect l="l" t="t" r="r" b="b"/>
              <a:pathLst>
                <a:path w="1167" h="1165" extrusionOk="0">
                  <a:moveTo>
                    <a:pt x="147" y="0"/>
                  </a:moveTo>
                  <a:cubicBezTo>
                    <a:pt x="66" y="0"/>
                    <a:pt x="0" y="66"/>
                    <a:pt x="0" y="147"/>
                  </a:cubicBezTo>
                  <a:lnTo>
                    <a:pt x="0" y="571"/>
                  </a:lnTo>
                  <a:cubicBezTo>
                    <a:pt x="0" y="888"/>
                    <a:pt x="249" y="1156"/>
                    <a:pt x="567" y="1165"/>
                  </a:cubicBezTo>
                  <a:cubicBezTo>
                    <a:pt x="573" y="1165"/>
                    <a:pt x="578" y="1165"/>
                    <a:pt x="584" y="1165"/>
                  </a:cubicBezTo>
                  <a:cubicBezTo>
                    <a:pt x="905" y="1165"/>
                    <a:pt x="1166" y="905"/>
                    <a:pt x="1166" y="583"/>
                  </a:cubicBezTo>
                  <a:lnTo>
                    <a:pt x="1167" y="583"/>
                  </a:lnTo>
                  <a:lnTo>
                    <a:pt x="1167" y="147"/>
                  </a:lnTo>
                  <a:cubicBezTo>
                    <a:pt x="1167" y="66"/>
                    <a:pt x="1101" y="0"/>
                    <a:pt x="1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3"/>
            <p:cNvSpPr/>
            <p:nvPr/>
          </p:nvSpPr>
          <p:spPr>
            <a:xfrm>
              <a:off x="7374886" y="1976089"/>
              <a:ext cx="11145" cy="60100"/>
            </a:xfrm>
            <a:custGeom>
              <a:avLst/>
              <a:gdLst/>
              <a:ahLst/>
              <a:cxnLst/>
              <a:rect l="l" t="t" r="r" b="b"/>
              <a:pathLst>
                <a:path w="265" h="1429" extrusionOk="0">
                  <a:moveTo>
                    <a:pt x="132" y="0"/>
                  </a:moveTo>
                  <a:cubicBezTo>
                    <a:pt x="59" y="0"/>
                    <a:pt x="1" y="59"/>
                    <a:pt x="1" y="133"/>
                  </a:cubicBezTo>
                  <a:lnTo>
                    <a:pt x="1" y="1297"/>
                  </a:lnTo>
                  <a:cubicBezTo>
                    <a:pt x="1" y="1370"/>
                    <a:pt x="59" y="1429"/>
                    <a:pt x="132" y="1429"/>
                  </a:cubicBezTo>
                  <a:cubicBezTo>
                    <a:pt x="206" y="1429"/>
                    <a:pt x="264" y="1370"/>
                    <a:pt x="264" y="1297"/>
                  </a:cubicBezTo>
                  <a:lnTo>
                    <a:pt x="264" y="133"/>
                  </a:lnTo>
                  <a:cubicBezTo>
                    <a:pt x="264" y="59"/>
                    <a:pt x="205" y="0"/>
                    <a:pt x="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3"/>
            <p:cNvSpPr/>
            <p:nvPr/>
          </p:nvSpPr>
          <p:spPr>
            <a:xfrm>
              <a:off x="7343007" y="1994973"/>
              <a:ext cx="43025" cy="11145"/>
            </a:xfrm>
            <a:custGeom>
              <a:avLst/>
              <a:gdLst/>
              <a:ahLst/>
              <a:cxnLst/>
              <a:rect l="l" t="t" r="r" b="b"/>
              <a:pathLst>
                <a:path w="1023" h="265" extrusionOk="0"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5"/>
                    <a:pt x="132" y="265"/>
                  </a:cubicBezTo>
                  <a:lnTo>
                    <a:pt x="890" y="265"/>
                  </a:lnTo>
                  <a:cubicBezTo>
                    <a:pt x="964" y="265"/>
                    <a:pt x="1022" y="205"/>
                    <a:pt x="1022" y="132"/>
                  </a:cubicBezTo>
                  <a:cubicBezTo>
                    <a:pt x="1022" y="60"/>
                    <a:pt x="96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73"/>
            <p:cNvSpPr/>
            <p:nvPr/>
          </p:nvSpPr>
          <p:spPr>
            <a:xfrm>
              <a:off x="7355918" y="1932644"/>
              <a:ext cx="49081" cy="48997"/>
            </a:xfrm>
            <a:custGeom>
              <a:avLst/>
              <a:gdLst/>
              <a:ahLst/>
              <a:cxnLst/>
              <a:rect l="l" t="t" r="r" b="b"/>
              <a:pathLst>
                <a:path w="1167" h="1165" extrusionOk="0">
                  <a:moveTo>
                    <a:pt x="146" y="0"/>
                  </a:moveTo>
                  <a:cubicBezTo>
                    <a:pt x="66" y="0"/>
                    <a:pt x="1" y="66"/>
                    <a:pt x="1" y="147"/>
                  </a:cubicBezTo>
                  <a:lnTo>
                    <a:pt x="1" y="583"/>
                  </a:lnTo>
                  <a:lnTo>
                    <a:pt x="2" y="583"/>
                  </a:lnTo>
                  <a:cubicBezTo>
                    <a:pt x="2" y="905"/>
                    <a:pt x="261" y="1165"/>
                    <a:pt x="584" y="1165"/>
                  </a:cubicBezTo>
                  <a:cubicBezTo>
                    <a:pt x="589" y="1165"/>
                    <a:pt x="595" y="1165"/>
                    <a:pt x="600" y="1165"/>
                  </a:cubicBezTo>
                  <a:cubicBezTo>
                    <a:pt x="918" y="1156"/>
                    <a:pt x="1166" y="888"/>
                    <a:pt x="1166" y="571"/>
                  </a:cubicBezTo>
                  <a:lnTo>
                    <a:pt x="1166" y="147"/>
                  </a:lnTo>
                  <a:cubicBezTo>
                    <a:pt x="1166" y="66"/>
                    <a:pt x="1101" y="0"/>
                    <a:pt x="1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73"/>
            <p:cNvSpPr/>
            <p:nvPr/>
          </p:nvSpPr>
          <p:spPr>
            <a:xfrm>
              <a:off x="7319328" y="2030637"/>
              <a:ext cx="220381" cy="51184"/>
            </a:xfrm>
            <a:custGeom>
              <a:avLst/>
              <a:gdLst/>
              <a:ahLst/>
              <a:cxnLst/>
              <a:rect l="l" t="t" r="r" b="b"/>
              <a:pathLst>
                <a:path w="5240" h="1217" extrusionOk="0">
                  <a:moveTo>
                    <a:pt x="1455" y="1"/>
                  </a:moveTo>
                  <a:cubicBezTo>
                    <a:pt x="1164" y="1"/>
                    <a:pt x="922" y="215"/>
                    <a:pt x="879" y="494"/>
                  </a:cubicBezTo>
                  <a:cubicBezTo>
                    <a:pt x="872" y="545"/>
                    <a:pt x="827" y="583"/>
                    <a:pt x="776" y="583"/>
                  </a:cubicBezTo>
                  <a:lnTo>
                    <a:pt x="582" y="583"/>
                  </a:lnTo>
                  <a:cubicBezTo>
                    <a:pt x="261" y="583"/>
                    <a:pt x="1" y="842"/>
                    <a:pt x="1" y="1164"/>
                  </a:cubicBezTo>
                  <a:lnTo>
                    <a:pt x="1" y="1216"/>
                  </a:lnTo>
                  <a:lnTo>
                    <a:pt x="5240" y="1216"/>
                  </a:lnTo>
                  <a:lnTo>
                    <a:pt x="5238" y="1164"/>
                  </a:lnTo>
                  <a:cubicBezTo>
                    <a:pt x="5238" y="842"/>
                    <a:pt x="4977" y="583"/>
                    <a:pt x="4656" y="583"/>
                  </a:cubicBezTo>
                  <a:lnTo>
                    <a:pt x="4463" y="583"/>
                  </a:lnTo>
                  <a:cubicBezTo>
                    <a:pt x="4412" y="583"/>
                    <a:pt x="4367" y="545"/>
                    <a:pt x="4358" y="494"/>
                  </a:cubicBezTo>
                  <a:cubicBezTo>
                    <a:pt x="4316" y="215"/>
                    <a:pt x="4075" y="1"/>
                    <a:pt x="3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3"/>
            <p:cNvSpPr/>
            <p:nvPr/>
          </p:nvSpPr>
          <p:spPr>
            <a:xfrm>
              <a:off x="7411686" y="2049479"/>
              <a:ext cx="35581" cy="11187"/>
            </a:xfrm>
            <a:custGeom>
              <a:avLst/>
              <a:gdLst/>
              <a:ahLst/>
              <a:cxnLst/>
              <a:rect l="l" t="t" r="r" b="b"/>
              <a:pathLst>
                <a:path w="846" h="266" extrusionOk="0">
                  <a:moveTo>
                    <a:pt x="132" y="1"/>
                  </a:moveTo>
                  <a:cubicBezTo>
                    <a:pt x="60" y="1"/>
                    <a:pt x="0" y="60"/>
                    <a:pt x="0" y="133"/>
                  </a:cubicBezTo>
                  <a:cubicBezTo>
                    <a:pt x="0" y="207"/>
                    <a:pt x="60" y="265"/>
                    <a:pt x="132" y="265"/>
                  </a:cubicBezTo>
                  <a:lnTo>
                    <a:pt x="714" y="265"/>
                  </a:lnTo>
                  <a:cubicBezTo>
                    <a:pt x="786" y="265"/>
                    <a:pt x="845" y="207"/>
                    <a:pt x="846" y="133"/>
                  </a:cubicBezTo>
                  <a:cubicBezTo>
                    <a:pt x="846" y="60"/>
                    <a:pt x="787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3"/>
            <p:cNvSpPr/>
            <p:nvPr/>
          </p:nvSpPr>
          <p:spPr>
            <a:xfrm>
              <a:off x="7461440" y="2030595"/>
              <a:ext cx="78185" cy="51184"/>
            </a:xfrm>
            <a:custGeom>
              <a:avLst/>
              <a:gdLst/>
              <a:ahLst/>
              <a:cxnLst/>
              <a:rect l="l" t="t" r="r" b="b"/>
              <a:pathLst>
                <a:path w="1859" h="1217" extrusionOk="0">
                  <a:moveTo>
                    <a:pt x="1" y="1"/>
                  </a:moveTo>
                  <a:cubicBezTo>
                    <a:pt x="292" y="1"/>
                    <a:pt x="534" y="215"/>
                    <a:pt x="577" y="494"/>
                  </a:cubicBezTo>
                  <a:cubicBezTo>
                    <a:pt x="584" y="545"/>
                    <a:pt x="629" y="582"/>
                    <a:pt x="680" y="582"/>
                  </a:cubicBezTo>
                  <a:lnTo>
                    <a:pt x="874" y="582"/>
                  </a:lnTo>
                  <a:cubicBezTo>
                    <a:pt x="1195" y="582"/>
                    <a:pt x="1455" y="842"/>
                    <a:pt x="1455" y="1164"/>
                  </a:cubicBezTo>
                  <a:lnTo>
                    <a:pt x="1455" y="1216"/>
                  </a:lnTo>
                  <a:lnTo>
                    <a:pt x="1859" y="1216"/>
                  </a:lnTo>
                  <a:lnTo>
                    <a:pt x="1859" y="1164"/>
                  </a:lnTo>
                  <a:cubicBezTo>
                    <a:pt x="1859" y="843"/>
                    <a:pt x="1598" y="582"/>
                    <a:pt x="1277" y="582"/>
                  </a:cubicBezTo>
                  <a:lnTo>
                    <a:pt x="1084" y="582"/>
                  </a:lnTo>
                  <a:cubicBezTo>
                    <a:pt x="1033" y="582"/>
                    <a:pt x="988" y="545"/>
                    <a:pt x="979" y="494"/>
                  </a:cubicBezTo>
                  <a:cubicBezTo>
                    <a:pt x="937" y="215"/>
                    <a:pt x="696" y="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3"/>
            <p:cNvSpPr/>
            <p:nvPr/>
          </p:nvSpPr>
          <p:spPr>
            <a:xfrm>
              <a:off x="7294767" y="2079550"/>
              <a:ext cx="269378" cy="24604"/>
            </a:xfrm>
            <a:custGeom>
              <a:avLst/>
              <a:gdLst/>
              <a:ahLst/>
              <a:cxnLst/>
              <a:rect l="l" t="t" r="r" b="b"/>
              <a:pathLst>
                <a:path w="6405" h="585" extrusionOk="0">
                  <a:moveTo>
                    <a:pt x="141" y="1"/>
                  </a:moveTo>
                  <a:cubicBezTo>
                    <a:pt x="63" y="1"/>
                    <a:pt x="1" y="64"/>
                    <a:pt x="1" y="142"/>
                  </a:cubicBezTo>
                  <a:lnTo>
                    <a:pt x="1" y="584"/>
                  </a:lnTo>
                  <a:lnTo>
                    <a:pt x="6405" y="584"/>
                  </a:lnTo>
                  <a:lnTo>
                    <a:pt x="6405" y="142"/>
                  </a:lnTo>
                  <a:cubicBezTo>
                    <a:pt x="6405" y="64"/>
                    <a:pt x="6341" y="1"/>
                    <a:pt x="6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73"/>
            <p:cNvSpPr/>
            <p:nvPr/>
          </p:nvSpPr>
          <p:spPr>
            <a:xfrm>
              <a:off x="7541181" y="2079550"/>
              <a:ext cx="22963" cy="24604"/>
            </a:xfrm>
            <a:custGeom>
              <a:avLst/>
              <a:gdLst/>
              <a:ahLst/>
              <a:cxnLst/>
              <a:rect l="l" t="t" r="r" b="b"/>
              <a:pathLst>
                <a:path w="546" h="585" extrusionOk="0">
                  <a:moveTo>
                    <a:pt x="1" y="1"/>
                  </a:moveTo>
                  <a:cubicBezTo>
                    <a:pt x="80" y="1"/>
                    <a:pt x="142" y="64"/>
                    <a:pt x="142" y="142"/>
                  </a:cubicBezTo>
                  <a:lnTo>
                    <a:pt x="142" y="584"/>
                  </a:lnTo>
                  <a:lnTo>
                    <a:pt x="546" y="584"/>
                  </a:lnTo>
                  <a:lnTo>
                    <a:pt x="546" y="142"/>
                  </a:lnTo>
                  <a:cubicBezTo>
                    <a:pt x="546" y="64"/>
                    <a:pt x="482" y="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73"/>
            <p:cNvSpPr/>
            <p:nvPr/>
          </p:nvSpPr>
          <p:spPr>
            <a:xfrm>
              <a:off x="7276977" y="2098476"/>
              <a:ext cx="304959" cy="11145"/>
            </a:xfrm>
            <a:custGeom>
              <a:avLst/>
              <a:gdLst/>
              <a:ahLst/>
              <a:cxnLst/>
              <a:rect l="l" t="t" r="r" b="b"/>
              <a:pathLst>
                <a:path w="7251" h="265" extrusionOk="0">
                  <a:moveTo>
                    <a:pt x="133" y="1"/>
                  </a:moveTo>
                  <a:cubicBezTo>
                    <a:pt x="60" y="1"/>
                    <a:pt x="0" y="59"/>
                    <a:pt x="0" y="133"/>
                  </a:cubicBezTo>
                  <a:cubicBezTo>
                    <a:pt x="0" y="206"/>
                    <a:pt x="60" y="264"/>
                    <a:pt x="133" y="264"/>
                  </a:cubicBezTo>
                  <a:lnTo>
                    <a:pt x="7118" y="264"/>
                  </a:lnTo>
                  <a:cubicBezTo>
                    <a:pt x="7192" y="264"/>
                    <a:pt x="7250" y="206"/>
                    <a:pt x="7250" y="133"/>
                  </a:cubicBezTo>
                  <a:cubicBezTo>
                    <a:pt x="7250" y="59"/>
                    <a:pt x="7192" y="1"/>
                    <a:pt x="7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73"/>
            <p:cNvSpPr/>
            <p:nvPr/>
          </p:nvSpPr>
          <p:spPr>
            <a:xfrm>
              <a:off x="7453870" y="1883690"/>
              <a:ext cx="49081" cy="24562"/>
            </a:xfrm>
            <a:custGeom>
              <a:avLst/>
              <a:gdLst/>
              <a:ahLst/>
              <a:cxnLst/>
              <a:rect l="l" t="t" r="r" b="b"/>
              <a:pathLst>
                <a:path w="1167" h="584" extrusionOk="0">
                  <a:moveTo>
                    <a:pt x="584" y="0"/>
                  </a:moveTo>
                  <a:cubicBezTo>
                    <a:pt x="306" y="0"/>
                    <a:pt x="72" y="196"/>
                    <a:pt x="15" y="456"/>
                  </a:cubicBezTo>
                  <a:cubicBezTo>
                    <a:pt x="0" y="522"/>
                    <a:pt x="52" y="583"/>
                    <a:pt x="118" y="583"/>
                  </a:cubicBezTo>
                  <a:lnTo>
                    <a:pt x="584" y="583"/>
                  </a:lnTo>
                  <a:cubicBezTo>
                    <a:pt x="861" y="583"/>
                    <a:pt x="1094" y="387"/>
                    <a:pt x="1152" y="127"/>
                  </a:cubicBezTo>
                  <a:cubicBezTo>
                    <a:pt x="1167" y="62"/>
                    <a:pt x="1115" y="0"/>
                    <a:pt x="1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3"/>
            <p:cNvSpPr/>
            <p:nvPr/>
          </p:nvSpPr>
          <p:spPr>
            <a:xfrm>
              <a:off x="7461398" y="1883690"/>
              <a:ext cx="41553" cy="24562"/>
            </a:xfrm>
            <a:custGeom>
              <a:avLst/>
              <a:gdLst/>
              <a:ahLst/>
              <a:cxnLst/>
              <a:rect l="l" t="t" r="r" b="b"/>
              <a:pathLst>
                <a:path w="988" h="584" extrusionOk="0">
                  <a:moveTo>
                    <a:pt x="466" y="0"/>
                  </a:moveTo>
                  <a:cubicBezTo>
                    <a:pt x="533" y="0"/>
                    <a:pt x="584" y="62"/>
                    <a:pt x="570" y="127"/>
                  </a:cubicBezTo>
                  <a:cubicBezTo>
                    <a:pt x="512" y="387"/>
                    <a:pt x="278" y="583"/>
                    <a:pt x="1" y="583"/>
                  </a:cubicBezTo>
                  <a:lnTo>
                    <a:pt x="405" y="583"/>
                  </a:lnTo>
                  <a:cubicBezTo>
                    <a:pt x="682" y="583"/>
                    <a:pt x="916" y="388"/>
                    <a:pt x="973" y="127"/>
                  </a:cubicBezTo>
                  <a:cubicBezTo>
                    <a:pt x="988" y="62"/>
                    <a:pt x="936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3"/>
            <p:cNvSpPr/>
            <p:nvPr/>
          </p:nvSpPr>
          <p:spPr>
            <a:xfrm>
              <a:off x="7355918" y="1883690"/>
              <a:ext cx="49081" cy="24562"/>
            </a:xfrm>
            <a:custGeom>
              <a:avLst/>
              <a:gdLst/>
              <a:ahLst/>
              <a:cxnLst/>
              <a:rect l="l" t="t" r="r" b="b"/>
              <a:pathLst>
                <a:path w="1167" h="584" extrusionOk="0">
                  <a:moveTo>
                    <a:pt x="119" y="0"/>
                  </a:moveTo>
                  <a:cubicBezTo>
                    <a:pt x="52" y="0"/>
                    <a:pt x="1" y="62"/>
                    <a:pt x="14" y="127"/>
                  </a:cubicBezTo>
                  <a:cubicBezTo>
                    <a:pt x="73" y="387"/>
                    <a:pt x="305" y="583"/>
                    <a:pt x="583" y="583"/>
                  </a:cubicBezTo>
                  <a:lnTo>
                    <a:pt x="1048" y="583"/>
                  </a:lnTo>
                  <a:cubicBezTo>
                    <a:pt x="1115" y="583"/>
                    <a:pt x="1166" y="522"/>
                    <a:pt x="1152" y="456"/>
                  </a:cubicBezTo>
                  <a:cubicBezTo>
                    <a:pt x="1094" y="196"/>
                    <a:pt x="862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3"/>
            <p:cNvSpPr/>
            <p:nvPr/>
          </p:nvSpPr>
          <p:spPr>
            <a:xfrm>
              <a:off x="7363488" y="1883690"/>
              <a:ext cx="41511" cy="24562"/>
            </a:xfrm>
            <a:custGeom>
              <a:avLst/>
              <a:gdLst/>
              <a:ahLst/>
              <a:cxnLst/>
              <a:rect l="l" t="t" r="r" b="b"/>
              <a:pathLst>
                <a:path w="987" h="584" extrusionOk="0">
                  <a:moveTo>
                    <a:pt x="0" y="0"/>
                  </a:moveTo>
                  <a:cubicBezTo>
                    <a:pt x="278" y="0"/>
                    <a:pt x="511" y="195"/>
                    <a:pt x="569" y="456"/>
                  </a:cubicBezTo>
                  <a:cubicBezTo>
                    <a:pt x="582" y="522"/>
                    <a:pt x="531" y="583"/>
                    <a:pt x="465" y="583"/>
                  </a:cubicBezTo>
                  <a:lnTo>
                    <a:pt x="868" y="583"/>
                  </a:lnTo>
                  <a:cubicBezTo>
                    <a:pt x="936" y="583"/>
                    <a:pt x="986" y="522"/>
                    <a:pt x="972" y="456"/>
                  </a:cubicBezTo>
                  <a:cubicBezTo>
                    <a:pt x="914" y="196"/>
                    <a:pt x="681" y="0"/>
                    <a:pt x="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73"/>
            <p:cNvSpPr/>
            <p:nvPr/>
          </p:nvSpPr>
          <p:spPr>
            <a:xfrm>
              <a:off x="7307005" y="1981557"/>
              <a:ext cx="49039" cy="24562"/>
            </a:xfrm>
            <a:custGeom>
              <a:avLst/>
              <a:gdLst/>
              <a:ahLst/>
              <a:cxnLst/>
              <a:rect l="l" t="t" r="r" b="b"/>
              <a:pathLst>
                <a:path w="1166" h="584" extrusionOk="0">
                  <a:moveTo>
                    <a:pt x="119" y="0"/>
                  </a:moveTo>
                  <a:cubicBezTo>
                    <a:pt x="52" y="0"/>
                    <a:pt x="1" y="62"/>
                    <a:pt x="14" y="128"/>
                  </a:cubicBezTo>
                  <a:cubicBezTo>
                    <a:pt x="72" y="388"/>
                    <a:pt x="305" y="584"/>
                    <a:pt x="583" y="584"/>
                  </a:cubicBezTo>
                  <a:lnTo>
                    <a:pt x="1048" y="584"/>
                  </a:lnTo>
                  <a:cubicBezTo>
                    <a:pt x="1115" y="584"/>
                    <a:pt x="1166" y="522"/>
                    <a:pt x="1152" y="457"/>
                  </a:cubicBezTo>
                  <a:cubicBezTo>
                    <a:pt x="1094" y="197"/>
                    <a:pt x="862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73"/>
            <p:cNvSpPr/>
            <p:nvPr/>
          </p:nvSpPr>
          <p:spPr>
            <a:xfrm>
              <a:off x="7314492" y="1981599"/>
              <a:ext cx="41553" cy="24562"/>
            </a:xfrm>
            <a:custGeom>
              <a:avLst/>
              <a:gdLst/>
              <a:ahLst/>
              <a:cxnLst/>
              <a:rect l="l" t="t" r="r" b="b"/>
              <a:pathLst>
                <a:path w="988" h="584" extrusionOk="0">
                  <a:moveTo>
                    <a:pt x="0" y="1"/>
                  </a:moveTo>
                  <a:cubicBezTo>
                    <a:pt x="279" y="1"/>
                    <a:pt x="511" y="195"/>
                    <a:pt x="569" y="458"/>
                  </a:cubicBezTo>
                  <a:cubicBezTo>
                    <a:pt x="583" y="522"/>
                    <a:pt x="532" y="584"/>
                    <a:pt x="465" y="584"/>
                  </a:cubicBezTo>
                  <a:lnTo>
                    <a:pt x="869" y="584"/>
                  </a:lnTo>
                  <a:cubicBezTo>
                    <a:pt x="937" y="583"/>
                    <a:pt x="988" y="521"/>
                    <a:pt x="973" y="458"/>
                  </a:cubicBezTo>
                  <a:cubicBezTo>
                    <a:pt x="915" y="197"/>
                    <a:pt x="682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73"/>
            <p:cNvSpPr/>
            <p:nvPr/>
          </p:nvSpPr>
          <p:spPr>
            <a:xfrm>
              <a:off x="7502824" y="1981557"/>
              <a:ext cx="49081" cy="24562"/>
            </a:xfrm>
            <a:custGeom>
              <a:avLst/>
              <a:gdLst/>
              <a:ahLst/>
              <a:cxnLst/>
              <a:rect l="l" t="t" r="r" b="b"/>
              <a:pathLst>
                <a:path w="1167" h="584" extrusionOk="0">
                  <a:moveTo>
                    <a:pt x="584" y="0"/>
                  </a:moveTo>
                  <a:cubicBezTo>
                    <a:pt x="306" y="0"/>
                    <a:pt x="72" y="197"/>
                    <a:pt x="15" y="457"/>
                  </a:cubicBezTo>
                  <a:cubicBezTo>
                    <a:pt x="1" y="522"/>
                    <a:pt x="52" y="584"/>
                    <a:pt x="118" y="584"/>
                  </a:cubicBezTo>
                  <a:lnTo>
                    <a:pt x="584" y="584"/>
                  </a:lnTo>
                  <a:cubicBezTo>
                    <a:pt x="861" y="584"/>
                    <a:pt x="1095" y="388"/>
                    <a:pt x="1153" y="128"/>
                  </a:cubicBezTo>
                  <a:cubicBezTo>
                    <a:pt x="1167" y="62"/>
                    <a:pt x="1116" y="0"/>
                    <a:pt x="10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3"/>
            <p:cNvSpPr/>
            <p:nvPr/>
          </p:nvSpPr>
          <p:spPr>
            <a:xfrm>
              <a:off x="7510353" y="1981641"/>
              <a:ext cx="41553" cy="24520"/>
            </a:xfrm>
            <a:custGeom>
              <a:avLst/>
              <a:gdLst/>
              <a:ahLst/>
              <a:cxnLst/>
              <a:rect l="l" t="t" r="r" b="b"/>
              <a:pathLst>
                <a:path w="988" h="583" extrusionOk="0">
                  <a:moveTo>
                    <a:pt x="466" y="1"/>
                  </a:moveTo>
                  <a:cubicBezTo>
                    <a:pt x="533" y="1"/>
                    <a:pt x="584" y="62"/>
                    <a:pt x="570" y="127"/>
                  </a:cubicBezTo>
                  <a:cubicBezTo>
                    <a:pt x="512" y="387"/>
                    <a:pt x="280" y="583"/>
                    <a:pt x="1" y="583"/>
                  </a:cubicBezTo>
                  <a:lnTo>
                    <a:pt x="405" y="583"/>
                  </a:lnTo>
                  <a:cubicBezTo>
                    <a:pt x="682" y="583"/>
                    <a:pt x="916" y="388"/>
                    <a:pt x="974" y="127"/>
                  </a:cubicBezTo>
                  <a:cubicBezTo>
                    <a:pt x="988" y="61"/>
                    <a:pt x="937" y="1"/>
                    <a:pt x="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73"/>
            <p:cNvSpPr/>
            <p:nvPr/>
          </p:nvSpPr>
          <p:spPr>
            <a:xfrm>
              <a:off x="7371942" y="1932644"/>
              <a:ext cx="33057" cy="48955"/>
            </a:xfrm>
            <a:custGeom>
              <a:avLst/>
              <a:gdLst/>
              <a:ahLst/>
              <a:cxnLst/>
              <a:rect l="l" t="t" r="r" b="b"/>
              <a:pathLst>
                <a:path w="786" h="1164" extrusionOk="0">
                  <a:moveTo>
                    <a:pt x="236" y="0"/>
                  </a:moveTo>
                  <a:cubicBezTo>
                    <a:pt x="317" y="0"/>
                    <a:pt x="381" y="66"/>
                    <a:pt x="381" y="147"/>
                  </a:cubicBezTo>
                  <a:lnTo>
                    <a:pt x="381" y="571"/>
                  </a:lnTo>
                  <a:cubicBezTo>
                    <a:pt x="381" y="823"/>
                    <a:pt x="225" y="1044"/>
                    <a:pt x="0" y="1128"/>
                  </a:cubicBezTo>
                  <a:cubicBezTo>
                    <a:pt x="61" y="1151"/>
                    <a:pt x="128" y="1164"/>
                    <a:pt x="198" y="1164"/>
                  </a:cubicBezTo>
                  <a:cubicBezTo>
                    <a:pt x="205" y="1164"/>
                    <a:pt x="212" y="1164"/>
                    <a:pt x="219" y="1163"/>
                  </a:cubicBezTo>
                  <a:cubicBezTo>
                    <a:pt x="537" y="1155"/>
                    <a:pt x="785" y="887"/>
                    <a:pt x="785" y="569"/>
                  </a:cubicBezTo>
                  <a:lnTo>
                    <a:pt x="785" y="146"/>
                  </a:lnTo>
                  <a:cubicBezTo>
                    <a:pt x="785" y="66"/>
                    <a:pt x="720" y="0"/>
                    <a:pt x="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73"/>
            <p:cNvSpPr/>
            <p:nvPr/>
          </p:nvSpPr>
          <p:spPr>
            <a:xfrm>
              <a:off x="7469851" y="1932644"/>
              <a:ext cx="33099" cy="48955"/>
            </a:xfrm>
            <a:custGeom>
              <a:avLst/>
              <a:gdLst/>
              <a:ahLst/>
              <a:cxnLst/>
              <a:rect l="l" t="t" r="r" b="b"/>
              <a:pathLst>
                <a:path w="787" h="1164" extrusionOk="0">
                  <a:moveTo>
                    <a:pt x="236" y="0"/>
                  </a:moveTo>
                  <a:cubicBezTo>
                    <a:pt x="317" y="0"/>
                    <a:pt x="383" y="66"/>
                    <a:pt x="383" y="147"/>
                  </a:cubicBezTo>
                  <a:lnTo>
                    <a:pt x="383" y="571"/>
                  </a:lnTo>
                  <a:cubicBezTo>
                    <a:pt x="383" y="823"/>
                    <a:pt x="225" y="1044"/>
                    <a:pt x="1" y="1128"/>
                  </a:cubicBezTo>
                  <a:cubicBezTo>
                    <a:pt x="63" y="1151"/>
                    <a:pt x="129" y="1164"/>
                    <a:pt x="198" y="1164"/>
                  </a:cubicBezTo>
                  <a:cubicBezTo>
                    <a:pt x="205" y="1164"/>
                    <a:pt x="213" y="1164"/>
                    <a:pt x="220" y="1163"/>
                  </a:cubicBezTo>
                  <a:cubicBezTo>
                    <a:pt x="538" y="1155"/>
                    <a:pt x="787" y="887"/>
                    <a:pt x="787" y="569"/>
                  </a:cubicBezTo>
                  <a:lnTo>
                    <a:pt x="787" y="146"/>
                  </a:lnTo>
                  <a:cubicBezTo>
                    <a:pt x="787" y="66"/>
                    <a:pt x="721" y="0"/>
                    <a:pt x="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73"/>
            <p:cNvSpPr/>
            <p:nvPr/>
          </p:nvSpPr>
          <p:spPr>
            <a:xfrm>
              <a:off x="7374928" y="1932644"/>
              <a:ext cx="11145" cy="30029"/>
            </a:xfrm>
            <a:custGeom>
              <a:avLst/>
              <a:gdLst/>
              <a:ahLst/>
              <a:cxnLst/>
              <a:rect l="l" t="t" r="r" b="b"/>
              <a:pathLst>
                <a:path w="265" h="714" extrusionOk="0">
                  <a:moveTo>
                    <a:pt x="1" y="0"/>
                  </a:moveTo>
                  <a:lnTo>
                    <a:pt x="1" y="582"/>
                  </a:lnTo>
                  <a:cubicBezTo>
                    <a:pt x="1" y="655"/>
                    <a:pt x="59" y="714"/>
                    <a:pt x="133" y="714"/>
                  </a:cubicBezTo>
                  <a:cubicBezTo>
                    <a:pt x="206" y="714"/>
                    <a:pt x="264" y="655"/>
                    <a:pt x="264" y="582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73"/>
            <p:cNvSpPr/>
            <p:nvPr/>
          </p:nvSpPr>
          <p:spPr>
            <a:xfrm>
              <a:off x="7472838" y="1932644"/>
              <a:ext cx="11103" cy="30029"/>
            </a:xfrm>
            <a:custGeom>
              <a:avLst/>
              <a:gdLst/>
              <a:ahLst/>
              <a:cxnLst/>
              <a:rect l="l" t="t" r="r" b="b"/>
              <a:pathLst>
                <a:path w="264" h="714" extrusionOk="0">
                  <a:moveTo>
                    <a:pt x="0" y="0"/>
                  </a:moveTo>
                  <a:lnTo>
                    <a:pt x="0" y="582"/>
                  </a:lnTo>
                  <a:cubicBezTo>
                    <a:pt x="0" y="655"/>
                    <a:pt x="60" y="714"/>
                    <a:pt x="133" y="714"/>
                  </a:cubicBezTo>
                  <a:cubicBezTo>
                    <a:pt x="205" y="714"/>
                    <a:pt x="264" y="655"/>
                    <a:pt x="264" y="582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73"/>
            <p:cNvSpPr/>
            <p:nvPr/>
          </p:nvSpPr>
          <p:spPr>
            <a:xfrm>
              <a:off x="7366054" y="1748560"/>
              <a:ext cx="126761" cy="123355"/>
            </a:xfrm>
            <a:custGeom>
              <a:avLst/>
              <a:gdLst/>
              <a:ahLst/>
              <a:cxnLst/>
              <a:rect l="l" t="t" r="r" b="b"/>
              <a:pathLst>
                <a:path w="3014" h="2933" extrusionOk="0">
                  <a:moveTo>
                    <a:pt x="2331" y="1"/>
                  </a:moveTo>
                  <a:cubicBezTo>
                    <a:pt x="2244" y="1"/>
                    <a:pt x="2157" y="26"/>
                    <a:pt x="2082" y="78"/>
                  </a:cubicBezTo>
                  <a:lnTo>
                    <a:pt x="931" y="78"/>
                  </a:lnTo>
                  <a:cubicBezTo>
                    <a:pt x="857" y="27"/>
                    <a:pt x="770" y="1"/>
                    <a:pt x="684" y="1"/>
                  </a:cubicBezTo>
                  <a:cubicBezTo>
                    <a:pt x="572" y="1"/>
                    <a:pt x="460" y="43"/>
                    <a:pt x="375" y="128"/>
                  </a:cubicBezTo>
                  <a:lnTo>
                    <a:pt x="168" y="334"/>
                  </a:lnTo>
                  <a:cubicBezTo>
                    <a:pt x="17" y="486"/>
                    <a:pt x="1" y="722"/>
                    <a:pt x="119" y="892"/>
                  </a:cubicBezTo>
                  <a:lnTo>
                    <a:pt x="119" y="2042"/>
                  </a:lnTo>
                  <a:cubicBezTo>
                    <a:pt x="1" y="2213"/>
                    <a:pt x="17" y="2448"/>
                    <a:pt x="168" y="2599"/>
                  </a:cubicBezTo>
                  <a:lnTo>
                    <a:pt x="375" y="2806"/>
                  </a:lnTo>
                  <a:cubicBezTo>
                    <a:pt x="459" y="2891"/>
                    <a:pt x="571" y="2933"/>
                    <a:pt x="682" y="2933"/>
                  </a:cubicBezTo>
                  <a:cubicBezTo>
                    <a:pt x="769" y="2933"/>
                    <a:pt x="857" y="2907"/>
                    <a:pt x="931" y="2855"/>
                  </a:cubicBezTo>
                  <a:lnTo>
                    <a:pt x="2082" y="2855"/>
                  </a:lnTo>
                  <a:cubicBezTo>
                    <a:pt x="2157" y="2907"/>
                    <a:pt x="2244" y="2933"/>
                    <a:pt x="2331" y="2933"/>
                  </a:cubicBezTo>
                  <a:cubicBezTo>
                    <a:pt x="2443" y="2933"/>
                    <a:pt x="2554" y="2891"/>
                    <a:pt x="2640" y="2806"/>
                  </a:cubicBezTo>
                  <a:lnTo>
                    <a:pt x="2846" y="2599"/>
                  </a:lnTo>
                  <a:cubicBezTo>
                    <a:pt x="2996" y="2449"/>
                    <a:pt x="3014" y="2213"/>
                    <a:pt x="2896" y="2042"/>
                  </a:cubicBezTo>
                  <a:lnTo>
                    <a:pt x="2896" y="892"/>
                  </a:lnTo>
                  <a:cubicBezTo>
                    <a:pt x="3014" y="722"/>
                    <a:pt x="2996" y="487"/>
                    <a:pt x="2846" y="334"/>
                  </a:cubicBezTo>
                  <a:lnTo>
                    <a:pt x="2640" y="128"/>
                  </a:lnTo>
                  <a:cubicBezTo>
                    <a:pt x="2555" y="43"/>
                    <a:pt x="2443" y="1"/>
                    <a:pt x="2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73"/>
            <p:cNvSpPr/>
            <p:nvPr/>
          </p:nvSpPr>
          <p:spPr>
            <a:xfrm>
              <a:off x="7404957" y="1736742"/>
              <a:ext cx="48997" cy="147033"/>
            </a:xfrm>
            <a:custGeom>
              <a:avLst/>
              <a:gdLst/>
              <a:ahLst/>
              <a:cxnLst/>
              <a:rect l="l" t="t" r="r" b="b"/>
              <a:pathLst>
                <a:path w="1165" h="3496" extrusionOk="0">
                  <a:moveTo>
                    <a:pt x="437" y="0"/>
                  </a:moveTo>
                  <a:cubicBezTo>
                    <a:pt x="196" y="0"/>
                    <a:pt x="0" y="197"/>
                    <a:pt x="0" y="438"/>
                  </a:cubicBezTo>
                  <a:cubicBezTo>
                    <a:pt x="0" y="472"/>
                    <a:pt x="4" y="506"/>
                    <a:pt x="11" y="538"/>
                  </a:cubicBezTo>
                  <a:lnTo>
                    <a:pt x="191" y="1316"/>
                  </a:lnTo>
                  <a:lnTo>
                    <a:pt x="191" y="2180"/>
                  </a:lnTo>
                  <a:lnTo>
                    <a:pt x="11" y="2957"/>
                  </a:lnTo>
                  <a:cubicBezTo>
                    <a:pt x="4" y="2989"/>
                    <a:pt x="0" y="3023"/>
                    <a:pt x="0" y="3059"/>
                  </a:cubicBezTo>
                  <a:cubicBezTo>
                    <a:pt x="0" y="3299"/>
                    <a:pt x="196" y="3495"/>
                    <a:pt x="437" y="3495"/>
                  </a:cubicBezTo>
                  <a:lnTo>
                    <a:pt x="728" y="3495"/>
                  </a:lnTo>
                  <a:cubicBezTo>
                    <a:pt x="969" y="3495"/>
                    <a:pt x="1164" y="3299"/>
                    <a:pt x="1164" y="3059"/>
                  </a:cubicBezTo>
                  <a:cubicBezTo>
                    <a:pt x="1164" y="3024"/>
                    <a:pt x="1161" y="2991"/>
                    <a:pt x="1153" y="2957"/>
                  </a:cubicBezTo>
                  <a:lnTo>
                    <a:pt x="974" y="2180"/>
                  </a:lnTo>
                  <a:lnTo>
                    <a:pt x="974" y="1316"/>
                  </a:lnTo>
                  <a:lnTo>
                    <a:pt x="1153" y="538"/>
                  </a:lnTo>
                  <a:cubicBezTo>
                    <a:pt x="1161" y="507"/>
                    <a:pt x="1164" y="474"/>
                    <a:pt x="1164" y="438"/>
                  </a:cubicBezTo>
                  <a:cubicBezTo>
                    <a:pt x="1164" y="197"/>
                    <a:pt x="9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73"/>
            <p:cNvSpPr/>
            <p:nvPr/>
          </p:nvSpPr>
          <p:spPr>
            <a:xfrm>
              <a:off x="7404957" y="1736742"/>
              <a:ext cx="48997" cy="147033"/>
            </a:xfrm>
            <a:custGeom>
              <a:avLst/>
              <a:gdLst/>
              <a:ahLst/>
              <a:cxnLst/>
              <a:rect l="l" t="t" r="r" b="b"/>
              <a:pathLst>
                <a:path w="1165" h="3496" extrusionOk="0">
                  <a:moveTo>
                    <a:pt x="437" y="0"/>
                  </a:moveTo>
                  <a:cubicBezTo>
                    <a:pt x="196" y="0"/>
                    <a:pt x="0" y="197"/>
                    <a:pt x="0" y="438"/>
                  </a:cubicBezTo>
                  <a:cubicBezTo>
                    <a:pt x="0" y="472"/>
                    <a:pt x="4" y="506"/>
                    <a:pt x="11" y="538"/>
                  </a:cubicBezTo>
                  <a:lnTo>
                    <a:pt x="191" y="1316"/>
                  </a:lnTo>
                  <a:lnTo>
                    <a:pt x="191" y="2180"/>
                  </a:lnTo>
                  <a:lnTo>
                    <a:pt x="11" y="2957"/>
                  </a:lnTo>
                  <a:cubicBezTo>
                    <a:pt x="4" y="2989"/>
                    <a:pt x="0" y="3023"/>
                    <a:pt x="0" y="3059"/>
                  </a:cubicBezTo>
                  <a:cubicBezTo>
                    <a:pt x="0" y="3299"/>
                    <a:pt x="196" y="3495"/>
                    <a:pt x="437" y="3495"/>
                  </a:cubicBezTo>
                  <a:lnTo>
                    <a:pt x="728" y="3495"/>
                  </a:lnTo>
                  <a:cubicBezTo>
                    <a:pt x="969" y="3495"/>
                    <a:pt x="1164" y="3299"/>
                    <a:pt x="1164" y="3059"/>
                  </a:cubicBezTo>
                  <a:cubicBezTo>
                    <a:pt x="1164" y="3024"/>
                    <a:pt x="1161" y="2991"/>
                    <a:pt x="1153" y="2957"/>
                  </a:cubicBezTo>
                  <a:lnTo>
                    <a:pt x="974" y="2180"/>
                  </a:lnTo>
                  <a:lnTo>
                    <a:pt x="974" y="1316"/>
                  </a:lnTo>
                  <a:lnTo>
                    <a:pt x="1153" y="538"/>
                  </a:lnTo>
                  <a:cubicBezTo>
                    <a:pt x="1161" y="507"/>
                    <a:pt x="1164" y="474"/>
                    <a:pt x="1164" y="438"/>
                  </a:cubicBezTo>
                  <a:cubicBezTo>
                    <a:pt x="1164" y="197"/>
                    <a:pt x="969" y="0"/>
                    <a:pt x="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3"/>
            <p:cNvSpPr/>
            <p:nvPr/>
          </p:nvSpPr>
          <p:spPr>
            <a:xfrm>
              <a:off x="7420897" y="1736742"/>
              <a:ext cx="33015" cy="147033"/>
            </a:xfrm>
            <a:custGeom>
              <a:avLst/>
              <a:gdLst/>
              <a:ahLst/>
              <a:cxnLst/>
              <a:rect l="l" t="t" r="r" b="b"/>
              <a:pathLst>
                <a:path w="785" h="3496" extrusionOk="0">
                  <a:moveTo>
                    <a:pt x="57" y="0"/>
                  </a:moveTo>
                  <a:cubicBezTo>
                    <a:pt x="37" y="0"/>
                    <a:pt x="18" y="2"/>
                    <a:pt x="0" y="4"/>
                  </a:cubicBezTo>
                  <a:cubicBezTo>
                    <a:pt x="215" y="33"/>
                    <a:pt x="380" y="216"/>
                    <a:pt x="380" y="438"/>
                  </a:cubicBezTo>
                  <a:cubicBezTo>
                    <a:pt x="380" y="472"/>
                    <a:pt x="375" y="506"/>
                    <a:pt x="368" y="538"/>
                  </a:cubicBezTo>
                  <a:lnTo>
                    <a:pt x="189" y="1316"/>
                  </a:lnTo>
                  <a:lnTo>
                    <a:pt x="189" y="2180"/>
                  </a:lnTo>
                  <a:lnTo>
                    <a:pt x="368" y="2957"/>
                  </a:lnTo>
                  <a:cubicBezTo>
                    <a:pt x="375" y="2989"/>
                    <a:pt x="380" y="3023"/>
                    <a:pt x="380" y="3059"/>
                  </a:cubicBezTo>
                  <a:cubicBezTo>
                    <a:pt x="380" y="3280"/>
                    <a:pt x="215" y="3463"/>
                    <a:pt x="0" y="3491"/>
                  </a:cubicBezTo>
                  <a:cubicBezTo>
                    <a:pt x="20" y="3494"/>
                    <a:pt x="37" y="3495"/>
                    <a:pt x="57" y="3495"/>
                  </a:cubicBezTo>
                  <a:lnTo>
                    <a:pt x="348" y="3495"/>
                  </a:lnTo>
                  <a:cubicBezTo>
                    <a:pt x="589" y="3495"/>
                    <a:pt x="784" y="3299"/>
                    <a:pt x="784" y="3059"/>
                  </a:cubicBezTo>
                  <a:cubicBezTo>
                    <a:pt x="784" y="3024"/>
                    <a:pt x="780" y="2991"/>
                    <a:pt x="773" y="2957"/>
                  </a:cubicBezTo>
                  <a:lnTo>
                    <a:pt x="594" y="2180"/>
                  </a:lnTo>
                  <a:lnTo>
                    <a:pt x="594" y="1316"/>
                  </a:lnTo>
                  <a:lnTo>
                    <a:pt x="773" y="538"/>
                  </a:lnTo>
                  <a:cubicBezTo>
                    <a:pt x="780" y="507"/>
                    <a:pt x="784" y="472"/>
                    <a:pt x="784" y="438"/>
                  </a:cubicBezTo>
                  <a:cubicBezTo>
                    <a:pt x="784" y="197"/>
                    <a:pt x="589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73"/>
            <p:cNvSpPr/>
            <p:nvPr/>
          </p:nvSpPr>
          <p:spPr>
            <a:xfrm>
              <a:off x="7355918" y="1785696"/>
              <a:ext cx="147033" cy="49039"/>
            </a:xfrm>
            <a:custGeom>
              <a:avLst/>
              <a:gdLst/>
              <a:ahLst/>
              <a:cxnLst/>
              <a:rect l="l" t="t" r="r" b="b"/>
              <a:pathLst>
                <a:path w="3496" h="1166" extrusionOk="0">
                  <a:moveTo>
                    <a:pt x="438" y="1"/>
                  </a:moveTo>
                  <a:cubicBezTo>
                    <a:pt x="197" y="1"/>
                    <a:pt x="1" y="197"/>
                    <a:pt x="1" y="438"/>
                  </a:cubicBezTo>
                  <a:lnTo>
                    <a:pt x="1" y="728"/>
                  </a:lnTo>
                  <a:cubicBezTo>
                    <a:pt x="1" y="969"/>
                    <a:pt x="197" y="1166"/>
                    <a:pt x="438" y="1166"/>
                  </a:cubicBezTo>
                  <a:cubicBezTo>
                    <a:pt x="473" y="1166"/>
                    <a:pt x="506" y="1162"/>
                    <a:pt x="539" y="1155"/>
                  </a:cubicBezTo>
                  <a:lnTo>
                    <a:pt x="1316" y="975"/>
                  </a:lnTo>
                  <a:lnTo>
                    <a:pt x="2180" y="975"/>
                  </a:lnTo>
                  <a:lnTo>
                    <a:pt x="2958" y="1155"/>
                  </a:lnTo>
                  <a:cubicBezTo>
                    <a:pt x="2990" y="1162"/>
                    <a:pt x="3024" y="1166"/>
                    <a:pt x="3058" y="1166"/>
                  </a:cubicBezTo>
                  <a:cubicBezTo>
                    <a:pt x="3299" y="1166"/>
                    <a:pt x="3496" y="969"/>
                    <a:pt x="3496" y="728"/>
                  </a:cubicBezTo>
                  <a:lnTo>
                    <a:pt x="3496" y="438"/>
                  </a:lnTo>
                  <a:cubicBezTo>
                    <a:pt x="3496" y="197"/>
                    <a:pt x="3299" y="1"/>
                    <a:pt x="3058" y="1"/>
                  </a:cubicBezTo>
                  <a:cubicBezTo>
                    <a:pt x="3024" y="1"/>
                    <a:pt x="2989" y="5"/>
                    <a:pt x="2958" y="13"/>
                  </a:cubicBezTo>
                  <a:lnTo>
                    <a:pt x="2180" y="192"/>
                  </a:lnTo>
                  <a:lnTo>
                    <a:pt x="1316" y="192"/>
                  </a:lnTo>
                  <a:lnTo>
                    <a:pt x="539" y="13"/>
                  </a:lnTo>
                  <a:cubicBezTo>
                    <a:pt x="505" y="5"/>
                    <a:pt x="472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73"/>
            <p:cNvSpPr/>
            <p:nvPr/>
          </p:nvSpPr>
          <p:spPr>
            <a:xfrm>
              <a:off x="7423883" y="1767443"/>
              <a:ext cx="11103" cy="23847"/>
            </a:xfrm>
            <a:custGeom>
              <a:avLst/>
              <a:gdLst/>
              <a:ahLst/>
              <a:cxnLst/>
              <a:rect l="l" t="t" r="r" b="b"/>
              <a:pathLst>
                <a:path w="264" h="567" extrusionOk="0">
                  <a:moveTo>
                    <a:pt x="132" y="0"/>
                  </a:moveTo>
                  <a:cubicBezTo>
                    <a:pt x="59" y="0"/>
                    <a:pt x="0" y="58"/>
                    <a:pt x="0" y="131"/>
                  </a:cubicBezTo>
                  <a:lnTo>
                    <a:pt x="0" y="436"/>
                  </a:lnTo>
                  <a:cubicBezTo>
                    <a:pt x="0" y="508"/>
                    <a:pt x="59" y="567"/>
                    <a:pt x="132" y="567"/>
                  </a:cubicBezTo>
                  <a:cubicBezTo>
                    <a:pt x="205" y="567"/>
                    <a:pt x="263" y="508"/>
                    <a:pt x="263" y="436"/>
                  </a:cubicBezTo>
                  <a:lnTo>
                    <a:pt x="263" y="131"/>
                  </a:lnTo>
                  <a:cubicBezTo>
                    <a:pt x="263" y="58"/>
                    <a:pt x="205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73"/>
            <p:cNvSpPr/>
            <p:nvPr/>
          </p:nvSpPr>
          <p:spPr>
            <a:xfrm>
              <a:off x="7386620" y="1804706"/>
              <a:ext cx="23931" cy="11103"/>
            </a:xfrm>
            <a:custGeom>
              <a:avLst/>
              <a:gdLst/>
              <a:ahLst/>
              <a:cxnLst/>
              <a:rect l="l" t="t" r="r" b="b"/>
              <a:pathLst>
                <a:path w="569" h="264" extrusionOk="0">
                  <a:moveTo>
                    <a:pt x="133" y="1"/>
                  </a:moveTo>
                  <a:cubicBezTo>
                    <a:pt x="60" y="1"/>
                    <a:pt x="1" y="59"/>
                    <a:pt x="1" y="132"/>
                  </a:cubicBezTo>
                  <a:cubicBezTo>
                    <a:pt x="1" y="206"/>
                    <a:pt x="59" y="264"/>
                    <a:pt x="133" y="264"/>
                  </a:cubicBezTo>
                  <a:lnTo>
                    <a:pt x="436" y="264"/>
                  </a:lnTo>
                  <a:cubicBezTo>
                    <a:pt x="509" y="264"/>
                    <a:pt x="568" y="206"/>
                    <a:pt x="568" y="132"/>
                  </a:cubicBezTo>
                  <a:cubicBezTo>
                    <a:pt x="568" y="59"/>
                    <a:pt x="509" y="1"/>
                    <a:pt x="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73"/>
            <p:cNvSpPr/>
            <p:nvPr/>
          </p:nvSpPr>
          <p:spPr>
            <a:xfrm>
              <a:off x="7423883" y="1829141"/>
              <a:ext cx="11103" cy="23931"/>
            </a:xfrm>
            <a:custGeom>
              <a:avLst/>
              <a:gdLst/>
              <a:ahLst/>
              <a:cxnLst/>
              <a:rect l="l" t="t" r="r" b="b"/>
              <a:pathLst>
                <a:path w="264" h="569" extrusionOk="0">
                  <a:moveTo>
                    <a:pt x="132" y="1"/>
                  </a:moveTo>
                  <a:cubicBezTo>
                    <a:pt x="59" y="1"/>
                    <a:pt x="0" y="60"/>
                    <a:pt x="0" y="133"/>
                  </a:cubicBezTo>
                  <a:lnTo>
                    <a:pt x="0" y="436"/>
                  </a:lnTo>
                  <a:cubicBezTo>
                    <a:pt x="0" y="509"/>
                    <a:pt x="59" y="568"/>
                    <a:pt x="132" y="568"/>
                  </a:cubicBezTo>
                  <a:cubicBezTo>
                    <a:pt x="205" y="568"/>
                    <a:pt x="263" y="509"/>
                    <a:pt x="263" y="436"/>
                  </a:cubicBezTo>
                  <a:lnTo>
                    <a:pt x="263" y="133"/>
                  </a:lnTo>
                  <a:cubicBezTo>
                    <a:pt x="263" y="60"/>
                    <a:pt x="205" y="1"/>
                    <a:pt x="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73"/>
            <p:cNvSpPr/>
            <p:nvPr/>
          </p:nvSpPr>
          <p:spPr>
            <a:xfrm>
              <a:off x="7448318" y="1804706"/>
              <a:ext cx="23889" cy="11103"/>
            </a:xfrm>
            <a:custGeom>
              <a:avLst/>
              <a:gdLst/>
              <a:ahLst/>
              <a:cxnLst/>
              <a:rect l="l" t="t" r="r" b="b"/>
              <a:pathLst>
                <a:path w="568" h="264" extrusionOk="0">
                  <a:moveTo>
                    <a:pt x="132" y="1"/>
                  </a:moveTo>
                  <a:cubicBezTo>
                    <a:pt x="60" y="1"/>
                    <a:pt x="0" y="59"/>
                    <a:pt x="0" y="132"/>
                  </a:cubicBezTo>
                  <a:cubicBezTo>
                    <a:pt x="0" y="206"/>
                    <a:pt x="60" y="264"/>
                    <a:pt x="132" y="264"/>
                  </a:cubicBezTo>
                  <a:lnTo>
                    <a:pt x="436" y="264"/>
                  </a:lnTo>
                  <a:cubicBezTo>
                    <a:pt x="510" y="264"/>
                    <a:pt x="568" y="206"/>
                    <a:pt x="568" y="132"/>
                  </a:cubicBezTo>
                  <a:cubicBezTo>
                    <a:pt x="568" y="59"/>
                    <a:pt x="510" y="1"/>
                    <a:pt x="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73"/>
            <p:cNvSpPr/>
            <p:nvPr/>
          </p:nvSpPr>
          <p:spPr>
            <a:xfrm>
              <a:off x="7475151" y="1785738"/>
              <a:ext cx="27800" cy="48997"/>
            </a:xfrm>
            <a:custGeom>
              <a:avLst/>
              <a:gdLst/>
              <a:ahLst/>
              <a:cxnLst/>
              <a:rect l="l" t="t" r="r" b="b"/>
              <a:pathLst>
                <a:path w="661" h="1165" extrusionOk="0">
                  <a:moveTo>
                    <a:pt x="223" y="1"/>
                  </a:moveTo>
                  <a:cubicBezTo>
                    <a:pt x="189" y="1"/>
                    <a:pt x="155" y="4"/>
                    <a:pt x="123" y="12"/>
                  </a:cubicBezTo>
                  <a:lnTo>
                    <a:pt x="1" y="40"/>
                  </a:lnTo>
                  <a:cubicBezTo>
                    <a:pt x="150" y="109"/>
                    <a:pt x="256" y="260"/>
                    <a:pt x="256" y="437"/>
                  </a:cubicBezTo>
                  <a:lnTo>
                    <a:pt x="256" y="727"/>
                  </a:lnTo>
                  <a:cubicBezTo>
                    <a:pt x="256" y="904"/>
                    <a:pt x="151" y="1055"/>
                    <a:pt x="1" y="1125"/>
                  </a:cubicBezTo>
                  <a:lnTo>
                    <a:pt x="123" y="1153"/>
                  </a:lnTo>
                  <a:cubicBezTo>
                    <a:pt x="154" y="1161"/>
                    <a:pt x="189" y="1165"/>
                    <a:pt x="223" y="1165"/>
                  </a:cubicBezTo>
                  <a:cubicBezTo>
                    <a:pt x="464" y="1165"/>
                    <a:pt x="661" y="968"/>
                    <a:pt x="661" y="727"/>
                  </a:cubicBezTo>
                  <a:lnTo>
                    <a:pt x="661" y="437"/>
                  </a:lnTo>
                  <a:cubicBezTo>
                    <a:pt x="661" y="196"/>
                    <a:pt x="464" y="1"/>
                    <a:pt x="2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73"/>
            <p:cNvSpPr/>
            <p:nvPr/>
          </p:nvSpPr>
          <p:spPr>
            <a:xfrm>
              <a:off x="7404957" y="1785780"/>
              <a:ext cx="48955" cy="48955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1" y="1"/>
                  </a:moveTo>
                  <a:cubicBezTo>
                    <a:pt x="261" y="1"/>
                    <a:pt x="0" y="261"/>
                    <a:pt x="0" y="582"/>
                  </a:cubicBezTo>
                  <a:cubicBezTo>
                    <a:pt x="0" y="904"/>
                    <a:pt x="261" y="1164"/>
                    <a:pt x="581" y="1164"/>
                  </a:cubicBezTo>
                  <a:cubicBezTo>
                    <a:pt x="903" y="1164"/>
                    <a:pt x="1163" y="904"/>
                    <a:pt x="1163" y="582"/>
                  </a:cubicBezTo>
                  <a:cubicBezTo>
                    <a:pt x="1163" y="261"/>
                    <a:pt x="903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73"/>
            <p:cNvSpPr/>
            <p:nvPr/>
          </p:nvSpPr>
          <p:spPr>
            <a:xfrm>
              <a:off x="7420939" y="1785780"/>
              <a:ext cx="35370" cy="49039"/>
            </a:xfrm>
            <a:custGeom>
              <a:avLst/>
              <a:gdLst/>
              <a:ahLst/>
              <a:cxnLst/>
              <a:rect l="l" t="t" r="r" b="b"/>
              <a:pathLst>
                <a:path w="841" h="1166" extrusionOk="0">
                  <a:moveTo>
                    <a:pt x="204" y="0"/>
                  </a:moveTo>
                  <a:cubicBezTo>
                    <a:pt x="135" y="0"/>
                    <a:pt x="66" y="12"/>
                    <a:pt x="0" y="37"/>
                  </a:cubicBezTo>
                  <a:cubicBezTo>
                    <a:pt x="77" y="64"/>
                    <a:pt x="148" y="109"/>
                    <a:pt x="209" y="171"/>
                  </a:cubicBezTo>
                  <a:cubicBezTo>
                    <a:pt x="436" y="397"/>
                    <a:pt x="436" y="766"/>
                    <a:pt x="209" y="995"/>
                  </a:cubicBezTo>
                  <a:cubicBezTo>
                    <a:pt x="148" y="1056"/>
                    <a:pt x="76" y="1101"/>
                    <a:pt x="0" y="1129"/>
                  </a:cubicBezTo>
                  <a:cubicBezTo>
                    <a:pt x="66" y="1153"/>
                    <a:pt x="135" y="1165"/>
                    <a:pt x="203" y="1165"/>
                  </a:cubicBezTo>
                  <a:cubicBezTo>
                    <a:pt x="352" y="1165"/>
                    <a:pt x="501" y="1108"/>
                    <a:pt x="614" y="995"/>
                  </a:cubicBezTo>
                  <a:cubicBezTo>
                    <a:pt x="841" y="766"/>
                    <a:pt x="841" y="397"/>
                    <a:pt x="614" y="171"/>
                  </a:cubicBezTo>
                  <a:cubicBezTo>
                    <a:pt x="501" y="57"/>
                    <a:pt x="353" y="0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7" name="Google Shape;3107;p73"/>
          <p:cNvGrpSpPr/>
          <p:nvPr/>
        </p:nvGrpSpPr>
        <p:grpSpPr>
          <a:xfrm>
            <a:off x="4751036" y="1792798"/>
            <a:ext cx="372881" cy="372880"/>
            <a:chOff x="2355302" y="4235234"/>
            <a:chExt cx="372881" cy="372880"/>
          </a:xfrm>
        </p:grpSpPr>
        <p:sp>
          <p:nvSpPr>
            <p:cNvPr id="3108" name="Google Shape;3108;p73"/>
            <p:cNvSpPr/>
            <p:nvPr/>
          </p:nvSpPr>
          <p:spPr>
            <a:xfrm>
              <a:off x="2529335" y="4235234"/>
              <a:ext cx="24940" cy="49754"/>
            </a:xfrm>
            <a:custGeom>
              <a:avLst/>
              <a:gdLst/>
              <a:ahLst/>
              <a:cxnLst/>
              <a:rect l="l" t="t" r="r" b="b"/>
              <a:pathLst>
                <a:path w="593" h="1183" extrusionOk="0">
                  <a:moveTo>
                    <a:pt x="296" y="1"/>
                  </a:moveTo>
                  <a:cubicBezTo>
                    <a:pt x="134" y="1"/>
                    <a:pt x="1" y="132"/>
                    <a:pt x="1" y="296"/>
                  </a:cubicBezTo>
                  <a:lnTo>
                    <a:pt x="1" y="887"/>
                  </a:lnTo>
                  <a:cubicBezTo>
                    <a:pt x="1" y="1049"/>
                    <a:pt x="132" y="1182"/>
                    <a:pt x="296" y="1182"/>
                  </a:cubicBezTo>
                  <a:cubicBezTo>
                    <a:pt x="459" y="1182"/>
                    <a:pt x="592" y="1051"/>
                    <a:pt x="592" y="887"/>
                  </a:cubicBezTo>
                  <a:lnTo>
                    <a:pt x="592" y="296"/>
                  </a:lnTo>
                  <a:cubicBezTo>
                    <a:pt x="592" y="133"/>
                    <a:pt x="460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73"/>
            <p:cNvSpPr/>
            <p:nvPr/>
          </p:nvSpPr>
          <p:spPr>
            <a:xfrm>
              <a:off x="2529335" y="4558318"/>
              <a:ext cx="24940" cy="49796"/>
            </a:xfrm>
            <a:custGeom>
              <a:avLst/>
              <a:gdLst/>
              <a:ahLst/>
              <a:cxnLst/>
              <a:rect l="l" t="t" r="r" b="b"/>
              <a:pathLst>
                <a:path w="593" h="1184" extrusionOk="0">
                  <a:moveTo>
                    <a:pt x="296" y="1"/>
                  </a:moveTo>
                  <a:cubicBezTo>
                    <a:pt x="134" y="1"/>
                    <a:pt x="1" y="132"/>
                    <a:pt x="1" y="296"/>
                  </a:cubicBezTo>
                  <a:lnTo>
                    <a:pt x="1" y="887"/>
                  </a:lnTo>
                  <a:cubicBezTo>
                    <a:pt x="1" y="1050"/>
                    <a:pt x="132" y="1183"/>
                    <a:pt x="296" y="1183"/>
                  </a:cubicBezTo>
                  <a:cubicBezTo>
                    <a:pt x="459" y="1183"/>
                    <a:pt x="592" y="1051"/>
                    <a:pt x="592" y="887"/>
                  </a:cubicBezTo>
                  <a:lnTo>
                    <a:pt x="592" y="296"/>
                  </a:lnTo>
                  <a:cubicBezTo>
                    <a:pt x="592" y="134"/>
                    <a:pt x="460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73"/>
            <p:cNvSpPr/>
            <p:nvPr/>
          </p:nvSpPr>
          <p:spPr>
            <a:xfrm>
              <a:off x="2678387" y="4409183"/>
              <a:ext cx="49796" cy="24940"/>
            </a:xfrm>
            <a:custGeom>
              <a:avLst/>
              <a:gdLst/>
              <a:ahLst/>
              <a:cxnLst/>
              <a:rect l="l" t="t" r="r" b="b"/>
              <a:pathLst>
                <a:path w="1184" h="593" extrusionOk="0">
                  <a:moveTo>
                    <a:pt x="297" y="1"/>
                  </a:moveTo>
                  <a:cubicBezTo>
                    <a:pt x="134" y="1"/>
                    <a:pt x="1" y="132"/>
                    <a:pt x="1" y="297"/>
                  </a:cubicBezTo>
                  <a:cubicBezTo>
                    <a:pt x="1" y="461"/>
                    <a:pt x="133" y="592"/>
                    <a:pt x="297" y="592"/>
                  </a:cubicBezTo>
                  <a:lnTo>
                    <a:pt x="887" y="592"/>
                  </a:lnTo>
                  <a:cubicBezTo>
                    <a:pt x="1050" y="592"/>
                    <a:pt x="1183" y="461"/>
                    <a:pt x="1183" y="297"/>
                  </a:cubicBezTo>
                  <a:cubicBezTo>
                    <a:pt x="1183" y="132"/>
                    <a:pt x="1051" y="1"/>
                    <a:pt x="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1" name="Google Shape;3111;p73"/>
            <p:cNvSpPr/>
            <p:nvPr/>
          </p:nvSpPr>
          <p:spPr>
            <a:xfrm>
              <a:off x="2355302" y="4409183"/>
              <a:ext cx="49796" cy="24940"/>
            </a:xfrm>
            <a:custGeom>
              <a:avLst/>
              <a:gdLst/>
              <a:ahLst/>
              <a:cxnLst/>
              <a:rect l="l" t="t" r="r" b="b"/>
              <a:pathLst>
                <a:path w="1184" h="593" extrusionOk="0">
                  <a:moveTo>
                    <a:pt x="297" y="1"/>
                  </a:moveTo>
                  <a:cubicBezTo>
                    <a:pt x="134" y="1"/>
                    <a:pt x="1" y="132"/>
                    <a:pt x="1" y="297"/>
                  </a:cubicBezTo>
                  <a:cubicBezTo>
                    <a:pt x="1" y="461"/>
                    <a:pt x="133" y="592"/>
                    <a:pt x="297" y="592"/>
                  </a:cubicBezTo>
                  <a:lnTo>
                    <a:pt x="887" y="592"/>
                  </a:lnTo>
                  <a:cubicBezTo>
                    <a:pt x="1050" y="592"/>
                    <a:pt x="1183" y="461"/>
                    <a:pt x="1183" y="297"/>
                  </a:cubicBezTo>
                  <a:cubicBezTo>
                    <a:pt x="1183" y="132"/>
                    <a:pt x="1051" y="1"/>
                    <a:pt x="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3"/>
            <p:cNvSpPr/>
            <p:nvPr/>
          </p:nvSpPr>
          <p:spPr>
            <a:xfrm>
              <a:off x="2429870" y="4309802"/>
              <a:ext cx="223746" cy="223746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60" y="1"/>
                  </a:moveTo>
                  <a:cubicBezTo>
                    <a:pt x="1191" y="1"/>
                    <a:pt x="0" y="1190"/>
                    <a:pt x="0" y="2660"/>
                  </a:cubicBezTo>
                  <a:cubicBezTo>
                    <a:pt x="0" y="4129"/>
                    <a:pt x="1191" y="5319"/>
                    <a:pt x="2660" y="5319"/>
                  </a:cubicBezTo>
                  <a:cubicBezTo>
                    <a:pt x="4129" y="5319"/>
                    <a:pt x="5319" y="4129"/>
                    <a:pt x="5319" y="2660"/>
                  </a:cubicBezTo>
                  <a:cubicBezTo>
                    <a:pt x="5319" y="1190"/>
                    <a:pt x="4129" y="1"/>
                    <a:pt x="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3"/>
            <p:cNvSpPr/>
            <p:nvPr/>
          </p:nvSpPr>
          <p:spPr>
            <a:xfrm>
              <a:off x="2633511" y="4286208"/>
              <a:ext cx="44875" cy="42478"/>
            </a:xfrm>
            <a:custGeom>
              <a:avLst/>
              <a:gdLst/>
              <a:ahLst/>
              <a:cxnLst/>
              <a:rect l="l" t="t" r="r" b="b"/>
              <a:pathLst>
                <a:path w="1067" h="1010" extrusionOk="0">
                  <a:moveTo>
                    <a:pt x="743" y="0"/>
                  </a:moveTo>
                  <a:cubicBezTo>
                    <a:pt x="667" y="0"/>
                    <a:pt x="592" y="29"/>
                    <a:pt x="534" y="87"/>
                  </a:cubicBezTo>
                  <a:lnTo>
                    <a:pt x="116" y="505"/>
                  </a:lnTo>
                  <a:cubicBezTo>
                    <a:pt x="1" y="620"/>
                    <a:pt x="1" y="807"/>
                    <a:pt x="116" y="922"/>
                  </a:cubicBezTo>
                  <a:cubicBezTo>
                    <a:pt x="174" y="980"/>
                    <a:pt x="249" y="1009"/>
                    <a:pt x="325" y="1009"/>
                  </a:cubicBezTo>
                  <a:cubicBezTo>
                    <a:pt x="401" y="1009"/>
                    <a:pt x="476" y="980"/>
                    <a:pt x="534" y="922"/>
                  </a:cubicBezTo>
                  <a:lnTo>
                    <a:pt x="952" y="505"/>
                  </a:lnTo>
                  <a:cubicBezTo>
                    <a:pt x="1067" y="389"/>
                    <a:pt x="1067" y="202"/>
                    <a:pt x="952" y="87"/>
                  </a:cubicBezTo>
                  <a:cubicBezTo>
                    <a:pt x="894" y="29"/>
                    <a:pt x="818" y="0"/>
                    <a:pt x="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3"/>
            <p:cNvSpPr/>
            <p:nvPr/>
          </p:nvSpPr>
          <p:spPr>
            <a:xfrm>
              <a:off x="2405098" y="4514620"/>
              <a:ext cx="44875" cy="42478"/>
            </a:xfrm>
            <a:custGeom>
              <a:avLst/>
              <a:gdLst/>
              <a:ahLst/>
              <a:cxnLst/>
              <a:rect l="l" t="t" r="r" b="b"/>
              <a:pathLst>
                <a:path w="1067" h="1010" extrusionOk="0">
                  <a:moveTo>
                    <a:pt x="742" y="1"/>
                  </a:moveTo>
                  <a:cubicBezTo>
                    <a:pt x="667" y="1"/>
                    <a:pt x="591" y="30"/>
                    <a:pt x="533" y="88"/>
                  </a:cubicBezTo>
                  <a:lnTo>
                    <a:pt x="115" y="506"/>
                  </a:lnTo>
                  <a:cubicBezTo>
                    <a:pt x="0" y="621"/>
                    <a:pt x="0" y="808"/>
                    <a:pt x="115" y="923"/>
                  </a:cubicBezTo>
                  <a:cubicBezTo>
                    <a:pt x="173" y="981"/>
                    <a:pt x="249" y="1010"/>
                    <a:pt x="324" y="1010"/>
                  </a:cubicBezTo>
                  <a:cubicBezTo>
                    <a:pt x="400" y="1010"/>
                    <a:pt x="476" y="981"/>
                    <a:pt x="533" y="923"/>
                  </a:cubicBezTo>
                  <a:lnTo>
                    <a:pt x="951" y="506"/>
                  </a:lnTo>
                  <a:cubicBezTo>
                    <a:pt x="1066" y="390"/>
                    <a:pt x="1066" y="202"/>
                    <a:pt x="951" y="88"/>
                  </a:cubicBezTo>
                  <a:cubicBezTo>
                    <a:pt x="893" y="30"/>
                    <a:pt x="818" y="1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73"/>
            <p:cNvSpPr/>
            <p:nvPr/>
          </p:nvSpPr>
          <p:spPr>
            <a:xfrm>
              <a:off x="2633511" y="4514620"/>
              <a:ext cx="44875" cy="42478"/>
            </a:xfrm>
            <a:custGeom>
              <a:avLst/>
              <a:gdLst/>
              <a:ahLst/>
              <a:cxnLst/>
              <a:rect l="l" t="t" r="r" b="b"/>
              <a:pathLst>
                <a:path w="1067" h="1010" extrusionOk="0">
                  <a:moveTo>
                    <a:pt x="325" y="1"/>
                  </a:moveTo>
                  <a:cubicBezTo>
                    <a:pt x="249" y="1"/>
                    <a:pt x="174" y="30"/>
                    <a:pt x="116" y="88"/>
                  </a:cubicBezTo>
                  <a:cubicBezTo>
                    <a:pt x="1" y="202"/>
                    <a:pt x="1" y="390"/>
                    <a:pt x="116" y="506"/>
                  </a:cubicBezTo>
                  <a:lnTo>
                    <a:pt x="534" y="923"/>
                  </a:lnTo>
                  <a:cubicBezTo>
                    <a:pt x="592" y="981"/>
                    <a:pt x="667" y="1010"/>
                    <a:pt x="743" y="1010"/>
                  </a:cubicBezTo>
                  <a:cubicBezTo>
                    <a:pt x="818" y="1010"/>
                    <a:pt x="894" y="981"/>
                    <a:pt x="952" y="923"/>
                  </a:cubicBezTo>
                  <a:cubicBezTo>
                    <a:pt x="1067" y="808"/>
                    <a:pt x="1067" y="621"/>
                    <a:pt x="952" y="506"/>
                  </a:cubicBezTo>
                  <a:lnTo>
                    <a:pt x="534" y="88"/>
                  </a:lnTo>
                  <a:cubicBezTo>
                    <a:pt x="476" y="30"/>
                    <a:pt x="401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73"/>
            <p:cNvSpPr/>
            <p:nvPr/>
          </p:nvSpPr>
          <p:spPr>
            <a:xfrm>
              <a:off x="2405098" y="4286166"/>
              <a:ext cx="44875" cy="42436"/>
            </a:xfrm>
            <a:custGeom>
              <a:avLst/>
              <a:gdLst/>
              <a:ahLst/>
              <a:cxnLst/>
              <a:rect l="l" t="t" r="r" b="b"/>
              <a:pathLst>
                <a:path w="1067" h="1009" extrusionOk="0">
                  <a:moveTo>
                    <a:pt x="324" y="0"/>
                  </a:moveTo>
                  <a:cubicBezTo>
                    <a:pt x="249" y="0"/>
                    <a:pt x="173" y="29"/>
                    <a:pt x="115" y="87"/>
                  </a:cubicBezTo>
                  <a:cubicBezTo>
                    <a:pt x="0" y="202"/>
                    <a:pt x="0" y="389"/>
                    <a:pt x="115" y="504"/>
                  </a:cubicBezTo>
                  <a:lnTo>
                    <a:pt x="533" y="922"/>
                  </a:lnTo>
                  <a:cubicBezTo>
                    <a:pt x="591" y="980"/>
                    <a:pt x="667" y="1008"/>
                    <a:pt x="742" y="1008"/>
                  </a:cubicBezTo>
                  <a:cubicBezTo>
                    <a:pt x="818" y="1008"/>
                    <a:pt x="893" y="980"/>
                    <a:pt x="951" y="922"/>
                  </a:cubicBezTo>
                  <a:cubicBezTo>
                    <a:pt x="1066" y="806"/>
                    <a:pt x="1066" y="620"/>
                    <a:pt x="951" y="504"/>
                  </a:cubicBezTo>
                  <a:lnTo>
                    <a:pt x="533" y="87"/>
                  </a:lnTo>
                  <a:cubicBezTo>
                    <a:pt x="476" y="29"/>
                    <a:pt x="400" y="0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3"/>
            <p:cNvSpPr/>
            <p:nvPr/>
          </p:nvSpPr>
          <p:spPr>
            <a:xfrm>
              <a:off x="2473525" y="4266819"/>
              <a:ext cx="17538" cy="22669"/>
            </a:xfrm>
            <a:custGeom>
              <a:avLst/>
              <a:gdLst/>
              <a:ahLst/>
              <a:cxnLst/>
              <a:rect l="l" t="t" r="r" b="b"/>
              <a:pathLst>
                <a:path w="417" h="539" extrusionOk="0">
                  <a:moveTo>
                    <a:pt x="152" y="0"/>
                  </a:moveTo>
                  <a:cubicBezTo>
                    <a:pt x="135" y="0"/>
                    <a:pt x="118" y="3"/>
                    <a:pt x="101" y="10"/>
                  </a:cubicBezTo>
                  <a:cubicBezTo>
                    <a:pt x="32" y="39"/>
                    <a:pt x="1" y="117"/>
                    <a:pt x="28" y="184"/>
                  </a:cubicBezTo>
                  <a:lnTo>
                    <a:pt x="141" y="457"/>
                  </a:lnTo>
                  <a:cubicBezTo>
                    <a:pt x="163" y="508"/>
                    <a:pt x="213" y="539"/>
                    <a:pt x="265" y="539"/>
                  </a:cubicBezTo>
                  <a:cubicBezTo>
                    <a:pt x="281" y="539"/>
                    <a:pt x="300" y="537"/>
                    <a:pt x="315" y="531"/>
                  </a:cubicBezTo>
                  <a:cubicBezTo>
                    <a:pt x="385" y="502"/>
                    <a:pt x="417" y="424"/>
                    <a:pt x="388" y="356"/>
                  </a:cubicBezTo>
                  <a:lnTo>
                    <a:pt x="275" y="83"/>
                  </a:lnTo>
                  <a:cubicBezTo>
                    <a:pt x="254" y="31"/>
                    <a:pt x="205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73"/>
            <p:cNvSpPr/>
            <p:nvPr/>
          </p:nvSpPr>
          <p:spPr>
            <a:xfrm>
              <a:off x="2592421" y="4553860"/>
              <a:ext cx="17580" cy="22711"/>
            </a:xfrm>
            <a:custGeom>
              <a:avLst/>
              <a:gdLst/>
              <a:ahLst/>
              <a:cxnLst/>
              <a:rect l="l" t="t" r="r" b="b"/>
              <a:pathLst>
                <a:path w="418" h="540" extrusionOk="0">
                  <a:moveTo>
                    <a:pt x="152" y="0"/>
                  </a:moveTo>
                  <a:cubicBezTo>
                    <a:pt x="135" y="0"/>
                    <a:pt x="118" y="4"/>
                    <a:pt x="102" y="10"/>
                  </a:cubicBezTo>
                  <a:cubicBezTo>
                    <a:pt x="33" y="39"/>
                    <a:pt x="0" y="117"/>
                    <a:pt x="29" y="185"/>
                  </a:cubicBezTo>
                  <a:lnTo>
                    <a:pt x="142" y="457"/>
                  </a:lnTo>
                  <a:cubicBezTo>
                    <a:pt x="163" y="509"/>
                    <a:pt x="213" y="539"/>
                    <a:pt x="266" y="539"/>
                  </a:cubicBezTo>
                  <a:cubicBezTo>
                    <a:pt x="282" y="539"/>
                    <a:pt x="300" y="536"/>
                    <a:pt x="316" y="531"/>
                  </a:cubicBezTo>
                  <a:cubicBezTo>
                    <a:pt x="384" y="502"/>
                    <a:pt x="417" y="424"/>
                    <a:pt x="389" y="357"/>
                  </a:cubicBezTo>
                  <a:lnTo>
                    <a:pt x="276" y="83"/>
                  </a:lnTo>
                  <a:cubicBezTo>
                    <a:pt x="254" y="31"/>
                    <a:pt x="204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73"/>
            <p:cNvSpPr/>
            <p:nvPr/>
          </p:nvSpPr>
          <p:spPr>
            <a:xfrm>
              <a:off x="2386088" y="4354214"/>
              <a:ext cx="24267" cy="16024"/>
            </a:xfrm>
            <a:custGeom>
              <a:avLst/>
              <a:gdLst/>
              <a:ahLst/>
              <a:cxnLst/>
              <a:rect l="l" t="t" r="r" b="b"/>
              <a:pathLst>
                <a:path w="577" h="381" extrusionOk="0">
                  <a:moveTo>
                    <a:pt x="152" y="0"/>
                  </a:moveTo>
                  <a:cubicBezTo>
                    <a:pt x="100" y="0"/>
                    <a:pt x="50" y="32"/>
                    <a:pt x="28" y="83"/>
                  </a:cubicBezTo>
                  <a:cubicBezTo>
                    <a:pt x="0" y="151"/>
                    <a:pt x="33" y="229"/>
                    <a:pt x="102" y="257"/>
                  </a:cubicBezTo>
                  <a:lnTo>
                    <a:pt x="374" y="370"/>
                  </a:lnTo>
                  <a:cubicBezTo>
                    <a:pt x="391" y="376"/>
                    <a:pt x="409" y="380"/>
                    <a:pt x="426" y="380"/>
                  </a:cubicBezTo>
                  <a:cubicBezTo>
                    <a:pt x="478" y="380"/>
                    <a:pt x="528" y="350"/>
                    <a:pt x="549" y="297"/>
                  </a:cubicBezTo>
                  <a:cubicBezTo>
                    <a:pt x="576" y="229"/>
                    <a:pt x="543" y="151"/>
                    <a:pt x="476" y="122"/>
                  </a:cubicBezTo>
                  <a:lnTo>
                    <a:pt x="202" y="10"/>
                  </a:lnTo>
                  <a:cubicBezTo>
                    <a:pt x="186" y="3"/>
                    <a:pt x="169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3"/>
            <p:cNvSpPr/>
            <p:nvPr/>
          </p:nvSpPr>
          <p:spPr>
            <a:xfrm>
              <a:off x="2673129" y="4473110"/>
              <a:ext cx="24351" cy="16024"/>
            </a:xfrm>
            <a:custGeom>
              <a:avLst/>
              <a:gdLst/>
              <a:ahLst/>
              <a:cxnLst/>
              <a:rect l="l" t="t" r="r" b="b"/>
              <a:pathLst>
                <a:path w="579" h="381" extrusionOk="0">
                  <a:moveTo>
                    <a:pt x="154" y="0"/>
                  </a:moveTo>
                  <a:cubicBezTo>
                    <a:pt x="101" y="0"/>
                    <a:pt x="51" y="32"/>
                    <a:pt x="30" y="84"/>
                  </a:cubicBezTo>
                  <a:cubicBezTo>
                    <a:pt x="1" y="151"/>
                    <a:pt x="34" y="229"/>
                    <a:pt x="102" y="258"/>
                  </a:cubicBezTo>
                  <a:lnTo>
                    <a:pt x="375" y="371"/>
                  </a:lnTo>
                  <a:cubicBezTo>
                    <a:pt x="391" y="377"/>
                    <a:pt x="410" y="381"/>
                    <a:pt x="426" y="381"/>
                  </a:cubicBezTo>
                  <a:cubicBezTo>
                    <a:pt x="478" y="381"/>
                    <a:pt x="527" y="350"/>
                    <a:pt x="550" y="297"/>
                  </a:cubicBezTo>
                  <a:cubicBezTo>
                    <a:pt x="579" y="229"/>
                    <a:pt x="545" y="151"/>
                    <a:pt x="477" y="123"/>
                  </a:cubicBezTo>
                  <a:lnTo>
                    <a:pt x="205" y="10"/>
                  </a:lnTo>
                  <a:cubicBezTo>
                    <a:pt x="188" y="3"/>
                    <a:pt x="171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3"/>
            <p:cNvSpPr/>
            <p:nvPr/>
          </p:nvSpPr>
          <p:spPr>
            <a:xfrm>
              <a:off x="2386088" y="4473152"/>
              <a:ext cx="24267" cy="15982"/>
            </a:xfrm>
            <a:custGeom>
              <a:avLst/>
              <a:gdLst/>
              <a:ahLst/>
              <a:cxnLst/>
              <a:rect l="l" t="t" r="r" b="b"/>
              <a:pathLst>
                <a:path w="577" h="380" extrusionOk="0">
                  <a:moveTo>
                    <a:pt x="426" y="0"/>
                  </a:moveTo>
                  <a:cubicBezTo>
                    <a:pt x="409" y="0"/>
                    <a:pt x="391" y="4"/>
                    <a:pt x="374" y="11"/>
                  </a:cubicBezTo>
                  <a:lnTo>
                    <a:pt x="102" y="124"/>
                  </a:lnTo>
                  <a:cubicBezTo>
                    <a:pt x="32" y="151"/>
                    <a:pt x="0" y="229"/>
                    <a:pt x="28" y="298"/>
                  </a:cubicBezTo>
                  <a:cubicBezTo>
                    <a:pt x="50" y="349"/>
                    <a:pt x="100" y="380"/>
                    <a:pt x="153" y="380"/>
                  </a:cubicBezTo>
                  <a:cubicBezTo>
                    <a:pt x="170" y="380"/>
                    <a:pt x="187" y="376"/>
                    <a:pt x="202" y="371"/>
                  </a:cubicBezTo>
                  <a:lnTo>
                    <a:pt x="476" y="258"/>
                  </a:lnTo>
                  <a:cubicBezTo>
                    <a:pt x="544" y="229"/>
                    <a:pt x="576" y="151"/>
                    <a:pt x="549" y="84"/>
                  </a:cubicBezTo>
                  <a:cubicBezTo>
                    <a:pt x="527" y="31"/>
                    <a:pt x="478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3"/>
            <p:cNvSpPr/>
            <p:nvPr/>
          </p:nvSpPr>
          <p:spPr>
            <a:xfrm>
              <a:off x="2673129" y="4354214"/>
              <a:ext cx="24267" cy="16024"/>
            </a:xfrm>
            <a:custGeom>
              <a:avLst/>
              <a:gdLst/>
              <a:ahLst/>
              <a:cxnLst/>
              <a:rect l="l" t="t" r="r" b="b"/>
              <a:pathLst>
                <a:path w="577" h="381" extrusionOk="0">
                  <a:moveTo>
                    <a:pt x="426" y="1"/>
                  </a:moveTo>
                  <a:cubicBezTo>
                    <a:pt x="409" y="1"/>
                    <a:pt x="391" y="4"/>
                    <a:pt x="375" y="11"/>
                  </a:cubicBezTo>
                  <a:lnTo>
                    <a:pt x="102" y="124"/>
                  </a:lnTo>
                  <a:cubicBezTo>
                    <a:pt x="32" y="152"/>
                    <a:pt x="1" y="231"/>
                    <a:pt x="28" y="298"/>
                  </a:cubicBezTo>
                  <a:cubicBezTo>
                    <a:pt x="51" y="350"/>
                    <a:pt x="100" y="380"/>
                    <a:pt x="153" y="380"/>
                  </a:cubicBezTo>
                  <a:cubicBezTo>
                    <a:pt x="170" y="380"/>
                    <a:pt x="187" y="377"/>
                    <a:pt x="203" y="371"/>
                  </a:cubicBezTo>
                  <a:lnTo>
                    <a:pt x="476" y="258"/>
                  </a:lnTo>
                  <a:cubicBezTo>
                    <a:pt x="545" y="231"/>
                    <a:pt x="577" y="152"/>
                    <a:pt x="549" y="84"/>
                  </a:cubicBezTo>
                  <a:cubicBezTo>
                    <a:pt x="527" y="32"/>
                    <a:pt x="478" y="1"/>
                    <a:pt x="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73"/>
            <p:cNvSpPr/>
            <p:nvPr/>
          </p:nvSpPr>
          <p:spPr>
            <a:xfrm>
              <a:off x="2473525" y="4553818"/>
              <a:ext cx="17538" cy="22753"/>
            </a:xfrm>
            <a:custGeom>
              <a:avLst/>
              <a:gdLst/>
              <a:ahLst/>
              <a:cxnLst/>
              <a:rect l="l" t="t" r="r" b="b"/>
              <a:pathLst>
                <a:path w="417" h="541" extrusionOk="0">
                  <a:moveTo>
                    <a:pt x="265" y="0"/>
                  </a:moveTo>
                  <a:cubicBezTo>
                    <a:pt x="213" y="0"/>
                    <a:pt x="163" y="32"/>
                    <a:pt x="141" y="83"/>
                  </a:cubicBezTo>
                  <a:lnTo>
                    <a:pt x="28" y="356"/>
                  </a:lnTo>
                  <a:cubicBezTo>
                    <a:pt x="1" y="424"/>
                    <a:pt x="33" y="502"/>
                    <a:pt x="101" y="530"/>
                  </a:cubicBezTo>
                  <a:cubicBezTo>
                    <a:pt x="119" y="537"/>
                    <a:pt x="136" y="540"/>
                    <a:pt x="152" y="540"/>
                  </a:cubicBezTo>
                  <a:cubicBezTo>
                    <a:pt x="205" y="540"/>
                    <a:pt x="255" y="508"/>
                    <a:pt x="275" y="457"/>
                  </a:cubicBezTo>
                  <a:lnTo>
                    <a:pt x="388" y="185"/>
                  </a:lnTo>
                  <a:cubicBezTo>
                    <a:pt x="417" y="116"/>
                    <a:pt x="383" y="38"/>
                    <a:pt x="315" y="10"/>
                  </a:cubicBezTo>
                  <a:cubicBezTo>
                    <a:pt x="299" y="3"/>
                    <a:pt x="282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73"/>
            <p:cNvSpPr/>
            <p:nvPr/>
          </p:nvSpPr>
          <p:spPr>
            <a:xfrm>
              <a:off x="2592421" y="4266735"/>
              <a:ext cx="17580" cy="22753"/>
            </a:xfrm>
            <a:custGeom>
              <a:avLst/>
              <a:gdLst/>
              <a:ahLst/>
              <a:cxnLst/>
              <a:rect l="l" t="t" r="r" b="b"/>
              <a:pathLst>
                <a:path w="418" h="541" extrusionOk="0">
                  <a:moveTo>
                    <a:pt x="265" y="1"/>
                  </a:moveTo>
                  <a:cubicBezTo>
                    <a:pt x="213" y="1"/>
                    <a:pt x="163" y="33"/>
                    <a:pt x="142" y="84"/>
                  </a:cubicBezTo>
                  <a:lnTo>
                    <a:pt x="29" y="356"/>
                  </a:lnTo>
                  <a:cubicBezTo>
                    <a:pt x="0" y="425"/>
                    <a:pt x="34" y="503"/>
                    <a:pt x="102" y="531"/>
                  </a:cubicBezTo>
                  <a:cubicBezTo>
                    <a:pt x="118" y="538"/>
                    <a:pt x="136" y="541"/>
                    <a:pt x="153" y="541"/>
                  </a:cubicBezTo>
                  <a:cubicBezTo>
                    <a:pt x="205" y="541"/>
                    <a:pt x="255" y="510"/>
                    <a:pt x="276" y="458"/>
                  </a:cubicBezTo>
                  <a:lnTo>
                    <a:pt x="389" y="185"/>
                  </a:lnTo>
                  <a:cubicBezTo>
                    <a:pt x="417" y="118"/>
                    <a:pt x="383" y="39"/>
                    <a:pt x="316" y="11"/>
                  </a:cubicBezTo>
                  <a:cubicBezTo>
                    <a:pt x="299" y="4"/>
                    <a:pt x="282" y="1"/>
                    <a:pt x="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3"/>
            <p:cNvSpPr/>
            <p:nvPr/>
          </p:nvSpPr>
          <p:spPr>
            <a:xfrm>
              <a:off x="2533078" y="4309760"/>
              <a:ext cx="120537" cy="223788"/>
            </a:xfrm>
            <a:custGeom>
              <a:avLst/>
              <a:gdLst/>
              <a:ahLst/>
              <a:cxnLst/>
              <a:rect l="l" t="t" r="r" b="b"/>
              <a:pathLst>
                <a:path w="2866" h="5321" extrusionOk="0">
                  <a:moveTo>
                    <a:pt x="206" y="1"/>
                  </a:moveTo>
                  <a:cubicBezTo>
                    <a:pt x="137" y="1"/>
                    <a:pt x="69" y="4"/>
                    <a:pt x="1" y="9"/>
                  </a:cubicBezTo>
                  <a:cubicBezTo>
                    <a:pt x="1374" y="114"/>
                    <a:pt x="2455" y="1260"/>
                    <a:pt x="2455" y="2661"/>
                  </a:cubicBezTo>
                  <a:cubicBezTo>
                    <a:pt x="2455" y="4061"/>
                    <a:pt x="1374" y="5207"/>
                    <a:pt x="1" y="5312"/>
                  </a:cubicBezTo>
                  <a:cubicBezTo>
                    <a:pt x="69" y="5317"/>
                    <a:pt x="137" y="5320"/>
                    <a:pt x="206" y="5320"/>
                  </a:cubicBezTo>
                  <a:cubicBezTo>
                    <a:pt x="1675" y="5320"/>
                    <a:pt x="2865" y="4130"/>
                    <a:pt x="2865" y="2661"/>
                  </a:cubicBezTo>
                  <a:cubicBezTo>
                    <a:pt x="2865" y="1191"/>
                    <a:pt x="1676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3"/>
            <p:cNvSpPr/>
            <p:nvPr/>
          </p:nvSpPr>
          <p:spPr>
            <a:xfrm>
              <a:off x="2375364" y="4409183"/>
              <a:ext cx="29735" cy="24940"/>
            </a:xfrm>
            <a:custGeom>
              <a:avLst/>
              <a:gdLst/>
              <a:ahLst/>
              <a:cxnLst/>
              <a:rect l="l" t="t" r="r" b="b"/>
              <a:pathLst>
                <a:path w="707" h="593" extrusionOk="0">
                  <a:moveTo>
                    <a:pt x="0" y="1"/>
                  </a:moveTo>
                  <a:cubicBezTo>
                    <a:pt x="163" y="1"/>
                    <a:pt x="296" y="132"/>
                    <a:pt x="296" y="297"/>
                  </a:cubicBezTo>
                  <a:cubicBezTo>
                    <a:pt x="296" y="459"/>
                    <a:pt x="164" y="592"/>
                    <a:pt x="0" y="592"/>
                  </a:cubicBezTo>
                  <a:lnTo>
                    <a:pt x="410" y="592"/>
                  </a:lnTo>
                  <a:cubicBezTo>
                    <a:pt x="573" y="592"/>
                    <a:pt x="706" y="461"/>
                    <a:pt x="706" y="297"/>
                  </a:cubicBezTo>
                  <a:cubicBezTo>
                    <a:pt x="706" y="133"/>
                    <a:pt x="574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3"/>
            <p:cNvSpPr/>
            <p:nvPr/>
          </p:nvSpPr>
          <p:spPr>
            <a:xfrm>
              <a:off x="2698448" y="4409183"/>
              <a:ext cx="29735" cy="24940"/>
            </a:xfrm>
            <a:custGeom>
              <a:avLst/>
              <a:gdLst/>
              <a:ahLst/>
              <a:cxnLst/>
              <a:rect l="l" t="t" r="r" b="b"/>
              <a:pathLst>
                <a:path w="707" h="593" extrusionOk="0">
                  <a:moveTo>
                    <a:pt x="0" y="1"/>
                  </a:moveTo>
                  <a:cubicBezTo>
                    <a:pt x="163" y="1"/>
                    <a:pt x="296" y="132"/>
                    <a:pt x="296" y="297"/>
                  </a:cubicBezTo>
                  <a:cubicBezTo>
                    <a:pt x="296" y="459"/>
                    <a:pt x="164" y="592"/>
                    <a:pt x="0" y="592"/>
                  </a:cubicBezTo>
                  <a:lnTo>
                    <a:pt x="410" y="592"/>
                  </a:lnTo>
                  <a:cubicBezTo>
                    <a:pt x="573" y="592"/>
                    <a:pt x="706" y="461"/>
                    <a:pt x="706" y="297"/>
                  </a:cubicBezTo>
                  <a:cubicBezTo>
                    <a:pt x="706" y="133"/>
                    <a:pt x="574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3"/>
            <p:cNvSpPr/>
            <p:nvPr/>
          </p:nvSpPr>
          <p:spPr>
            <a:xfrm>
              <a:off x="2533078" y="4404461"/>
              <a:ext cx="21155" cy="49754"/>
            </a:xfrm>
            <a:custGeom>
              <a:avLst/>
              <a:gdLst/>
              <a:ahLst/>
              <a:cxnLst/>
              <a:rect l="l" t="t" r="r" b="b"/>
              <a:pathLst>
                <a:path w="503" h="1183" extrusionOk="0">
                  <a:moveTo>
                    <a:pt x="206" y="1"/>
                  </a:moveTo>
                  <a:cubicBezTo>
                    <a:pt x="127" y="1"/>
                    <a:pt x="53" y="32"/>
                    <a:pt x="1" y="84"/>
                  </a:cubicBezTo>
                  <a:cubicBezTo>
                    <a:pt x="56" y="137"/>
                    <a:pt x="92" y="213"/>
                    <a:pt x="92" y="296"/>
                  </a:cubicBezTo>
                  <a:lnTo>
                    <a:pt x="92" y="887"/>
                  </a:lnTo>
                  <a:cubicBezTo>
                    <a:pt x="92" y="970"/>
                    <a:pt x="57" y="1046"/>
                    <a:pt x="1" y="1099"/>
                  </a:cubicBezTo>
                  <a:cubicBezTo>
                    <a:pt x="53" y="1150"/>
                    <a:pt x="127" y="1182"/>
                    <a:pt x="206" y="1182"/>
                  </a:cubicBezTo>
                  <a:cubicBezTo>
                    <a:pt x="369" y="1182"/>
                    <a:pt x="502" y="1051"/>
                    <a:pt x="502" y="887"/>
                  </a:cubicBezTo>
                  <a:lnTo>
                    <a:pt x="502" y="296"/>
                  </a:lnTo>
                  <a:cubicBezTo>
                    <a:pt x="502" y="132"/>
                    <a:pt x="370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73"/>
            <p:cNvSpPr/>
            <p:nvPr/>
          </p:nvSpPr>
          <p:spPr>
            <a:xfrm>
              <a:off x="2533078" y="4558318"/>
              <a:ext cx="21155" cy="49796"/>
            </a:xfrm>
            <a:custGeom>
              <a:avLst/>
              <a:gdLst/>
              <a:ahLst/>
              <a:cxnLst/>
              <a:rect l="l" t="t" r="r" b="b"/>
              <a:pathLst>
                <a:path w="503" h="1184" extrusionOk="0">
                  <a:moveTo>
                    <a:pt x="206" y="1"/>
                  </a:moveTo>
                  <a:cubicBezTo>
                    <a:pt x="127" y="1"/>
                    <a:pt x="53" y="33"/>
                    <a:pt x="1" y="84"/>
                  </a:cubicBezTo>
                  <a:cubicBezTo>
                    <a:pt x="56" y="138"/>
                    <a:pt x="92" y="213"/>
                    <a:pt x="92" y="297"/>
                  </a:cubicBezTo>
                  <a:lnTo>
                    <a:pt x="92" y="887"/>
                  </a:lnTo>
                  <a:cubicBezTo>
                    <a:pt x="92" y="970"/>
                    <a:pt x="57" y="1046"/>
                    <a:pt x="1" y="1099"/>
                  </a:cubicBezTo>
                  <a:cubicBezTo>
                    <a:pt x="53" y="1151"/>
                    <a:pt x="127" y="1183"/>
                    <a:pt x="206" y="1183"/>
                  </a:cubicBezTo>
                  <a:cubicBezTo>
                    <a:pt x="369" y="1183"/>
                    <a:pt x="502" y="1051"/>
                    <a:pt x="502" y="887"/>
                  </a:cubicBezTo>
                  <a:lnTo>
                    <a:pt x="502" y="297"/>
                  </a:lnTo>
                  <a:cubicBezTo>
                    <a:pt x="502" y="133"/>
                    <a:pt x="370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73"/>
            <p:cNvSpPr/>
            <p:nvPr/>
          </p:nvSpPr>
          <p:spPr>
            <a:xfrm>
              <a:off x="2623459" y="4375335"/>
              <a:ext cx="39913" cy="42478"/>
            </a:xfrm>
            <a:custGeom>
              <a:avLst/>
              <a:gdLst/>
              <a:ahLst/>
              <a:cxnLst/>
              <a:rect l="l" t="t" r="r" b="b"/>
              <a:pathLst>
                <a:path w="949" h="1010" extrusionOk="0">
                  <a:moveTo>
                    <a:pt x="624" y="0"/>
                  </a:moveTo>
                  <a:cubicBezTo>
                    <a:pt x="550" y="0"/>
                    <a:pt x="477" y="28"/>
                    <a:pt x="420" y="83"/>
                  </a:cubicBezTo>
                  <a:lnTo>
                    <a:pt x="424" y="87"/>
                  </a:lnTo>
                  <a:cubicBezTo>
                    <a:pt x="539" y="202"/>
                    <a:pt x="539" y="389"/>
                    <a:pt x="424" y="504"/>
                  </a:cubicBezTo>
                  <a:lnTo>
                    <a:pt x="5" y="923"/>
                  </a:lnTo>
                  <a:lnTo>
                    <a:pt x="1" y="927"/>
                  </a:lnTo>
                  <a:cubicBezTo>
                    <a:pt x="58" y="982"/>
                    <a:pt x="132" y="1010"/>
                    <a:pt x="205" y="1010"/>
                  </a:cubicBezTo>
                  <a:cubicBezTo>
                    <a:pt x="281" y="1010"/>
                    <a:pt x="357" y="981"/>
                    <a:pt x="415" y="923"/>
                  </a:cubicBezTo>
                  <a:lnTo>
                    <a:pt x="833" y="506"/>
                  </a:lnTo>
                  <a:cubicBezTo>
                    <a:pt x="949" y="390"/>
                    <a:pt x="949" y="203"/>
                    <a:pt x="834" y="87"/>
                  </a:cubicBezTo>
                  <a:cubicBezTo>
                    <a:pt x="776" y="29"/>
                    <a:pt x="700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3"/>
            <p:cNvSpPr/>
            <p:nvPr/>
          </p:nvSpPr>
          <p:spPr>
            <a:xfrm>
              <a:off x="2638558" y="4514662"/>
              <a:ext cx="39871" cy="42436"/>
            </a:xfrm>
            <a:custGeom>
              <a:avLst/>
              <a:gdLst/>
              <a:ahLst/>
              <a:cxnLst/>
              <a:rect l="l" t="t" r="r" b="b"/>
              <a:pathLst>
                <a:path w="948" h="1009" extrusionOk="0">
                  <a:moveTo>
                    <a:pt x="206" y="0"/>
                  </a:moveTo>
                  <a:cubicBezTo>
                    <a:pt x="132" y="0"/>
                    <a:pt x="58" y="28"/>
                    <a:pt x="1" y="83"/>
                  </a:cubicBezTo>
                  <a:lnTo>
                    <a:pt x="5" y="87"/>
                  </a:lnTo>
                  <a:lnTo>
                    <a:pt x="423" y="505"/>
                  </a:lnTo>
                  <a:cubicBezTo>
                    <a:pt x="538" y="620"/>
                    <a:pt x="538" y="807"/>
                    <a:pt x="423" y="922"/>
                  </a:cubicBezTo>
                  <a:lnTo>
                    <a:pt x="419" y="926"/>
                  </a:lnTo>
                  <a:cubicBezTo>
                    <a:pt x="476" y="981"/>
                    <a:pt x="549" y="1009"/>
                    <a:pt x="623" y="1009"/>
                  </a:cubicBezTo>
                  <a:cubicBezTo>
                    <a:pt x="699" y="1009"/>
                    <a:pt x="775" y="980"/>
                    <a:pt x="833" y="922"/>
                  </a:cubicBezTo>
                  <a:cubicBezTo>
                    <a:pt x="948" y="807"/>
                    <a:pt x="948" y="620"/>
                    <a:pt x="833" y="505"/>
                  </a:cubicBezTo>
                  <a:lnTo>
                    <a:pt x="415" y="87"/>
                  </a:lnTo>
                  <a:cubicBezTo>
                    <a:pt x="357" y="29"/>
                    <a:pt x="281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3"/>
            <p:cNvSpPr/>
            <p:nvPr/>
          </p:nvSpPr>
          <p:spPr>
            <a:xfrm>
              <a:off x="2410103" y="4286208"/>
              <a:ext cx="39871" cy="42436"/>
            </a:xfrm>
            <a:custGeom>
              <a:avLst/>
              <a:gdLst/>
              <a:ahLst/>
              <a:cxnLst/>
              <a:rect l="l" t="t" r="r" b="b"/>
              <a:pathLst>
                <a:path w="948" h="1009" extrusionOk="0">
                  <a:moveTo>
                    <a:pt x="205" y="0"/>
                  </a:moveTo>
                  <a:cubicBezTo>
                    <a:pt x="131" y="0"/>
                    <a:pt x="57" y="28"/>
                    <a:pt x="0" y="83"/>
                  </a:cubicBezTo>
                  <a:lnTo>
                    <a:pt x="4" y="87"/>
                  </a:lnTo>
                  <a:lnTo>
                    <a:pt x="422" y="505"/>
                  </a:lnTo>
                  <a:cubicBezTo>
                    <a:pt x="537" y="620"/>
                    <a:pt x="537" y="807"/>
                    <a:pt x="422" y="922"/>
                  </a:cubicBezTo>
                  <a:lnTo>
                    <a:pt x="418" y="926"/>
                  </a:lnTo>
                  <a:cubicBezTo>
                    <a:pt x="475" y="981"/>
                    <a:pt x="548" y="1009"/>
                    <a:pt x="622" y="1009"/>
                  </a:cubicBezTo>
                  <a:cubicBezTo>
                    <a:pt x="698" y="1009"/>
                    <a:pt x="774" y="980"/>
                    <a:pt x="832" y="922"/>
                  </a:cubicBezTo>
                  <a:cubicBezTo>
                    <a:pt x="947" y="807"/>
                    <a:pt x="947" y="620"/>
                    <a:pt x="832" y="505"/>
                  </a:cubicBezTo>
                  <a:lnTo>
                    <a:pt x="414" y="87"/>
                  </a:lnTo>
                  <a:cubicBezTo>
                    <a:pt x="356" y="29"/>
                    <a:pt x="28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3"/>
            <p:cNvSpPr/>
            <p:nvPr/>
          </p:nvSpPr>
          <p:spPr>
            <a:xfrm>
              <a:off x="2410103" y="4514662"/>
              <a:ext cx="39871" cy="42436"/>
            </a:xfrm>
            <a:custGeom>
              <a:avLst/>
              <a:gdLst/>
              <a:ahLst/>
              <a:cxnLst/>
              <a:rect l="l" t="t" r="r" b="b"/>
              <a:pathLst>
                <a:path w="948" h="1009" extrusionOk="0">
                  <a:moveTo>
                    <a:pt x="622" y="0"/>
                  </a:moveTo>
                  <a:cubicBezTo>
                    <a:pt x="548" y="0"/>
                    <a:pt x="475" y="28"/>
                    <a:pt x="418" y="83"/>
                  </a:cubicBezTo>
                  <a:lnTo>
                    <a:pt x="422" y="87"/>
                  </a:lnTo>
                  <a:cubicBezTo>
                    <a:pt x="537" y="201"/>
                    <a:pt x="537" y="389"/>
                    <a:pt x="422" y="505"/>
                  </a:cubicBezTo>
                  <a:lnTo>
                    <a:pt x="4" y="922"/>
                  </a:lnTo>
                  <a:lnTo>
                    <a:pt x="0" y="926"/>
                  </a:lnTo>
                  <a:cubicBezTo>
                    <a:pt x="57" y="981"/>
                    <a:pt x="131" y="1009"/>
                    <a:pt x="205" y="1009"/>
                  </a:cubicBezTo>
                  <a:cubicBezTo>
                    <a:pt x="281" y="1009"/>
                    <a:pt x="356" y="980"/>
                    <a:pt x="414" y="922"/>
                  </a:cubicBezTo>
                  <a:lnTo>
                    <a:pt x="832" y="505"/>
                  </a:lnTo>
                  <a:cubicBezTo>
                    <a:pt x="947" y="389"/>
                    <a:pt x="947" y="201"/>
                    <a:pt x="832" y="87"/>
                  </a:cubicBezTo>
                  <a:cubicBezTo>
                    <a:pt x="774" y="29"/>
                    <a:pt x="698" y="0"/>
                    <a:pt x="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4" name="Google Shape;3134;p73"/>
          <p:cNvGrpSpPr/>
          <p:nvPr/>
        </p:nvGrpSpPr>
        <p:grpSpPr>
          <a:xfrm>
            <a:off x="6484100" y="1099313"/>
            <a:ext cx="2062375" cy="1254299"/>
            <a:chOff x="6484100" y="1099313"/>
            <a:chExt cx="2062375" cy="1254299"/>
          </a:xfrm>
        </p:grpSpPr>
        <p:grpSp>
          <p:nvGrpSpPr>
            <p:cNvPr id="3135" name="Google Shape;3135;p73"/>
            <p:cNvGrpSpPr/>
            <p:nvPr/>
          </p:nvGrpSpPr>
          <p:grpSpPr>
            <a:xfrm>
              <a:off x="7477645" y="1099313"/>
              <a:ext cx="1068829" cy="1068865"/>
              <a:chOff x="3858125" y="1328675"/>
              <a:chExt cx="743275" cy="743300"/>
            </a:xfrm>
          </p:grpSpPr>
          <p:sp>
            <p:nvSpPr>
              <p:cNvPr id="3136" name="Google Shape;3136;p73"/>
              <p:cNvSpPr/>
              <p:nvPr/>
            </p:nvSpPr>
            <p:spPr>
              <a:xfrm>
                <a:off x="3858125" y="1328675"/>
                <a:ext cx="743275" cy="743300"/>
              </a:xfrm>
              <a:custGeom>
                <a:avLst/>
                <a:gdLst/>
                <a:ahLst/>
                <a:cxnLst/>
                <a:rect l="l" t="t" r="r" b="b"/>
                <a:pathLst>
                  <a:path w="29731" h="29732" extrusionOk="0">
                    <a:moveTo>
                      <a:pt x="14866" y="1"/>
                    </a:moveTo>
                    <a:cubicBezTo>
                      <a:pt x="10923" y="1"/>
                      <a:pt x="7142" y="1568"/>
                      <a:pt x="4355" y="4355"/>
                    </a:cubicBezTo>
                    <a:cubicBezTo>
                      <a:pt x="1566" y="7143"/>
                      <a:pt x="0" y="10923"/>
                      <a:pt x="0" y="14866"/>
                    </a:cubicBezTo>
                    <a:cubicBezTo>
                      <a:pt x="0" y="18808"/>
                      <a:pt x="1566" y="22589"/>
                      <a:pt x="4355" y="25378"/>
                    </a:cubicBezTo>
                    <a:cubicBezTo>
                      <a:pt x="7142" y="28165"/>
                      <a:pt x="10923" y="29731"/>
                      <a:pt x="14866" y="29731"/>
                    </a:cubicBezTo>
                    <a:cubicBezTo>
                      <a:pt x="18808" y="29731"/>
                      <a:pt x="22589" y="28165"/>
                      <a:pt x="25377" y="25378"/>
                    </a:cubicBezTo>
                    <a:cubicBezTo>
                      <a:pt x="28165" y="22589"/>
                      <a:pt x="29731" y="18808"/>
                      <a:pt x="29731" y="14866"/>
                    </a:cubicBezTo>
                    <a:cubicBezTo>
                      <a:pt x="29731" y="10923"/>
                      <a:pt x="28165" y="7143"/>
                      <a:pt x="25377" y="4355"/>
                    </a:cubicBezTo>
                    <a:cubicBezTo>
                      <a:pt x="22589" y="1568"/>
                      <a:pt x="18808" y="1"/>
                      <a:pt x="14866" y="1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73"/>
              <p:cNvSpPr/>
              <p:nvPr/>
            </p:nvSpPr>
            <p:spPr>
              <a:xfrm>
                <a:off x="3912350" y="1382900"/>
                <a:ext cx="634875" cy="634850"/>
              </a:xfrm>
              <a:custGeom>
                <a:avLst/>
                <a:gdLst/>
                <a:ahLst/>
                <a:cxnLst/>
                <a:rect l="l" t="t" r="r" b="b"/>
                <a:pathLst>
                  <a:path w="25395" h="25394" extrusionOk="0">
                    <a:moveTo>
                      <a:pt x="12698" y="0"/>
                    </a:moveTo>
                    <a:cubicBezTo>
                      <a:pt x="9330" y="0"/>
                      <a:pt x="6101" y="1338"/>
                      <a:pt x="3720" y="3719"/>
                    </a:cubicBezTo>
                    <a:cubicBezTo>
                      <a:pt x="1338" y="6100"/>
                      <a:pt x="1" y="9329"/>
                      <a:pt x="1" y="12697"/>
                    </a:cubicBezTo>
                    <a:cubicBezTo>
                      <a:pt x="1" y="16065"/>
                      <a:pt x="1338" y="19294"/>
                      <a:pt x="3720" y="21675"/>
                    </a:cubicBezTo>
                    <a:cubicBezTo>
                      <a:pt x="6101" y="24056"/>
                      <a:pt x="9330" y="25394"/>
                      <a:pt x="12698" y="25394"/>
                    </a:cubicBezTo>
                    <a:cubicBezTo>
                      <a:pt x="16065" y="25394"/>
                      <a:pt x="19295" y="24056"/>
                      <a:pt x="21675" y="21675"/>
                    </a:cubicBezTo>
                    <a:cubicBezTo>
                      <a:pt x="24057" y="19294"/>
                      <a:pt x="25394" y="16065"/>
                      <a:pt x="25394" y="12697"/>
                    </a:cubicBezTo>
                    <a:cubicBezTo>
                      <a:pt x="25394" y="9329"/>
                      <a:pt x="24057" y="6100"/>
                      <a:pt x="21675" y="3719"/>
                    </a:cubicBezTo>
                    <a:cubicBezTo>
                      <a:pt x="19295" y="1338"/>
                      <a:pt x="16065" y="0"/>
                      <a:pt x="12698" y="0"/>
                    </a:cubicBezTo>
                    <a:close/>
                  </a:path>
                </a:pathLst>
              </a:custGeom>
              <a:solidFill>
                <a:schemeClr val="accent1">
                  <a:alpha val="835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73"/>
              <p:cNvSpPr/>
              <p:nvPr/>
            </p:nvSpPr>
            <p:spPr>
              <a:xfrm>
                <a:off x="3992300" y="1442575"/>
                <a:ext cx="554925" cy="575150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23006" extrusionOk="0">
                    <a:moveTo>
                      <a:pt x="16908" y="1"/>
                    </a:moveTo>
                    <a:cubicBezTo>
                      <a:pt x="18896" y="2242"/>
                      <a:pt x="20106" y="5191"/>
                      <a:pt x="20106" y="8422"/>
                    </a:cubicBezTo>
                    <a:cubicBezTo>
                      <a:pt x="20106" y="15433"/>
                      <a:pt x="14421" y="21118"/>
                      <a:pt x="7409" y="21118"/>
                    </a:cubicBezTo>
                    <a:cubicBezTo>
                      <a:pt x="4643" y="21118"/>
                      <a:pt x="2086" y="20231"/>
                      <a:pt x="0" y="18730"/>
                    </a:cubicBezTo>
                    <a:lnTo>
                      <a:pt x="0" y="18730"/>
                    </a:lnTo>
                    <a:cubicBezTo>
                      <a:pt x="2327" y="21352"/>
                      <a:pt x="5719" y="23006"/>
                      <a:pt x="9499" y="23006"/>
                    </a:cubicBezTo>
                    <a:cubicBezTo>
                      <a:pt x="16511" y="23006"/>
                      <a:pt x="22195" y="17321"/>
                      <a:pt x="22195" y="10309"/>
                    </a:cubicBezTo>
                    <a:cubicBezTo>
                      <a:pt x="22196" y="6063"/>
                      <a:pt x="20110" y="2307"/>
                      <a:pt x="16908" y="1"/>
                    </a:cubicBez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9" name="Google Shape;3139;p73"/>
            <p:cNvGrpSpPr/>
            <p:nvPr/>
          </p:nvGrpSpPr>
          <p:grpSpPr>
            <a:xfrm>
              <a:off x="6484100" y="1807213"/>
              <a:ext cx="1779700" cy="546400"/>
              <a:chOff x="3218975" y="369750"/>
              <a:chExt cx="1779700" cy="546400"/>
            </a:xfrm>
          </p:grpSpPr>
          <p:sp>
            <p:nvSpPr>
              <p:cNvPr id="3140" name="Google Shape;3140;p73"/>
              <p:cNvSpPr/>
              <p:nvPr/>
            </p:nvSpPr>
            <p:spPr>
              <a:xfrm>
                <a:off x="3218975" y="369750"/>
                <a:ext cx="1779700" cy="546400"/>
              </a:xfrm>
              <a:custGeom>
                <a:avLst/>
                <a:gdLst/>
                <a:ahLst/>
                <a:cxnLst/>
                <a:rect l="l" t="t" r="r" b="b"/>
                <a:pathLst>
                  <a:path w="71188" h="21856" extrusionOk="0">
                    <a:moveTo>
                      <a:pt x="41071" y="0"/>
                    </a:moveTo>
                    <a:cubicBezTo>
                      <a:pt x="34960" y="0"/>
                      <a:pt x="29041" y="4475"/>
                      <a:pt x="27525" y="10425"/>
                    </a:cubicBezTo>
                    <a:cubicBezTo>
                      <a:pt x="26860" y="9692"/>
                      <a:pt x="25870" y="9280"/>
                      <a:pt x="24883" y="9280"/>
                    </a:cubicBezTo>
                    <a:cubicBezTo>
                      <a:pt x="24548" y="9280"/>
                      <a:pt x="24213" y="9328"/>
                      <a:pt x="23892" y="9426"/>
                    </a:cubicBezTo>
                    <a:cubicBezTo>
                      <a:pt x="22625" y="9815"/>
                      <a:pt x="21630" y="10976"/>
                      <a:pt x="21440" y="12288"/>
                    </a:cubicBezTo>
                    <a:cubicBezTo>
                      <a:pt x="20320" y="10631"/>
                      <a:pt x="18319" y="9645"/>
                      <a:pt x="16328" y="9645"/>
                    </a:cubicBezTo>
                    <a:cubicBezTo>
                      <a:pt x="15755" y="9645"/>
                      <a:pt x="15183" y="9727"/>
                      <a:pt x="14633" y="9898"/>
                    </a:cubicBezTo>
                    <a:cubicBezTo>
                      <a:pt x="12172" y="10661"/>
                      <a:pt x="10356" y="13145"/>
                      <a:pt x="10375" y="15721"/>
                    </a:cubicBezTo>
                    <a:cubicBezTo>
                      <a:pt x="10055" y="15548"/>
                      <a:pt x="9692" y="15465"/>
                      <a:pt x="9329" y="15465"/>
                    </a:cubicBezTo>
                    <a:cubicBezTo>
                      <a:pt x="8761" y="15465"/>
                      <a:pt x="8190" y="15670"/>
                      <a:pt x="7774" y="16060"/>
                    </a:cubicBezTo>
                    <a:cubicBezTo>
                      <a:pt x="7092" y="16698"/>
                      <a:pt x="6878" y="17785"/>
                      <a:pt x="7268" y="18634"/>
                    </a:cubicBezTo>
                    <a:cubicBezTo>
                      <a:pt x="6721" y="18490"/>
                      <a:pt x="6178" y="18421"/>
                      <a:pt x="5648" y="18421"/>
                    </a:cubicBezTo>
                    <a:cubicBezTo>
                      <a:pt x="3336" y="18421"/>
                      <a:pt x="1249" y="19733"/>
                      <a:pt x="0" y="21855"/>
                    </a:cubicBezTo>
                    <a:lnTo>
                      <a:pt x="71187" y="21855"/>
                    </a:lnTo>
                    <a:cubicBezTo>
                      <a:pt x="70862" y="20910"/>
                      <a:pt x="69659" y="19988"/>
                      <a:pt x="68634" y="19988"/>
                    </a:cubicBezTo>
                    <a:cubicBezTo>
                      <a:pt x="68417" y="19988"/>
                      <a:pt x="68208" y="20029"/>
                      <a:pt x="68017" y="20120"/>
                    </a:cubicBezTo>
                    <a:cubicBezTo>
                      <a:pt x="68386" y="18870"/>
                      <a:pt x="67852" y="17409"/>
                      <a:pt x="66764" y="16691"/>
                    </a:cubicBezTo>
                    <a:cubicBezTo>
                      <a:pt x="66269" y="16366"/>
                      <a:pt x="65679" y="16205"/>
                      <a:pt x="65088" y="16205"/>
                    </a:cubicBezTo>
                    <a:cubicBezTo>
                      <a:pt x="64377" y="16205"/>
                      <a:pt x="63665" y="16437"/>
                      <a:pt x="63118" y="16892"/>
                    </a:cubicBezTo>
                    <a:cubicBezTo>
                      <a:pt x="63465" y="14842"/>
                      <a:pt x="62343" y="12630"/>
                      <a:pt x="60483" y="11701"/>
                    </a:cubicBezTo>
                    <a:cubicBezTo>
                      <a:pt x="59823" y="11372"/>
                      <a:pt x="59091" y="11214"/>
                      <a:pt x="58355" y="11214"/>
                    </a:cubicBezTo>
                    <a:cubicBezTo>
                      <a:pt x="57018" y="11214"/>
                      <a:pt x="55672" y="11738"/>
                      <a:pt x="54750" y="12712"/>
                    </a:cubicBezTo>
                    <a:cubicBezTo>
                      <a:pt x="54220" y="6246"/>
                      <a:pt x="48570" y="587"/>
                      <a:pt x="42106" y="44"/>
                    </a:cubicBezTo>
                    <a:cubicBezTo>
                      <a:pt x="41761" y="15"/>
                      <a:pt x="41416" y="0"/>
                      <a:pt x="41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73"/>
              <p:cNvSpPr/>
              <p:nvPr/>
            </p:nvSpPr>
            <p:spPr>
              <a:xfrm>
                <a:off x="3855600" y="585400"/>
                <a:ext cx="321650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12866" h="4640" extrusionOk="0">
                    <a:moveTo>
                      <a:pt x="9851" y="0"/>
                    </a:moveTo>
                    <a:cubicBezTo>
                      <a:pt x="9765" y="0"/>
                      <a:pt x="9679" y="4"/>
                      <a:pt x="9592" y="11"/>
                    </a:cubicBezTo>
                    <a:cubicBezTo>
                      <a:pt x="8793" y="77"/>
                      <a:pt x="8053" y="447"/>
                      <a:pt x="7544" y="953"/>
                    </a:cubicBezTo>
                    <a:cubicBezTo>
                      <a:pt x="7156" y="1333"/>
                      <a:pt x="6900" y="1789"/>
                      <a:pt x="6780" y="2228"/>
                    </a:cubicBezTo>
                    <a:cubicBezTo>
                      <a:pt x="6646" y="2057"/>
                      <a:pt x="6495" y="1895"/>
                      <a:pt x="6322" y="1744"/>
                    </a:cubicBezTo>
                    <a:cubicBezTo>
                      <a:pt x="5680" y="1177"/>
                      <a:pt x="4764" y="793"/>
                      <a:pt x="3797" y="793"/>
                    </a:cubicBezTo>
                    <a:cubicBezTo>
                      <a:pt x="3686" y="793"/>
                      <a:pt x="3574" y="798"/>
                      <a:pt x="3462" y="808"/>
                    </a:cubicBezTo>
                    <a:cubicBezTo>
                      <a:pt x="2373" y="909"/>
                      <a:pt x="1409" y="1503"/>
                      <a:pt x="823" y="2256"/>
                    </a:cubicBezTo>
                    <a:cubicBezTo>
                      <a:pt x="223" y="3010"/>
                      <a:pt x="1" y="3927"/>
                      <a:pt x="121" y="4639"/>
                    </a:cubicBezTo>
                    <a:cubicBezTo>
                      <a:pt x="505" y="4026"/>
                      <a:pt x="1013" y="3484"/>
                      <a:pt x="1618" y="3074"/>
                    </a:cubicBezTo>
                    <a:cubicBezTo>
                      <a:pt x="2220" y="2663"/>
                      <a:pt x="2914" y="2388"/>
                      <a:pt x="3602" y="2321"/>
                    </a:cubicBezTo>
                    <a:cubicBezTo>
                      <a:pt x="3710" y="2311"/>
                      <a:pt x="3819" y="2306"/>
                      <a:pt x="3928" y="2306"/>
                    </a:cubicBezTo>
                    <a:cubicBezTo>
                      <a:pt x="4519" y="2306"/>
                      <a:pt x="5127" y="2447"/>
                      <a:pt x="5692" y="2693"/>
                    </a:cubicBezTo>
                    <a:cubicBezTo>
                      <a:pt x="6362" y="2986"/>
                      <a:pt x="6962" y="3424"/>
                      <a:pt x="7453" y="3956"/>
                    </a:cubicBezTo>
                    <a:cubicBezTo>
                      <a:pt x="7443" y="3475"/>
                      <a:pt x="7264" y="2933"/>
                      <a:pt x="6932" y="2437"/>
                    </a:cubicBezTo>
                    <a:cubicBezTo>
                      <a:pt x="7684" y="1759"/>
                      <a:pt x="8669" y="1250"/>
                      <a:pt x="9686" y="1167"/>
                    </a:cubicBezTo>
                    <a:cubicBezTo>
                      <a:pt x="9788" y="1159"/>
                      <a:pt x="9890" y="1155"/>
                      <a:pt x="9993" y="1155"/>
                    </a:cubicBezTo>
                    <a:cubicBezTo>
                      <a:pt x="11017" y="1155"/>
                      <a:pt x="12055" y="1557"/>
                      <a:pt x="12866" y="2142"/>
                    </a:cubicBezTo>
                    <a:cubicBezTo>
                      <a:pt x="12739" y="1606"/>
                      <a:pt x="12357" y="1022"/>
                      <a:pt x="11766" y="609"/>
                    </a:cubicBezTo>
                    <a:cubicBezTo>
                      <a:pt x="11245" y="236"/>
                      <a:pt x="10560" y="0"/>
                      <a:pt x="98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73"/>
              <p:cNvSpPr/>
              <p:nvPr/>
            </p:nvSpPr>
            <p:spPr>
              <a:xfrm>
                <a:off x="4261900" y="541775"/>
                <a:ext cx="2823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11295" h="5614" extrusionOk="0">
                    <a:moveTo>
                      <a:pt x="3818" y="1"/>
                    </a:moveTo>
                    <a:cubicBezTo>
                      <a:pt x="3091" y="1"/>
                      <a:pt x="2384" y="178"/>
                      <a:pt x="1791" y="484"/>
                    </a:cubicBezTo>
                    <a:cubicBezTo>
                      <a:pt x="895" y="935"/>
                      <a:pt x="263" y="1671"/>
                      <a:pt x="1" y="2386"/>
                    </a:cubicBezTo>
                    <a:cubicBezTo>
                      <a:pt x="673" y="2021"/>
                      <a:pt x="1415" y="1748"/>
                      <a:pt x="2190" y="1620"/>
                    </a:cubicBezTo>
                    <a:cubicBezTo>
                      <a:pt x="2523" y="1564"/>
                      <a:pt x="2862" y="1535"/>
                      <a:pt x="3199" y="1535"/>
                    </a:cubicBezTo>
                    <a:cubicBezTo>
                      <a:pt x="3643" y="1535"/>
                      <a:pt x="4083" y="1586"/>
                      <a:pt x="4503" y="1694"/>
                    </a:cubicBezTo>
                    <a:cubicBezTo>
                      <a:pt x="5240" y="1885"/>
                      <a:pt x="5948" y="2262"/>
                      <a:pt x="6563" y="2751"/>
                    </a:cubicBezTo>
                    <a:cubicBezTo>
                      <a:pt x="7081" y="3163"/>
                      <a:pt x="7524" y="3653"/>
                      <a:pt x="7898" y="4182"/>
                    </a:cubicBezTo>
                    <a:cubicBezTo>
                      <a:pt x="7894" y="4185"/>
                      <a:pt x="7889" y="4188"/>
                      <a:pt x="7885" y="4190"/>
                    </a:cubicBezTo>
                    <a:cubicBezTo>
                      <a:pt x="7478" y="4447"/>
                      <a:pt x="7200" y="4821"/>
                      <a:pt x="7088" y="5174"/>
                    </a:cubicBezTo>
                    <a:cubicBezTo>
                      <a:pt x="7637" y="4836"/>
                      <a:pt x="8313" y="4604"/>
                      <a:pt x="8981" y="4604"/>
                    </a:cubicBezTo>
                    <a:cubicBezTo>
                      <a:pt x="9078" y="4604"/>
                      <a:pt x="9175" y="4609"/>
                      <a:pt x="9271" y="4619"/>
                    </a:cubicBezTo>
                    <a:cubicBezTo>
                      <a:pt x="10031" y="4698"/>
                      <a:pt x="10759" y="5105"/>
                      <a:pt x="11295" y="5614"/>
                    </a:cubicBezTo>
                    <a:cubicBezTo>
                      <a:pt x="11259" y="5245"/>
                      <a:pt x="11064" y="4821"/>
                      <a:pt x="10718" y="4486"/>
                    </a:cubicBezTo>
                    <a:cubicBezTo>
                      <a:pt x="10375" y="4148"/>
                      <a:pt x="9885" y="3899"/>
                      <a:pt x="9353" y="3843"/>
                    </a:cubicBezTo>
                    <a:cubicBezTo>
                      <a:pt x="9277" y="3835"/>
                      <a:pt x="9201" y="3831"/>
                      <a:pt x="9125" y="3831"/>
                    </a:cubicBezTo>
                    <a:cubicBezTo>
                      <a:pt x="8774" y="3831"/>
                      <a:pt x="8432" y="3914"/>
                      <a:pt x="8134" y="4054"/>
                    </a:cubicBezTo>
                    <a:cubicBezTo>
                      <a:pt x="8135" y="3387"/>
                      <a:pt x="7923" y="2627"/>
                      <a:pt x="7462" y="1950"/>
                    </a:cubicBezTo>
                    <a:cubicBezTo>
                      <a:pt x="6908" y="1121"/>
                      <a:pt x="5988" y="418"/>
                      <a:pt x="4906" y="138"/>
                    </a:cubicBezTo>
                    <a:cubicBezTo>
                      <a:pt x="4546" y="45"/>
                      <a:pt x="4180" y="1"/>
                      <a:pt x="38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73"/>
              <p:cNvSpPr/>
              <p:nvPr/>
            </p:nvSpPr>
            <p:spPr>
              <a:xfrm>
                <a:off x="3548600" y="718375"/>
                <a:ext cx="256825" cy="924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3697" extrusionOk="0">
                    <a:moveTo>
                      <a:pt x="7079" y="1"/>
                    </a:moveTo>
                    <a:cubicBezTo>
                      <a:pt x="6331" y="1"/>
                      <a:pt x="5613" y="267"/>
                      <a:pt x="5084" y="677"/>
                    </a:cubicBezTo>
                    <a:cubicBezTo>
                      <a:pt x="4527" y="1101"/>
                      <a:pt x="4176" y="1681"/>
                      <a:pt x="4056" y="2218"/>
                    </a:cubicBezTo>
                    <a:cubicBezTo>
                      <a:pt x="3677" y="1784"/>
                      <a:pt x="3088" y="1455"/>
                      <a:pt x="2436" y="1410"/>
                    </a:cubicBezTo>
                    <a:cubicBezTo>
                      <a:pt x="2384" y="1406"/>
                      <a:pt x="2333" y="1405"/>
                      <a:pt x="2281" y="1405"/>
                    </a:cubicBezTo>
                    <a:cubicBezTo>
                      <a:pt x="1669" y="1405"/>
                      <a:pt x="1090" y="1653"/>
                      <a:pt x="688" y="2018"/>
                    </a:cubicBezTo>
                    <a:cubicBezTo>
                      <a:pt x="244" y="2409"/>
                      <a:pt x="10" y="2940"/>
                      <a:pt x="0" y="3384"/>
                    </a:cubicBezTo>
                    <a:cubicBezTo>
                      <a:pt x="302" y="3056"/>
                      <a:pt x="669" y="2783"/>
                      <a:pt x="1082" y="2598"/>
                    </a:cubicBezTo>
                    <a:cubicBezTo>
                      <a:pt x="1447" y="2433"/>
                      <a:pt x="1842" y="2339"/>
                      <a:pt x="2226" y="2339"/>
                    </a:cubicBezTo>
                    <a:cubicBezTo>
                      <a:pt x="2275" y="2339"/>
                      <a:pt x="2324" y="2340"/>
                      <a:pt x="2373" y="2344"/>
                    </a:cubicBezTo>
                    <a:cubicBezTo>
                      <a:pt x="2800" y="2374"/>
                      <a:pt x="3234" y="2531"/>
                      <a:pt x="3616" y="2771"/>
                    </a:cubicBezTo>
                    <a:cubicBezTo>
                      <a:pt x="3999" y="3010"/>
                      <a:pt x="4326" y="3330"/>
                      <a:pt x="4582" y="3696"/>
                    </a:cubicBezTo>
                    <a:cubicBezTo>
                      <a:pt x="4630" y="3274"/>
                      <a:pt x="4484" y="2745"/>
                      <a:pt x="4132" y="2307"/>
                    </a:cubicBezTo>
                    <a:cubicBezTo>
                      <a:pt x="4551" y="1958"/>
                      <a:pt x="5028" y="1669"/>
                      <a:pt x="5548" y="1481"/>
                    </a:cubicBezTo>
                    <a:cubicBezTo>
                      <a:pt x="5993" y="1318"/>
                      <a:pt x="6465" y="1227"/>
                      <a:pt x="6925" y="1227"/>
                    </a:cubicBezTo>
                    <a:cubicBezTo>
                      <a:pt x="7047" y="1227"/>
                      <a:pt x="7169" y="1234"/>
                      <a:pt x="7289" y="1247"/>
                    </a:cubicBezTo>
                    <a:cubicBezTo>
                      <a:pt x="7861" y="1314"/>
                      <a:pt x="8430" y="1538"/>
                      <a:pt x="8934" y="1865"/>
                    </a:cubicBezTo>
                    <a:cubicBezTo>
                      <a:pt x="9438" y="2192"/>
                      <a:pt x="9868" y="2618"/>
                      <a:pt x="10214" y="3097"/>
                    </a:cubicBezTo>
                    <a:cubicBezTo>
                      <a:pt x="10272" y="2513"/>
                      <a:pt x="10063" y="1783"/>
                      <a:pt x="9566" y="1184"/>
                    </a:cubicBezTo>
                    <a:cubicBezTo>
                      <a:pt x="9076" y="588"/>
                      <a:pt x="8299" y="119"/>
                      <a:pt x="7428" y="20"/>
                    </a:cubicBezTo>
                    <a:cubicBezTo>
                      <a:pt x="7312" y="7"/>
                      <a:pt x="7195" y="1"/>
                      <a:pt x="7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44" name="Google Shape;3144;p73"/>
          <p:cNvGrpSpPr/>
          <p:nvPr/>
        </p:nvGrpSpPr>
        <p:grpSpPr>
          <a:xfrm flipH="1">
            <a:off x="517800" y="1423488"/>
            <a:ext cx="1235225" cy="283075"/>
            <a:chOff x="3763450" y="967075"/>
            <a:chExt cx="1235225" cy="283075"/>
          </a:xfrm>
        </p:grpSpPr>
        <p:sp>
          <p:nvSpPr>
            <p:cNvPr id="3145" name="Google Shape;3145;p73"/>
            <p:cNvSpPr/>
            <p:nvPr/>
          </p:nvSpPr>
          <p:spPr>
            <a:xfrm>
              <a:off x="3763450" y="967075"/>
              <a:ext cx="1235225" cy="283075"/>
            </a:xfrm>
            <a:custGeom>
              <a:avLst/>
              <a:gdLst/>
              <a:ahLst/>
              <a:cxnLst/>
              <a:rect l="l" t="t" r="r" b="b"/>
              <a:pathLst>
                <a:path w="49409" h="11323" extrusionOk="0">
                  <a:moveTo>
                    <a:pt x="31262" y="1"/>
                  </a:moveTo>
                  <a:cubicBezTo>
                    <a:pt x="28402" y="1"/>
                    <a:pt x="25535" y="1391"/>
                    <a:pt x="23861" y="3724"/>
                  </a:cubicBezTo>
                  <a:cubicBezTo>
                    <a:pt x="23511" y="3534"/>
                    <a:pt x="23122" y="3446"/>
                    <a:pt x="22730" y="3446"/>
                  </a:cubicBezTo>
                  <a:cubicBezTo>
                    <a:pt x="21597" y="3446"/>
                    <a:pt x="20438" y="4179"/>
                    <a:pt x="20117" y="5285"/>
                  </a:cubicBezTo>
                  <a:cubicBezTo>
                    <a:pt x="19417" y="3598"/>
                    <a:pt x="17620" y="2454"/>
                    <a:pt x="15807" y="2454"/>
                  </a:cubicBezTo>
                  <a:cubicBezTo>
                    <a:pt x="15584" y="2454"/>
                    <a:pt x="15361" y="2471"/>
                    <a:pt x="15139" y="2507"/>
                  </a:cubicBezTo>
                  <a:cubicBezTo>
                    <a:pt x="13116" y="2834"/>
                    <a:pt x="11438" y="4665"/>
                    <a:pt x="11288" y="6707"/>
                  </a:cubicBezTo>
                  <a:cubicBezTo>
                    <a:pt x="10951" y="6371"/>
                    <a:pt x="10486" y="6214"/>
                    <a:pt x="10015" y="6214"/>
                  </a:cubicBezTo>
                  <a:cubicBezTo>
                    <a:pt x="9289" y="6214"/>
                    <a:pt x="8548" y="6588"/>
                    <a:pt x="8242" y="7256"/>
                  </a:cubicBezTo>
                  <a:cubicBezTo>
                    <a:pt x="7644" y="7049"/>
                    <a:pt x="7018" y="6952"/>
                    <a:pt x="6387" y="6952"/>
                  </a:cubicBezTo>
                  <a:cubicBezTo>
                    <a:pt x="3673" y="6952"/>
                    <a:pt x="885" y="8748"/>
                    <a:pt x="0" y="11322"/>
                  </a:cubicBezTo>
                  <a:lnTo>
                    <a:pt x="49408" y="11322"/>
                  </a:lnTo>
                  <a:cubicBezTo>
                    <a:pt x="48434" y="10436"/>
                    <a:pt x="46933" y="9928"/>
                    <a:pt x="45534" y="9928"/>
                  </a:cubicBezTo>
                  <a:cubicBezTo>
                    <a:pt x="45095" y="9928"/>
                    <a:pt x="44665" y="9978"/>
                    <a:pt x="44265" y="10082"/>
                  </a:cubicBezTo>
                  <a:cubicBezTo>
                    <a:pt x="44541" y="9009"/>
                    <a:pt x="44035" y="7787"/>
                    <a:pt x="43084" y="7222"/>
                  </a:cubicBezTo>
                  <a:cubicBezTo>
                    <a:pt x="42693" y="6990"/>
                    <a:pt x="42240" y="6878"/>
                    <a:pt x="41787" y="6878"/>
                  </a:cubicBezTo>
                  <a:cubicBezTo>
                    <a:pt x="41136" y="6878"/>
                    <a:pt x="40483" y="7110"/>
                    <a:pt x="40006" y="7555"/>
                  </a:cubicBezTo>
                  <a:cubicBezTo>
                    <a:pt x="39456" y="4066"/>
                    <a:pt x="36654" y="1041"/>
                    <a:pt x="33218" y="226"/>
                  </a:cubicBezTo>
                  <a:cubicBezTo>
                    <a:pt x="32576" y="74"/>
                    <a:pt x="31919" y="1"/>
                    <a:pt x="3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73"/>
            <p:cNvSpPr/>
            <p:nvPr/>
          </p:nvSpPr>
          <p:spPr>
            <a:xfrm>
              <a:off x="4193800" y="1094625"/>
              <a:ext cx="243025" cy="75250"/>
            </a:xfrm>
            <a:custGeom>
              <a:avLst/>
              <a:gdLst/>
              <a:ahLst/>
              <a:cxnLst/>
              <a:rect l="l" t="t" r="r" b="b"/>
              <a:pathLst>
                <a:path w="9721" h="3010" extrusionOk="0">
                  <a:moveTo>
                    <a:pt x="3216" y="1"/>
                  </a:moveTo>
                  <a:cubicBezTo>
                    <a:pt x="2418" y="1"/>
                    <a:pt x="1652" y="290"/>
                    <a:pt x="1091" y="733"/>
                  </a:cubicBezTo>
                  <a:cubicBezTo>
                    <a:pt x="462" y="1221"/>
                    <a:pt x="86" y="1898"/>
                    <a:pt x="1" y="2495"/>
                  </a:cubicBezTo>
                  <a:cubicBezTo>
                    <a:pt x="461" y="2100"/>
                    <a:pt x="993" y="1773"/>
                    <a:pt x="1574" y="1555"/>
                  </a:cubicBezTo>
                  <a:cubicBezTo>
                    <a:pt x="2064" y="1371"/>
                    <a:pt x="2587" y="1267"/>
                    <a:pt x="3099" y="1267"/>
                  </a:cubicBezTo>
                  <a:cubicBezTo>
                    <a:pt x="3191" y="1267"/>
                    <a:pt x="3282" y="1271"/>
                    <a:pt x="3373" y="1278"/>
                  </a:cubicBezTo>
                  <a:cubicBezTo>
                    <a:pt x="3970" y="1327"/>
                    <a:pt x="4569" y="1529"/>
                    <a:pt x="5108" y="1835"/>
                  </a:cubicBezTo>
                  <a:cubicBezTo>
                    <a:pt x="5647" y="2141"/>
                    <a:pt x="6120" y="2548"/>
                    <a:pt x="6513" y="3010"/>
                  </a:cubicBezTo>
                  <a:cubicBezTo>
                    <a:pt x="6522" y="2490"/>
                    <a:pt x="6324" y="1878"/>
                    <a:pt x="5920" y="1347"/>
                  </a:cubicBezTo>
                  <a:cubicBezTo>
                    <a:pt x="6415" y="1027"/>
                    <a:pt x="6999" y="817"/>
                    <a:pt x="7582" y="817"/>
                  </a:cubicBezTo>
                  <a:cubicBezTo>
                    <a:pt x="7596" y="817"/>
                    <a:pt x="7610" y="817"/>
                    <a:pt x="7624" y="817"/>
                  </a:cubicBezTo>
                  <a:cubicBezTo>
                    <a:pt x="8398" y="833"/>
                    <a:pt x="9171" y="1222"/>
                    <a:pt x="9720" y="1750"/>
                  </a:cubicBezTo>
                  <a:cubicBezTo>
                    <a:pt x="9685" y="1370"/>
                    <a:pt x="9474" y="931"/>
                    <a:pt x="9100" y="594"/>
                  </a:cubicBezTo>
                  <a:cubicBezTo>
                    <a:pt x="8731" y="256"/>
                    <a:pt x="8199" y="22"/>
                    <a:pt x="7639" y="12"/>
                  </a:cubicBezTo>
                  <a:cubicBezTo>
                    <a:pt x="7626" y="12"/>
                    <a:pt x="7613" y="11"/>
                    <a:pt x="7600" y="11"/>
                  </a:cubicBezTo>
                  <a:cubicBezTo>
                    <a:pt x="7052" y="11"/>
                    <a:pt x="6529" y="222"/>
                    <a:pt x="6156" y="539"/>
                  </a:cubicBezTo>
                  <a:cubicBezTo>
                    <a:pt x="5963" y="700"/>
                    <a:pt x="5810" y="888"/>
                    <a:pt x="5698" y="1084"/>
                  </a:cubicBezTo>
                  <a:cubicBezTo>
                    <a:pt x="5163" y="509"/>
                    <a:pt x="4355" y="79"/>
                    <a:pt x="3474" y="11"/>
                  </a:cubicBezTo>
                  <a:cubicBezTo>
                    <a:pt x="3388" y="4"/>
                    <a:pt x="3301" y="1"/>
                    <a:pt x="3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73"/>
            <p:cNvSpPr/>
            <p:nvPr/>
          </p:nvSpPr>
          <p:spPr>
            <a:xfrm>
              <a:off x="3997225" y="1126650"/>
              <a:ext cx="128275" cy="57700"/>
            </a:xfrm>
            <a:custGeom>
              <a:avLst/>
              <a:gdLst/>
              <a:ahLst/>
              <a:cxnLst/>
              <a:rect l="l" t="t" r="r" b="b"/>
              <a:pathLst>
                <a:path w="5131" h="2308" extrusionOk="0">
                  <a:moveTo>
                    <a:pt x="2559" y="1"/>
                  </a:moveTo>
                  <a:cubicBezTo>
                    <a:pt x="1862" y="1"/>
                    <a:pt x="1202" y="289"/>
                    <a:pt x="748" y="709"/>
                  </a:cubicBezTo>
                  <a:cubicBezTo>
                    <a:pt x="275" y="1138"/>
                    <a:pt x="21" y="1707"/>
                    <a:pt x="0" y="2189"/>
                  </a:cubicBezTo>
                  <a:cubicBezTo>
                    <a:pt x="335" y="1839"/>
                    <a:pt x="735" y="1542"/>
                    <a:pt x="1184" y="1334"/>
                  </a:cubicBezTo>
                  <a:cubicBezTo>
                    <a:pt x="1612" y="1134"/>
                    <a:pt x="2080" y="1018"/>
                    <a:pt x="2536" y="1018"/>
                  </a:cubicBezTo>
                  <a:cubicBezTo>
                    <a:pt x="2555" y="1018"/>
                    <a:pt x="2574" y="1018"/>
                    <a:pt x="2593" y="1018"/>
                  </a:cubicBezTo>
                  <a:cubicBezTo>
                    <a:pt x="3065" y="1031"/>
                    <a:pt x="3549" y="1170"/>
                    <a:pt x="3987" y="1400"/>
                  </a:cubicBezTo>
                  <a:cubicBezTo>
                    <a:pt x="4424" y="1628"/>
                    <a:pt x="4810" y="1943"/>
                    <a:pt x="5129" y="2308"/>
                  </a:cubicBezTo>
                  <a:cubicBezTo>
                    <a:pt x="5130" y="1825"/>
                    <a:pt x="4904" y="1246"/>
                    <a:pt x="4450" y="795"/>
                  </a:cubicBezTo>
                  <a:cubicBezTo>
                    <a:pt x="4005" y="343"/>
                    <a:pt x="3336" y="19"/>
                    <a:pt x="2617" y="2"/>
                  </a:cubicBezTo>
                  <a:cubicBezTo>
                    <a:pt x="2597" y="1"/>
                    <a:pt x="2578" y="1"/>
                    <a:pt x="2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73"/>
            <p:cNvSpPr/>
            <p:nvPr/>
          </p:nvSpPr>
          <p:spPr>
            <a:xfrm>
              <a:off x="4526850" y="1053900"/>
              <a:ext cx="147475" cy="57775"/>
            </a:xfrm>
            <a:custGeom>
              <a:avLst/>
              <a:gdLst/>
              <a:ahLst/>
              <a:cxnLst/>
              <a:rect l="l" t="t" r="r" b="b"/>
              <a:pathLst>
                <a:path w="5899" h="2311" extrusionOk="0">
                  <a:moveTo>
                    <a:pt x="2964" y="0"/>
                  </a:moveTo>
                  <a:cubicBezTo>
                    <a:pt x="2943" y="0"/>
                    <a:pt x="2921" y="1"/>
                    <a:pt x="2899" y="1"/>
                  </a:cubicBezTo>
                  <a:cubicBezTo>
                    <a:pt x="2140" y="19"/>
                    <a:pt x="1420" y="322"/>
                    <a:pt x="907" y="768"/>
                  </a:cubicBezTo>
                  <a:cubicBezTo>
                    <a:pt x="387" y="1210"/>
                    <a:pt x="78" y="1793"/>
                    <a:pt x="1" y="2310"/>
                  </a:cubicBezTo>
                  <a:cubicBezTo>
                    <a:pt x="790" y="1631"/>
                    <a:pt x="1854" y="1127"/>
                    <a:pt x="2925" y="1102"/>
                  </a:cubicBezTo>
                  <a:cubicBezTo>
                    <a:pt x="2952" y="1101"/>
                    <a:pt x="2980" y="1101"/>
                    <a:pt x="3007" y="1101"/>
                  </a:cubicBezTo>
                  <a:cubicBezTo>
                    <a:pt x="4049" y="1101"/>
                    <a:pt x="5100" y="1549"/>
                    <a:pt x="5899" y="2176"/>
                  </a:cubicBezTo>
                  <a:cubicBezTo>
                    <a:pt x="5799" y="1663"/>
                    <a:pt x="5463" y="1096"/>
                    <a:pt x="4924" y="676"/>
                  </a:cubicBezTo>
                  <a:cubicBezTo>
                    <a:pt x="4406" y="267"/>
                    <a:pt x="3699" y="0"/>
                    <a:pt x="2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6" name="Google Shape;3716;p83"/>
          <p:cNvGrpSpPr/>
          <p:nvPr/>
        </p:nvGrpSpPr>
        <p:grpSpPr>
          <a:xfrm>
            <a:off x="3163257" y="1339469"/>
            <a:ext cx="669736" cy="594358"/>
            <a:chOff x="1757151" y="1501139"/>
            <a:chExt cx="347572" cy="327470"/>
          </a:xfrm>
        </p:grpSpPr>
        <p:sp>
          <p:nvSpPr>
            <p:cNvPr id="3717" name="Google Shape;3717;p83"/>
            <p:cNvSpPr/>
            <p:nvPr/>
          </p:nvSpPr>
          <p:spPr>
            <a:xfrm>
              <a:off x="1778582" y="1711231"/>
              <a:ext cx="26861" cy="63801"/>
            </a:xfrm>
            <a:custGeom>
              <a:avLst/>
              <a:gdLst/>
              <a:ahLst/>
              <a:cxnLst/>
              <a:rect l="l" t="t" r="r" b="b"/>
              <a:pathLst>
                <a:path w="930" h="2209" extrusionOk="0">
                  <a:moveTo>
                    <a:pt x="528" y="1"/>
                  </a:moveTo>
                  <a:cubicBezTo>
                    <a:pt x="389" y="1"/>
                    <a:pt x="257" y="84"/>
                    <a:pt x="201" y="221"/>
                  </a:cubicBezTo>
                  <a:cubicBezTo>
                    <a:pt x="0" y="720"/>
                    <a:pt x="43" y="1474"/>
                    <a:pt x="191" y="1959"/>
                  </a:cubicBezTo>
                  <a:cubicBezTo>
                    <a:pt x="237" y="2111"/>
                    <a:pt x="377" y="2209"/>
                    <a:pt x="529" y="2209"/>
                  </a:cubicBezTo>
                  <a:cubicBezTo>
                    <a:pt x="562" y="2209"/>
                    <a:pt x="597" y="2204"/>
                    <a:pt x="632" y="2195"/>
                  </a:cubicBezTo>
                  <a:cubicBezTo>
                    <a:pt x="817" y="2139"/>
                    <a:pt x="922" y="1941"/>
                    <a:pt x="866" y="1755"/>
                  </a:cubicBezTo>
                  <a:cubicBezTo>
                    <a:pt x="743" y="1349"/>
                    <a:pt x="737" y="779"/>
                    <a:pt x="856" y="486"/>
                  </a:cubicBezTo>
                  <a:cubicBezTo>
                    <a:pt x="929" y="305"/>
                    <a:pt x="842" y="99"/>
                    <a:pt x="660" y="26"/>
                  </a:cubicBezTo>
                  <a:cubicBezTo>
                    <a:pt x="617" y="9"/>
                    <a:pt x="572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83"/>
            <p:cNvSpPr/>
            <p:nvPr/>
          </p:nvSpPr>
          <p:spPr>
            <a:xfrm>
              <a:off x="1920684" y="1606416"/>
              <a:ext cx="14326" cy="112526"/>
            </a:xfrm>
            <a:custGeom>
              <a:avLst/>
              <a:gdLst/>
              <a:ahLst/>
              <a:cxnLst/>
              <a:rect l="l" t="t" r="r" b="b"/>
              <a:pathLst>
                <a:path w="496" h="3896" extrusionOk="0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3543"/>
                  </a:lnTo>
                  <a:cubicBezTo>
                    <a:pt x="0" y="3738"/>
                    <a:pt x="158" y="3896"/>
                    <a:pt x="353" y="3896"/>
                  </a:cubicBezTo>
                  <a:lnTo>
                    <a:pt x="495" y="194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83"/>
            <p:cNvSpPr/>
            <p:nvPr/>
          </p:nvSpPr>
          <p:spPr>
            <a:xfrm>
              <a:off x="1930879" y="1606416"/>
              <a:ext cx="10224" cy="112497"/>
            </a:xfrm>
            <a:custGeom>
              <a:avLst/>
              <a:gdLst/>
              <a:ahLst/>
              <a:cxnLst/>
              <a:rect l="l" t="t" r="r" b="b"/>
              <a:pathLst>
                <a:path w="354" h="3895" extrusionOk="0">
                  <a:moveTo>
                    <a:pt x="0" y="0"/>
                  </a:moveTo>
                  <a:lnTo>
                    <a:pt x="0" y="3895"/>
                  </a:lnTo>
                  <a:cubicBezTo>
                    <a:pt x="195" y="3895"/>
                    <a:pt x="354" y="3737"/>
                    <a:pt x="354" y="3541"/>
                  </a:cubicBezTo>
                  <a:lnTo>
                    <a:pt x="354" y="351"/>
                  </a:lnTo>
                  <a:cubicBezTo>
                    <a:pt x="354" y="158"/>
                    <a:pt x="195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83"/>
            <p:cNvSpPr/>
            <p:nvPr/>
          </p:nvSpPr>
          <p:spPr>
            <a:xfrm>
              <a:off x="2058425" y="1711202"/>
              <a:ext cx="26861" cy="63830"/>
            </a:xfrm>
            <a:custGeom>
              <a:avLst/>
              <a:gdLst/>
              <a:ahLst/>
              <a:cxnLst/>
              <a:rect l="l" t="t" r="r" b="b"/>
              <a:pathLst>
                <a:path w="930" h="2210" extrusionOk="0">
                  <a:moveTo>
                    <a:pt x="400" y="1"/>
                  </a:moveTo>
                  <a:cubicBezTo>
                    <a:pt x="356" y="1"/>
                    <a:pt x="312" y="9"/>
                    <a:pt x="268" y="26"/>
                  </a:cubicBezTo>
                  <a:cubicBezTo>
                    <a:pt x="88" y="99"/>
                    <a:pt x="0" y="305"/>
                    <a:pt x="73" y="485"/>
                  </a:cubicBezTo>
                  <a:cubicBezTo>
                    <a:pt x="191" y="778"/>
                    <a:pt x="186" y="1348"/>
                    <a:pt x="63" y="1755"/>
                  </a:cubicBezTo>
                  <a:cubicBezTo>
                    <a:pt x="7" y="1942"/>
                    <a:pt x="111" y="2138"/>
                    <a:pt x="298" y="2194"/>
                  </a:cubicBezTo>
                  <a:cubicBezTo>
                    <a:pt x="332" y="2205"/>
                    <a:pt x="367" y="2210"/>
                    <a:pt x="401" y="2210"/>
                  </a:cubicBezTo>
                  <a:cubicBezTo>
                    <a:pt x="552" y="2210"/>
                    <a:pt x="691" y="2112"/>
                    <a:pt x="737" y="1958"/>
                  </a:cubicBezTo>
                  <a:cubicBezTo>
                    <a:pt x="885" y="1474"/>
                    <a:pt x="929" y="720"/>
                    <a:pt x="727" y="221"/>
                  </a:cubicBezTo>
                  <a:cubicBezTo>
                    <a:pt x="672" y="84"/>
                    <a:pt x="540" y="1"/>
                    <a:pt x="4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83"/>
            <p:cNvSpPr/>
            <p:nvPr/>
          </p:nvSpPr>
          <p:spPr>
            <a:xfrm>
              <a:off x="1926403" y="1501139"/>
              <a:ext cx="140398" cy="122837"/>
            </a:xfrm>
            <a:custGeom>
              <a:avLst/>
              <a:gdLst/>
              <a:ahLst/>
              <a:cxnLst/>
              <a:rect l="l" t="t" r="r" b="b"/>
              <a:pathLst>
                <a:path w="4861" h="4253" extrusionOk="0">
                  <a:moveTo>
                    <a:pt x="3412" y="0"/>
                  </a:moveTo>
                  <a:cubicBezTo>
                    <a:pt x="2726" y="0"/>
                    <a:pt x="1831" y="132"/>
                    <a:pt x="1180" y="704"/>
                  </a:cubicBezTo>
                  <a:cubicBezTo>
                    <a:pt x="0" y="1741"/>
                    <a:pt x="153" y="3758"/>
                    <a:pt x="161" y="3842"/>
                  </a:cubicBezTo>
                  <a:cubicBezTo>
                    <a:pt x="174" y="3998"/>
                    <a:pt x="287" y="4126"/>
                    <a:pt x="438" y="4158"/>
                  </a:cubicBezTo>
                  <a:cubicBezTo>
                    <a:pt x="476" y="4168"/>
                    <a:pt x="892" y="4253"/>
                    <a:pt x="1448" y="4253"/>
                  </a:cubicBezTo>
                  <a:cubicBezTo>
                    <a:pt x="2133" y="4253"/>
                    <a:pt x="3030" y="4121"/>
                    <a:pt x="3681" y="3549"/>
                  </a:cubicBezTo>
                  <a:cubicBezTo>
                    <a:pt x="4861" y="2512"/>
                    <a:pt x="4708" y="495"/>
                    <a:pt x="4701" y="411"/>
                  </a:cubicBezTo>
                  <a:cubicBezTo>
                    <a:pt x="4687" y="254"/>
                    <a:pt x="4575" y="126"/>
                    <a:pt x="4424" y="94"/>
                  </a:cubicBezTo>
                  <a:cubicBezTo>
                    <a:pt x="4385" y="87"/>
                    <a:pt x="3968" y="0"/>
                    <a:pt x="3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83"/>
            <p:cNvSpPr/>
            <p:nvPr/>
          </p:nvSpPr>
          <p:spPr>
            <a:xfrm>
              <a:off x="1763505" y="1652744"/>
              <a:ext cx="69347" cy="86330"/>
            </a:xfrm>
            <a:custGeom>
              <a:avLst/>
              <a:gdLst/>
              <a:ahLst/>
              <a:cxnLst/>
              <a:rect l="l" t="t" r="r" b="b"/>
              <a:pathLst>
                <a:path w="2401" h="2989" extrusionOk="0">
                  <a:moveTo>
                    <a:pt x="1420" y="1"/>
                  </a:moveTo>
                  <a:cubicBezTo>
                    <a:pt x="1369" y="1"/>
                    <a:pt x="1318" y="12"/>
                    <a:pt x="1271" y="34"/>
                  </a:cubicBezTo>
                  <a:cubicBezTo>
                    <a:pt x="1171" y="81"/>
                    <a:pt x="302" y="510"/>
                    <a:pt x="152" y="1293"/>
                  </a:cubicBezTo>
                  <a:cubicBezTo>
                    <a:pt x="1" y="2077"/>
                    <a:pt x="651" y="2797"/>
                    <a:pt x="724" y="2877"/>
                  </a:cubicBezTo>
                  <a:cubicBezTo>
                    <a:pt x="794" y="2950"/>
                    <a:pt x="888" y="2989"/>
                    <a:pt x="983" y="2989"/>
                  </a:cubicBezTo>
                  <a:cubicBezTo>
                    <a:pt x="1032" y="2989"/>
                    <a:pt x="1084" y="2978"/>
                    <a:pt x="1132" y="2955"/>
                  </a:cubicBezTo>
                  <a:cubicBezTo>
                    <a:pt x="1231" y="2909"/>
                    <a:pt x="2100" y="2481"/>
                    <a:pt x="2251" y="1696"/>
                  </a:cubicBezTo>
                  <a:cubicBezTo>
                    <a:pt x="2401" y="912"/>
                    <a:pt x="1751" y="192"/>
                    <a:pt x="1677" y="112"/>
                  </a:cubicBezTo>
                  <a:cubicBezTo>
                    <a:pt x="1609" y="40"/>
                    <a:pt x="1515" y="1"/>
                    <a:pt x="1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83"/>
            <p:cNvSpPr/>
            <p:nvPr/>
          </p:nvSpPr>
          <p:spPr>
            <a:xfrm>
              <a:off x="2028878" y="1645696"/>
              <a:ext cx="69318" cy="86301"/>
            </a:xfrm>
            <a:custGeom>
              <a:avLst/>
              <a:gdLst/>
              <a:ahLst/>
              <a:cxnLst/>
              <a:rect l="l" t="t" r="r" b="b"/>
              <a:pathLst>
                <a:path w="2400" h="2988" extrusionOk="0">
                  <a:moveTo>
                    <a:pt x="981" y="0"/>
                  </a:moveTo>
                  <a:cubicBezTo>
                    <a:pt x="886" y="0"/>
                    <a:pt x="791" y="39"/>
                    <a:pt x="724" y="111"/>
                  </a:cubicBezTo>
                  <a:cubicBezTo>
                    <a:pt x="650" y="191"/>
                    <a:pt x="0" y="911"/>
                    <a:pt x="150" y="1695"/>
                  </a:cubicBezTo>
                  <a:cubicBezTo>
                    <a:pt x="301" y="2479"/>
                    <a:pt x="1170" y="2907"/>
                    <a:pt x="1270" y="2953"/>
                  </a:cubicBezTo>
                  <a:cubicBezTo>
                    <a:pt x="1318" y="2977"/>
                    <a:pt x="1369" y="2987"/>
                    <a:pt x="1420" y="2987"/>
                  </a:cubicBezTo>
                  <a:cubicBezTo>
                    <a:pt x="1514" y="2987"/>
                    <a:pt x="1609" y="2948"/>
                    <a:pt x="1676" y="2875"/>
                  </a:cubicBezTo>
                  <a:cubicBezTo>
                    <a:pt x="1750" y="2795"/>
                    <a:pt x="2400" y="2076"/>
                    <a:pt x="2250" y="1292"/>
                  </a:cubicBezTo>
                  <a:cubicBezTo>
                    <a:pt x="2099" y="508"/>
                    <a:pt x="1230" y="79"/>
                    <a:pt x="1131" y="33"/>
                  </a:cubicBezTo>
                  <a:cubicBezTo>
                    <a:pt x="1083" y="11"/>
                    <a:pt x="1032" y="0"/>
                    <a:pt x="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83"/>
            <p:cNvSpPr/>
            <p:nvPr/>
          </p:nvSpPr>
          <p:spPr>
            <a:xfrm>
              <a:off x="1852839" y="1711202"/>
              <a:ext cx="20391" cy="39829"/>
            </a:xfrm>
            <a:custGeom>
              <a:avLst/>
              <a:gdLst/>
              <a:ahLst/>
              <a:cxnLst/>
              <a:rect l="l" t="t" r="r" b="b"/>
              <a:pathLst>
                <a:path w="706" h="1379" extrusionOk="0">
                  <a:moveTo>
                    <a:pt x="354" y="1"/>
                  </a:moveTo>
                  <a:cubicBezTo>
                    <a:pt x="159" y="1"/>
                    <a:pt x="1" y="159"/>
                    <a:pt x="1" y="354"/>
                  </a:cubicBezTo>
                  <a:lnTo>
                    <a:pt x="1" y="1025"/>
                  </a:lnTo>
                  <a:cubicBezTo>
                    <a:pt x="1" y="1220"/>
                    <a:pt x="159" y="1378"/>
                    <a:pt x="354" y="1378"/>
                  </a:cubicBezTo>
                  <a:cubicBezTo>
                    <a:pt x="549" y="1378"/>
                    <a:pt x="706" y="1221"/>
                    <a:pt x="706" y="1025"/>
                  </a:cubicBezTo>
                  <a:lnTo>
                    <a:pt x="706" y="354"/>
                  </a:lnTo>
                  <a:cubicBezTo>
                    <a:pt x="706" y="159"/>
                    <a:pt x="549" y="1"/>
                    <a:pt x="3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83"/>
            <p:cNvSpPr/>
            <p:nvPr/>
          </p:nvSpPr>
          <p:spPr>
            <a:xfrm>
              <a:off x="1817140" y="1520548"/>
              <a:ext cx="117147" cy="102851"/>
            </a:xfrm>
            <a:custGeom>
              <a:avLst/>
              <a:gdLst/>
              <a:ahLst/>
              <a:cxnLst/>
              <a:rect l="l" t="t" r="r" b="b"/>
              <a:pathLst>
                <a:path w="4056" h="3561" extrusionOk="0">
                  <a:moveTo>
                    <a:pt x="1237" y="0"/>
                  </a:moveTo>
                  <a:cubicBezTo>
                    <a:pt x="782" y="0"/>
                    <a:pt x="441" y="71"/>
                    <a:pt x="410" y="77"/>
                  </a:cubicBezTo>
                  <a:cubicBezTo>
                    <a:pt x="258" y="109"/>
                    <a:pt x="145" y="237"/>
                    <a:pt x="133" y="392"/>
                  </a:cubicBezTo>
                  <a:cubicBezTo>
                    <a:pt x="127" y="463"/>
                    <a:pt x="1" y="2120"/>
                    <a:pt x="976" y="2977"/>
                  </a:cubicBezTo>
                  <a:cubicBezTo>
                    <a:pt x="1516" y="3451"/>
                    <a:pt x="2257" y="3560"/>
                    <a:pt x="2822" y="3560"/>
                  </a:cubicBezTo>
                  <a:cubicBezTo>
                    <a:pt x="3275" y="3560"/>
                    <a:pt x="3617" y="3490"/>
                    <a:pt x="3646" y="3483"/>
                  </a:cubicBezTo>
                  <a:cubicBezTo>
                    <a:pt x="3798" y="3451"/>
                    <a:pt x="3911" y="3323"/>
                    <a:pt x="3923" y="3168"/>
                  </a:cubicBezTo>
                  <a:cubicBezTo>
                    <a:pt x="3930" y="3097"/>
                    <a:pt x="4055" y="1440"/>
                    <a:pt x="3080" y="583"/>
                  </a:cubicBezTo>
                  <a:cubicBezTo>
                    <a:pt x="2540" y="109"/>
                    <a:pt x="1801" y="0"/>
                    <a:pt x="1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83"/>
            <p:cNvSpPr/>
            <p:nvPr/>
          </p:nvSpPr>
          <p:spPr>
            <a:xfrm>
              <a:off x="1981626" y="1703173"/>
              <a:ext cx="20391" cy="44941"/>
            </a:xfrm>
            <a:custGeom>
              <a:avLst/>
              <a:gdLst/>
              <a:ahLst/>
              <a:cxnLst/>
              <a:rect l="l" t="t" r="r" b="b"/>
              <a:pathLst>
                <a:path w="706" h="1556" extrusionOk="0">
                  <a:moveTo>
                    <a:pt x="353" y="1"/>
                  </a:moveTo>
                  <a:cubicBezTo>
                    <a:pt x="158" y="1"/>
                    <a:pt x="1" y="158"/>
                    <a:pt x="1" y="353"/>
                  </a:cubicBezTo>
                  <a:lnTo>
                    <a:pt x="1" y="1203"/>
                  </a:lnTo>
                  <a:cubicBezTo>
                    <a:pt x="1" y="1398"/>
                    <a:pt x="158" y="1556"/>
                    <a:pt x="353" y="1556"/>
                  </a:cubicBezTo>
                  <a:cubicBezTo>
                    <a:pt x="547" y="1556"/>
                    <a:pt x="705" y="1398"/>
                    <a:pt x="706" y="1203"/>
                  </a:cubicBezTo>
                  <a:lnTo>
                    <a:pt x="706" y="353"/>
                  </a:lnTo>
                  <a:cubicBezTo>
                    <a:pt x="706" y="158"/>
                    <a:pt x="548" y="1"/>
                    <a:pt x="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83"/>
            <p:cNvSpPr/>
            <p:nvPr/>
          </p:nvSpPr>
          <p:spPr>
            <a:xfrm>
              <a:off x="1757151" y="1708978"/>
              <a:ext cx="187390" cy="119631"/>
            </a:xfrm>
            <a:custGeom>
              <a:avLst/>
              <a:gdLst/>
              <a:ahLst/>
              <a:cxnLst/>
              <a:rect l="l" t="t" r="r" b="b"/>
              <a:pathLst>
                <a:path w="6488" h="4142" extrusionOk="0">
                  <a:moveTo>
                    <a:pt x="6018" y="1"/>
                  </a:moveTo>
                  <a:cubicBezTo>
                    <a:pt x="5582" y="42"/>
                    <a:pt x="5184" y="229"/>
                    <a:pt x="4879" y="517"/>
                  </a:cubicBezTo>
                  <a:cubicBezTo>
                    <a:pt x="4687" y="697"/>
                    <a:pt x="4438" y="799"/>
                    <a:pt x="4182" y="799"/>
                  </a:cubicBezTo>
                  <a:cubicBezTo>
                    <a:pt x="4122" y="799"/>
                    <a:pt x="4061" y="793"/>
                    <a:pt x="4001" y="782"/>
                  </a:cubicBezTo>
                  <a:cubicBezTo>
                    <a:pt x="3895" y="763"/>
                    <a:pt x="3787" y="751"/>
                    <a:pt x="3677" y="751"/>
                  </a:cubicBezTo>
                  <a:cubicBezTo>
                    <a:pt x="3664" y="751"/>
                    <a:pt x="3652" y="751"/>
                    <a:pt x="3639" y="751"/>
                  </a:cubicBezTo>
                  <a:cubicBezTo>
                    <a:pt x="3233" y="757"/>
                    <a:pt x="2838" y="904"/>
                    <a:pt x="2528" y="1167"/>
                  </a:cubicBezTo>
                  <a:cubicBezTo>
                    <a:pt x="2477" y="1209"/>
                    <a:pt x="2429" y="1255"/>
                    <a:pt x="2385" y="1303"/>
                  </a:cubicBezTo>
                  <a:cubicBezTo>
                    <a:pt x="2200" y="1498"/>
                    <a:pt x="1943" y="1601"/>
                    <a:pt x="1678" y="1601"/>
                  </a:cubicBezTo>
                  <a:cubicBezTo>
                    <a:pt x="1633" y="1601"/>
                    <a:pt x="1587" y="1598"/>
                    <a:pt x="1541" y="1592"/>
                  </a:cubicBezTo>
                  <a:cubicBezTo>
                    <a:pt x="1483" y="1584"/>
                    <a:pt x="1425" y="1581"/>
                    <a:pt x="1365" y="1578"/>
                  </a:cubicBezTo>
                  <a:cubicBezTo>
                    <a:pt x="1362" y="1578"/>
                    <a:pt x="1359" y="1578"/>
                    <a:pt x="1356" y="1578"/>
                  </a:cubicBezTo>
                  <a:cubicBezTo>
                    <a:pt x="610" y="1578"/>
                    <a:pt x="0" y="2208"/>
                    <a:pt x="0" y="2957"/>
                  </a:cubicBezTo>
                  <a:lnTo>
                    <a:pt x="0" y="3789"/>
                  </a:lnTo>
                  <a:cubicBezTo>
                    <a:pt x="0" y="3984"/>
                    <a:pt x="158" y="4142"/>
                    <a:pt x="353" y="4142"/>
                  </a:cubicBezTo>
                  <a:lnTo>
                    <a:pt x="6018" y="4142"/>
                  </a:lnTo>
                  <a:lnTo>
                    <a:pt x="6488" y="2183"/>
                  </a:lnTo>
                  <a:lnTo>
                    <a:pt x="60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83"/>
            <p:cNvSpPr/>
            <p:nvPr/>
          </p:nvSpPr>
          <p:spPr>
            <a:xfrm>
              <a:off x="1930879" y="1708689"/>
              <a:ext cx="173844" cy="119862"/>
            </a:xfrm>
            <a:custGeom>
              <a:avLst/>
              <a:gdLst/>
              <a:ahLst/>
              <a:cxnLst/>
              <a:rect l="l" t="t" r="r" b="b"/>
              <a:pathLst>
                <a:path w="6019" h="4150" extrusionOk="0">
                  <a:moveTo>
                    <a:pt x="183" y="0"/>
                  </a:moveTo>
                  <a:cubicBezTo>
                    <a:pt x="122" y="0"/>
                    <a:pt x="61" y="3"/>
                    <a:pt x="0" y="9"/>
                  </a:cubicBezTo>
                  <a:lnTo>
                    <a:pt x="0" y="4150"/>
                  </a:lnTo>
                  <a:lnTo>
                    <a:pt x="5666" y="4150"/>
                  </a:lnTo>
                  <a:cubicBezTo>
                    <a:pt x="5861" y="4150"/>
                    <a:pt x="6019" y="3992"/>
                    <a:pt x="6019" y="3798"/>
                  </a:cubicBezTo>
                  <a:lnTo>
                    <a:pt x="6019" y="2946"/>
                  </a:lnTo>
                  <a:cubicBezTo>
                    <a:pt x="6019" y="2197"/>
                    <a:pt x="5410" y="1587"/>
                    <a:pt x="4663" y="1587"/>
                  </a:cubicBezTo>
                  <a:cubicBezTo>
                    <a:pt x="4645" y="1587"/>
                    <a:pt x="4630" y="1587"/>
                    <a:pt x="4614" y="1588"/>
                  </a:cubicBezTo>
                  <a:cubicBezTo>
                    <a:pt x="4601" y="1589"/>
                    <a:pt x="4589" y="1589"/>
                    <a:pt x="4576" y="1589"/>
                  </a:cubicBezTo>
                  <a:cubicBezTo>
                    <a:pt x="4286" y="1589"/>
                    <a:pt x="4005" y="1473"/>
                    <a:pt x="3813" y="1253"/>
                  </a:cubicBezTo>
                  <a:cubicBezTo>
                    <a:pt x="3474" y="865"/>
                    <a:pt x="2976" y="624"/>
                    <a:pt x="2428" y="624"/>
                  </a:cubicBezTo>
                  <a:cubicBezTo>
                    <a:pt x="2340" y="624"/>
                    <a:pt x="2254" y="631"/>
                    <a:pt x="2168" y="642"/>
                  </a:cubicBezTo>
                  <a:cubicBezTo>
                    <a:pt x="2120" y="649"/>
                    <a:pt x="2071" y="652"/>
                    <a:pt x="2023" y="652"/>
                  </a:cubicBezTo>
                  <a:cubicBezTo>
                    <a:pt x="1799" y="652"/>
                    <a:pt x="1580" y="580"/>
                    <a:pt x="1406" y="437"/>
                  </a:cubicBezTo>
                  <a:cubicBezTo>
                    <a:pt x="1069" y="159"/>
                    <a:pt x="641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9" name="Google Shape;3729;p83"/>
          <p:cNvSpPr txBox="1">
            <a:spLocks noGrp="1"/>
          </p:cNvSpPr>
          <p:nvPr>
            <p:ph type="title"/>
          </p:nvPr>
        </p:nvSpPr>
        <p:spPr>
          <a:xfrm>
            <a:off x="725927" y="331012"/>
            <a:ext cx="770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Interaksi Antar Komponen Ekosistem</a:t>
            </a:r>
            <a:endParaRPr sz="3200" b="0" dirty="0"/>
          </a:p>
        </p:txBody>
      </p:sp>
      <p:sp>
        <p:nvSpPr>
          <p:cNvPr id="3730" name="Google Shape;3730;p83"/>
          <p:cNvSpPr/>
          <p:nvPr/>
        </p:nvSpPr>
        <p:spPr>
          <a:xfrm rot="-878">
            <a:off x="716125" y="3341402"/>
            <a:ext cx="23499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Antar Populasi</a:t>
            </a:r>
            <a:endParaRPr sz="2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732" name="Google Shape;3732;p83"/>
          <p:cNvGrpSpPr/>
          <p:nvPr/>
        </p:nvGrpSpPr>
        <p:grpSpPr>
          <a:xfrm>
            <a:off x="1556214" y="2627798"/>
            <a:ext cx="669723" cy="591704"/>
            <a:chOff x="3989797" y="2008201"/>
            <a:chExt cx="347601" cy="307108"/>
          </a:xfrm>
        </p:grpSpPr>
        <p:sp>
          <p:nvSpPr>
            <p:cNvPr id="3733" name="Google Shape;3733;p83"/>
            <p:cNvSpPr/>
            <p:nvPr/>
          </p:nvSpPr>
          <p:spPr>
            <a:xfrm>
              <a:off x="4026854" y="2008201"/>
              <a:ext cx="63975" cy="104324"/>
            </a:xfrm>
            <a:custGeom>
              <a:avLst/>
              <a:gdLst/>
              <a:ahLst/>
              <a:cxnLst/>
              <a:rect l="l" t="t" r="r" b="b"/>
              <a:pathLst>
                <a:path w="2215" h="3612" extrusionOk="0">
                  <a:moveTo>
                    <a:pt x="1806" y="0"/>
                  </a:moveTo>
                  <a:cubicBezTo>
                    <a:pt x="810" y="0"/>
                    <a:pt x="0" y="810"/>
                    <a:pt x="0" y="1806"/>
                  </a:cubicBezTo>
                  <a:cubicBezTo>
                    <a:pt x="0" y="2802"/>
                    <a:pt x="810" y="3612"/>
                    <a:pt x="1806" y="3612"/>
                  </a:cubicBezTo>
                  <a:lnTo>
                    <a:pt x="1812" y="3612"/>
                  </a:lnTo>
                  <a:lnTo>
                    <a:pt x="2214" y="1806"/>
                  </a:lnTo>
                  <a:lnTo>
                    <a:pt x="1812" y="0"/>
                  </a:lnTo>
                  <a:cubicBezTo>
                    <a:pt x="1812" y="1"/>
                    <a:pt x="1811" y="1"/>
                    <a:pt x="1811" y="1"/>
                  </a:cubicBezTo>
                  <a:cubicBezTo>
                    <a:pt x="1809" y="1"/>
                    <a:pt x="1808" y="0"/>
                    <a:pt x="1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83"/>
            <p:cNvSpPr/>
            <p:nvPr/>
          </p:nvSpPr>
          <p:spPr>
            <a:xfrm>
              <a:off x="4079246" y="2008201"/>
              <a:ext cx="51931" cy="104295"/>
            </a:xfrm>
            <a:custGeom>
              <a:avLst/>
              <a:gdLst/>
              <a:ahLst/>
              <a:cxnLst/>
              <a:rect l="l" t="t" r="r" b="b"/>
              <a:pathLst>
                <a:path w="1798" h="3611" extrusionOk="0">
                  <a:moveTo>
                    <a:pt x="0" y="0"/>
                  </a:moveTo>
                  <a:lnTo>
                    <a:pt x="0" y="3610"/>
                  </a:lnTo>
                  <a:cubicBezTo>
                    <a:pt x="992" y="3607"/>
                    <a:pt x="1797" y="2800"/>
                    <a:pt x="1797" y="1806"/>
                  </a:cubicBezTo>
                  <a:cubicBezTo>
                    <a:pt x="1797" y="813"/>
                    <a:pt x="992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83"/>
            <p:cNvSpPr/>
            <p:nvPr/>
          </p:nvSpPr>
          <p:spPr>
            <a:xfrm>
              <a:off x="4145705" y="2150880"/>
              <a:ext cx="24666" cy="28045"/>
            </a:xfrm>
            <a:custGeom>
              <a:avLst/>
              <a:gdLst/>
              <a:ahLst/>
              <a:cxnLst/>
              <a:rect l="l" t="t" r="r" b="b"/>
              <a:pathLst>
                <a:path w="854" h="971" extrusionOk="0">
                  <a:moveTo>
                    <a:pt x="619" y="1"/>
                  </a:moveTo>
                  <a:cubicBezTo>
                    <a:pt x="482" y="82"/>
                    <a:pt x="343" y="166"/>
                    <a:pt x="206" y="258"/>
                  </a:cubicBezTo>
                  <a:cubicBezTo>
                    <a:pt x="44" y="367"/>
                    <a:pt x="0" y="586"/>
                    <a:pt x="109" y="747"/>
                  </a:cubicBezTo>
                  <a:cubicBezTo>
                    <a:pt x="129" y="776"/>
                    <a:pt x="318" y="857"/>
                    <a:pt x="619" y="971"/>
                  </a:cubicBezTo>
                  <a:lnTo>
                    <a:pt x="854" y="485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83"/>
            <p:cNvSpPr/>
            <p:nvPr/>
          </p:nvSpPr>
          <p:spPr>
            <a:xfrm>
              <a:off x="4163526" y="2128410"/>
              <a:ext cx="173873" cy="104757"/>
            </a:xfrm>
            <a:custGeom>
              <a:avLst/>
              <a:gdLst/>
              <a:ahLst/>
              <a:cxnLst/>
              <a:rect l="l" t="t" r="r" b="b"/>
              <a:pathLst>
                <a:path w="6020" h="3627" extrusionOk="0">
                  <a:moveTo>
                    <a:pt x="2720" y="1"/>
                  </a:moveTo>
                  <a:cubicBezTo>
                    <a:pt x="1807" y="1"/>
                    <a:pt x="896" y="262"/>
                    <a:pt x="0" y="779"/>
                  </a:cubicBezTo>
                  <a:lnTo>
                    <a:pt x="0" y="1749"/>
                  </a:lnTo>
                  <a:cubicBezTo>
                    <a:pt x="1451" y="2298"/>
                    <a:pt x="5492" y="3626"/>
                    <a:pt x="5654" y="3626"/>
                  </a:cubicBezTo>
                  <a:cubicBezTo>
                    <a:pt x="5849" y="3626"/>
                    <a:pt x="6018" y="3468"/>
                    <a:pt x="6018" y="3273"/>
                  </a:cubicBezTo>
                  <a:lnTo>
                    <a:pt x="6018" y="1329"/>
                  </a:lnTo>
                  <a:cubicBezTo>
                    <a:pt x="6020" y="1212"/>
                    <a:pt x="5949" y="1102"/>
                    <a:pt x="5851" y="1036"/>
                  </a:cubicBezTo>
                  <a:cubicBezTo>
                    <a:pt x="4828" y="350"/>
                    <a:pt x="3775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83"/>
            <p:cNvSpPr/>
            <p:nvPr/>
          </p:nvSpPr>
          <p:spPr>
            <a:xfrm>
              <a:off x="3989797" y="2139443"/>
              <a:ext cx="180573" cy="136123"/>
            </a:xfrm>
            <a:custGeom>
              <a:avLst/>
              <a:gdLst/>
              <a:ahLst/>
              <a:cxnLst/>
              <a:rect l="l" t="t" r="r" b="b"/>
              <a:pathLst>
                <a:path w="6252" h="4713" extrusionOk="0">
                  <a:moveTo>
                    <a:pt x="3360" y="0"/>
                  </a:moveTo>
                  <a:cubicBezTo>
                    <a:pt x="2465" y="0"/>
                    <a:pt x="1560" y="244"/>
                    <a:pt x="917" y="700"/>
                  </a:cubicBezTo>
                  <a:cubicBezTo>
                    <a:pt x="325" y="1117"/>
                    <a:pt x="8" y="1665"/>
                    <a:pt x="0" y="2279"/>
                  </a:cubicBezTo>
                  <a:lnTo>
                    <a:pt x="0" y="2295"/>
                  </a:lnTo>
                  <a:lnTo>
                    <a:pt x="0" y="4359"/>
                  </a:lnTo>
                  <a:cubicBezTo>
                    <a:pt x="0" y="4471"/>
                    <a:pt x="53" y="4575"/>
                    <a:pt x="142" y="4641"/>
                  </a:cubicBezTo>
                  <a:cubicBezTo>
                    <a:pt x="203" y="4688"/>
                    <a:pt x="277" y="4712"/>
                    <a:pt x="352" y="4712"/>
                  </a:cubicBezTo>
                  <a:cubicBezTo>
                    <a:pt x="385" y="4712"/>
                    <a:pt x="419" y="4707"/>
                    <a:pt x="452" y="4698"/>
                  </a:cubicBezTo>
                  <a:cubicBezTo>
                    <a:pt x="3223" y="3878"/>
                    <a:pt x="5245" y="3352"/>
                    <a:pt x="6017" y="3247"/>
                  </a:cubicBezTo>
                  <a:lnTo>
                    <a:pt x="6252" y="1873"/>
                  </a:lnTo>
                  <a:lnTo>
                    <a:pt x="6017" y="688"/>
                  </a:lnTo>
                  <a:cubicBezTo>
                    <a:pt x="5538" y="504"/>
                    <a:pt x="5121" y="344"/>
                    <a:pt x="4784" y="227"/>
                  </a:cubicBezTo>
                  <a:cubicBezTo>
                    <a:pt x="4342" y="74"/>
                    <a:pt x="3852" y="0"/>
                    <a:pt x="3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83"/>
            <p:cNvSpPr/>
            <p:nvPr/>
          </p:nvSpPr>
          <p:spPr>
            <a:xfrm>
              <a:off x="4163583" y="2159256"/>
              <a:ext cx="160558" cy="73968"/>
            </a:xfrm>
            <a:custGeom>
              <a:avLst/>
              <a:gdLst/>
              <a:ahLst/>
              <a:cxnLst/>
              <a:rect l="l" t="t" r="r" b="b"/>
              <a:pathLst>
                <a:path w="5559" h="2561" extrusionOk="0">
                  <a:moveTo>
                    <a:pt x="0" y="0"/>
                  </a:moveTo>
                  <a:lnTo>
                    <a:pt x="0" y="2560"/>
                  </a:lnTo>
                  <a:cubicBezTo>
                    <a:pt x="13" y="2559"/>
                    <a:pt x="26" y="2556"/>
                    <a:pt x="37" y="2555"/>
                  </a:cubicBezTo>
                  <a:cubicBezTo>
                    <a:pt x="595" y="2487"/>
                    <a:pt x="1913" y="2451"/>
                    <a:pt x="3810" y="2451"/>
                  </a:cubicBezTo>
                  <a:cubicBezTo>
                    <a:pt x="4239" y="2451"/>
                    <a:pt x="4698" y="2453"/>
                    <a:pt x="5184" y="2457"/>
                  </a:cubicBezTo>
                  <a:lnTo>
                    <a:pt x="5186" y="2457"/>
                  </a:lnTo>
                  <a:cubicBezTo>
                    <a:pt x="5365" y="2457"/>
                    <a:pt x="5516" y="2394"/>
                    <a:pt x="5536" y="2216"/>
                  </a:cubicBezTo>
                  <a:cubicBezTo>
                    <a:pt x="5559" y="2037"/>
                    <a:pt x="5442" y="1872"/>
                    <a:pt x="5266" y="1832"/>
                  </a:cubicBezTo>
                  <a:cubicBezTo>
                    <a:pt x="3566" y="1442"/>
                    <a:pt x="1604" y="616"/>
                    <a:pt x="171" y="66"/>
                  </a:cubicBezTo>
                  <a:cubicBezTo>
                    <a:pt x="113" y="44"/>
                    <a:pt x="57" y="2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83"/>
            <p:cNvSpPr/>
            <p:nvPr/>
          </p:nvSpPr>
          <p:spPr>
            <a:xfrm>
              <a:off x="4227269" y="2016577"/>
              <a:ext cx="89911" cy="20391"/>
            </a:xfrm>
            <a:custGeom>
              <a:avLst/>
              <a:gdLst/>
              <a:ahLst/>
              <a:cxnLst/>
              <a:rect l="l" t="t" r="r" b="b"/>
              <a:pathLst>
                <a:path w="3113" h="706" extrusionOk="0">
                  <a:moveTo>
                    <a:pt x="354" y="1"/>
                  </a:moveTo>
                  <a:cubicBezTo>
                    <a:pt x="158" y="1"/>
                    <a:pt x="0" y="159"/>
                    <a:pt x="0" y="354"/>
                  </a:cubicBezTo>
                  <a:cubicBezTo>
                    <a:pt x="0" y="549"/>
                    <a:pt x="158" y="706"/>
                    <a:pt x="354" y="706"/>
                  </a:cubicBezTo>
                  <a:lnTo>
                    <a:pt x="2760" y="706"/>
                  </a:lnTo>
                  <a:cubicBezTo>
                    <a:pt x="2955" y="706"/>
                    <a:pt x="3113" y="549"/>
                    <a:pt x="3113" y="354"/>
                  </a:cubicBezTo>
                  <a:cubicBezTo>
                    <a:pt x="3113" y="159"/>
                    <a:pt x="2955" y="1"/>
                    <a:pt x="2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83"/>
            <p:cNvSpPr/>
            <p:nvPr/>
          </p:nvSpPr>
          <p:spPr>
            <a:xfrm>
              <a:off x="4227269" y="2057272"/>
              <a:ext cx="56003" cy="20420"/>
            </a:xfrm>
            <a:custGeom>
              <a:avLst/>
              <a:gdLst/>
              <a:ahLst/>
              <a:cxnLst/>
              <a:rect l="l" t="t" r="r" b="b"/>
              <a:pathLst>
                <a:path w="1939" h="707" extrusionOk="0">
                  <a:moveTo>
                    <a:pt x="354" y="0"/>
                  </a:moveTo>
                  <a:cubicBezTo>
                    <a:pt x="158" y="0"/>
                    <a:pt x="0" y="158"/>
                    <a:pt x="0" y="353"/>
                  </a:cubicBezTo>
                  <a:cubicBezTo>
                    <a:pt x="0" y="548"/>
                    <a:pt x="158" y="706"/>
                    <a:pt x="354" y="706"/>
                  </a:cubicBezTo>
                  <a:lnTo>
                    <a:pt x="1585" y="706"/>
                  </a:lnTo>
                  <a:cubicBezTo>
                    <a:pt x="1780" y="706"/>
                    <a:pt x="1938" y="548"/>
                    <a:pt x="1937" y="353"/>
                  </a:cubicBezTo>
                  <a:cubicBezTo>
                    <a:pt x="1937" y="158"/>
                    <a:pt x="1779" y="0"/>
                    <a:pt x="1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83"/>
            <p:cNvSpPr/>
            <p:nvPr/>
          </p:nvSpPr>
          <p:spPr>
            <a:xfrm>
              <a:off x="3989797" y="2212775"/>
              <a:ext cx="180573" cy="102504"/>
            </a:xfrm>
            <a:custGeom>
              <a:avLst/>
              <a:gdLst/>
              <a:ahLst/>
              <a:cxnLst/>
              <a:rect l="l" t="t" r="r" b="b"/>
              <a:pathLst>
                <a:path w="6252" h="3549" extrusionOk="0">
                  <a:moveTo>
                    <a:pt x="6017" y="0"/>
                  </a:moveTo>
                  <a:cubicBezTo>
                    <a:pt x="4135" y="164"/>
                    <a:pt x="1462" y="955"/>
                    <a:pt x="0" y="1517"/>
                  </a:cubicBezTo>
                  <a:lnTo>
                    <a:pt x="0" y="3549"/>
                  </a:lnTo>
                  <a:lnTo>
                    <a:pt x="6017" y="3549"/>
                  </a:lnTo>
                  <a:lnTo>
                    <a:pt x="6252" y="1725"/>
                  </a:lnTo>
                  <a:cubicBezTo>
                    <a:pt x="6252" y="1725"/>
                    <a:pt x="6141" y="708"/>
                    <a:pt x="6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83"/>
            <p:cNvSpPr/>
            <p:nvPr/>
          </p:nvSpPr>
          <p:spPr>
            <a:xfrm>
              <a:off x="4163612" y="2209887"/>
              <a:ext cx="173786" cy="105421"/>
            </a:xfrm>
            <a:custGeom>
              <a:avLst/>
              <a:gdLst/>
              <a:ahLst/>
              <a:cxnLst/>
              <a:rect l="l" t="t" r="r" b="b"/>
              <a:pathLst>
                <a:path w="6017" h="3650" extrusionOk="0">
                  <a:moveTo>
                    <a:pt x="3238" y="1"/>
                  </a:moveTo>
                  <a:cubicBezTo>
                    <a:pt x="1894" y="1"/>
                    <a:pt x="581" y="63"/>
                    <a:pt x="0" y="99"/>
                  </a:cubicBezTo>
                  <a:lnTo>
                    <a:pt x="0" y="3649"/>
                  </a:lnTo>
                  <a:cubicBezTo>
                    <a:pt x="0" y="3649"/>
                    <a:pt x="5890" y="3650"/>
                    <a:pt x="6017" y="3650"/>
                  </a:cubicBezTo>
                  <a:lnTo>
                    <a:pt x="6017" y="143"/>
                  </a:lnTo>
                  <a:cubicBezTo>
                    <a:pt x="5268" y="36"/>
                    <a:pt x="4244" y="1"/>
                    <a:pt x="3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8" name="Google Shape;3748;p83"/>
          <p:cNvSpPr/>
          <p:nvPr/>
        </p:nvSpPr>
        <p:spPr>
          <a:xfrm rot="-878">
            <a:off x="2225934" y="2068093"/>
            <a:ext cx="2675741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Antar Organisme</a:t>
            </a:r>
            <a:endParaRPr sz="2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750" name="Google Shape;3750;p83"/>
          <p:cNvSpPr/>
          <p:nvPr/>
        </p:nvSpPr>
        <p:spPr>
          <a:xfrm rot="-878">
            <a:off x="4168140" y="3341430"/>
            <a:ext cx="2569185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Antar Komunitas</a:t>
            </a:r>
            <a:endParaRPr sz="2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3754" name="Google Shape;3754;p83"/>
          <p:cNvCxnSpPr>
            <a:cxnSpLocks/>
            <a:stCxn id="3730" idx="3"/>
          </p:cNvCxnSpPr>
          <p:nvPr/>
        </p:nvCxnSpPr>
        <p:spPr>
          <a:xfrm rot="10800000" flipH="1">
            <a:off x="3066025" y="3050402"/>
            <a:ext cx="660600" cy="494100"/>
          </a:xfrm>
          <a:prstGeom prst="curvedConnector2">
            <a:avLst/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55" name="Google Shape;3755;p83"/>
          <p:cNvSpPr/>
          <p:nvPr/>
        </p:nvSpPr>
        <p:spPr>
          <a:xfrm>
            <a:off x="5150775" y="2512050"/>
            <a:ext cx="8232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56" name="Google Shape;3756;p83"/>
          <p:cNvCxnSpPr>
            <a:cxnSpLocks/>
            <a:stCxn id="3748" idx="3"/>
            <a:endCxn id="3755" idx="0"/>
          </p:cNvCxnSpPr>
          <p:nvPr/>
        </p:nvCxnSpPr>
        <p:spPr>
          <a:xfrm>
            <a:off x="4901675" y="2271151"/>
            <a:ext cx="660700" cy="240899"/>
          </a:xfrm>
          <a:prstGeom prst="curvedConnector2">
            <a:avLst/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758" name="Google Shape;3758;p83"/>
          <p:cNvGrpSpPr/>
          <p:nvPr/>
        </p:nvGrpSpPr>
        <p:grpSpPr>
          <a:xfrm>
            <a:off x="5333101" y="2612613"/>
            <a:ext cx="458547" cy="594377"/>
            <a:chOff x="5946529" y="2957771"/>
            <a:chExt cx="253762" cy="347630"/>
          </a:xfrm>
        </p:grpSpPr>
        <p:sp>
          <p:nvSpPr>
            <p:cNvPr id="3759" name="Google Shape;3759;p83"/>
            <p:cNvSpPr/>
            <p:nvPr/>
          </p:nvSpPr>
          <p:spPr>
            <a:xfrm>
              <a:off x="6130944" y="3170346"/>
              <a:ext cx="67585" cy="106172"/>
            </a:xfrm>
            <a:custGeom>
              <a:avLst/>
              <a:gdLst/>
              <a:ahLst/>
              <a:cxnLst/>
              <a:rect l="l" t="t" r="r" b="b"/>
              <a:pathLst>
                <a:path w="2340" h="3676" extrusionOk="0">
                  <a:moveTo>
                    <a:pt x="657" y="0"/>
                  </a:moveTo>
                  <a:cubicBezTo>
                    <a:pt x="581" y="0"/>
                    <a:pt x="507" y="26"/>
                    <a:pt x="446" y="72"/>
                  </a:cubicBezTo>
                  <a:cubicBezTo>
                    <a:pt x="368" y="131"/>
                    <a:pt x="317" y="221"/>
                    <a:pt x="307" y="318"/>
                  </a:cubicBezTo>
                  <a:lnTo>
                    <a:pt x="10" y="3287"/>
                  </a:lnTo>
                  <a:cubicBezTo>
                    <a:pt x="0" y="3387"/>
                    <a:pt x="32" y="3485"/>
                    <a:pt x="99" y="3559"/>
                  </a:cubicBezTo>
                  <a:cubicBezTo>
                    <a:pt x="166" y="3633"/>
                    <a:pt x="261" y="3675"/>
                    <a:pt x="361" y="3675"/>
                  </a:cubicBezTo>
                  <a:lnTo>
                    <a:pt x="1351" y="3675"/>
                  </a:lnTo>
                  <a:cubicBezTo>
                    <a:pt x="1499" y="3675"/>
                    <a:pt x="1631" y="3584"/>
                    <a:pt x="1682" y="3446"/>
                  </a:cubicBezTo>
                  <a:cubicBezTo>
                    <a:pt x="1802" y="3123"/>
                    <a:pt x="2199" y="2044"/>
                    <a:pt x="2232" y="1774"/>
                  </a:cubicBezTo>
                  <a:cubicBezTo>
                    <a:pt x="2340" y="868"/>
                    <a:pt x="1531" y="151"/>
                    <a:pt x="720" y="6"/>
                  </a:cubicBezTo>
                  <a:cubicBezTo>
                    <a:pt x="699" y="2"/>
                    <a:pt x="678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83"/>
            <p:cNvSpPr/>
            <p:nvPr/>
          </p:nvSpPr>
          <p:spPr>
            <a:xfrm>
              <a:off x="5948233" y="3170346"/>
              <a:ext cx="65448" cy="101695"/>
            </a:xfrm>
            <a:custGeom>
              <a:avLst/>
              <a:gdLst/>
              <a:ahLst/>
              <a:cxnLst/>
              <a:rect l="l" t="t" r="r" b="b"/>
              <a:pathLst>
                <a:path w="2266" h="3521" extrusionOk="0">
                  <a:moveTo>
                    <a:pt x="1681" y="0"/>
                  </a:moveTo>
                  <a:cubicBezTo>
                    <a:pt x="1660" y="0"/>
                    <a:pt x="1640" y="2"/>
                    <a:pt x="1620" y="5"/>
                  </a:cubicBezTo>
                  <a:cubicBezTo>
                    <a:pt x="809" y="150"/>
                    <a:pt x="1" y="868"/>
                    <a:pt x="109" y="1773"/>
                  </a:cubicBezTo>
                  <a:cubicBezTo>
                    <a:pt x="141" y="2041"/>
                    <a:pt x="499" y="2931"/>
                    <a:pt x="651" y="3301"/>
                  </a:cubicBezTo>
                  <a:cubicBezTo>
                    <a:pt x="705" y="3434"/>
                    <a:pt x="834" y="3520"/>
                    <a:pt x="977" y="3520"/>
                  </a:cubicBezTo>
                  <a:lnTo>
                    <a:pt x="1907" y="3520"/>
                  </a:lnTo>
                  <a:cubicBezTo>
                    <a:pt x="2006" y="3520"/>
                    <a:pt x="2100" y="3478"/>
                    <a:pt x="2165" y="3405"/>
                  </a:cubicBezTo>
                  <a:cubicBezTo>
                    <a:pt x="2232" y="3333"/>
                    <a:pt x="2265" y="3236"/>
                    <a:pt x="2257" y="3138"/>
                  </a:cubicBezTo>
                  <a:lnTo>
                    <a:pt x="2033" y="325"/>
                  </a:lnTo>
                  <a:cubicBezTo>
                    <a:pt x="2025" y="224"/>
                    <a:pt x="1975" y="134"/>
                    <a:pt x="1897" y="73"/>
                  </a:cubicBezTo>
                  <a:cubicBezTo>
                    <a:pt x="1835" y="25"/>
                    <a:pt x="1758" y="0"/>
                    <a:pt x="1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83"/>
            <p:cNvSpPr/>
            <p:nvPr/>
          </p:nvSpPr>
          <p:spPr>
            <a:xfrm>
              <a:off x="5985549" y="3097071"/>
              <a:ext cx="101089" cy="184675"/>
            </a:xfrm>
            <a:custGeom>
              <a:avLst/>
              <a:gdLst/>
              <a:ahLst/>
              <a:cxnLst/>
              <a:rect l="l" t="t" r="r" b="b"/>
              <a:pathLst>
                <a:path w="3500" h="6394" extrusionOk="0">
                  <a:moveTo>
                    <a:pt x="1470" y="1"/>
                  </a:moveTo>
                  <a:cubicBezTo>
                    <a:pt x="1068" y="1"/>
                    <a:pt x="682" y="170"/>
                    <a:pt x="410" y="465"/>
                  </a:cubicBezTo>
                  <a:cubicBezTo>
                    <a:pt x="138" y="760"/>
                    <a:pt x="0" y="1159"/>
                    <a:pt x="34" y="1559"/>
                  </a:cubicBezTo>
                  <a:lnTo>
                    <a:pt x="538" y="5614"/>
                  </a:lnTo>
                  <a:cubicBezTo>
                    <a:pt x="546" y="5710"/>
                    <a:pt x="594" y="5798"/>
                    <a:pt x="668" y="5859"/>
                  </a:cubicBezTo>
                  <a:lnTo>
                    <a:pt x="3042" y="6394"/>
                  </a:lnTo>
                  <a:lnTo>
                    <a:pt x="3500" y="1992"/>
                  </a:lnTo>
                  <a:lnTo>
                    <a:pt x="3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83"/>
            <p:cNvSpPr/>
            <p:nvPr/>
          </p:nvSpPr>
          <p:spPr>
            <a:xfrm>
              <a:off x="6073381" y="3097071"/>
              <a:ext cx="87861" cy="184675"/>
            </a:xfrm>
            <a:custGeom>
              <a:avLst/>
              <a:gdLst/>
              <a:ahLst/>
              <a:cxnLst/>
              <a:rect l="l" t="t" r="r" b="b"/>
              <a:pathLst>
                <a:path w="3042" h="6394" extrusionOk="0">
                  <a:moveTo>
                    <a:pt x="1" y="1"/>
                  </a:moveTo>
                  <a:lnTo>
                    <a:pt x="1" y="6394"/>
                  </a:lnTo>
                  <a:lnTo>
                    <a:pt x="2347" y="5945"/>
                  </a:lnTo>
                  <a:cubicBezTo>
                    <a:pt x="2433" y="5885"/>
                    <a:pt x="2487" y="5789"/>
                    <a:pt x="2495" y="5686"/>
                  </a:cubicBezTo>
                  <a:lnTo>
                    <a:pt x="3010" y="1559"/>
                  </a:lnTo>
                  <a:cubicBezTo>
                    <a:pt x="3041" y="1159"/>
                    <a:pt x="2905" y="760"/>
                    <a:pt x="2633" y="465"/>
                  </a:cubicBezTo>
                  <a:cubicBezTo>
                    <a:pt x="2361" y="170"/>
                    <a:pt x="1974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83"/>
            <p:cNvSpPr/>
            <p:nvPr/>
          </p:nvSpPr>
          <p:spPr>
            <a:xfrm>
              <a:off x="5977635" y="3010163"/>
              <a:ext cx="27900" cy="49909"/>
            </a:xfrm>
            <a:custGeom>
              <a:avLst/>
              <a:gdLst/>
              <a:ahLst/>
              <a:cxnLst/>
              <a:rect l="l" t="t" r="r" b="b"/>
              <a:pathLst>
                <a:path w="966" h="1728" extrusionOk="0">
                  <a:moveTo>
                    <a:pt x="483" y="0"/>
                  </a:moveTo>
                  <a:cubicBezTo>
                    <a:pt x="216" y="0"/>
                    <a:pt x="0" y="387"/>
                    <a:pt x="0" y="863"/>
                  </a:cubicBezTo>
                  <a:cubicBezTo>
                    <a:pt x="0" y="1341"/>
                    <a:pt x="216" y="1728"/>
                    <a:pt x="483" y="1728"/>
                  </a:cubicBezTo>
                  <a:cubicBezTo>
                    <a:pt x="749" y="1728"/>
                    <a:pt x="965" y="1341"/>
                    <a:pt x="965" y="863"/>
                  </a:cubicBezTo>
                  <a:cubicBezTo>
                    <a:pt x="965" y="387"/>
                    <a:pt x="749" y="0"/>
                    <a:pt x="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83"/>
            <p:cNvSpPr/>
            <p:nvPr/>
          </p:nvSpPr>
          <p:spPr>
            <a:xfrm>
              <a:off x="6143999" y="3010163"/>
              <a:ext cx="27900" cy="49909"/>
            </a:xfrm>
            <a:custGeom>
              <a:avLst/>
              <a:gdLst/>
              <a:ahLst/>
              <a:cxnLst/>
              <a:rect l="l" t="t" r="r" b="b"/>
              <a:pathLst>
                <a:path w="966" h="1728" extrusionOk="0">
                  <a:moveTo>
                    <a:pt x="483" y="0"/>
                  </a:moveTo>
                  <a:cubicBezTo>
                    <a:pt x="218" y="0"/>
                    <a:pt x="1" y="387"/>
                    <a:pt x="1" y="863"/>
                  </a:cubicBezTo>
                  <a:cubicBezTo>
                    <a:pt x="1" y="1341"/>
                    <a:pt x="218" y="1728"/>
                    <a:pt x="483" y="1728"/>
                  </a:cubicBezTo>
                  <a:cubicBezTo>
                    <a:pt x="750" y="1728"/>
                    <a:pt x="966" y="1341"/>
                    <a:pt x="966" y="863"/>
                  </a:cubicBezTo>
                  <a:cubicBezTo>
                    <a:pt x="966" y="387"/>
                    <a:pt x="750" y="0"/>
                    <a:pt x="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83"/>
            <p:cNvSpPr/>
            <p:nvPr/>
          </p:nvSpPr>
          <p:spPr>
            <a:xfrm>
              <a:off x="5958053" y="2997397"/>
              <a:ext cx="61722" cy="75441"/>
            </a:xfrm>
            <a:custGeom>
              <a:avLst/>
              <a:gdLst/>
              <a:ahLst/>
              <a:cxnLst/>
              <a:rect l="l" t="t" r="r" b="b"/>
              <a:pathLst>
                <a:path w="2137" h="2612" extrusionOk="0">
                  <a:moveTo>
                    <a:pt x="1404" y="705"/>
                  </a:moveTo>
                  <a:lnTo>
                    <a:pt x="1336" y="1906"/>
                  </a:lnTo>
                  <a:lnTo>
                    <a:pt x="1305" y="1906"/>
                  </a:lnTo>
                  <a:cubicBezTo>
                    <a:pt x="975" y="1906"/>
                    <a:pt x="705" y="1637"/>
                    <a:pt x="705" y="1305"/>
                  </a:cubicBezTo>
                  <a:cubicBezTo>
                    <a:pt x="705" y="975"/>
                    <a:pt x="975" y="706"/>
                    <a:pt x="1305" y="706"/>
                  </a:cubicBezTo>
                  <a:lnTo>
                    <a:pt x="1305" y="705"/>
                  </a:lnTo>
                  <a:close/>
                  <a:moveTo>
                    <a:pt x="1305" y="1"/>
                  </a:moveTo>
                  <a:cubicBezTo>
                    <a:pt x="586" y="1"/>
                    <a:pt x="1" y="586"/>
                    <a:pt x="1" y="1305"/>
                  </a:cubicBezTo>
                  <a:cubicBezTo>
                    <a:pt x="1" y="2026"/>
                    <a:pt x="586" y="2611"/>
                    <a:pt x="1305" y="2611"/>
                  </a:cubicBezTo>
                  <a:lnTo>
                    <a:pt x="1670" y="2611"/>
                  </a:lnTo>
                  <a:cubicBezTo>
                    <a:pt x="1858" y="2611"/>
                    <a:pt x="2012" y="2466"/>
                    <a:pt x="2023" y="2278"/>
                  </a:cubicBezTo>
                  <a:lnTo>
                    <a:pt x="2132" y="373"/>
                  </a:lnTo>
                  <a:cubicBezTo>
                    <a:pt x="2137" y="277"/>
                    <a:pt x="2102" y="181"/>
                    <a:pt x="2035" y="112"/>
                  </a:cubicBezTo>
                  <a:cubicBezTo>
                    <a:pt x="1969" y="41"/>
                    <a:pt x="1876" y="1"/>
                    <a:pt x="1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83"/>
            <p:cNvSpPr/>
            <p:nvPr/>
          </p:nvSpPr>
          <p:spPr>
            <a:xfrm>
              <a:off x="6127045" y="2997397"/>
              <a:ext cx="61722" cy="75441"/>
            </a:xfrm>
            <a:custGeom>
              <a:avLst/>
              <a:gdLst/>
              <a:ahLst/>
              <a:cxnLst/>
              <a:rect l="l" t="t" r="r" b="b"/>
              <a:pathLst>
                <a:path w="2137" h="2612" extrusionOk="0">
                  <a:moveTo>
                    <a:pt x="831" y="706"/>
                  </a:moveTo>
                  <a:cubicBezTo>
                    <a:pt x="1162" y="706"/>
                    <a:pt x="1432" y="975"/>
                    <a:pt x="1432" y="1306"/>
                  </a:cubicBezTo>
                  <a:cubicBezTo>
                    <a:pt x="1432" y="1637"/>
                    <a:pt x="1162" y="1907"/>
                    <a:pt x="831" y="1907"/>
                  </a:cubicBezTo>
                  <a:lnTo>
                    <a:pt x="800" y="1907"/>
                  </a:lnTo>
                  <a:lnTo>
                    <a:pt x="731" y="706"/>
                  </a:lnTo>
                  <a:close/>
                  <a:moveTo>
                    <a:pt x="359" y="1"/>
                  </a:moveTo>
                  <a:cubicBezTo>
                    <a:pt x="262" y="1"/>
                    <a:pt x="169" y="41"/>
                    <a:pt x="102" y="112"/>
                  </a:cubicBezTo>
                  <a:cubicBezTo>
                    <a:pt x="36" y="182"/>
                    <a:pt x="1" y="277"/>
                    <a:pt x="6" y="373"/>
                  </a:cubicBezTo>
                  <a:lnTo>
                    <a:pt x="115" y="2278"/>
                  </a:lnTo>
                  <a:cubicBezTo>
                    <a:pt x="125" y="2464"/>
                    <a:pt x="279" y="2611"/>
                    <a:pt x="467" y="2611"/>
                  </a:cubicBezTo>
                  <a:lnTo>
                    <a:pt x="831" y="2611"/>
                  </a:lnTo>
                  <a:cubicBezTo>
                    <a:pt x="1551" y="2611"/>
                    <a:pt x="2136" y="2026"/>
                    <a:pt x="2137" y="1306"/>
                  </a:cubicBezTo>
                  <a:cubicBezTo>
                    <a:pt x="2137" y="586"/>
                    <a:pt x="1552" y="1"/>
                    <a:pt x="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83"/>
            <p:cNvSpPr/>
            <p:nvPr/>
          </p:nvSpPr>
          <p:spPr>
            <a:xfrm>
              <a:off x="5946529" y="3250264"/>
              <a:ext cx="60682" cy="55137"/>
            </a:xfrm>
            <a:custGeom>
              <a:avLst/>
              <a:gdLst/>
              <a:ahLst/>
              <a:cxnLst/>
              <a:rect l="l" t="t" r="r" b="b"/>
              <a:pathLst>
                <a:path w="2101" h="1909" extrusionOk="0">
                  <a:moveTo>
                    <a:pt x="885" y="1"/>
                  </a:moveTo>
                  <a:cubicBezTo>
                    <a:pt x="397" y="1"/>
                    <a:pt x="0" y="399"/>
                    <a:pt x="0" y="887"/>
                  </a:cubicBezTo>
                  <a:lnTo>
                    <a:pt x="0" y="1210"/>
                  </a:lnTo>
                  <a:cubicBezTo>
                    <a:pt x="0" y="1595"/>
                    <a:pt x="314" y="1909"/>
                    <a:pt x="699" y="1909"/>
                  </a:cubicBezTo>
                  <a:lnTo>
                    <a:pt x="1402" y="1909"/>
                  </a:lnTo>
                  <a:cubicBezTo>
                    <a:pt x="1788" y="1909"/>
                    <a:pt x="2101" y="1595"/>
                    <a:pt x="2101" y="1210"/>
                  </a:cubicBezTo>
                  <a:lnTo>
                    <a:pt x="2101" y="887"/>
                  </a:lnTo>
                  <a:cubicBezTo>
                    <a:pt x="2101" y="397"/>
                    <a:pt x="1703" y="1"/>
                    <a:pt x="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83"/>
            <p:cNvSpPr/>
            <p:nvPr/>
          </p:nvSpPr>
          <p:spPr>
            <a:xfrm>
              <a:off x="6139522" y="3250264"/>
              <a:ext cx="60769" cy="55137"/>
            </a:xfrm>
            <a:custGeom>
              <a:avLst/>
              <a:gdLst/>
              <a:ahLst/>
              <a:cxnLst/>
              <a:rect l="l" t="t" r="r" b="b"/>
              <a:pathLst>
                <a:path w="2104" h="1909" extrusionOk="0">
                  <a:moveTo>
                    <a:pt x="887" y="1"/>
                  </a:moveTo>
                  <a:cubicBezTo>
                    <a:pt x="397" y="1"/>
                    <a:pt x="1" y="399"/>
                    <a:pt x="1" y="887"/>
                  </a:cubicBezTo>
                  <a:lnTo>
                    <a:pt x="1" y="1210"/>
                  </a:lnTo>
                  <a:cubicBezTo>
                    <a:pt x="1" y="1595"/>
                    <a:pt x="314" y="1909"/>
                    <a:pt x="700" y="1909"/>
                  </a:cubicBezTo>
                  <a:lnTo>
                    <a:pt x="1402" y="1909"/>
                  </a:lnTo>
                  <a:cubicBezTo>
                    <a:pt x="1788" y="1909"/>
                    <a:pt x="2103" y="1595"/>
                    <a:pt x="2101" y="1210"/>
                  </a:cubicBezTo>
                  <a:lnTo>
                    <a:pt x="2101" y="887"/>
                  </a:lnTo>
                  <a:cubicBezTo>
                    <a:pt x="2101" y="397"/>
                    <a:pt x="1704" y="1"/>
                    <a:pt x="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83"/>
            <p:cNvSpPr/>
            <p:nvPr/>
          </p:nvSpPr>
          <p:spPr>
            <a:xfrm>
              <a:off x="5996582" y="2957799"/>
              <a:ext cx="90056" cy="90258"/>
            </a:xfrm>
            <a:custGeom>
              <a:avLst/>
              <a:gdLst/>
              <a:ahLst/>
              <a:cxnLst/>
              <a:rect l="l" t="t" r="r" b="b"/>
              <a:pathLst>
                <a:path w="3118" h="3125" extrusionOk="0">
                  <a:moveTo>
                    <a:pt x="2303" y="0"/>
                  </a:moveTo>
                  <a:cubicBezTo>
                    <a:pt x="1033" y="0"/>
                    <a:pt x="0" y="1033"/>
                    <a:pt x="0" y="2304"/>
                  </a:cubicBezTo>
                  <a:lnTo>
                    <a:pt x="0" y="2772"/>
                  </a:lnTo>
                  <a:cubicBezTo>
                    <a:pt x="0" y="2967"/>
                    <a:pt x="157" y="3125"/>
                    <a:pt x="352" y="3125"/>
                  </a:cubicBezTo>
                  <a:cubicBezTo>
                    <a:pt x="547" y="3125"/>
                    <a:pt x="705" y="2967"/>
                    <a:pt x="705" y="2772"/>
                  </a:cubicBezTo>
                  <a:cubicBezTo>
                    <a:pt x="705" y="2318"/>
                    <a:pt x="1075" y="1949"/>
                    <a:pt x="1530" y="1949"/>
                  </a:cubicBezTo>
                  <a:lnTo>
                    <a:pt x="1849" y="1949"/>
                  </a:lnTo>
                  <a:cubicBezTo>
                    <a:pt x="2059" y="1949"/>
                    <a:pt x="2251" y="2073"/>
                    <a:pt x="2338" y="2265"/>
                  </a:cubicBezTo>
                  <a:cubicBezTo>
                    <a:pt x="2394" y="2392"/>
                    <a:pt x="2520" y="2474"/>
                    <a:pt x="2660" y="2474"/>
                  </a:cubicBezTo>
                  <a:lnTo>
                    <a:pt x="3118" y="1057"/>
                  </a:lnTo>
                  <a:lnTo>
                    <a:pt x="2660" y="1"/>
                  </a:lnTo>
                  <a:lnTo>
                    <a:pt x="2303" y="1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83"/>
            <p:cNvSpPr/>
            <p:nvPr/>
          </p:nvSpPr>
          <p:spPr>
            <a:xfrm>
              <a:off x="6073381" y="2957771"/>
              <a:ext cx="76856" cy="90258"/>
            </a:xfrm>
            <a:custGeom>
              <a:avLst/>
              <a:gdLst/>
              <a:ahLst/>
              <a:cxnLst/>
              <a:rect l="l" t="t" r="r" b="b"/>
              <a:pathLst>
                <a:path w="2661" h="3125" extrusionOk="0">
                  <a:moveTo>
                    <a:pt x="1" y="0"/>
                  </a:moveTo>
                  <a:lnTo>
                    <a:pt x="1" y="2473"/>
                  </a:lnTo>
                  <a:cubicBezTo>
                    <a:pt x="2" y="2473"/>
                    <a:pt x="3" y="2473"/>
                    <a:pt x="3" y="2473"/>
                  </a:cubicBezTo>
                  <a:cubicBezTo>
                    <a:pt x="141" y="2473"/>
                    <a:pt x="267" y="2391"/>
                    <a:pt x="323" y="2265"/>
                  </a:cubicBezTo>
                  <a:cubicBezTo>
                    <a:pt x="408" y="2073"/>
                    <a:pt x="601" y="1947"/>
                    <a:pt x="812" y="1947"/>
                  </a:cubicBezTo>
                  <a:lnTo>
                    <a:pt x="1131" y="1947"/>
                  </a:lnTo>
                  <a:cubicBezTo>
                    <a:pt x="1586" y="1947"/>
                    <a:pt x="1955" y="2317"/>
                    <a:pt x="1955" y="2772"/>
                  </a:cubicBezTo>
                  <a:cubicBezTo>
                    <a:pt x="1955" y="2967"/>
                    <a:pt x="2112" y="3125"/>
                    <a:pt x="2307" y="3125"/>
                  </a:cubicBezTo>
                  <a:cubicBezTo>
                    <a:pt x="2502" y="3125"/>
                    <a:pt x="2661" y="2967"/>
                    <a:pt x="2661" y="2772"/>
                  </a:cubicBezTo>
                  <a:lnTo>
                    <a:pt x="2661" y="2304"/>
                  </a:lnTo>
                  <a:cubicBezTo>
                    <a:pt x="2661" y="1033"/>
                    <a:pt x="1628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83"/>
            <p:cNvSpPr/>
            <p:nvPr/>
          </p:nvSpPr>
          <p:spPr>
            <a:xfrm>
              <a:off x="6036527" y="3173263"/>
              <a:ext cx="43670" cy="113248"/>
            </a:xfrm>
            <a:custGeom>
              <a:avLst/>
              <a:gdLst/>
              <a:ahLst/>
              <a:cxnLst/>
              <a:rect l="l" t="t" r="r" b="b"/>
              <a:pathLst>
                <a:path w="1512" h="3921" extrusionOk="0">
                  <a:moveTo>
                    <a:pt x="1277" y="1"/>
                  </a:moveTo>
                  <a:cubicBezTo>
                    <a:pt x="631" y="2"/>
                    <a:pt x="1" y="433"/>
                    <a:pt x="1" y="1256"/>
                  </a:cubicBezTo>
                  <a:cubicBezTo>
                    <a:pt x="1" y="1354"/>
                    <a:pt x="16" y="3755"/>
                    <a:pt x="81" y="3817"/>
                  </a:cubicBezTo>
                  <a:cubicBezTo>
                    <a:pt x="145" y="3882"/>
                    <a:pt x="232" y="3920"/>
                    <a:pt x="329" y="3920"/>
                  </a:cubicBezTo>
                  <a:lnTo>
                    <a:pt x="1277" y="3920"/>
                  </a:lnTo>
                  <a:lnTo>
                    <a:pt x="1512" y="1844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83"/>
            <p:cNvSpPr/>
            <p:nvPr/>
          </p:nvSpPr>
          <p:spPr>
            <a:xfrm>
              <a:off x="6073381" y="3173292"/>
              <a:ext cx="36854" cy="113277"/>
            </a:xfrm>
            <a:custGeom>
              <a:avLst/>
              <a:gdLst/>
              <a:ahLst/>
              <a:cxnLst/>
              <a:rect l="l" t="t" r="r" b="b"/>
              <a:pathLst>
                <a:path w="1276" h="3922" extrusionOk="0">
                  <a:moveTo>
                    <a:pt x="1" y="1"/>
                  </a:moveTo>
                  <a:lnTo>
                    <a:pt x="1" y="3921"/>
                  </a:lnTo>
                  <a:lnTo>
                    <a:pt x="947" y="3921"/>
                  </a:lnTo>
                  <a:lnTo>
                    <a:pt x="947" y="3919"/>
                  </a:lnTo>
                  <a:cubicBezTo>
                    <a:pt x="1045" y="3919"/>
                    <a:pt x="1134" y="3880"/>
                    <a:pt x="1197" y="3816"/>
                  </a:cubicBezTo>
                  <a:cubicBezTo>
                    <a:pt x="1260" y="3753"/>
                    <a:pt x="1276" y="1353"/>
                    <a:pt x="1276" y="1255"/>
                  </a:cubicBezTo>
                  <a:cubicBezTo>
                    <a:pt x="1276" y="432"/>
                    <a:pt x="64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83"/>
            <p:cNvSpPr/>
            <p:nvPr/>
          </p:nvSpPr>
          <p:spPr>
            <a:xfrm>
              <a:off x="5996582" y="2993643"/>
              <a:ext cx="82951" cy="140109"/>
            </a:xfrm>
            <a:custGeom>
              <a:avLst/>
              <a:gdLst/>
              <a:ahLst/>
              <a:cxnLst/>
              <a:rect l="l" t="t" r="r" b="b"/>
              <a:pathLst>
                <a:path w="2872" h="4851" extrusionOk="0">
                  <a:moveTo>
                    <a:pt x="1530" y="0"/>
                  </a:moveTo>
                  <a:cubicBezTo>
                    <a:pt x="685" y="0"/>
                    <a:pt x="0" y="685"/>
                    <a:pt x="0" y="1530"/>
                  </a:cubicBezTo>
                  <a:lnTo>
                    <a:pt x="0" y="2162"/>
                  </a:lnTo>
                  <a:cubicBezTo>
                    <a:pt x="0" y="3630"/>
                    <a:pt x="1177" y="4842"/>
                    <a:pt x="2644" y="4851"/>
                  </a:cubicBezTo>
                  <a:lnTo>
                    <a:pt x="2660" y="4851"/>
                  </a:lnTo>
                  <a:lnTo>
                    <a:pt x="2871" y="2521"/>
                  </a:lnTo>
                  <a:lnTo>
                    <a:pt x="2660" y="222"/>
                  </a:lnTo>
                  <a:cubicBezTo>
                    <a:pt x="2658" y="222"/>
                    <a:pt x="2656" y="222"/>
                    <a:pt x="2654" y="222"/>
                  </a:cubicBezTo>
                  <a:cubicBezTo>
                    <a:pt x="2595" y="222"/>
                    <a:pt x="2535" y="206"/>
                    <a:pt x="2482" y="175"/>
                  </a:cubicBezTo>
                  <a:cubicBezTo>
                    <a:pt x="2294" y="63"/>
                    <a:pt x="2077" y="0"/>
                    <a:pt x="1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83"/>
            <p:cNvSpPr/>
            <p:nvPr/>
          </p:nvSpPr>
          <p:spPr>
            <a:xfrm>
              <a:off x="6073381" y="2993643"/>
              <a:ext cx="76856" cy="140138"/>
            </a:xfrm>
            <a:custGeom>
              <a:avLst/>
              <a:gdLst/>
              <a:ahLst/>
              <a:cxnLst/>
              <a:rect l="l" t="t" r="r" b="b"/>
              <a:pathLst>
                <a:path w="2661" h="4852" extrusionOk="0">
                  <a:moveTo>
                    <a:pt x="812" y="0"/>
                  </a:moveTo>
                  <a:cubicBezTo>
                    <a:pt x="585" y="0"/>
                    <a:pt x="366" y="63"/>
                    <a:pt x="177" y="175"/>
                  </a:cubicBezTo>
                  <a:cubicBezTo>
                    <a:pt x="124" y="207"/>
                    <a:pt x="62" y="223"/>
                    <a:pt x="1" y="223"/>
                  </a:cubicBezTo>
                  <a:lnTo>
                    <a:pt x="1" y="4852"/>
                  </a:lnTo>
                  <a:cubicBezTo>
                    <a:pt x="1468" y="4852"/>
                    <a:pt x="2661" y="3659"/>
                    <a:pt x="2661" y="2192"/>
                  </a:cubicBezTo>
                  <a:lnTo>
                    <a:pt x="2661" y="1530"/>
                  </a:lnTo>
                  <a:cubicBezTo>
                    <a:pt x="2661" y="685"/>
                    <a:pt x="1976" y="0"/>
                    <a:pt x="1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83"/>
            <p:cNvSpPr/>
            <p:nvPr/>
          </p:nvSpPr>
          <p:spPr>
            <a:xfrm>
              <a:off x="6038086" y="3034742"/>
              <a:ext cx="20391" cy="31771"/>
            </a:xfrm>
            <a:custGeom>
              <a:avLst/>
              <a:gdLst/>
              <a:ahLst/>
              <a:cxnLst/>
              <a:rect l="l" t="t" r="r" b="b"/>
              <a:pathLst>
                <a:path w="706" h="1100" extrusionOk="0">
                  <a:moveTo>
                    <a:pt x="352" y="0"/>
                  </a:moveTo>
                  <a:cubicBezTo>
                    <a:pt x="157" y="0"/>
                    <a:pt x="0" y="158"/>
                    <a:pt x="0" y="353"/>
                  </a:cubicBezTo>
                  <a:lnTo>
                    <a:pt x="0" y="747"/>
                  </a:lnTo>
                  <a:cubicBezTo>
                    <a:pt x="0" y="942"/>
                    <a:pt x="157" y="1099"/>
                    <a:pt x="352" y="1099"/>
                  </a:cubicBezTo>
                  <a:cubicBezTo>
                    <a:pt x="546" y="1099"/>
                    <a:pt x="704" y="942"/>
                    <a:pt x="705" y="747"/>
                  </a:cubicBezTo>
                  <a:lnTo>
                    <a:pt x="705" y="353"/>
                  </a:lnTo>
                  <a:cubicBezTo>
                    <a:pt x="705" y="158"/>
                    <a:pt x="547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83"/>
            <p:cNvSpPr/>
            <p:nvPr/>
          </p:nvSpPr>
          <p:spPr>
            <a:xfrm>
              <a:off x="6088371" y="3034742"/>
              <a:ext cx="20391" cy="31771"/>
            </a:xfrm>
            <a:custGeom>
              <a:avLst/>
              <a:gdLst/>
              <a:ahLst/>
              <a:cxnLst/>
              <a:rect l="l" t="t" r="r" b="b"/>
              <a:pathLst>
                <a:path w="706" h="1100" extrusionOk="0">
                  <a:moveTo>
                    <a:pt x="353" y="0"/>
                  </a:moveTo>
                  <a:cubicBezTo>
                    <a:pt x="157" y="0"/>
                    <a:pt x="0" y="158"/>
                    <a:pt x="0" y="353"/>
                  </a:cubicBezTo>
                  <a:lnTo>
                    <a:pt x="0" y="747"/>
                  </a:lnTo>
                  <a:cubicBezTo>
                    <a:pt x="0" y="942"/>
                    <a:pt x="157" y="1099"/>
                    <a:pt x="353" y="1099"/>
                  </a:cubicBezTo>
                  <a:cubicBezTo>
                    <a:pt x="546" y="1099"/>
                    <a:pt x="704" y="942"/>
                    <a:pt x="705" y="747"/>
                  </a:cubicBezTo>
                  <a:lnTo>
                    <a:pt x="705" y="353"/>
                  </a:lnTo>
                  <a:cubicBezTo>
                    <a:pt x="705" y="158"/>
                    <a:pt x="548" y="0"/>
                    <a:pt x="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83"/>
            <p:cNvSpPr/>
            <p:nvPr/>
          </p:nvSpPr>
          <p:spPr>
            <a:xfrm>
              <a:off x="5991499" y="3240501"/>
              <a:ext cx="64928" cy="64899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4" y="1"/>
                  </a:moveTo>
                  <a:cubicBezTo>
                    <a:pt x="506" y="1"/>
                    <a:pt x="1" y="504"/>
                    <a:pt x="1" y="1124"/>
                  </a:cubicBezTo>
                  <a:lnTo>
                    <a:pt x="1" y="1346"/>
                  </a:lnTo>
                  <a:cubicBezTo>
                    <a:pt x="1" y="1843"/>
                    <a:pt x="405" y="2247"/>
                    <a:pt x="902" y="2247"/>
                  </a:cubicBezTo>
                  <a:lnTo>
                    <a:pt x="1346" y="2247"/>
                  </a:lnTo>
                  <a:cubicBezTo>
                    <a:pt x="1844" y="2247"/>
                    <a:pt x="2248" y="1843"/>
                    <a:pt x="2247" y="1346"/>
                  </a:cubicBezTo>
                  <a:lnTo>
                    <a:pt x="2247" y="1124"/>
                  </a:lnTo>
                  <a:cubicBezTo>
                    <a:pt x="2247" y="506"/>
                    <a:pt x="1744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83"/>
            <p:cNvSpPr/>
            <p:nvPr/>
          </p:nvSpPr>
          <p:spPr>
            <a:xfrm>
              <a:off x="6090422" y="3240501"/>
              <a:ext cx="64870" cy="64899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2" y="1"/>
                  </a:moveTo>
                  <a:cubicBezTo>
                    <a:pt x="504" y="1"/>
                    <a:pt x="0" y="504"/>
                    <a:pt x="0" y="1124"/>
                  </a:cubicBezTo>
                  <a:lnTo>
                    <a:pt x="0" y="1346"/>
                  </a:lnTo>
                  <a:cubicBezTo>
                    <a:pt x="0" y="1843"/>
                    <a:pt x="403" y="2247"/>
                    <a:pt x="900" y="2247"/>
                  </a:cubicBezTo>
                  <a:lnTo>
                    <a:pt x="1345" y="2247"/>
                  </a:lnTo>
                  <a:cubicBezTo>
                    <a:pt x="1841" y="2247"/>
                    <a:pt x="2245" y="1843"/>
                    <a:pt x="2245" y="1346"/>
                  </a:cubicBezTo>
                  <a:lnTo>
                    <a:pt x="2245" y="1124"/>
                  </a:lnTo>
                  <a:cubicBezTo>
                    <a:pt x="2245" y="506"/>
                    <a:pt x="1741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" name="Google Shape;3568;p81"/>
          <p:cNvSpPr/>
          <p:nvPr/>
        </p:nvSpPr>
        <p:spPr>
          <a:xfrm>
            <a:off x="856764" y="4043243"/>
            <a:ext cx="676627" cy="951667"/>
          </a:xfrm>
          <a:custGeom>
            <a:avLst/>
            <a:gdLst/>
            <a:ahLst/>
            <a:cxnLst/>
            <a:rect l="l" t="t" r="r" b="b"/>
            <a:pathLst>
              <a:path w="5233" h="7361" extrusionOk="0">
                <a:moveTo>
                  <a:pt x="2973" y="1"/>
                </a:moveTo>
                <a:cubicBezTo>
                  <a:pt x="2717" y="1"/>
                  <a:pt x="2462" y="158"/>
                  <a:pt x="2391" y="400"/>
                </a:cubicBezTo>
                <a:lnTo>
                  <a:pt x="2380" y="404"/>
                </a:lnTo>
                <a:cubicBezTo>
                  <a:pt x="2347" y="418"/>
                  <a:pt x="2319" y="436"/>
                  <a:pt x="2290" y="454"/>
                </a:cubicBezTo>
                <a:cubicBezTo>
                  <a:pt x="2228" y="416"/>
                  <a:pt x="2160" y="401"/>
                  <a:pt x="2089" y="401"/>
                </a:cubicBezTo>
                <a:cubicBezTo>
                  <a:pt x="1885" y="401"/>
                  <a:pt x="1660" y="529"/>
                  <a:pt x="1512" y="634"/>
                </a:cubicBezTo>
                <a:cubicBezTo>
                  <a:pt x="1156" y="888"/>
                  <a:pt x="1017" y="1185"/>
                  <a:pt x="1237" y="1558"/>
                </a:cubicBezTo>
                <a:cubicBezTo>
                  <a:pt x="904" y="1651"/>
                  <a:pt x="578" y="1661"/>
                  <a:pt x="481" y="2067"/>
                </a:cubicBezTo>
                <a:cubicBezTo>
                  <a:pt x="425" y="2306"/>
                  <a:pt x="521" y="2589"/>
                  <a:pt x="652" y="2783"/>
                </a:cubicBezTo>
                <a:cubicBezTo>
                  <a:pt x="1" y="2869"/>
                  <a:pt x="47" y="3973"/>
                  <a:pt x="655" y="3973"/>
                </a:cubicBezTo>
                <a:cubicBezTo>
                  <a:pt x="673" y="3973"/>
                  <a:pt x="691" y="3972"/>
                  <a:pt x="710" y="3970"/>
                </a:cubicBezTo>
                <a:lnTo>
                  <a:pt x="710" y="3970"/>
                </a:lnTo>
                <a:cubicBezTo>
                  <a:pt x="181" y="4030"/>
                  <a:pt x="582" y="4905"/>
                  <a:pt x="1066" y="4905"/>
                </a:cubicBezTo>
                <a:cubicBezTo>
                  <a:pt x="1172" y="4905"/>
                  <a:pt x="1282" y="4863"/>
                  <a:pt x="1388" y="4761"/>
                </a:cubicBezTo>
                <a:cubicBezTo>
                  <a:pt x="1389" y="5086"/>
                  <a:pt x="1564" y="5179"/>
                  <a:pt x="1780" y="5179"/>
                </a:cubicBezTo>
                <a:cubicBezTo>
                  <a:pt x="1941" y="5179"/>
                  <a:pt x="2125" y="5127"/>
                  <a:pt x="2275" y="5080"/>
                </a:cubicBezTo>
                <a:lnTo>
                  <a:pt x="2275" y="5080"/>
                </a:lnTo>
                <a:lnTo>
                  <a:pt x="2273" y="5224"/>
                </a:lnTo>
                <a:lnTo>
                  <a:pt x="2273" y="5232"/>
                </a:lnTo>
                <a:lnTo>
                  <a:pt x="2271" y="5296"/>
                </a:lnTo>
                <a:cubicBezTo>
                  <a:pt x="2270" y="5392"/>
                  <a:pt x="2268" y="5487"/>
                  <a:pt x="2267" y="5584"/>
                </a:cubicBezTo>
                <a:lnTo>
                  <a:pt x="2265" y="5672"/>
                </a:lnTo>
                <a:lnTo>
                  <a:pt x="2265" y="5736"/>
                </a:lnTo>
                <a:cubicBezTo>
                  <a:pt x="2264" y="5863"/>
                  <a:pt x="2264" y="5991"/>
                  <a:pt x="2264" y="6118"/>
                </a:cubicBezTo>
                <a:cubicBezTo>
                  <a:pt x="2258" y="6233"/>
                  <a:pt x="2251" y="6346"/>
                  <a:pt x="2244" y="6461"/>
                </a:cubicBezTo>
                <a:cubicBezTo>
                  <a:pt x="2238" y="6578"/>
                  <a:pt x="2232" y="6694"/>
                  <a:pt x="2224" y="6812"/>
                </a:cubicBezTo>
                <a:lnTo>
                  <a:pt x="2219" y="6892"/>
                </a:lnTo>
                <a:lnTo>
                  <a:pt x="2218" y="6916"/>
                </a:lnTo>
                <a:cubicBezTo>
                  <a:pt x="2214" y="6988"/>
                  <a:pt x="2208" y="7060"/>
                  <a:pt x="2207" y="7134"/>
                </a:cubicBezTo>
                <a:cubicBezTo>
                  <a:pt x="2206" y="7209"/>
                  <a:pt x="2203" y="7285"/>
                  <a:pt x="2202" y="7361"/>
                </a:cubicBezTo>
                <a:lnTo>
                  <a:pt x="2418" y="7361"/>
                </a:lnTo>
                <a:lnTo>
                  <a:pt x="2418" y="7229"/>
                </a:lnTo>
                <a:lnTo>
                  <a:pt x="2418" y="7202"/>
                </a:lnTo>
                <a:cubicBezTo>
                  <a:pt x="2419" y="7069"/>
                  <a:pt x="2423" y="6938"/>
                  <a:pt x="2426" y="6806"/>
                </a:cubicBezTo>
                <a:cubicBezTo>
                  <a:pt x="2431" y="6640"/>
                  <a:pt x="2439" y="6473"/>
                  <a:pt x="2445" y="6307"/>
                </a:cubicBezTo>
                <a:lnTo>
                  <a:pt x="2445" y="6295"/>
                </a:lnTo>
                <a:cubicBezTo>
                  <a:pt x="2450" y="6169"/>
                  <a:pt x="2456" y="6044"/>
                  <a:pt x="2461" y="5918"/>
                </a:cubicBezTo>
                <a:cubicBezTo>
                  <a:pt x="2468" y="5740"/>
                  <a:pt x="2474" y="5557"/>
                  <a:pt x="2479" y="5374"/>
                </a:cubicBezTo>
                <a:cubicBezTo>
                  <a:pt x="2559" y="5477"/>
                  <a:pt x="2666" y="5564"/>
                  <a:pt x="2767" y="5564"/>
                </a:cubicBezTo>
                <a:cubicBezTo>
                  <a:pt x="2841" y="5564"/>
                  <a:pt x="2911" y="5517"/>
                  <a:pt x="2963" y="5395"/>
                </a:cubicBezTo>
                <a:cubicBezTo>
                  <a:pt x="3102" y="5481"/>
                  <a:pt x="3240" y="5522"/>
                  <a:pt x="3375" y="5522"/>
                </a:cubicBezTo>
                <a:cubicBezTo>
                  <a:pt x="3581" y="5522"/>
                  <a:pt x="3780" y="5427"/>
                  <a:pt x="3963" y="5256"/>
                </a:cubicBezTo>
                <a:cubicBezTo>
                  <a:pt x="4071" y="5154"/>
                  <a:pt x="4179" y="5023"/>
                  <a:pt x="4236" y="4885"/>
                </a:cubicBezTo>
                <a:cubicBezTo>
                  <a:pt x="4287" y="4763"/>
                  <a:pt x="4221" y="4531"/>
                  <a:pt x="4325" y="4446"/>
                </a:cubicBezTo>
                <a:cubicBezTo>
                  <a:pt x="4383" y="4398"/>
                  <a:pt x="4636" y="4437"/>
                  <a:pt x="4728" y="4398"/>
                </a:cubicBezTo>
                <a:cubicBezTo>
                  <a:pt x="5233" y="4194"/>
                  <a:pt x="5184" y="2785"/>
                  <a:pt x="4575" y="2724"/>
                </a:cubicBezTo>
                <a:cubicBezTo>
                  <a:pt x="4853" y="2376"/>
                  <a:pt x="4921" y="2224"/>
                  <a:pt x="4766" y="1764"/>
                </a:cubicBezTo>
                <a:cubicBezTo>
                  <a:pt x="4665" y="1459"/>
                  <a:pt x="4303" y="852"/>
                  <a:pt x="3910" y="852"/>
                </a:cubicBezTo>
                <a:cubicBezTo>
                  <a:pt x="3875" y="852"/>
                  <a:pt x="3840" y="857"/>
                  <a:pt x="3805" y="868"/>
                </a:cubicBezTo>
                <a:cubicBezTo>
                  <a:pt x="3790" y="818"/>
                  <a:pt x="3773" y="771"/>
                  <a:pt x="3752" y="721"/>
                </a:cubicBezTo>
                <a:cubicBezTo>
                  <a:pt x="3727" y="667"/>
                  <a:pt x="3704" y="612"/>
                  <a:pt x="3665" y="566"/>
                </a:cubicBezTo>
                <a:cubicBezTo>
                  <a:pt x="3634" y="529"/>
                  <a:pt x="3598" y="489"/>
                  <a:pt x="3552" y="459"/>
                </a:cubicBezTo>
                <a:cubicBezTo>
                  <a:pt x="3547" y="456"/>
                  <a:pt x="3541" y="454"/>
                  <a:pt x="3536" y="450"/>
                </a:cubicBezTo>
                <a:cubicBezTo>
                  <a:pt x="3470" y="279"/>
                  <a:pt x="3367" y="125"/>
                  <a:pt x="3223" y="56"/>
                </a:cubicBezTo>
                <a:cubicBezTo>
                  <a:pt x="3144" y="18"/>
                  <a:pt x="3059" y="1"/>
                  <a:pt x="2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81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Organisme</a:t>
            </a:r>
            <a:endParaRPr dirty="0"/>
          </a:p>
        </p:txBody>
      </p:sp>
      <p:sp>
        <p:nvSpPr>
          <p:cNvPr id="3588" name="Google Shape;3588;p81"/>
          <p:cNvSpPr/>
          <p:nvPr/>
        </p:nvSpPr>
        <p:spPr>
          <a:xfrm rot="-878">
            <a:off x="856775" y="2674730"/>
            <a:ext cx="23493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81"/>
          <p:cNvSpPr/>
          <p:nvPr/>
        </p:nvSpPr>
        <p:spPr>
          <a:xfrm rot="-878">
            <a:off x="3407851" y="2674730"/>
            <a:ext cx="23493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81"/>
          <p:cNvSpPr/>
          <p:nvPr/>
        </p:nvSpPr>
        <p:spPr>
          <a:xfrm rot="-878">
            <a:off x="5948418" y="2674730"/>
            <a:ext cx="23493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81"/>
          <p:cNvSpPr txBox="1">
            <a:spLocks noGrp="1"/>
          </p:cNvSpPr>
          <p:nvPr>
            <p:ph type="subTitle" idx="2"/>
          </p:nvPr>
        </p:nvSpPr>
        <p:spPr>
          <a:xfrm>
            <a:off x="775025" y="3081825"/>
            <a:ext cx="25128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Tidak saling menguntungkan dan merugikan</a:t>
            </a:r>
            <a:endParaRPr sz="1800" dirty="0"/>
          </a:p>
        </p:txBody>
      </p:sp>
      <p:sp>
        <p:nvSpPr>
          <p:cNvPr id="3592" name="Google Shape;3592;p81"/>
          <p:cNvSpPr txBox="1">
            <a:spLocks noGrp="1"/>
          </p:cNvSpPr>
          <p:nvPr>
            <p:ph type="subTitle" idx="1"/>
          </p:nvPr>
        </p:nvSpPr>
        <p:spPr>
          <a:xfrm>
            <a:off x="751325" y="2763825"/>
            <a:ext cx="2560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Netral</a:t>
            </a:r>
            <a:endParaRPr dirty="0"/>
          </a:p>
        </p:txBody>
      </p:sp>
      <p:sp>
        <p:nvSpPr>
          <p:cNvPr id="3593" name="Google Shape;3593;p81"/>
          <p:cNvSpPr txBox="1">
            <a:spLocks noGrp="1"/>
          </p:cNvSpPr>
          <p:nvPr>
            <p:ph type="subTitle" idx="3"/>
          </p:nvPr>
        </p:nvSpPr>
        <p:spPr>
          <a:xfrm>
            <a:off x="5842968" y="2763825"/>
            <a:ext cx="2560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Simbiosis</a:t>
            </a:r>
            <a:endParaRPr dirty="0"/>
          </a:p>
        </p:txBody>
      </p:sp>
      <p:sp>
        <p:nvSpPr>
          <p:cNvPr id="3594" name="Google Shape;3594;p81"/>
          <p:cNvSpPr txBox="1">
            <a:spLocks noGrp="1"/>
          </p:cNvSpPr>
          <p:nvPr>
            <p:ph type="subTitle" idx="4"/>
          </p:nvPr>
        </p:nvSpPr>
        <p:spPr>
          <a:xfrm>
            <a:off x="6075802" y="3112591"/>
            <a:ext cx="25146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/>
              <a:t>Parasistisme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/>
              <a:t>Komensalisme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/>
              <a:t>Mutualisme</a:t>
            </a:r>
            <a:endParaRPr sz="1800" dirty="0"/>
          </a:p>
        </p:txBody>
      </p:sp>
      <p:sp>
        <p:nvSpPr>
          <p:cNvPr id="3595" name="Google Shape;3595;p81"/>
          <p:cNvSpPr txBox="1">
            <a:spLocks noGrp="1"/>
          </p:cNvSpPr>
          <p:nvPr>
            <p:ph type="subTitle" idx="5"/>
          </p:nvPr>
        </p:nvSpPr>
        <p:spPr>
          <a:xfrm>
            <a:off x="3291900" y="2763825"/>
            <a:ext cx="2560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Predasi</a:t>
            </a:r>
            <a:endParaRPr dirty="0"/>
          </a:p>
        </p:txBody>
      </p:sp>
      <p:sp>
        <p:nvSpPr>
          <p:cNvPr id="3596" name="Google Shape;3596;p81"/>
          <p:cNvSpPr txBox="1">
            <a:spLocks noGrp="1"/>
          </p:cNvSpPr>
          <p:nvPr>
            <p:ph type="subTitle" idx="6"/>
          </p:nvPr>
        </p:nvSpPr>
        <p:spPr>
          <a:xfrm>
            <a:off x="3325201" y="3081825"/>
            <a:ext cx="25146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Salah satu menjadi pemangsa</a:t>
            </a:r>
            <a:endParaRPr sz="1800" dirty="0"/>
          </a:p>
        </p:txBody>
      </p:sp>
      <p:grpSp>
        <p:nvGrpSpPr>
          <p:cNvPr id="3597" name="Google Shape;3597;p81"/>
          <p:cNvGrpSpPr/>
          <p:nvPr/>
        </p:nvGrpSpPr>
        <p:grpSpPr>
          <a:xfrm>
            <a:off x="6607113" y="1954579"/>
            <a:ext cx="1031910" cy="624648"/>
            <a:chOff x="6477158" y="2056261"/>
            <a:chExt cx="348583" cy="211016"/>
          </a:xfrm>
        </p:grpSpPr>
        <p:sp>
          <p:nvSpPr>
            <p:cNvPr id="3598" name="Google Shape;3598;p81"/>
            <p:cNvSpPr/>
            <p:nvPr/>
          </p:nvSpPr>
          <p:spPr>
            <a:xfrm>
              <a:off x="6592544" y="2072695"/>
              <a:ext cx="34312" cy="83355"/>
            </a:xfrm>
            <a:custGeom>
              <a:avLst/>
              <a:gdLst/>
              <a:ahLst/>
              <a:cxnLst/>
              <a:rect l="l" t="t" r="r" b="b"/>
              <a:pathLst>
                <a:path w="1188" h="2886" extrusionOk="0">
                  <a:moveTo>
                    <a:pt x="954" y="1"/>
                  </a:moveTo>
                  <a:lnTo>
                    <a:pt x="1" y="533"/>
                  </a:lnTo>
                  <a:cubicBezTo>
                    <a:pt x="1" y="533"/>
                    <a:pt x="714" y="2491"/>
                    <a:pt x="954" y="2885"/>
                  </a:cubicBezTo>
                  <a:lnTo>
                    <a:pt x="1188" y="989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1"/>
            <p:cNvSpPr/>
            <p:nvPr/>
          </p:nvSpPr>
          <p:spPr>
            <a:xfrm>
              <a:off x="6620069" y="2056261"/>
              <a:ext cx="102331" cy="101782"/>
            </a:xfrm>
            <a:custGeom>
              <a:avLst/>
              <a:gdLst/>
              <a:ahLst/>
              <a:cxnLst/>
              <a:rect l="l" t="t" r="r" b="b"/>
              <a:pathLst>
                <a:path w="3543" h="3524" extrusionOk="0">
                  <a:moveTo>
                    <a:pt x="1113" y="1"/>
                  </a:moveTo>
                  <a:cubicBezTo>
                    <a:pt x="1055" y="1"/>
                    <a:pt x="997" y="15"/>
                    <a:pt x="943" y="44"/>
                  </a:cubicBezTo>
                  <a:lnTo>
                    <a:pt x="1" y="571"/>
                  </a:lnTo>
                  <a:lnTo>
                    <a:pt x="1" y="3453"/>
                  </a:lnTo>
                  <a:cubicBezTo>
                    <a:pt x="27" y="3499"/>
                    <a:pt x="48" y="3523"/>
                    <a:pt x="60" y="3523"/>
                  </a:cubicBezTo>
                  <a:cubicBezTo>
                    <a:pt x="65" y="3523"/>
                    <a:pt x="3542" y="3047"/>
                    <a:pt x="3542" y="3047"/>
                  </a:cubicBezTo>
                  <a:lnTo>
                    <a:pt x="2629" y="2334"/>
                  </a:lnTo>
                  <a:lnTo>
                    <a:pt x="1422" y="181"/>
                  </a:lnTo>
                  <a:cubicBezTo>
                    <a:pt x="1357" y="65"/>
                    <a:pt x="1237" y="1"/>
                    <a:pt x="1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1"/>
            <p:cNvSpPr/>
            <p:nvPr/>
          </p:nvSpPr>
          <p:spPr>
            <a:xfrm>
              <a:off x="6477158" y="2155761"/>
              <a:ext cx="119227" cy="111515"/>
            </a:xfrm>
            <a:custGeom>
              <a:avLst/>
              <a:gdLst/>
              <a:ahLst/>
              <a:cxnLst/>
              <a:rect l="l" t="t" r="r" b="b"/>
              <a:pathLst>
                <a:path w="4128" h="3861" extrusionOk="0">
                  <a:moveTo>
                    <a:pt x="1818" y="0"/>
                  </a:moveTo>
                  <a:lnTo>
                    <a:pt x="753" y="961"/>
                  </a:lnTo>
                  <a:cubicBezTo>
                    <a:pt x="704" y="1006"/>
                    <a:pt x="668" y="1065"/>
                    <a:pt x="650" y="1130"/>
                  </a:cubicBezTo>
                  <a:lnTo>
                    <a:pt x="29" y="3415"/>
                  </a:lnTo>
                  <a:cubicBezTo>
                    <a:pt x="1" y="3522"/>
                    <a:pt x="22" y="3635"/>
                    <a:pt x="89" y="3722"/>
                  </a:cubicBezTo>
                  <a:cubicBezTo>
                    <a:pt x="156" y="3810"/>
                    <a:pt x="260" y="3861"/>
                    <a:pt x="368" y="3861"/>
                  </a:cubicBezTo>
                  <a:lnTo>
                    <a:pt x="4127" y="3861"/>
                  </a:lnTo>
                  <a:cubicBezTo>
                    <a:pt x="4127" y="3860"/>
                    <a:pt x="3955" y="706"/>
                    <a:pt x="3908" y="673"/>
                  </a:cubicBez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1"/>
            <p:cNvSpPr/>
            <p:nvPr/>
          </p:nvSpPr>
          <p:spPr>
            <a:xfrm>
              <a:off x="6529667" y="2088061"/>
              <a:ext cx="104006" cy="179187"/>
            </a:xfrm>
            <a:custGeom>
              <a:avLst/>
              <a:gdLst/>
              <a:ahLst/>
              <a:cxnLst/>
              <a:rect l="l" t="t" r="r" b="b"/>
              <a:pathLst>
                <a:path w="3601" h="6204" extrusionOk="0">
                  <a:moveTo>
                    <a:pt x="2178" y="1"/>
                  </a:moveTo>
                  <a:lnTo>
                    <a:pt x="1059" y="625"/>
                  </a:lnTo>
                  <a:cubicBezTo>
                    <a:pt x="987" y="664"/>
                    <a:pt x="931" y="728"/>
                    <a:pt x="901" y="806"/>
                  </a:cubicBezTo>
                  <a:lnTo>
                    <a:pt x="478" y="1911"/>
                  </a:lnTo>
                  <a:lnTo>
                    <a:pt x="1" y="2342"/>
                  </a:lnTo>
                  <a:lnTo>
                    <a:pt x="739" y="2879"/>
                  </a:lnTo>
                  <a:cubicBezTo>
                    <a:pt x="786" y="2915"/>
                    <a:pt x="824" y="2962"/>
                    <a:pt x="849" y="3017"/>
                  </a:cubicBezTo>
                  <a:lnTo>
                    <a:pt x="2310" y="6204"/>
                  </a:lnTo>
                  <a:lnTo>
                    <a:pt x="3132" y="6204"/>
                  </a:lnTo>
                  <a:lnTo>
                    <a:pt x="3601" y="3968"/>
                  </a:lnTo>
                  <a:lnTo>
                    <a:pt x="3132" y="1788"/>
                  </a:lnTo>
                  <a:cubicBezTo>
                    <a:pt x="3116" y="1771"/>
                    <a:pt x="3105" y="1752"/>
                    <a:pt x="3095" y="1733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1"/>
            <p:cNvSpPr/>
            <p:nvPr/>
          </p:nvSpPr>
          <p:spPr>
            <a:xfrm>
              <a:off x="6620069" y="2139645"/>
              <a:ext cx="142882" cy="127545"/>
            </a:xfrm>
            <a:custGeom>
              <a:avLst/>
              <a:gdLst/>
              <a:ahLst/>
              <a:cxnLst/>
              <a:rect l="l" t="t" r="r" b="b"/>
              <a:pathLst>
                <a:path w="4947" h="4416" extrusionOk="0">
                  <a:moveTo>
                    <a:pt x="1" y="1"/>
                  </a:moveTo>
                  <a:lnTo>
                    <a:pt x="1" y="4416"/>
                  </a:lnTo>
                  <a:lnTo>
                    <a:pt x="3085" y="4416"/>
                  </a:lnTo>
                  <a:cubicBezTo>
                    <a:pt x="3198" y="4416"/>
                    <a:pt x="3304" y="4362"/>
                    <a:pt x="3371" y="4270"/>
                  </a:cubicBezTo>
                  <a:lnTo>
                    <a:pt x="4866" y="2198"/>
                  </a:lnTo>
                  <a:cubicBezTo>
                    <a:pt x="4928" y="2113"/>
                    <a:pt x="4946" y="2003"/>
                    <a:pt x="4920" y="1903"/>
                  </a:cubicBezTo>
                  <a:lnTo>
                    <a:pt x="4728" y="1179"/>
                  </a:lnTo>
                  <a:cubicBezTo>
                    <a:pt x="4708" y="1104"/>
                    <a:pt x="4664" y="1039"/>
                    <a:pt x="4604" y="991"/>
                  </a:cubicBezTo>
                  <a:lnTo>
                    <a:pt x="3542" y="161"/>
                  </a:lnTo>
                  <a:lnTo>
                    <a:pt x="293" y="134"/>
                  </a:lnTo>
                  <a:lnTo>
                    <a:pt x="276" y="134"/>
                  </a:lnTo>
                  <a:cubicBezTo>
                    <a:pt x="168" y="134"/>
                    <a:pt x="67" y="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1"/>
            <p:cNvSpPr/>
            <p:nvPr/>
          </p:nvSpPr>
          <p:spPr>
            <a:xfrm>
              <a:off x="6698543" y="2193828"/>
              <a:ext cx="127199" cy="73419"/>
            </a:xfrm>
            <a:custGeom>
              <a:avLst/>
              <a:gdLst/>
              <a:ahLst/>
              <a:cxnLst/>
              <a:rect l="l" t="t" r="r" b="b"/>
              <a:pathLst>
                <a:path w="4404" h="2542" extrusionOk="0">
                  <a:moveTo>
                    <a:pt x="1945" y="1"/>
                  </a:moveTo>
                  <a:cubicBezTo>
                    <a:pt x="1883" y="1"/>
                    <a:pt x="1822" y="16"/>
                    <a:pt x="1767" y="48"/>
                  </a:cubicBezTo>
                  <a:lnTo>
                    <a:pt x="418" y="833"/>
                  </a:lnTo>
                  <a:cubicBezTo>
                    <a:pt x="332" y="882"/>
                    <a:pt x="271" y="966"/>
                    <a:pt x="250" y="1064"/>
                  </a:cubicBezTo>
                  <a:lnTo>
                    <a:pt x="22" y="2114"/>
                  </a:lnTo>
                  <a:cubicBezTo>
                    <a:pt x="1" y="2220"/>
                    <a:pt x="26" y="2327"/>
                    <a:pt x="93" y="2410"/>
                  </a:cubicBezTo>
                  <a:cubicBezTo>
                    <a:pt x="160" y="2493"/>
                    <a:pt x="261" y="2542"/>
                    <a:pt x="368" y="2542"/>
                  </a:cubicBezTo>
                  <a:lnTo>
                    <a:pt x="4034" y="2542"/>
                  </a:lnTo>
                  <a:cubicBezTo>
                    <a:pt x="4152" y="2542"/>
                    <a:pt x="4262" y="2482"/>
                    <a:pt x="4326" y="2383"/>
                  </a:cubicBezTo>
                  <a:cubicBezTo>
                    <a:pt x="4392" y="2283"/>
                    <a:pt x="4403" y="2159"/>
                    <a:pt x="4357" y="2050"/>
                  </a:cubicBezTo>
                  <a:lnTo>
                    <a:pt x="3701" y="506"/>
                  </a:lnTo>
                  <a:cubicBezTo>
                    <a:pt x="3656" y="400"/>
                    <a:pt x="3562" y="322"/>
                    <a:pt x="3448" y="299"/>
                  </a:cubicBezTo>
                  <a:lnTo>
                    <a:pt x="2016" y="7"/>
                  </a:lnTo>
                  <a:cubicBezTo>
                    <a:pt x="1992" y="3"/>
                    <a:pt x="1969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4" name="Google Shape;3604;p81"/>
          <p:cNvGrpSpPr/>
          <p:nvPr/>
        </p:nvGrpSpPr>
        <p:grpSpPr>
          <a:xfrm>
            <a:off x="4268565" y="1954584"/>
            <a:ext cx="627874" cy="624639"/>
            <a:chOff x="6476523" y="1491002"/>
            <a:chExt cx="349420" cy="347601"/>
          </a:xfrm>
        </p:grpSpPr>
        <p:sp>
          <p:nvSpPr>
            <p:cNvPr id="3605" name="Google Shape;3605;p81"/>
            <p:cNvSpPr/>
            <p:nvPr/>
          </p:nvSpPr>
          <p:spPr>
            <a:xfrm>
              <a:off x="6509709" y="1491002"/>
              <a:ext cx="287583" cy="312047"/>
            </a:xfrm>
            <a:custGeom>
              <a:avLst/>
              <a:gdLst/>
              <a:ahLst/>
              <a:cxnLst/>
              <a:rect l="l" t="t" r="r" b="b"/>
              <a:pathLst>
                <a:path w="9957" h="10804" extrusionOk="0">
                  <a:moveTo>
                    <a:pt x="6080" y="0"/>
                  </a:moveTo>
                  <a:cubicBezTo>
                    <a:pt x="5820" y="0"/>
                    <a:pt x="5573" y="105"/>
                    <a:pt x="5375" y="303"/>
                  </a:cubicBezTo>
                  <a:cubicBezTo>
                    <a:pt x="5154" y="523"/>
                    <a:pt x="5004" y="851"/>
                    <a:pt x="4936" y="1237"/>
                  </a:cubicBezTo>
                  <a:cubicBezTo>
                    <a:pt x="4744" y="1091"/>
                    <a:pt x="4537" y="1002"/>
                    <a:pt x="4327" y="982"/>
                  </a:cubicBezTo>
                  <a:cubicBezTo>
                    <a:pt x="4294" y="979"/>
                    <a:pt x="4261" y="977"/>
                    <a:pt x="4228" y="977"/>
                  </a:cubicBezTo>
                  <a:cubicBezTo>
                    <a:pt x="3967" y="977"/>
                    <a:pt x="3721" y="1082"/>
                    <a:pt x="3523" y="1280"/>
                  </a:cubicBezTo>
                  <a:cubicBezTo>
                    <a:pt x="3171" y="1632"/>
                    <a:pt x="2998" y="2255"/>
                    <a:pt x="3058" y="2952"/>
                  </a:cubicBezTo>
                  <a:cubicBezTo>
                    <a:pt x="2986" y="2929"/>
                    <a:pt x="2913" y="2914"/>
                    <a:pt x="2839" y="2906"/>
                  </a:cubicBezTo>
                  <a:cubicBezTo>
                    <a:pt x="2807" y="2903"/>
                    <a:pt x="2775" y="2901"/>
                    <a:pt x="2743" y="2901"/>
                  </a:cubicBezTo>
                  <a:cubicBezTo>
                    <a:pt x="2482" y="2901"/>
                    <a:pt x="2234" y="3006"/>
                    <a:pt x="2036" y="3204"/>
                  </a:cubicBezTo>
                  <a:cubicBezTo>
                    <a:pt x="1687" y="3553"/>
                    <a:pt x="1514" y="4166"/>
                    <a:pt x="1567" y="4856"/>
                  </a:cubicBezTo>
                  <a:cubicBezTo>
                    <a:pt x="1501" y="4838"/>
                    <a:pt x="1434" y="4823"/>
                    <a:pt x="1366" y="4817"/>
                  </a:cubicBezTo>
                  <a:cubicBezTo>
                    <a:pt x="1333" y="4814"/>
                    <a:pt x="1300" y="4812"/>
                    <a:pt x="1268" y="4812"/>
                  </a:cubicBezTo>
                  <a:cubicBezTo>
                    <a:pt x="1007" y="4812"/>
                    <a:pt x="760" y="4917"/>
                    <a:pt x="563" y="5115"/>
                  </a:cubicBezTo>
                  <a:cubicBezTo>
                    <a:pt x="202" y="5475"/>
                    <a:pt x="31" y="6118"/>
                    <a:pt x="102" y="6836"/>
                  </a:cubicBezTo>
                  <a:cubicBezTo>
                    <a:pt x="156" y="7386"/>
                    <a:pt x="124" y="9766"/>
                    <a:pt x="52" y="10278"/>
                  </a:cubicBezTo>
                  <a:cubicBezTo>
                    <a:pt x="1" y="10458"/>
                    <a:pt x="7" y="10677"/>
                    <a:pt x="120" y="10804"/>
                  </a:cubicBezTo>
                  <a:lnTo>
                    <a:pt x="5031" y="7068"/>
                  </a:lnTo>
                  <a:lnTo>
                    <a:pt x="9957" y="968"/>
                  </a:lnTo>
                  <a:cubicBezTo>
                    <a:pt x="9677" y="716"/>
                    <a:pt x="9315" y="644"/>
                    <a:pt x="8994" y="644"/>
                  </a:cubicBezTo>
                  <a:cubicBezTo>
                    <a:pt x="8893" y="644"/>
                    <a:pt x="8796" y="651"/>
                    <a:pt x="8708" y="662"/>
                  </a:cubicBezTo>
                  <a:cubicBezTo>
                    <a:pt x="8324" y="708"/>
                    <a:pt x="7889" y="842"/>
                    <a:pt x="7410" y="1057"/>
                  </a:cubicBezTo>
                  <a:cubicBezTo>
                    <a:pt x="7115" y="446"/>
                    <a:pt x="6663" y="54"/>
                    <a:pt x="6178" y="5"/>
                  </a:cubicBezTo>
                  <a:cubicBezTo>
                    <a:pt x="6146" y="2"/>
                    <a:pt x="6113" y="0"/>
                    <a:pt x="6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1"/>
            <p:cNvSpPr/>
            <p:nvPr/>
          </p:nvSpPr>
          <p:spPr>
            <a:xfrm>
              <a:off x="6513175" y="1518873"/>
              <a:ext cx="312769" cy="287121"/>
            </a:xfrm>
            <a:custGeom>
              <a:avLst/>
              <a:gdLst/>
              <a:ahLst/>
              <a:cxnLst/>
              <a:rect l="l" t="t" r="r" b="b"/>
              <a:pathLst>
                <a:path w="10829" h="9941" extrusionOk="0">
                  <a:moveTo>
                    <a:pt x="9837" y="1"/>
                  </a:moveTo>
                  <a:lnTo>
                    <a:pt x="0" y="9838"/>
                  </a:lnTo>
                  <a:cubicBezTo>
                    <a:pt x="55" y="9900"/>
                    <a:pt x="138" y="9940"/>
                    <a:pt x="250" y="9940"/>
                  </a:cubicBezTo>
                  <a:cubicBezTo>
                    <a:pt x="269" y="9940"/>
                    <a:pt x="286" y="9939"/>
                    <a:pt x="306" y="9936"/>
                  </a:cubicBezTo>
                  <a:cubicBezTo>
                    <a:pt x="651" y="9882"/>
                    <a:pt x="2353" y="9844"/>
                    <a:pt x="3324" y="9844"/>
                  </a:cubicBezTo>
                  <a:cubicBezTo>
                    <a:pt x="3642" y="9844"/>
                    <a:pt x="3881" y="9848"/>
                    <a:pt x="3970" y="9857"/>
                  </a:cubicBezTo>
                  <a:cubicBezTo>
                    <a:pt x="4076" y="9868"/>
                    <a:pt x="4182" y="9873"/>
                    <a:pt x="4284" y="9873"/>
                  </a:cubicBezTo>
                  <a:cubicBezTo>
                    <a:pt x="4872" y="9873"/>
                    <a:pt x="5384" y="9702"/>
                    <a:pt x="5691" y="9395"/>
                  </a:cubicBezTo>
                  <a:cubicBezTo>
                    <a:pt x="5912" y="9175"/>
                    <a:pt x="6018" y="8888"/>
                    <a:pt x="5989" y="8592"/>
                  </a:cubicBezTo>
                  <a:cubicBezTo>
                    <a:pt x="5982" y="8524"/>
                    <a:pt x="5968" y="8457"/>
                    <a:pt x="5950" y="8390"/>
                  </a:cubicBezTo>
                  <a:lnTo>
                    <a:pt x="5950" y="8390"/>
                  </a:lnTo>
                  <a:cubicBezTo>
                    <a:pt x="6032" y="8397"/>
                    <a:pt x="6114" y="8400"/>
                    <a:pt x="6194" y="8400"/>
                  </a:cubicBezTo>
                  <a:cubicBezTo>
                    <a:pt x="6782" y="8400"/>
                    <a:pt x="7295" y="8230"/>
                    <a:pt x="7601" y="7922"/>
                  </a:cubicBezTo>
                  <a:cubicBezTo>
                    <a:pt x="7823" y="7702"/>
                    <a:pt x="7929" y="7415"/>
                    <a:pt x="7900" y="7119"/>
                  </a:cubicBezTo>
                  <a:cubicBezTo>
                    <a:pt x="7892" y="7046"/>
                    <a:pt x="7876" y="6973"/>
                    <a:pt x="7853" y="6901"/>
                  </a:cubicBezTo>
                  <a:lnTo>
                    <a:pt x="7853" y="6901"/>
                  </a:lnTo>
                  <a:cubicBezTo>
                    <a:pt x="7942" y="6908"/>
                    <a:pt x="8030" y="6912"/>
                    <a:pt x="8117" y="6912"/>
                  </a:cubicBezTo>
                  <a:cubicBezTo>
                    <a:pt x="8706" y="6912"/>
                    <a:pt x="9220" y="6741"/>
                    <a:pt x="9526" y="6435"/>
                  </a:cubicBezTo>
                  <a:cubicBezTo>
                    <a:pt x="9748" y="6214"/>
                    <a:pt x="9853" y="5928"/>
                    <a:pt x="9825" y="5631"/>
                  </a:cubicBezTo>
                  <a:cubicBezTo>
                    <a:pt x="9803" y="5420"/>
                    <a:pt x="9714" y="5213"/>
                    <a:pt x="9569" y="5022"/>
                  </a:cubicBezTo>
                  <a:cubicBezTo>
                    <a:pt x="9955" y="4956"/>
                    <a:pt x="10283" y="4805"/>
                    <a:pt x="10503" y="4583"/>
                  </a:cubicBezTo>
                  <a:cubicBezTo>
                    <a:pt x="10723" y="4364"/>
                    <a:pt x="10829" y="4079"/>
                    <a:pt x="10800" y="3781"/>
                  </a:cubicBezTo>
                  <a:cubicBezTo>
                    <a:pt x="10755" y="3330"/>
                    <a:pt x="10400" y="2898"/>
                    <a:pt x="9847" y="2601"/>
                  </a:cubicBezTo>
                  <a:cubicBezTo>
                    <a:pt x="10058" y="2127"/>
                    <a:pt x="10187" y="1697"/>
                    <a:pt x="10230" y="1317"/>
                  </a:cubicBezTo>
                  <a:cubicBezTo>
                    <a:pt x="10273" y="938"/>
                    <a:pt x="10248" y="409"/>
                    <a:pt x="9880" y="42"/>
                  </a:cubicBezTo>
                  <a:cubicBezTo>
                    <a:pt x="9867" y="29"/>
                    <a:pt x="9851" y="14"/>
                    <a:pt x="9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1"/>
            <p:cNvSpPr/>
            <p:nvPr/>
          </p:nvSpPr>
          <p:spPr>
            <a:xfrm>
              <a:off x="6476523" y="1565807"/>
              <a:ext cx="267943" cy="269994"/>
            </a:xfrm>
            <a:custGeom>
              <a:avLst/>
              <a:gdLst/>
              <a:ahLst/>
              <a:cxnLst/>
              <a:rect l="l" t="t" r="r" b="b"/>
              <a:pathLst>
                <a:path w="9277" h="9348" extrusionOk="0">
                  <a:moveTo>
                    <a:pt x="8113" y="1"/>
                  </a:moveTo>
                  <a:cubicBezTo>
                    <a:pt x="7918" y="1"/>
                    <a:pt x="7760" y="159"/>
                    <a:pt x="7760" y="354"/>
                  </a:cubicBezTo>
                  <a:lnTo>
                    <a:pt x="7760" y="1226"/>
                  </a:lnTo>
                  <a:lnTo>
                    <a:pt x="6800" y="2186"/>
                  </a:lnTo>
                  <a:lnTo>
                    <a:pt x="6800" y="2019"/>
                  </a:lnTo>
                  <a:cubicBezTo>
                    <a:pt x="6800" y="1824"/>
                    <a:pt x="6642" y="1667"/>
                    <a:pt x="6447" y="1667"/>
                  </a:cubicBezTo>
                  <a:cubicBezTo>
                    <a:pt x="6252" y="1667"/>
                    <a:pt x="6095" y="1824"/>
                    <a:pt x="6095" y="2019"/>
                  </a:cubicBezTo>
                  <a:lnTo>
                    <a:pt x="6095" y="2891"/>
                  </a:lnTo>
                  <a:lnTo>
                    <a:pt x="5061" y="3925"/>
                  </a:lnTo>
                  <a:lnTo>
                    <a:pt x="5061" y="3758"/>
                  </a:lnTo>
                  <a:cubicBezTo>
                    <a:pt x="5061" y="3563"/>
                    <a:pt x="4904" y="3405"/>
                    <a:pt x="4709" y="3405"/>
                  </a:cubicBezTo>
                  <a:cubicBezTo>
                    <a:pt x="4514" y="3405"/>
                    <a:pt x="4356" y="3563"/>
                    <a:pt x="4356" y="3758"/>
                  </a:cubicBezTo>
                  <a:lnTo>
                    <a:pt x="4356" y="4630"/>
                  </a:lnTo>
                  <a:lnTo>
                    <a:pt x="3452" y="5534"/>
                  </a:lnTo>
                  <a:lnTo>
                    <a:pt x="3452" y="5367"/>
                  </a:lnTo>
                  <a:cubicBezTo>
                    <a:pt x="3452" y="5172"/>
                    <a:pt x="3294" y="5014"/>
                    <a:pt x="3099" y="5014"/>
                  </a:cubicBezTo>
                  <a:cubicBezTo>
                    <a:pt x="2904" y="5014"/>
                    <a:pt x="2746" y="5172"/>
                    <a:pt x="2746" y="5367"/>
                  </a:cubicBezTo>
                  <a:lnTo>
                    <a:pt x="2746" y="6240"/>
                  </a:lnTo>
                  <a:lnTo>
                    <a:pt x="138" y="8848"/>
                  </a:lnTo>
                  <a:cubicBezTo>
                    <a:pt x="0" y="8986"/>
                    <a:pt x="0" y="9209"/>
                    <a:pt x="138" y="9347"/>
                  </a:cubicBezTo>
                  <a:lnTo>
                    <a:pt x="5224" y="4496"/>
                  </a:lnTo>
                  <a:lnTo>
                    <a:pt x="9277" y="208"/>
                  </a:lnTo>
                  <a:cubicBezTo>
                    <a:pt x="9209" y="137"/>
                    <a:pt x="9118" y="101"/>
                    <a:pt x="9028" y="101"/>
                  </a:cubicBezTo>
                  <a:cubicBezTo>
                    <a:pt x="8939" y="101"/>
                    <a:pt x="8849" y="136"/>
                    <a:pt x="8781" y="205"/>
                  </a:cubicBezTo>
                  <a:lnTo>
                    <a:pt x="8466" y="520"/>
                  </a:lnTo>
                  <a:lnTo>
                    <a:pt x="8466" y="354"/>
                  </a:lnTo>
                  <a:cubicBezTo>
                    <a:pt x="8466" y="159"/>
                    <a:pt x="8308" y="1"/>
                    <a:pt x="8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1"/>
            <p:cNvSpPr/>
            <p:nvPr/>
          </p:nvSpPr>
          <p:spPr>
            <a:xfrm>
              <a:off x="6480595" y="1571670"/>
              <a:ext cx="269936" cy="266932"/>
            </a:xfrm>
            <a:custGeom>
              <a:avLst/>
              <a:gdLst/>
              <a:ahLst/>
              <a:cxnLst/>
              <a:rect l="l" t="t" r="r" b="b"/>
              <a:pathLst>
                <a:path w="9346" h="9242" extrusionOk="0">
                  <a:moveTo>
                    <a:pt x="9139" y="1"/>
                  </a:moveTo>
                  <a:lnTo>
                    <a:pt x="1" y="9139"/>
                  </a:lnTo>
                  <a:cubicBezTo>
                    <a:pt x="70" y="9209"/>
                    <a:pt x="160" y="9242"/>
                    <a:pt x="249" y="9242"/>
                  </a:cubicBezTo>
                  <a:cubicBezTo>
                    <a:pt x="340" y="9242"/>
                    <a:pt x="431" y="9207"/>
                    <a:pt x="499" y="9139"/>
                  </a:cubicBezTo>
                  <a:lnTo>
                    <a:pt x="3107" y="6531"/>
                  </a:lnTo>
                  <a:lnTo>
                    <a:pt x="3980" y="6531"/>
                  </a:lnTo>
                  <a:cubicBezTo>
                    <a:pt x="4175" y="6531"/>
                    <a:pt x="4333" y="6373"/>
                    <a:pt x="4333" y="6177"/>
                  </a:cubicBezTo>
                  <a:cubicBezTo>
                    <a:pt x="4333" y="5982"/>
                    <a:pt x="4175" y="5824"/>
                    <a:pt x="3980" y="5824"/>
                  </a:cubicBezTo>
                  <a:lnTo>
                    <a:pt x="3812" y="5824"/>
                  </a:lnTo>
                  <a:lnTo>
                    <a:pt x="4716" y="4921"/>
                  </a:lnTo>
                  <a:lnTo>
                    <a:pt x="5588" y="4921"/>
                  </a:lnTo>
                  <a:cubicBezTo>
                    <a:pt x="5783" y="4921"/>
                    <a:pt x="5941" y="4764"/>
                    <a:pt x="5941" y="4569"/>
                  </a:cubicBezTo>
                  <a:cubicBezTo>
                    <a:pt x="5941" y="4374"/>
                    <a:pt x="5783" y="4216"/>
                    <a:pt x="5588" y="4216"/>
                  </a:cubicBezTo>
                  <a:lnTo>
                    <a:pt x="5422" y="4216"/>
                  </a:lnTo>
                  <a:lnTo>
                    <a:pt x="6455" y="3183"/>
                  </a:lnTo>
                  <a:lnTo>
                    <a:pt x="7327" y="3183"/>
                  </a:lnTo>
                  <a:cubicBezTo>
                    <a:pt x="7522" y="3183"/>
                    <a:pt x="7680" y="3025"/>
                    <a:pt x="7680" y="2830"/>
                  </a:cubicBezTo>
                  <a:cubicBezTo>
                    <a:pt x="7680" y="2635"/>
                    <a:pt x="7522" y="2477"/>
                    <a:pt x="7327" y="2477"/>
                  </a:cubicBezTo>
                  <a:lnTo>
                    <a:pt x="7161" y="2477"/>
                  </a:lnTo>
                  <a:lnTo>
                    <a:pt x="8121" y="1517"/>
                  </a:lnTo>
                  <a:lnTo>
                    <a:pt x="8993" y="1517"/>
                  </a:lnTo>
                  <a:cubicBezTo>
                    <a:pt x="9188" y="1517"/>
                    <a:pt x="9345" y="1359"/>
                    <a:pt x="9345" y="1164"/>
                  </a:cubicBezTo>
                  <a:cubicBezTo>
                    <a:pt x="9343" y="973"/>
                    <a:pt x="9185" y="815"/>
                    <a:pt x="8990" y="815"/>
                  </a:cubicBezTo>
                  <a:lnTo>
                    <a:pt x="8824" y="815"/>
                  </a:lnTo>
                  <a:lnTo>
                    <a:pt x="9139" y="500"/>
                  </a:lnTo>
                  <a:cubicBezTo>
                    <a:pt x="9276" y="362"/>
                    <a:pt x="9276" y="139"/>
                    <a:pt x="9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9" name="Google Shape;3609;p81"/>
          <p:cNvGrpSpPr/>
          <p:nvPr/>
        </p:nvGrpSpPr>
        <p:grpSpPr>
          <a:xfrm>
            <a:off x="1742613" y="1954584"/>
            <a:ext cx="577623" cy="624638"/>
            <a:chOff x="7043833" y="1472661"/>
            <a:chExt cx="321491" cy="347659"/>
          </a:xfrm>
        </p:grpSpPr>
        <p:sp>
          <p:nvSpPr>
            <p:cNvPr id="3610" name="Google Shape;3610;p81"/>
            <p:cNvSpPr/>
            <p:nvPr/>
          </p:nvSpPr>
          <p:spPr>
            <a:xfrm>
              <a:off x="7107692" y="1542557"/>
              <a:ext cx="97998" cy="187650"/>
            </a:xfrm>
            <a:custGeom>
              <a:avLst/>
              <a:gdLst/>
              <a:ahLst/>
              <a:cxnLst/>
              <a:rect l="l" t="t" r="r" b="b"/>
              <a:pathLst>
                <a:path w="3393" h="6497" extrusionOk="0">
                  <a:moveTo>
                    <a:pt x="2808" y="1"/>
                  </a:moveTo>
                  <a:cubicBezTo>
                    <a:pt x="2742" y="64"/>
                    <a:pt x="2678" y="127"/>
                    <a:pt x="2613" y="191"/>
                  </a:cubicBezTo>
                  <a:cubicBezTo>
                    <a:pt x="1793" y="1011"/>
                    <a:pt x="1150" y="1965"/>
                    <a:pt x="702" y="3026"/>
                  </a:cubicBezTo>
                  <a:cubicBezTo>
                    <a:pt x="237" y="4125"/>
                    <a:pt x="1" y="5293"/>
                    <a:pt x="1" y="6497"/>
                  </a:cubicBezTo>
                  <a:lnTo>
                    <a:pt x="2643" y="6497"/>
                  </a:lnTo>
                  <a:cubicBezTo>
                    <a:pt x="2678" y="6062"/>
                    <a:pt x="2732" y="5652"/>
                    <a:pt x="2808" y="5265"/>
                  </a:cubicBezTo>
                  <a:lnTo>
                    <a:pt x="3392" y="2217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1"/>
            <p:cNvSpPr/>
            <p:nvPr/>
          </p:nvSpPr>
          <p:spPr>
            <a:xfrm>
              <a:off x="7188794" y="1472661"/>
              <a:ext cx="176530" cy="221991"/>
            </a:xfrm>
            <a:custGeom>
              <a:avLst/>
              <a:gdLst/>
              <a:ahLst/>
              <a:cxnLst/>
              <a:rect l="l" t="t" r="r" b="b"/>
              <a:pathLst>
                <a:path w="6112" h="7686" extrusionOk="0">
                  <a:moveTo>
                    <a:pt x="6109" y="0"/>
                  </a:moveTo>
                  <a:cubicBezTo>
                    <a:pt x="4906" y="0"/>
                    <a:pt x="3738" y="237"/>
                    <a:pt x="2638" y="701"/>
                  </a:cubicBezTo>
                  <a:cubicBezTo>
                    <a:pt x="1661" y="1114"/>
                    <a:pt x="774" y="1694"/>
                    <a:pt x="0" y="2423"/>
                  </a:cubicBezTo>
                  <a:lnTo>
                    <a:pt x="0" y="7686"/>
                  </a:lnTo>
                  <a:cubicBezTo>
                    <a:pt x="272" y="6295"/>
                    <a:pt x="809" y="5207"/>
                    <a:pt x="1595" y="4401"/>
                  </a:cubicBezTo>
                  <a:cubicBezTo>
                    <a:pt x="2659" y="3311"/>
                    <a:pt x="4325" y="2634"/>
                    <a:pt x="6111" y="1927"/>
                  </a:cubicBezTo>
                  <a:lnTo>
                    <a:pt x="6112" y="1"/>
                  </a:lnTo>
                  <a:cubicBezTo>
                    <a:pt x="6111" y="0"/>
                    <a:pt x="6111" y="0"/>
                    <a:pt x="6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1"/>
            <p:cNvSpPr/>
            <p:nvPr/>
          </p:nvSpPr>
          <p:spPr>
            <a:xfrm>
              <a:off x="7163320" y="1631891"/>
              <a:ext cx="49678" cy="98316"/>
            </a:xfrm>
            <a:custGeom>
              <a:avLst/>
              <a:gdLst/>
              <a:ahLst/>
              <a:cxnLst/>
              <a:rect l="l" t="t" r="r" b="b"/>
              <a:pathLst>
                <a:path w="1720" h="3404" extrusionOk="0">
                  <a:moveTo>
                    <a:pt x="882" y="1"/>
                  </a:moveTo>
                  <a:cubicBezTo>
                    <a:pt x="307" y="1028"/>
                    <a:pt x="0" y="2192"/>
                    <a:pt x="0" y="3404"/>
                  </a:cubicBezTo>
                  <a:lnTo>
                    <a:pt x="882" y="3404"/>
                  </a:lnTo>
                  <a:lnTo>
                    <a:pt x="1720" y="170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1"/>
            <p:cNvSpPr/>
            <p:nvPr/>
          </p:nvSpPr>
          <p:spPr>
            <a:xfrm>
              <a:off x="7188736" y="1528289"/>
              <a:ext cx="176559" cy="201946"/>
            </a:xfrm>
            <a:custGeom>
              <a:avLst/>
              <a:gdLst/>
              <a:ahLst/>
              <a:cxnLst/>
              <a:rect l="l" t="t" r="r" b="b"/>
              <a:pathLst>
                <a:path w="6113" h="6992" extrusionOk="0">
                  <a:moveTo>
                    <a:pt x="6111" y="0"/>
                  </a:moveTo>
                  <a:cubicBezTo>
                    <a:pt x="4245" y="0"/>
                    <a:pt x="2489" y="727"/>
                    <a:pt x="1168" y="2046"/>
                  </a:cubicBezTo>
                  <a:lnTo>
                    <a:pt x="1167" y="2048"/>
                  </a:lnTo>
                  <a:cubicBezTo>
                    <a:pt x="703" y="2512"/>
                    <a:pt x="313" y="3029"/>
                    <a:pt x="1" y="3588"/>
                  </a:cubicBezTo>
                  <a:lnTo>
                    <a:pt x="1" y="6992"/>
                  </a:lnTo>
                  <a:lnTo>
                    <a:pt x="1709" y="6992"/>
                  </a:lnTo>
                  <a:cubicBezTo>
                    <a:pt x="1976" y="5709"/>
                    <a:pt x="2465" y="4734"/>
                    <a:pt x="3146" y="4026"/>
                  </a:cubicBezTo>
                  <a:cubicBezTo>
                    <a:pt x="3908" y="3234"/>
                    <a:pt x="4910" y="2234"/>
                    <a:pt x="6111" y="2049"/>
                  </a:cubicBezTo>
                  <a:lnTo>
                    <a:pt x="6111" y="1"/>
                  </a:lnTo>
                  <a:cubicBezTo>
                    <a:pt x="6113" y="0"/>
                    <a:pt x="6113" y="0"/>
                    <a:pt x="6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1"/>
            <p:cNvSpPr/>
            <p:nvPr/>
          </p:nvSpPr>
          <p:spPr>
            <a:xfrm>
              <a:off x="7222442" y="1587440"/>
              <a:ext cx="142853" cy="142795"/>
            </a:xfrm>
            <a:custGeom>
              <a:avLst/>
              <a:gdLst/>
              <a:ahLst/>
              <a:cxnLst/>
              <a:rect l="l" t="t" r="r" b="b"/>
              <a:pathLst>
                <a:path w="4946" h="4944" extrusionOk="0">
                  <a:moveTo>
                    <a:pt x="4944" y="0"/>
                  </a:moveTo>
                  <a:cubicBezTo>
                    <a:pt x="3624" y="0"/>
                    <a:pt x="2383" y="514"/>
                    <a:pt x="1448" y="1447"/>
                  </a:cubicBezTo>
                  <a:lnTo>
                    <a:pt x="1447" y="1448"/>
                  </a:lnTo>
                  <a:cubicBezTo>
                    <a:pt x="513" y="2383"/>
                    <a:pt x="0" y="3624"/>
                    <a:pt x="0" y="4944"/>
                  </a:cubicBezTo>
                  <a:lnTo>
                    <a:pt x="2306" y="4944"/>
                  </a:lnTo>
                  <a:cubicBezTo>
                    <a:pt x="2306" y="4216"/>
                    <a:pt x="2602" y="3557"/>
                    <a:pt x="3080" y="3080"/>
                  </a:cubicBezTo>
                  <a:cubicBezTo>
                    <a:pt x="3557" y="2602"/>
                    <a:pt x="4217" y="2307"/>
                    <a:pt x="4943" y="2307"/>
                  </a:cubicBezTo>
                  <a:lnTo>
                    <a:pt x="4944" y="2307"/>
                  </a:lnTo>
                  <a:lnTo>
                    <a:pt x="4944" y="1"/>
                  </a:lnTo>
                  <a:cubicBezTo>
                    <a:pt x="4946" y="0"/>
                    <a:pt x="4946" y="0"/>
                    <a:pt x="4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1"/>
            <p:cNvSpPr/>
            <p:nvPr/>
          </p:nvSpPr>
          <p:spPr>
            <a:xfrm>
              <a:off x="7043833" y="1643703"/>
              <a:ext cx="183173" cy="176559"/>
            </a:xfrm>
            <a:custGeom>
              <a:avLst/>
              <a:gdLst/>
              <a:ahLst/>
              <a:cxnLst/>
              <a:rect l="l" t="t" r="r" b="b"/>
              <a:pathLst>
                <a:path w="6342" h="6113" extrusionOk="0">
                  <a:moveTo>
                    <a:pt x="4402" y="0"/>
                  </a:moveTo>
                  <a:cubicBezTo>
                    <a:pt x="2822" y="0"/>
                    <a:pt x="1519" y="1206"/>
                    <a:pt x="1363" y="2744"/>
                  </a:cubicBezTo>
                  <a:cubicBezTo>
                    <a:pt x="588" y="2902"/>
                    <a:pt x="0" y="3590"/>
                    <a:pt x="0" y="4411"/>
                  </a:cubicBezTo>
                  <a:cubicBezTo>
                    <a:pt x="0" y="5350"/>
                    <a:pt x="764" y="6112"/>
                    <a:pt x="1702" y="6112"/>
                  </a:cubicBezTo>
                  <a:lnTo>
                    <a:pt x="5019" y="6112"/>
                  </a:lnTo>
                  <a:lnTo>
                    <a:pt x="6341" y="3636"/>
                  </a:lnTo>
                  <a:lnTo>
                    <a:pt x="5019" y="66"/>
                  </a:lnTo>
                  <a:cubicBezTo>
                    <a:pt x="4818" y="23"/>
                    <a:pt x="4611" y="0"/>
                    <a:pt x="4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1"/>
            <p:cNvSpPr/>
            <p:nvPr/>
          </p:nvSpPr>
          <p:spPr>
            <a:xfrm>
              <a:off x="7188736" y="1645610"/>
              <a:ext cx="144990" cy="174710"/>
            </a:xfrm>
            <a:custGeom>
              <a:avLst/>
              <a:gdLst/>
              <a:ahLst/>
              <a:cxnLst/>
              <a:rect l="l" t="t" r="r" b="b"/>
              <a:pathLst>
                <a:path w="5020" h="6049" extrusionOk="0">
                  <a:moveTo>
                    <a:pt x="1" y="0"/>
                  </a:moveTo>
                  <a:lnTo>
                    <a:pt x="1" y="6048"/>
                  </a:lnTo>
                  <a:lnTo>
                    <a:pt x="2548" y="6048"/>
                  </a:lnTo>
                  <a:cubicBezTo>
                    <a:pt x="3909" y="6048"/>
                    <a:pt x="5018" y="4940"/>
                    <a:pt x="5018" y="3577"/>
                  </a:cubicBezTo>
                  <a:cubicBezTo>
                    <a:pt x="5020" y="2214"/>
                    <a:pt x="3912" y="1107"/>
                    <a:pt x="2549" y="1107"/>
                  </a:cubicBezTo>
                  <a:cubicBezTo>
                    <a:pt x="2315" y="1107"/>
                    <a:pt x="2085" y="1138"/>
                    <a:pt x="1861" y="1204"/>
                  </a:cubicBezTo>
                  <a:cubicBezTo>
                    <a:pt x="1412" y="583"/>
                    <a:pt x="744" y="15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" name="Google Shape;3388;p78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Antar Populasi</a:t>
            </a:r>
            <a:endParaRPr dirty="0"/>
          </a:p>
        </p:txBody>
      </p:sp>
      <p:sp>
        <p:nvSpPr>
          <p:cNvPr id="3389" name="Google Shape;3389;p78"/>
          <p:cNvSpPr/>
          <p:nvPr/>
        </p:nvSpPr>
        <p:spPr>
          <a:xfrm>
            <a:off x="983514" y="2195600"/>
            <a:ext cx="1475400" cy="1475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78"/>
          <p:cNvSpPr/>
          <p:nvPr/>
        </p:nvSpPr>
        <p:spPr>
          <a:xfrm rot="-720">
            <a:off x="3129405" y="1739825"/>
            <a:ext cx="2863800" cy="408300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Alelopati</a:t>
            </a:r>
            <a:endParaRPr sz="2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91" name="Google Shape;3391;p78"/>
          <p:cNvSpPr txBox="1"/>
          <p:nvPr/>
        </p:nvSpPr>
        <p:spPr>
          <a:xfrm>
            <a:off x="3129405" y="2217591"/>
            <a:ext cx="2863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Salah satu populasi dirugikan</a:t>
            </a:r>
            <a:endParaRPr sz="18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92" name="Google Shape;3392;p78"/>
          <p:cNvSpPr/>
          <p:nvPr/>
        </p:nvSpPr>
        <p:spPr>
          <a:xfrm rot="-720">
            <a:off x="6141586" y="2931743"/>
            <a:ext cx="2863800" cy="408300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Intraspesifik</a:t>
            </a:r>
            <a:endParaRPr sz="2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94" name="Google Shape;3394;p78"/>
          <p:cNvSpPr/>
          <p:nvPr/>
        </p:nvSpPr>
        <p:spPr>
          <a:xfrm rot="-720">
            <a:off x="3129405" y="3718450"/>
            <a:ext cx="2863800" cy="408300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Kompetisi</a:t>
            </a:r>
            <a:endParaRPr sz="2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95" name="Google Shape;3395;p78"/>
          <p:cNvSpPr txBox="1"/>
          <p:nvPr/>
        </p:nvSpPr>
        <p:spPr>
          <a:xfrm>
            <a:off x="3174576" y="4327788"/>
            <a:ext cx="2863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Memiliki kepentingan bersama sehingga terjadi persahingan</a:t>
            </a:r>
            <a:endParaRPr sz="18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396" name="Google Shape;3396;p78"/>
          <p:cNvCxnSpPr>
            <a:stCxn id="3389" idx="7"/>
            <a:endCxn id="3390" idx="1"/>
          </p:cNvCxnSpPr>
          <p:nvPr/>
        </p:nvCxnSpPr>
        <p:spPr>
          <a:xfrm rot="-5400000">
            <a:off x="2452396" y="1734717"/>
            <a:ext cx="467400" cy="886500"/>
          </a:xfrm>
          <a:prstGeom prst="curvedConnector2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397" name="Google Shape;3397;p78"/>
          <p:cNvCxnSpPr>
            <a:stCxn id="3389" idx="4"/>
            <a:endCxn id="3394" idx="1"/>
          </p:cNvCxnSpPr>
          <p:nvPr/>
        </p:nvCxnSpPr>
        <p:spPr>
          <a:xfrm rot="-5400000" flipH="1">
            <a:off x="2299314" y="3092900"/>
            <a:ext cx="252000" cy="1408200"/>
          </a:xfrm>
          <a:prstGeom prst="curvedConnector2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3409" name="Google Shape;3409;p78"/>
          <p:cNvGrpSpPr/>
          <p:nvPr/>
        </p:nvGrpSpPr>
        <p:grpSpPr>
          <a:xfrm flipH="1">
            <a:off x="716125" y="1423488"/>
            <a:ext cx="1235225" cy="283075"/>
            <a:chOff x="3763450" y="967075"/>
            <a:chExt cx="1235225" cy="283075"/>
          </a:xfrm>
        </p:grpSpPr>
        <p:sp>
          <p:nvSpPr>
            <p:cNvPr id="3410" name="Google Shape;3410;p78"/>
            <p:cNvSpPr/>
            <p:nvPr/>
          </p:nvSpPr>
          <p:spPr>
            <a:xfrm>
              <a:off x="3763450" y="967075"/>
              <a:ext cx="1235225" cy="283075"/>
            </a:xfrm>
            <a:custGeom>
              <a:avLst/>
              <a:gdLst/>
              <a:ahLst/>
              <a:cxnLst/>
              <a:rect l="l" t="t" r="r" b="b"/>
              <a:pathLst>
                <a:path w="49409" h="11323" extrusionOk="0">
                  <a:moveTo>
                    <a:pt x="31262" y="1"/>
                  </a:moveTo>
                  <a:cubicBezTo>
                    <a:pt x="28402" y="1"/>
                    <a:pt x="25535" y="1391"/>
                    <a:pt x="23861" y="3724"/>
                  </a:cubicBezTo>
                  <a:cubicBezTo>
                    <a:pt x="23511" y="3534"/>
                    <a:pt x="23122" y="3446"/>
                    <a:pt x="22730" y="3446"/>
                  </a:cubicBezTo>
                  <a:cubicBezTo>
                    <a:pt x="21597" y="3446"/>
                    <a:pt x="20438" y="4179"/>
                    <a:pt x="20117" y="5285"/>
                  </a:cubicBezTo>
                  <a:cubicBezTo>
                    <a:pt x="19417" y="3598"/>
                    <a:pt x="17620" y="2454"/>
                    <a:pt x="15807" y="2454"/>
                  </a:cubicBezTo>
                  <a:cubicBezTo>
                    <a:pt x="15584" y="2454"/>
                    <a:pt x="15361" y="2471"/>
                    <a:pt x="15139" y="2507"/>
                  </a:cubicBezTo>
                  <a:cubicBezTo>
                    <a:pt x="13116" y="2834"/>
                    <a:pt x="11438" y="4665"/>
                    <a:pt x="11288" y="6707"/>
                  </a:cubicBezTo>
                  <a:cubicBezTo>
                    <a:pt x="10951" y="6371"/>
                    <a:pt x="10486" y="6214"/>
                    <a:pt x="10015" y="6214"/>
                  </a:cubicBezTo>
                  <a:cubicBezTo>
                    <a:pt x="9289" y="6214"/>
                    <a:pt x="8548" y="6588"/>
                    <a:pt x="8242" y="7256"/>
                  </a:cubicBezTo>
                  <a:cubicBezTo>
                    <a:pt x="7644" y="7049"/>
                    <a:pt x="7018" y="6952"/>
                    <a:pt x="6387" y="6952"/>
                  </a:cubicBezTo>
                  <a:cubicBezTo>
                    <a:pt x="3673" y="6952"/>
                    <a:pt x="885" y="8748"/>
                    <a:pt x="0" y="11322"/>
                  </a:cubicBezTo>
                  <a:lnTo>
                    <a:pt x="49408" y="11322"/>
                  </a:lnTo>
                  <a:cubicBezTo>
                    <a:pt x="48434" y="10436"/>
                    <a:pt x="46933" y="9928"/>
                    <a:pt x="45534" y="9928"/>
                  </a:cubicBezTo>
                  <a:cubicBezTo>
                    <a:pt x="45095" y="9928"/>
                    <a:pt x="44665" y="9978"/>
                    <a:pt x="44265" y="10082"/>
                  </a:cubicBezTo>
                  <a:cubicBezTo>
                    <a:pt x="44541" y="9009"/>
                    <a:pt x="44035" y="7787"/>
                    <a:pt x="43084" y="7222"/>
                  </a:cubicBezTo>
                  <a:cubicBezTo>
                    <a:pt x="42693" y="6990"/>
                    <a:pt x="42240" y="6878"/>
                    <a:pt x="41787" y="6878"/>
                  </a:cubicBezTo>
                  <a:cubicBezTo>
                    <a:pt x="41136" y="6878"/>
                    <a:pt x="40483" y="7110"/>
                    <a:pt x="40006" y="7555"/>
                  </a:cubicBezTo>
                  <a:cubicBezTo>
                    <a:pt x="39456" y="4066"/>
                    <a:pt x="36654" y="1041"/>
                    <a:pt x="33218" y="226"/>
                  </a:cubicBezTo>
                  <a:cubicBezTo>
                    <a:pt x="32576" y="74"/>
                    <a:pt x="31919" y="1"/>
                    <a:pt x="3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8"/>
            <p:cNvSpPr/>
            <p:nvPr/>
          </p:nvSpPr>
          <p:spPr>
            <a:xfrm>
              <a:off x="4193800" y="1094625"/>
              <a:ext cx="243025" cy="75250"/>
            </a:xfrm>
            <a:custGeom>
              <a:avLst/>
              <a:gdLst/>
              <a:ahLst/>
              <a:cxnLst/>
              <a:rect l="l" t="t" r="r" b="b"/>
              <a:pathLst>
                <a:path w="9721" h="3010" extrusionOk="0">
                  <a:moveTo>
                    <a:pt x="3216" y="1"/>
                  </a:moveTo>
                  <a:cubicBezTo>
                    <a:pt x="2418" y="1"/>
                    <a:pt x="1652" y="290"/>
                    <a:pt x="1091" y="733"/>
                  </a:cubicBezTo>
                  <a:cubicBezTo>
                    <a:pt x="462" y="1221"/>
                    <a:pt x="86" y="1898"/>
                    <a:pt x="1" y="2495"/>
                  </a:cubicBezTo>
                  <a:cubicBezTo>
                    <a:pt x="461" y="2100"/>
                    <a:pt x="993" y="1773"/>
                    <a:pt x="1574" y="1555"/>
                  </a:cubicBezTo>
                  <a:cubicBezTo>
                    <a:pt x="2064" y="1371"/>
                    <a:pt x="2587" y="1267"/>
                    <a:pt x="3099" y="1267"/>
                  </a:cubicBezTo>
                  <a:cubicBezTo>
                    <a:pt x="3191" y="1267"/>
                    <a:pt x="3282" y="1271"/>
                    <a:pt x="3373" y="1278"/>
                  </a:cubicBezTo>
                  <a:cubicBezTo>
                    <a:pt x="3970" y="1327"/>
                    <a:pt x="4569" y="1529"/>
                    <a:pt x="5108" y="1835"/>
                  </a:cubicBezTo>
                  <a:cubicBezTo>
                    <a:pt x="5647" y="2141"/>
                    <a:pt x="6120" y="2548"/>
                    <a:pt x="6513" y="3010"/>
                  </a:cubicBezTo>
                  <a:cubicBezTo>
                    <a:pt x="6522" y="2490"/>
                    <a:pt x="6324" y="1878"/>
                    <a:pt x="5920" y="1347"/>
                  </a:cubicBezTo>
                  <a:cubicBezTo>
                    <a:pt x="6415" y="1027"/>
                    <a:pt x="6999" y="817"/>
                    <a:pt x="7582" y="817"/>
                  </a:cubicBezTo>
                  <a:cubicBezTo>
                    <a:pt x="7596" y="817"/>
                    <a:pt x="7610" y="817"/>
                    <a:pt x="7624" y="817"/>
                  </a:cubicBezTo>
                  <a:cubicBezTo>
                    <a:pt x="8398" y="833"/>
                    <a:pt x="9171" y="1222"/>
                    <a:pt x="9720" y="1750"/>
                  </a:cubicBezTo>
                  <a:cubicBezTo>
                    <a:pt x="9685" y="1370"/>
                    <a:pt x="9474" y="931"/>
                    <a:pt x="9100" y="594"/>
                  </a:cubicBezTo>
                  <a:cubicBezTo>
                    <a:pt x="8731" y="256"/>
                    <a:pt x="8199" y="22"/>
                    <a:pt x="7639" y="12"/>
                  </a:cubicBezTo>
                  <a:cubicBezTo>
                    <a:pt x="7626" y="12"/>
                    <a:pt x="7613" y="11"/>
                    <a:pt x="7600" y="11"/>
                  </a:cubicBezTo>
                  <a:cubicBezTo>
                    <a:pt x="7052" y="11"/>
                    <a:pt x="6529" y="222"/>
                    <a:pt x="6156" y="539"/>
                  </a:cubicBezTo>
                  <a:cubicBezTo>
                    <a:pt x="5963" y="700"/>
                    <a:pt x="5810" y="888"/>
                    <a:pt x="5698" y="1084"/>
                  </a:cubicBezTo>
                  <a:cubicBezTo>
                    <a:pt x="5163" y="509"/>
                    <a:pt x="4355" y="79"/>
                    <a:pt x="3474" y="11"/>
                  </a:cubicBezTo>
                  <a:cubicBezTo>
                    <a:pt x="3388" y="4"/>
                    <a:pt x="3301" y="1"/>
                    <a:pt x="3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8"/>
            <p:cNvSpPr/>
            <p:nvPr/>
          </p:nvSpPr>
          <p:spPr>
            <a:xfrm>
              <a:off x="3997225" y="1126650"/>
              <a:ext cx="128275" cy="57700"/>
            </a:xfrm>
            <a:custGeom>
              <a:avLst/>
              <a:gdLst/>
              <a:ahLst/>
              <a:cxnLst/>
              <a:rect l="l" t="t" r="r" b="b"/>
              <a:pathLst>
                <a:path w="5131" h="2308" extrusionOk="0">
                  <a:moveTo>
                    <a:pt x="2559" y="1"/>
                  </a:moveTo>
                  <a:cubicBezTo>
                    <a:pt x="1862" y="1"/>
                    <a:pt x="1202" y="289"/>
                    <a:pt x="748" y="709"/>
                  </a:cubicBezTo>
                  <a:cubicBezTo>
                    <a:pt x="275" y="1138"/>
                    <a:pt x="21" y="1707"/>
                    <a:pt x="0" y="2189"/>
                  </a:cubicBezTo>
                  <a:cubicBezTo>
                    <a:pt x="335" y="1839"/>
                    <a:pt x="735" y="1542"/>
                    <a:pt x="1184" y="1334"/>
                  </a:cubicBezTo>
                  <a:cubicBezTo>
                    <a:pt x="1612" y="1134"/>
                    <a:pt x="2080" y="1018"/>
                    <a:pt x="2536" y="1018"/>
                  </a:cubicBezTo>
                  <a:cubicBezTo>
                    <a:pt x="2555" y="1018"/>
                    <a:pt x="2574" y="1018"/>
                    <a:pt x="2593" y="1018"/>
                  </a:cubicBezTo>
                  <a:cubicBezTo>
                    <a:pt x="3065" y="1031"/>
                    <a:pt x="3549" y="1170"/>
                    <a:pt x="3987" y="1400"/>
                  </a:cubicBezTo>
                  <a:cubicBezTo>
                    <a:pt x="4424" y="1628"/>
                    <a:pt x="4810" y="1943"/>
                    <a:pt x="5129" y="2308"/>
                  </a:cubicBezTo>
                  <a:cubicBezTo>
                    <a:pt x="5130" y="1825"/>
                    <a:pt x="4904" y="1246"/>
                    <a:pt x="4450" y="795"/>
                  </a:cubicBezTo>
                  <a:cubicBezTo>
                    <a:pt x="4005" y="343"/>
                    <a:pt x="3336" y="19"/>
                    <a:pt x="2617" y="2"/>
                  </a:cubicBezTo>
                  <a:cubicBezTo>
                    <a:pt x="2597" y="1"/>
                    <a:pt x="2578" y="1"/>
                    <a:pt x="2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8"/>
            <p:cNvSpPr/>
            <p:nvPr/>
          </p:nvSpPr>
          <p:spPr>
            <a:xfrm>
              <a:off x="4526850" y="1053900"/>
              <a:ext cx="147475" cy="57775"/>
            </a:xfrm>
            <a:custGeom>
              <a:avLst/>
              <a:gdLst/>
              <a:ahLst/>
              <a:cxnLst/>
              <a:rect l="l" t="t" r="r" b="b"/>
              <a:pathLst>
                <a:path w="5899" h="2311" extrusionOk="0">
                  <a:moveTo>
                    <a:pt x="2964" y="0"/>
                  </a:moveTo>
                  <a:cubicBezTo>
                    <a:pt x="2943" y="0"/>
                    <a:pt x="2921" y="1"/>
                    <a:pt x="2899" y="1"/>
                  </a:cubicBezTo>
                  <a:cubicBezTo>
                    <a:pt x="2140" y="19"/>
                    <a:pt x="1420" y="322"/>
                    <a:pt x="907" y="768"/>
                  </a:cubicBezTo>
                  <a:cubicBezTo>
                    <a:pt x="387" y="1210"/>
                    <a:pt x="78" y="1793"/>
                    <a:pt x="1" y="2310"/>
                  </a:cubicBezTo>
                  <a:cubicBezTo>
                    <a:pt x="790" y="1631"/>
                    <a:pt x="1854" y="1127"/>
                    <a:pt x="2925" y="1102"/>
                  </a:cubicBezTo>
                  <a:cubicBezTo>
                    <a:pt x="2952" y="1101"/>
                    <a:pt x="2980" y="1101"/>
                    <a:pt x="3007" y="1101"/>
                  </a:cubicBezTo>
                  <a:cubicBezTo>
                    <a:pt x="4049" y="1101"/>
                    <a:pt x="5100" y="1549"/>
                    <a:pt x="5899" y="2176"/>
                  </a:cubicBezTo>
                  <a:cubicBezTo>
                    <a:pt x="5799" y="1663"/>
                    <a:pt x="5463" y="1096"/>
                    <a:pt x="4924" y="676"/>
                  </a:cubicBezTo>
                  <a:cubicBezTo>
                    <a:pt x="4406" y="267"/>
                    <a:pt x="3699" y="0"/>
                    <a:pt x="2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9" name="Google Shape;3419;p78"/>
          <p:cNvGrpSpPr/>
          <p:nvPr/>
        </p:nvGrpSpPr>
        <p:grpSpPr>
          <a:xfrm flipH="1">
            <a:off x="723200" y="4327788"/>
            <a:ext cx="1235225" cy="283075"/>
            <a:chOff x="3763450" y="967075"/>
            <a:chExt cx="1235225" cy="283075"/>
          </a:xfrm>
        </p:grpSpPr>
        <p:sp>
          <p:nvSpPr>
            <p:cNvPr id="3420" name="Google Shape;3420;p78"/>
            <p:cNvSpPr/>
            <p:nvPr/>
          </p:nvSpPr>
          <p:spPr>
            <a:xfrm>
              <a:off x="3763450" y="967075"/>
              <a:ext cx="1235225" cy="283075"/>
            </a:xfrm>
            <a:custGeom>
              <a:avLst/>
              <a:gdLst/>
              <a:ahLst/>
              <a:cxnLst/>
              <a:rect l="l" t="t" r="r" b="b"/>
              <a:pathLst>
                <a:path w="49409" h="11323" extrusionOk="0">
                  <a:moveTo>
                    <a:pt x="31262" y="1"/>
                  </a:moveTo>
                  <a:cubicBezTo>
                    <a:pt x="28402" y="1"/>
                    <a:pt x="25535" y="1391"/>
                    <a:pt x="23861" y="3724"/>
                  </a:cubicBezTo>
                  <a:cubicBezTo>
                    <a:pt x="23511" y="3534"/>
                    <a:pt x="23122" y="3446"/>
                    <a:pt x="22730" y="3446"/>
                  </a:cubicBezTo>
                  <a:cubicBezTo>
                    <a:pt x="21597" y="3446"/>
                    <a:pt x="20438" y="4179"/>
                    <a:pt x="20117" y="5285"/>
                  </a:cubicBezTo>
                  <a:cubicBezTo>
                    <a:pt x="19417" y="3598"/>
                    <a:pt x="17620" y="2454"/>
                    <a:pt x="15807" y="2454"/>
                  </a:cubicBezTo>
                  <a:cubicBezTo>
                    <a:pt x="15584" y="2454"/>
                    <a:pt x="15361" y="2471"/>
                    <a:pt x="15139" y="2507"/>
                  </a:cubicBezTo>
                  <a:cubicBezTo>
                    <a:pt x="13116" y="2834"/>
                    <a:pt x="11438" y="4665"/>
                    <a:pt x="11288" y="6707"/>
                  </a:cubicBezTo>
                  <a:cubicBezTo>
                    <a:pt x="10951" y="6371"/>
                    <a:pt x="10486" y="6214"/>
                    <a:pt x="10015" y="6214"/>
                  </a:cubicBezTo>
                  <a:cubicBezTo>
                    <a:pt x="9289" y="6214"/>
                    <a:pt x="8548" y="6588"/>
                    <a:pt x="8242" y="7256"/>
                  </a:cubicBezTo>
                  <a:cubicBezTo>
                    <a:pt x="7644" y="7049"/>
                    <a:pt x="7018" y="6952"/>
                    <a:pt x="6387" y="6952"/>
                  </a:cubicBezTo>
                  <a:cubicBezTo>
                    <a:pt x="3673" y="6952"/>
                    <a:pt x="885" y="8748"/>
                    <a:pt x="0" y="11322"/>
                  </a:cubicBezTo>
                  <a:lnTo>
                    <a:pt x="49408" y="11322"/>
                  </a:lnTo>
                  <a:cubicBezTo>
                    <a:pt x="48434" y="10436"/>
                    <a:pt x="46933" y="9928"/>
                    <a:pt x="45534" y="9928"/>
                  </a:cubicBezTo>
                  <a:cubicBezTo>
                    <a:pt x="45095" y="9928"/>
                    <a:pt x="44665" y="9978"/>
                    <a:pt x="44265" y="10082"/>
                  </a:cubicBezTo>
                  <a:cubicBezTo>
                    <a:pt x="44541" y="9009"/>
                    <a:pt x="44035" y="7787"/>
                    <a:pt x="43084" y="7222"/>
                  </a:cubicBezTo>
                  <a:cubicBezTo>
                    <a:pt x="42693" y="6990"/>
                    <a:pt x="42240" y="6878"/>
                    <a:pt x="41787" y="6878"/>
                  </a:cubicBezTo>
                  <a:cubicBezTo>
                    <a:pt x="41136" y="6878"/>
                    <a:pt x="40483" y="7110"/>
                    <a:pt x="40006" y="7555"/>
                  </a:cubicBezTo>
                  <a:cubicBezTo>
                    <a:pt x="39456" y="4066"/>
                    <a:pt x="36654" y="1041"/>
                    <a:pt x="33218" y="226"/>
                  </a:cubicBezTo>
                  <a:cubicBezTo>
                    <a:pt x="32576" y="74"/>
                    <a:pt x="31919" y="1"/>
                    <a:pt x="3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8"/>
            <p:cNvSpPr/>
            <p:nvPr/>
          </p:nvSpPr>
          <p:spPr>
            <a:xfrm>
              <a:off x="4193800" y="1094625"/>
              <a:ext cx="243025" cy="75250"/>
            </a:xfrm>
            <a:custGeom>
              <a:avLst/>
              <a:gdLst/>
              <a:ahLst/>
              <a:cxnLst/>
              <a:rect l="l" t="t" r="r" b="b"/>
              <a:pathLst>
                <a:path w="9721" h="3010" extrusionOk="0">
                  <a:moveTo>
                    <a:pt x="3216" y="1"/>
                  </a:moveTo>
                  <a:cubicBezTo>
                    <a:pt x="2418" y="1"/>
                    <a:pt x="1652" y="290"/>
                    <a:pt x="1091" y="733"/>
                  </a:cubicBezTo>
                  <a:cubicBezTo>
                    <a:pt x="462" y="1221"/>
                    <a:pt x="86" y="1898"/>
                    <a:pt x="1" y="2495"/>
                  </a:cubicBezTo>
                  <a:cubicBezTo>
                    <a:pt x="461" y="2100"/>
                    <a:pt x="993" y="1773"/>
                    <a:pt x="1574" y="1555"/>
                  </a:cubicBezTo>
                  <a:cubicBezTo>
                    <a:pt x="2064" y="1371"/>
                    <a:pt x="2587" y="1267"/>
                    <a:pt x="3099" y="1267"/>
                  </a:cubicBezTo>
                  <a:cubicBezTo>
                    <a:pt x="3191" y="1267"/>
                    <a:pt x="3282" y="1271"/>
                    <a:pt x="3373" y="1278"/>
                  </a:cubicBezTo>
                  <a:cubicBezTo>
                    <a:pt x="3970" y="1327"/>
                    <a:pt x="4569" y="1529"/>
                    <a:pt x="5108" y="1835"/>
                  </a:cubicBezTo>
                  <a:cubicBezTo>
                    <a:pt x="5647" y="2141"/>
                    <a:pt x="6120" y="2548"/>
                    <a:pt x="6513" y="3010"/>
                  </a:cubicBezTo>
                  <a:cubicBezTo>
                    <a:pt x="6522" y="2490"/>
                    <a:pt x="6324" y="1878"/>
                    <a:pt x="5920" y="1347"/>
                  </a:cubicBezTo>
                  <a:cubicBezTo>
                    <a:pt x="6415" y="1027"/>
                    <a:pt x="6999" y="817"/>
                    <a:pt x="7582" y="817"/>
                  </a:cubicBezTo>
                  <a:cubicBezTo>
                    <a:pt x="7596" y="817"/>
                    <a:pt x="7610" y="817"/>
                    <a:pt x="7624" y="817"/>
                  </a:cubicBezTo>
                  <a:cubicBezTo>
                    <a:pt x="8398" y="833"/>
                    <a:pt x="9171" y="1222"/>
                    <a:pt x="9720" y="1750"/>
                  </a:cubicBezTo>
                  <a:cubicBezTo>
                    <a:pt x="9685" y="1370"/>
                    <a:pt x="9474" y="931"/>
                    <a:pt x="9100" y="594"/>
                  </a:cubicBezTo>
                  <a:cubicBezTo>
                    <a:pt x="8731" y="256"/>
                    <a:pt x="8199" y="22"/>
                    <a:pt x="7639" y="12"/>
                  </a:cubicBezTo>
                  <a:cubicBezTo>
                    <a:pt x="7626" y="12"/>
                    <a:pt x="7613" y="11"/>
                    <a:pt x="7600" y="11"/>
                  </a:cubicBezTo>
                  <a:cubicBezTo>
                    <a:pt x="7052" y="11"/>
                    <a:pt x="6529" y="222"/>
                    <a:pt x="6156" y="539"/>
                  </a:cubicBezTo>
                  <a:cubicBezTo>
                    <a:pt x="5963" y="700"/>
                    <a:pt x="5810" y="888"/>
                    <a:pt x="5698" y="1084"/>
                  </a:cubicBezTo>
                  <a:cubicBezTo>
                    <a:pt x="5163" y="509"/>
                    <a:pt x="4355" y="79"/>
                    <a:pt x="3474" y="11"/>
                  </a:cubicBezTo>
                  <a:cubicBezTo>
                    <a:pt x="3388" y="4"/>
                    <a:pt x="3301" y="1"/>
                    <a:pt x="3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8"/>
            <p:cNvSpPr/>
            <p:nvPr/>
          </p:nvSpPr>
          <p:spPr>
            <a:xfrm>
              <a:off x="3997225" y="1126650"/>
              <a:ext cx="128275" cy="57700"/>
            </a:xfrm>
            <a:custGeom>
              <a:avLst/>
              <a:gdLst/>
              <a:ahLst/>
              <a:cxnLst/>
              <a:rect l="l" t="t" r="r" b="b"/>
              <a:pathLst>
                <a:path w="5131" h="2308" extrusionOk="0">
                  <a:moveTo>
                    <a:pt x="2559" y="1"/>
                  </a:moveTo>
                  <a:cubicBezTo>
                    <a:pt x="1862" y="1"/>
                    <a:pt x="1202" y="289"/>
                    <a:pt x="748" y="709"/>
                  </a:cubicBezTo>
                  <a:cubicBezTo>
                    <a:pt x="275" y="1138"/>
                    <a:pt x="21" y="1707"/>
                    <a:pt x="0" y="2189"/>
                  </a:cubicBezTo>
                  <a:cubicBezTo>
                    <a:pt x="335" y="1839"/>
                    <a:pt x="735" y="1542"/>
                    <a:pt x="1184" y="1334"/>
                  </a:cubicBezTo>
                  <a:cubicBezTo>
                    <a:pt x="1612" y="1134"/>
                    <a:pt x="2080" y="1018"/>
                    <a:pt x="2536" y="1018"/>
                  </a:cubicBezTo>
                  <a:cubicBezTo>
                    <a:pt x="2555" y="1018"/>
                    <a:pt x="2574" y="1018"/>
                    <a:pt x="2593" y="1018"/>
                  </a:cubicBezTo>
                  <a:cubicBezTo>
                    <a:pt x="3065" y="1031"/>
                    <a:pt x="3549" y="1170"/>
                    <a:pt x="3987" y="1400"/>
                  </a:cubicBezTo>
                  <a:cubicBezTo>
                    <a:pt x="4424" y="1628"/>
                    <a:pt x="4810" y="1943"/>
                    <a:pt x="5129" y="2308"/>
                  </a:cubicBezTo>
                  <a:cubicBezTo>
                    <a:pt x="5130" y="1825"/>
                    <a:pt x="4904" y="1246"/>
                    <a:pt x="4450" y="795"/>
                  </a:cubicBezTo>
                  <a:cubicBezTo>
                    <a:pt x="4005" y="343"/>
                    <a:pt x="3336" y="19"/>
                    <a:pt x="2617" y="2"/>
                  </a:cubicBezTo>
                  <a:cubicBezTo>
                    <a:pt x="2597" y="1"/>
                    <a:pt x="2578" y="1"/>
                    <a:pt x="2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8"/>
            <p:cNvSpPr/>
            <p:nvPr/>
          </p:nvSpPr>
          <p:spPr>
            <a:xfrm>
              <a:off x="4526850" y="1053900"/>
              <a:ext cx="147475" cy="57775"/>
            </a:xfrm>
            <a:custGeom>
              <a:avLst/>
              <a:gdLst/>
              <a:ahLst/>
              <a:cxnLst/>
              <a:rect l="l" t="t" r="r" b="b"/>
              <a:pathLst>
                <a:path w="5899" h="2311" extrusionOk="0">
                  <a:moveTo>
                    <a:pt x="2964" y="0"/>
                  </a:moveTo>
                  <a:cubicBezTo>
                    <a:pt x="2943" y="0"/>
                    <a:pt x="2921" y="1"/>
                    <a:pt x="2899" y="1"/>
                  </a:cubicBezTo>
                  <a:cubicBezTo>
                    <a:pt x="2140" y="19"/>
                    <a:pt x="1420" y="322"/>
                    <a:pt x="907" y="768"/>
                  </a:cubicBezTo>
                  <a:cubicBezTo>
                    <a:pt x="387" y="1210"/>
                    <a:pt x="78" y="1793"/>
                    <a:pt x="1" y="2310"/>
                  </a:cubicBezTo>
                  <a:cubicBezTo>
                    <a:pt x="790" y="1631"/>
                    <a:pt x="1854" y="1127"/>
                    <a:pt x="2925" y="1102"/>
                  </a:cubicBezTo>
                  <a:cubicBezTo>
                    <a:pt x="2952" y="1101"/>
                    <a:pt x="2980" y="1101"/>
                    <a:pt x="3007" y="1101"/>
                  </a:cubicBezTo>
                  <a:cubicBezTo>
                    <a:pt x="4049" y="1101"/>
                    <a:pt x="5100" y="1549"/>
                    <a:pt x="5899" y="2176"/>
                  </a:cubicBezTo>
                  <a:cubicBezTo>
                    <a:pt x="5799" y="1663"/>
                    <a:pt x="5463" y="1096"/>
                    <a:pt x="4924" y="676"/>
                  </a:cubicBezTo>
                  <a:cubicBezTo>
                    <a:pt x="4406" y="267"/>
                    <a:pt x="3699" y="0"/>
                    <a:pt x="2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78"/>
          <p:cNvGrpSpPr/>
          <p:nvPr/>
        </p:nvGrpSpPr>
        <p:grpSpPr>
          <a:xfrm>
            <a:off x="1414645" y="2558475"/>
            <a:ext cx="613157" cy="749654"/>
            <a:chOff x="760110" y="1736826"/>
            <a:chExt cx="304917" cy="372795"/>
          </a:xfrm>
        </p:grpSpPr>
        <p:sp>
          <p:nvSpPr>
            <p:cNvPr id="3425" name="Google Shape;3425;p78"/>
            <p:cNvSpPr/>
            <p:nvPr/>
          </p:nvSpPr>
          <p:spPr>
            <a:xfrm>
              <a:off x="802335" y="1736826"/>
              <a:ext cx="220423" cy="219708"/>
            </a:xfrm>
            <a:custGeom>
              <a:avLst/>
              <a:gdLst/>
              <a:ahLst/>
              <a:cxnLst/>
              <a:rect l="l" t="t" r="r" b="b"/>
              <a:pathLst>
                <a:path w="5241" h="5224" extrusionOk="0">
                  <a:moveTo>
                    <a:pt x="2620" y="0"/>
                  </a:moveTo>
                  <a:cubicBezTo>
                    <a:pt x="1174" y="0"/>
                    <a:pt x="0" y="1174"/>
                    <a:pt x="0" y="2620"/>
                  </a:cubicBezTo>
                  <a:cubicBezTo>
                    <a:pt x="0" y="3969"/>
                    <a:pt x="1019" y="5078"/>
                    <a:pt x="2330" y="5223"/>
                  </a:cubicBezTo>
                  <a:lnTo>
                    <a:pt x="2911" y="5223"/>
                  </a:lnTo>
                  <a:cubicBezTo>
                    <a:pt x="4221" y="5078"/>
                    <a:pt x="5240" y="3968"/>
                    <a:pt x="5240" y="2620"/>
                  </a:cubicBezTo>
                  <a:cubicBezTo>
                    <a:pt x="5240" y="1174"/>
                    <a:pt x="4067" y="0"/>
                    <a:pt x="2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8"/>
            <p:cNvSpPr/>
            <p:nvPr/>
          </p:nvSpPr>
          <p:spPr>
            <a:xfrm>
              <a:off x="903988" y="1736826"/>
              <a:ext cx="118770" cy="219708"/>
            </a:xfrm>
            <a:custGeom>
              <a:avLst/>
              <a:gdLst/>
              <a:ahLst/>
              <a:cxnLst/>
              <a:rect l="l" t="t" r="r" b="b"/>
              <a:pathLst>
                <a:path w="2824" h="5224" extrusionOk="0">
                  <a:moveTo>
                    <a:pt x="203" y="0"/>
                  </a:moveTo>
                  <a:cubicBezTo>
                    <a:pt x="135" y="0"/>
                    <a:pt x="68" y="2"/>
                    <a:pt x="1" y="8"/>
                  </a:cubicBezTo>
                  <a:cubicBezTo>
                    <a:pt x="1354" y="111"/>
                    <a:pt x="2419" y="1242"/>
                    <a:pt x="2419" y="2620"/>
                  </a:cubicBezTo>
                  <a:cubicBezTo>
                    <a:pt x="2419" y="3969"/>
                    <a:pt x="1400" y="5078"/>
                    <a:pt x="89" y="5223"/>
                  </a:cubicBezTo>
                  <a:lnTo>
                    <a:pt x="493" y="5223"/>
                  </a:lnTo>
                  <a:cubicBezTo>
                    <a:pt x="1802" y="5078"/>
                    <a:pt x="2821" y="3968"/>
                    <a:pt x="2821" y="2620"/>
                  </a:cubicBezTo>
                  <a:cubicBezTo>
                    <a:pt x="2823" y="1172"/>
                    <a:pt x="1650" y="0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8"/>
            <p:cNvSpPr/>
            <p:nvPr/>
          </p:nvSpPr>
          <p:spPr>
            <a:xfrm>
              <a:off x="837622" y="1798061"/>
              <a:ext cx="137402" cy="236237"/>
            </a:xfrm>
            <a:custGeom>
              <a:avLst/>
              <a:gdLst/>
              <a:ahLst/>
              <a:cxnLst/>
              <a:rect l="l" t="t" r="r" b="b"/>
              <a:pathLst>
                <a:path w="3267" h="5617" extrusionOk="0">
                  <a:moveTo>
                    <a:pt x="1781" y="1"/>
                  </a:moveTo>
                  <a:cubicBezTo>
                    <a:pt x="1778" y="1"/>
                    <a:pt x="1776" y="1"/>
                    <a:pt x="1774" y="1"/>
                  </a:cubicBezTo>
                  <a:cubicBezTo>
                    <a:pt x="1616" y="3"/>
                    <a:pt x="1488" y="133"/>
                    <a:pt x="1488" y="292"/>
                  </a:cubicBezTo>
                  <a:lnTo>
                    <a:pt x="1488" y="2123"/>
                  </a:lnTo>
                  <a:cubicBezTo>
                    <a:pt x="1488" y="2144"/>
                    <a:pt x="1470" y="2158"/>
                    <a:pt x="1452" y="2158"/>
                  </a:cubicBezTo>
                  <a:cubicBezTo>
                    <a:pt x="1443" y="2158"/>
                    <a:pt x="1435" y="2155"/>
                    <a:pt x="1427" y="2148"/>
                  </a:cubicBezTo>
                  <a:lnTo>
                    <a:pt x="535" y="1255"/>
                  </a:lnTo>
                  <a:cubicBezTo>
                    <a:pt x="476" y="1196"/>
                    <a:pt x="398" y="1166"/>
                    <a:pt x="320" y="1166"/>
                  </a:cubicBezTo>
                  <a:cubicBezTo>
                    <a:pt x="251" y="1166"/>
                    <a:pt x="182" y="1190"/>
                    <a:pt x="128" y="1240"/>
                  </a:cubicBezTo>
                  <a:cubicBezTo>
                    <a:pt x="3" y="1352"/>
                    <a:pt x="1" y="1544"/>
                    <a:pt x="118" y="1661"/>
                  </a:cubicBezTo>
                  <a:lnTo>
                    <a:pt x="1460" y="2999"/>
                  </a:lnTo>
                  <a:cubicBezTo>
                    <a:pt x="1479" y="3019"/>
                    <a:pt x="1491" y="3046"/>
                    <a:pt x="1491" y="3074"/>
                  </a:cubicBezTo>
                  <a:lnTo>
                    <a:pt x="1491" y="5617"/>
                  </a:lnTo>
                  <a:lnTo>
                    <a:pt x="2072" y="5617"/>
                  </a:lnTo>
                  <a:lnTo>
                    <a:pt x="2072" y="1909"/>
                  </a:lnTo>
                  <a:cubicBezTo>
                    <a:pt x="2072" y="1881"/>
                    <a:pt x="2083" y="1855"/>
                    <a:pt x="2103" y="1835"/>
                  </a:cubicBezTo>
                  <a:lnTo>
                    <a:pt x="3151" y="787"/>
                  </a:lnTo>
                  <a:cubicBezTo>
                    <a:pt x="3267" y="671"/>
                    <a:pt x="3265" y="478"/>
                    <a:pt x="3141" y="366"/>
                  </a:cubicBezTo>
                  <a:cubicBezTo>
                    <a:pt x="3086" y="316"/>
                    <a:pt x="3018" y="293"/>
                    <a:pt x="2949" y="293"/>
                  </a:cubicBezTo>
                  <a:cubicBezTo>
                    <a:pt x="2871" y="293"/>
                    <a:pt x="2792" y="323"/>
                    <a:pt x="2733" y="381"/>
                  </a:cubicBezTo>
                  <a:lnTo>
                    <a:pt x="2131" y="984"/>
                  </a:lnTo>
                  <a:cubicBezTo>
                    <a:pt x="2124" y="990"/>
                    <a:pt x="2115" y="994"/>
                    <a:pt x="2107" y="994"/>
                  </a:cubicBezTo>
                  <a:cubicBezTo>
                    <a:pt x="2088" y="994"/>
                    <a:pt x="2071" y="980"/>
                    <a:pt x="2071" y="959"/>
                  </a:cubicBezTo>
                  <a:lnTo>
                    <a:pt x="2071" y="299"/>
                  </a:lnTo>
                  <a:cubicBezTo>
                    <a:pt x="2071" y="138"/>
                    <a:pt x="1941" y="1"/>
                    <a:pt x="1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8"/>
            <p:cNvSpPr/>
            <p:nvPr/>
          </p:nvSpPr>
          <p:spPr>
            <a:xfrm>
              <a:off x="903946" y="1798019"/>
              <a:ext cx="20861" cy="55137"/>
            </a:xfrm>
            <a:custGeom>
              <a:avLst/>
              <a:gdLst/>
              <a:ahLst/>
              <a:cxnLst/>
              <a:rect l="l" t="t" r="r" b="b"/>
              <a:pathLst>
                <a:path w="496" h="1311" extrusionOk="0">
                  <a:moveTo>
                    <a:pt x="206" y="1"/>
                  </a:moveTo>
                  <a:cubicBezTo>
                    <a:pt x="203" y="1"/>
                    <a:pt x="201" y="1"/>
                    <a:pt x="199" y="1"/>
                  </a:cubicBezTo>
                  <a:cubicBezTo>
                    <a:pt x="122" y="2"/>
                    <a:pt x="52" y="33"/>
                    <a:pt x="1" y="84"/>
                  </a:cubicBezTo>
                  <a:cubicBezTo>
                    <a:pt x="55" y="139"/>
                    <a:pt x="91" y="216"/>
                    <a:pt x="91" y="299"/>
                  </a:cubicBezTo>
                  <a:lnTo>
                    <a:pt x="91" y="1275"/>
                  </a:lnTo>
                  <a:cubicBezTo>
                    <a:pt x="91" y="1295"/>
                    <a:pt x="109" y="1310"/>
                    <a:pt x="127" y="1310"/>
                  </a:cubicBezTo>
                  <a:cubicBezTo>
                    <a:pt x="136" y="1310"/>
                    <a:pt x="145" y="1307"/>
                    <a:pt x="152" y="1299"/>
                  </a:cubicBezTo>
                  <a:lnTo>
                    <a:pt x="496" y="955"/>
                  </a:lnTo>
                  <a:lnTo>
                    <a:pt x="496" y="299"/>
                  </a:lnTo>
                  <a:cubicBezTo>
                    <a:pt x="496" y="138"/>
                    <a:pt x="367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8"/>
            <p:cNvSpPr/>
            <p:nvPr/>
          </p:nvSpPr>
          <p:spPr>
            <a:xfrm>
              <a:off x="907773" y="1810300"/>
              <a:ext cx="67334" cy="223998"/>
            </a:xfrm>
            <a:custGeom>
              <a:avLst/>
              <a:gdLst/>
              <a:ahLst/>
              <a:cxnLst/>
              <a:rect l="l" t="t" r="r" b="b"/>
              <a:pathLst>
                <a:path w="1601" h="5326" extrusionOk="0">
                  <a:moveTo>
                    <a:pt x="1280" y="1"/>
                  </a:moveTo>
                  <a:cubicBezTo>
                    <a:pt x="1207" y="1"/>
                    <a:pt x="1133" y="28"/>
                    <a:pt x="1075" y="81"/>
                  </a:cubicBezTo>
                  <a:cubicBezTo>
                    <a:pt x="1192" y="194"/>
                    <a:pt x="1193" y="381"/>
                    <a:pt x="1079" y="496"/>
                  </a:cubicBezTo>
                  <a:lnTo>
                    <a:pt x="31" y="1544"/>
                  </a:lnTo>
                  <a:cubicBezTo>
                    <a:pt x="12" y="1563"/>
                    <a:pt x="0" y="1590"/>
                    <a:pt x="0" y="1618"/>
                  </a:cubicBezTo>
                  <a:lnTo>
                    <a:pt x="0" y="5326"/>
                  </a:lnTo>
                  <a:lnTo>
                    <a:pt x="404" y="5326"/>
                  </a:lnTo>
                  <a:lnTo>
                    <a:pt x="404" y="1618"/>
                  </a:lnTo>
                  <a:cubicBezTo>
                    <a:pt x="404" y="1590"/>
                    <a:pt x="415" y="1563"/>
                    <a:pt x="435" y="1544"/>
                  </a:cubicBezTo>
                  <a:lnTo>
                    <a:pt x="1483" y="496"/>
                  </a:lnTo>
                  <a:cubicBezTo>
                    <a:pt x="1601" y="380"/>
                    <a:pt x="1597" y="187"/>
                    <a:pt x="1473" y="75"/>
                  </a:cubicBezTo>
                  <a:cubicBezTo>
                    <a:pt x="1418" y="25"/>
                    <a:pt x="1349" y="1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8"/>
            <p:cNvSpPr/>
            <p:nvPr/>
          </p:nvSpPr>
          <p:spPr>
            <a:xfrm>
              <a:off x="851879" y="1804706"/>
              <a:ext cx="23384" cy="11103"/>
            </a:xfrm>
            <a:custGeom>
              <a:avLst/>
              <a:gdLst/>
              <a:ahLst/>
              <a:cxnLst/>
              <a:rect l="l" t="t" r="r" b="b"/>
              <a:pathLst>
                <a:path w="556" h="264" extrusionOk="0">
                  <a:moveTo>
                    <a:pt x="133" y="1"/>
                  </a:moveTo>
                  <a:cubicBezTo>
                    <a:pt x="59" y="1"/>
                    <a:pt x="1" y="59"/>
                    <a:pt x="1" y="132"/>
                  </a:cubicBezTo>
                  <a:cubicBezTo>
                    <a:pt x="1" y="206"/>
                    <a:pt x="59" y="264"/>
                    <a:pt x="133" y="264"/>
                  </a:cubicBezTo>
                  <a:lnTo>
                    <a:pt x="424" y="264"/>
                  </a:lnTo>
                  <a:cubicBezTo>
                    <a:pt x="496" y="264"/>
                    <a:pt x="554" y="206"/>
                    <a:pt x="555" y="132"/>
                  </a:cubicBezTo>
                  <a:cubicBezTo>
                    <a:pt x="555" y="59"/>
                    <a:pt x="497" y="1"/>
                    <a:pt x="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8"/>
            <p:cNvSpPr/>
            <p:nvPr/>
          </p:nvSpPr>
          <p:spPr>
            <a:xfrm>
              <a:off x="949788" y="1890335"/>
              <a:ext cx="23384" cy="11187"/>
            </a:xfrm>
            <a:custGeom>
              <a:avLst/>
              <a:gdLst/>
              <a:ahLst/>
              <a:cxnLst/>
              <a:rect l="l" t="t" r="r" b="b"/>
              <a:pathLst>
                <a:path w="556" h="266" extrusionOk="0">
                  <a:moveTo>
                    <a:pt x="133" y="1"/>
                  </a:moveTo>
                  <a:cubicBezTo>
                    <a:pt x="60" y="1"/>
                    <a:pt x="0" y="60"/>
                    <a:pt x="0" y="133"/>
                  </a:cubicBezTo>
                  <a:cubicBezTo>
                    <a:pt x="0" y="206"/>
                    <a:pt x="60" y="265"/>
                    <a:pt x="133" y="265"/>
                  </a:cubicBezTo>
                  <a:lnTo>
                    <a:pt x="424" y="265"/>
                  </a:lnTo>
                  <a:cubicBezTo>
                    <a:pt x="496" y="265"/>
                    <a:pt x="556" y="206"/>
                    <a:pt x="556" y="133"/>
                  </a:cubicBezTo>
                  <a:cubicBezTo>
                    <a:pt x="556" y="60"/>
                    <a:pt x="496" y="1"/>
                    <a:pt x="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8"/>
            <p:cNvSpPr/>
            <p:nvPr/>
          </p:nvSpPr>
          <p:spPr>
            <a:xfrm>
              <a:off x="925353" y="1767948"/>
              <a:ext cx="23342" cy="11145"/>
            </a:xfrm>
            <a:custGeom>
              <a:avLst/>
              <a:gdLst/>
              <a:ahLst/>
              <a:cxnLst/>
              <a:rect l="l" t="t" r="r" b="b"/>
              <a:pathLst>
                <a:path w="555" h="265" extrusionOk="0">
                  <a:moveTo>
                    <a:pt x="132" y="0"/>
                  </a:moveTo>
                  <a:cubicBezTo>
                    <a:pt x="59" y="0"/>
                    <a:pt x="0" y="60"/>
                    <a:pt x="0" y="133"/>
                  </a:cubicBezTo>
                  <a:cubicBezTo>
                    <a:pt x="0" y="205"/>
                    <a:pt x="59" y="265"/>
                    <a:pt x="132" y="265"/>
                  </a:cubicBezTo>
                  <a:lnTo>
                    <a:pt x="423" y="265"/>
                  </a:lnTo>
                  <a:cubicBezTo>
                    <a:pt x="496" y="265"/>
                    <a:pt x="555" y="205"/>
                    <a:pt x="555" y="133"/>
                  </a:cubicBezTo>
                  <a:cubicBezTo>
                    <a:pt x="555" y="60"/>
                    <a:pt x="496" y="0"/>
                    <a:pt x="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8"/>
            <p:cNvSpPr/>
            <p:nvPr/>
          </p:nvSpPr>
          <p:spPr>
            <a:xfrm>
              <a:off x="802335" y="2030637"/>
              <a:ext cx="220423" cy="51184"/>
            </a:xfrm>
            <a:custGeom>
              <a:avLst/>
              <a:gdLst/>
              <a:ahLst/>
              <a:cxnLst/>
              <a:rect l="l" t="t" r="r" b="b"/>
              <a:pathLst>
                <a:path w="5241" h="1217" extrusionOk="0">
                  <a:moveTo>
                    <a:pt x="1456" y="1"/>
                  </a:moveTo>
                  <a:cubicBezTo>
                    <a:pt x="1165" y="1"/>
                    <a:pt x="923" y="215"/>
                    <a:pt x="881" y="494"/>
                  </a:cubicBezTo>
                  <a:cubicBezTo>
                    <a:pt x="873" y="545"/>
                    <a:pt x="828" y="583"/>
                    <a:pt x="777" y="583"/>
                  </a:cubicBezTo>
                  <a:lnTo>
                    <a:pt x="582" y="583"/>
                  </a:lnTo>
                  <a:cubicBezTo>
                    <a:pt x="261" y="583"/>
                    <a:pt x="0" y="842"/>
                    <a:pt x="0" y="1164"/>
                  </a:cubicBezTo>
                  <a:lnTo>
                    <a:pt x="0" y="1216"/>
                  </a:lnTo>
                  <a:lnTo>
                    <a:pt x="5240" y="1216"/>
                  </a:lnTo>
                  <a:lnTo>
                    <a:pt x="5240" y="1164"/>
                  </a:lnTo>
                  <a:cubicBezTo>
                    <a:pt x="5240" y="842"/>
                    <a:pt x="4980" y="583"/>
                    <a:pt x="4658" y="583"/>
                  </a:cubicBezTo>
                  <a:lnTo>
                    <a:pt x="4464" y="583"/>
                  </a:lnTo>
                  <a:cubicBezTo>
                    <a:pt x="4412" y="583"/>
                    <a:pt x="4367" y="545"/>
                    <a:pt x="4360" y="494"/>
                  </a:cubicBezTo>
                  <a:cubicBezTo>
                    <a:pt x="4318" y="215"/>
                    <a:pt x="4075" y="1"/>
                    <a:pt x="3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8"/>
            <p:cNvSpPr/>
            <p:nvPr/>
          </p:nvSpPr>
          <p:spPr>
            <a:xfrm>
              <a:off x="894735" y="2049479"/>
              <a:ext cx="35623" cy="11187"/>
            </a:xfrm>
            <a:custGeom>
              <a:avLst/>
              <a:gdLst/>
              <a:ahLst/>
              <a:cxnLst/>
              <a:rect l="l" t="t" r="r" b="b"/>
              <a:pathLst>
                <a:path w="847" h="266" extrusionOk="0">
                  <a:moveTo>
                    <a:pt x="133" y="1"/>
                  </a:moveTo>
                  <a:cubicBezTo>
                    <a:pt x="59" y="1"/>
                    <a:pt x="1" y="60"/>
                    <a:pt x="1" y="133"/>
                  </a:cubicBezTo>
                  <a:cubicBezTo>
                    <a:pt x="1" y="207"/>
                    <a:pt x="59" y="265"/>
                    <a:pt x="133" y="265"/>
                  </a:cubicBezTo>
                  <a:lnTo>
                    <a:pt x="714" y="265"/>
                  </a:lnTo>
                  <a:cubicBezTo>
                    <a:pt x="787" y="265"/>
                    <a:pt x="846" y="207"/>
                    <a:pt x="846" y="133"/>
                  </a:cubicBezTo>
                  <a:cubicBezTo>
                    <a:pt x="846" y="60"/>
                    <a:pt x="787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8"/>
            <p:cNvSpPr/>
            <p:nvPr/>
          </p:nvSpPr>
          <p:spPr>
            <a:xfrm>
              <a:off x="944531" y="2030595"/>
              <a:ext cx="78227" cy="51184"/>
            </a:xfrm>
            <a:custGeom>
              <a:avLst/>
              <a:gdLst/>
              <a:ahLst/>
              <a:cxnLst/>
              <a:rect l="l" t="t" r="r" b="b"/>
              <a:pathLst>
                <a:path w="1860" h="1217" extrusionOk="0">
                  <a:moveTo>
                    <a:pt x="0" y="1"/>
                  </a:moveTo>
                  <a:cubicBezTo>
                    <a:pt x="291" y="1"/>
                    <a:pt x="533" y="215"/>
                    <a:pt x="575" y="494"/>
                  </a:cubicBezTo>
                  <a:cubicBezTo>
                    <a:pt x="583" y="545"/>
                    <a:pt x="628" y="582"/>
                    <a:pt x="679" y="582"/>
                  </a:cubicBezTo>
                  <a:lnTo>
                    <a:pt x="872" y="582"/>
                  </a:lnTo>
                  <a:cubicBezTo>
                    <a:pt x="1194" y="582"/>
                    <a:pt x="1455" y="842"/>
                    <a:pt x="1455" y="1164"/>
                  </a:cubicBezTo>
                  <a:lnTo>
                    <a:pt x="1455" y="1216"/>
                  </a:lnTo>
                  <a:lnTo>
                    <a:pt x="1857" y="1216"/>
                  </a:lnTo>
                  <a:lnTo>
                    <a:pt x="1857" y="1164"/>
                  </a:lnTo>
                  <a:cubicBezTo>
                    <a:pt x="1859" y="843"/>
                    <a:pt x="1598" y="582"/>
                    <a:pt x="1276" y="582"/>
                  </a:cubicBezTo>
                  <a:lnTo>
                    <a:pt x="1083" y="582"/>
                  </a:lnTo>
                  <a:cubicBezTo>
                    <a:pt x="1031" y="582"/>
                    <a:pt x="986" y="545"/>
                    <a:pt x="979" y="494"/>
                  </a:cubicBezTo>
                  <a:cubicBezTo>
                    <a:pt x="937" y="215"/>
                    <a:pt x="694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8"/>
            <p:cNvSpPr/>
            <p:nvPr/>
          </p:nvSpPr>
          <p:spPr>
            <a:xfrm>
              <a:off x="777816" y="2079550"/>
              <a:ext cx="269378" cy="24604"/>
            </a:xfrm>
            <a:custGeom>
              <a:avLst/>
              <a:gdLst/>
              <a:ahLst/>
              <a:cxnLst/>
              <a:rect l="l" t="t" r="r" b="b"/>
              <a:pathLst>
                <a:path w="6405" h="585" extrusionOk="0">
                  <a:moveTo>
                    <a:pt x="142" y="1"/>
                  </a:moveTo>
                  <a:cubicBezTo>
                    <a:pt x="65" y="1"/>
                    <a:pt x="0" y="64"/>
                    <a:pt x="0" y="142"/>
                  </a:cubicBezTo>
                  <a:lnTo>
                    <a:pt x="0" y="584"/>
                  </a:lnTo>
                  <a:lnTo>
                    <a:pt x="6404" y="584"/>
                  </a:lnTo>
                  <a:lnTo>
                    <a:pt x="6404" y="142"/>
                  </a:lnTo>
                  <a:cubicBezTo>
                    <a:pt x="6404" y="64"/>
                    <a:pt x="6342" y="1"/>
                    <a:pt x="6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8"/>
            <p:cNvSpPr/>
            <p:nvPr/>
          </p:nvSpPr>
          <p:spPr>
            <a:xfrm>
              <a:off x="1024314" y="2079550"/>
              <a:ext cx="22921" cy="24604"/>
            </a:xfrm>
            <a:custGeom>
              <a:avLst/>
              <a:gdLst/>
              <a:ahLst/>
              <a:cxnLst/>
              <a:rect l="l" t="t" r="r" b="b"/>
              <a:pathLst>
                <a:path w="545" h="585" extrusionOk="0">
                  <a:moveTo>
                    <a:pt x="0" y="1"/>
                  </a:moveTo>
                  <a:cubicBezTo>
                    <a:pt x="78" y="1"/>
                    <a:pt x="142" y="64"/>
                    <a:pt x="142" y="142"/>
                  </a:cubicBezTo>
                  <a:lnTo>
                    <a:pt x="142" y="584"/>
                  </a:lnTo>
                  <a:lnTo>
                    <a:pt x="545" y="584"/>
                  </a:lnTo>
                  <a:lnTo>
                    <a:pt x="545" y="142"/>
                  </a:lnTo>
                  <a:cubicBezTo>
                    <a:pt x="543" y="64"/>
                    <a:pt x="481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8"/>
            <p:cNvSpPr/>
            <p:nvPr/>
          </p:nvSpPr>
          <p:spPr>
            <a:xfrm>
              <a:off x="760110" y="2098476"/>
              <a:ext cx="304917" cy="11145"/>
            </a:xfrm>
            <a:custGeom>
              <a:avLst/>
              <a:gdLst/>
              <a:ahLst/>
              <a:cxnLst/>
              <a:rect l="l" t="t" r="r" b="b"/>
              <a:pathLst>
                <a:path w="7250" h="265" extrusionOk="0">
                  <a:moveTo>
                    <a:pt x="132" y="1"/>
                  </a:moveTo>
                  <a:cubicBezTo>
                    <a:pt x="59" y="1"/>
                    <a:pt x="0" y="59"/>
                    <a:pt x="0" y="133"/>
                  </a:cubicBezTo>
                  <a:cubicBezTo>
                    <a:pt x="0" y="206"/>
                    <a:pt x="59" y="264"/>
                    <a:pt x="132" y="264"/>
                  </a:cubicBezTo>
                  <a:lnTo>
                    <a:pt x="7118" y="264"/>
                  </a:lnTo>
                  <a:cubicBezTo>
                    <a:pt x="7189" y="264"/>
                    <a:pt x="7249" y="206"/>
                    <a:pt x="7250" y="133"/>
                  </a:cubicBezTo>
                  <a:cubicBezTo>
                    <a:pt x="7250" y="59"/>
                    <a:pt x="7190" y="1"/>
                    <a:pt x="7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78"/>
          <p:cNvGrpSpPr/>
          <p:nvPr/>
        </p:nvGrpSpPr>
        <p:grpSpPr>
          <a:xfrm flipH="1">
            <a:off x="1721226" y="1379446"/>
            <a:ext cx="629643" cy="512297"/>
            <a:chOff x="3787700" y="345000"/>
            <a:chExt cx="2436700" cy="1982575"/>
          </a:xfrm>
        </p:grpSpPr>
        <p:sp>
          <p:nvSpPr>
            <p:cNvPr id="3453" name="Google Shape;3453;p78"/>
            <p:cNvSpPr/>
            <p:nvPr/>
          </p:nvSpPr>
          <p:spPr>
            <a:xfrm>
              <a:off x="4077325" y="584225"/>
              <a:ext cx="301600" cy="236250"/>
            </a:xfrm>
            <a:custGeom>
              <a:avLst/>
              <a:gdLst/>
              <a:ahLst/>
              <a:cxnLst/>
              <a:rect l="l" t="t" r="r" b="b"/>
              <a:pathLst>
                <a:path w="12064" h="9450" extrusionOk="0">
                  <a:moveTo>
                    <a:pt x="12064" y="5329"/>
                  </a:moveTo>
                  <a:lnTo>
                    <a:pt x="1" y="1"/>
                  </a:lnTo>
                  <a:lnTo>
                    <a:pt x="6233" y="9450"/>
                  </a:lnTo>
                  <a:cubicBezTo>
                    <a:pt x="6233" y="9450"/>
                    <a:pt x="7289" y="9099"/>
                    <a:pt x="9450" y="7489"/>
                  </a:cubicBezTo>
                  <a:cubicBezTo>
                    <a:pt x="11611" y="5881"/>
                    <a:pt x="12064" y="5329"/>
                    <a:pt x="12064" y="5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8"/>
            <p:cNvSpPr/>
            <p:nvPr/>
          </p:nvSpPr>
          <p:spPr>
            <a:xfrm>
              <a:off x="4853625" y="409875"/>
              <a:ext cx="678700" cy="928550"/>
            </a:xfrm>
            <a:custGeom>
              <a:avLst/>
              <a:gdLst/>
              <a:ahLst/>
              <a:cxnLst/>
              <a:rect l="l" t="t" r="r" b="b"/>
              <a:pathLst>
                <a:path w="27148" h="37142" extrusionOk="0">
                  <a:moveTo>
                    <a:pt x="1891" y="28134"/>
                  </a:moveTo>
                  <a:cubicBezTo>
                    <a:pt x="5240" y="20111"/>
                    <a:pt x="14245" y="0"/>
                    <a:pt x="15419" y="2007"/>
                  </a:cubicBezTo>
                  <a:cubicBezTo>
                    <a:pt x="16791" y="4353"/>
                    <a:pt x="15639" y="12889"/>
                    <a:pt x="16453" y="13359"/>
                  </a:cubicBezTo>
                  <a:cubicBezTo>
                    <a:pt x="17266" y="13832"/>
                    <a:pt x="23162" y="8727"/>
                    <a:pt x="22724" y="11486"/>
                  </a:cubicBezTo>
                  <a:cubicBezTo>
                    <a:pt x="22286" y="14246"/>
                    <a:pt x="19188" y="18367"/>
                    <a:pt x="19820" y="18798"/>
                  </a:cubicBezTo>
                  <a:cubicBezTo>
                    <a:pt x="20453" y="19227"/>
                    <a:pt x="24894" y="16746"/>
                    <a:pt x="25430" y="19410"/>
                  </a:cubicBezTo>
                  <a:cubicBezTo>
                    <a:pt x="25967" y="22072"/>
                    <a:pt x="21336" y="24829"/>
                    <a:pt x="21598" y="25492"/>
                  </a:cubicBezTo>
                  <a:cubicBezTo>
                    <a:pt x="21859" y="26156"/>
                    <a:pt x="27148" y="26091"/>
                    <a:pt x="26373" y="27820"/>
                  </a:cubicBezTo>
                  <a:cubicBezTo>
                    <a:pt x="25597" y="29549"/>
                    <a:pt x="19607" y="30884"/>
                    <a:pt x="19471" y="31487"/>
                  </a:cubicBezTo>
                  <a:cubicBezTo>
                    <a:pt x="19333" y="32091"/>
                    <a:pt x="22253" y="33773"/>
                    <a:pt x="21814" y="34721"/>
                  </a:cubicBezTo>
                  <a:cubicBezTo>
                    <a:pt x="21376" y="35669"/>
                    <a:pt x="12369" y="37142"/>
                    <a:pt x="7725" y="36337"/>
                  </a:cubicBezTo>
                  <a:cubicBezTo>
                    <a:pt x="2701" y="35468"/>
                    <a:pt x="1" y="32660"/>
                    <a:pt x="1891" y="281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8"/>
            <p:cNvSpPr/>
            <p:nvPr/>
          </p:nvSpPr>
          <p:spPr>
            <a:xfrm>
              <a:off x="4748450" y="1879875"/>
              <a:ext cx="296975" cy="318125"/>
            </a:xfrm>
            <a:custGeom>
              <a:avLst/>
              <a:gdLst/>
              <a:ahLst/>
              <a:cxnLst/>
              <a:rect l="l" t="t" r="r" b="b"/>
              <a:pathLst>
                <a:path w="11879" h="12725" extrusionOk="0">
                  <a:moveTo>
                    <a:pt x="1417" y="769"/>
                  </a:moveTo>
                  <a:cubicBezTo>
                    <a:pt x="1162" y="2941"/>
                    <a:pt x="2184" y="4903"/>
                    <a:pt x="3748" y="6563"/>
                  </a:cubicBezTo>
                  <a:cubicBezTo>
                    <a:pt x="6043" y="9001"/>
                    <a:pt x="9481" y="10782"/>
                    <a:pt x="11878" y="11672"/>
                  </a:cubicBezTo>
                  <a:lnTo>
                    <a:pt x="11488" y="12724"/>
                  </a:lnTo>
                  <a:cubicBezTo>
                    <a:pt x="8972" y="11791"/>
                    <a:pt x="5357" y="9914"/>
                    <a:pt x="2926" y="7333"/>
                  </a:cubicBezTo>
                  <a:cubicBezTo>
                    <a:pt x="1155" y="5452"/>
                    <a:pt x="0" y="3193"/>
                    <a:pt x="301" y="635"/>
                  </a:cubicBezTo>
                  <a:cubicBezTo>
                    <a:pt x="317" y="1"/>
                    <a:pt x="1440" y="147"/>
                    <a:pt x="1417" y="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8"/>
            <p:cNvSpPr/>
            <p:nvPr/>
          </p:nvSpPr>
          <p:spPr>
            <a:xfrm>
              <a:off x="3787700" y="345000"/>
              <a:ext cx="2436700" cy="1938350"/>
            </a:xfrm>
            <a:custGeom>
              <a:avLst/>
              <a:gdLst/>
              <a:ahLst/>
              <a:cxnLst/>
              <a:rect l="l" t="t" r="r" b="b"/>
              <a:pathLst>
                <a:path w="97468" h="77534" extrusionOk="0">
                  <a:moveTo>
                    <a:pt x="31484" y="64149"/>
                  </a:moveTo>
                  <a:cubicBezTo>
                    <a:pt x="58712" y="77533"/>
                    <a:pt x="97467" y="55912"/>
                    <a:pt x="95345" y="51011"/>
                  </a:cubicBezTo>
                  <a:cubicBezTo>
                    <a:pt x="95087" y="50990"/>
                    <a:pt x="90742" y="53894"/>
                    <a:pt x="89249" y="53598"/>
                  </a:cubicBezTo>
                  <a:cubicBezTo>
                    <a:pt x="82645" y="52291"/>
                    <a:pt x="69307" y="44848"/>
                    <a:pt x="59959" y="33719"/>
                  </a:cubicBezTo>
                  <a:cubicBezTo>
                    <a:pt x="51070" y="23135"/>
                    <a:pt x="47456" y="17132"/>
                    <a:pt x="41036" y="14086"/>
                  </a:cubicBezTo>
                  <a:cubicBezTo>
                    <a:pt x="11338" y="0"/>
                    <a:pt x="0" y="48671"/>
                    <a:pt x="31484" y="6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8"/>
            <p:cNvSpPr/>
            <p:nvPr/>
          </p:nvSpPr>
          <p:spPr>
            <a:xfrm>
              <a:off x="4808725" y="583350"/>
              <a:ext cx="1302975" cy="1080225"/>
            </a:xfrm>
            <a:custGeom>
              <a:avLst/>
              <a:gdLst/>
              <a:ahLst/>
              <a:cxnLst/>
              <a:rect l="l" t="t" r="r" b="b"/>
              <a:pathLst>
                <a:path w="52119" h="43209" extrusionOk="0">
                  <a:moveTo>
                    <a:pt x="6459" y="18732"/>
                  </a:moveTo>
                  <a:cubicBezTo>
                    <a:pt x="17909" y="10663"/>
                    <a:pt x="43219" y="1"/>
                    <a:pt x="43801" y="3945"/>
                  </a:cubicBezTo>
                  <a:cubicBezTo>
                    <a:pt x="44442" y="8276"/>
                    <a:pt x="38287" y="9730"/>
                    <a:pt x="38992" y="11070"/>
                  </a:cubicBezTo>
                  <a:cubicBezTo>
                    <a:pt x="39698" y="12411"/>
                    <a:pt x="52119" y="10506"/>
                    <a:pt x="49154" y="13892"/>
                  </a:cubicBezTo>
                  <a:cubicBezTo>
                    <a:pt x="46191" y="17280"/>
                    <a:pt x="38427" y="20244"/>
                    <a:pt x="38920" y="21374"/>
                  </a:cubicBezTo>
                  <a:cubicBezTo>
                    <a:pt x="39414" y="22502"/>
                    <a:pt x="48305" y="20916"/>
                    <a:pt x="46752" y="25010"/>
                  </a:cubicBezTo>
                  <a:cubicBezTo>
                    <a:pt x="45199" y="29102"/>
                    <a:pt x="35815" y="30901"/>
                    <a:pt x="35603" y="32031"/>
                  </a:cubicBezTo>
                  <a:cubicBezTo>
                    <a:pt x="35391" y="33159"/>
                    <a:pt x="43264" y="35294"/>
                    <a:pt x="40724" y="36987"/>
                  </a:cubicBezTo>
                  <a:cubicBezTo>
                    <a:pt x="38183" y="38681"/>
                    <a:pt x="28264" y="37676"/>
                    <a:pt x="27559" y="38383"/>
                  </a:cubicBezTo>
                  <a:cubicBezTo>
                    <a:pt x="26854" y="39088"/>
                    <a:pt x="32208" y="41374"/>
                    <a:pt x="30797" y="42291"/>
                  </a:cubicBezTo>
                  <a:cubicBezTo>
                    <a:pt x="29386" y="43209"/>
                    <a:pt x="13021" y="40005"/>
                    <a:pt x="7375" y="34924"/>
                  </a:cubicBezTo>
                  <a:cubicBezTo>
                    <a:pt x="1275" y="29431"/>
                    <a:pt x="1" y="23285"/>
                    <a:pt x="6459" y="187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8"/>
            <p:cNvSpPr/>
            <p:nvPr/>
          </p:nvSpPr>
          <p:spPr>
            <a:xfrm>
              <a:off x="4404675" y="734400"/>
              <a:ext cx="215000" cy="208625"/>
            </a:xfrm>
            <a:custGeom>
              <a:avLst/>
              <a:gdLst/>
              <a:ahLst/>
              <a:cxnLst/>
              <a:rect l="l" t="t" r="r" b="b"/>
              <a:pathLst>
                <a:path w="8600" h="8345" extrusionOk="0">
                  <a:moveTo>
                    <a:pt x="4804" y="1"/>
                  </a:moveTo>
                  <a:cubicBezTo>
                    <a:pt x="7024" y="1"/>
                    <a:pt x="8600" y="1869"/>
                    <a:pt x="8320" y="4173"/>
                  </a:cubicBezTo>
                  <a:cubicBezTo>
                    <a:pt x="8042" y="6477"/>
                    <a:pt x="6016" y="8344"/>
                    <a:pt x="3796" y="8344"/>
                  </a:cubicBezTo>
                  <a:cubicBezTo>
                    <a:pt x="1575" y="8344"/>
                    <a:pt x="0" y="6476"/>
                    <a:pt x="279" y="4173"/>
                  </a:cubicBezTo>
                  <a:cubicBezTo>
                    <a:pt x="557" y="1869"/>
                    <a:pt x="2583" y="1"/>
                    <a:pt x="4804" y="1"/>
                  </a:cubicBezTo>
                  <a:close/>
                </a:path>
              </a:pathLst>
            </a:custGeom>
            <a:solidFill>
              <a:srgbClr val="3E3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8"/>
            <p:cNvSpPr/>
            <p:nvPr/>
          </p:nvSpPr>
          <p:spPr>
            <a:xfrm>
              <a:off x="4435225" y="779025"/>
              <a:ext cx="90700" cy="87975"/>
            </a:xfrm>
            <a:custGeom>
              <a:avLst/>
              <a:gdLst/>
              <a:ahLst/>
              <a:cxnLst/>
              <a:rect l="l" t="t" r="r" b="b"/>
              <a:pathLst>
                <a:path w="3628" h="3519" extrusionOk="0">
                  <a:moveTo>
                    <a:pt x="2027" y="1"/>
                  </a:moveTo>
                  <a:cubicBezTo>
                    <a:pt x="2963" y="1"/>
                    <a:pt x="3627" y="789"/>
                    <a:pt x="3509" y="1760"/>
                  </a:cubicBezTo>
                  <a:cubicBezTo>
                    <a:pt x="3393" y="2732"/>
                    <a:pt x="2537" y="3519"/>
                    <a:pt x="1601" y="3519"/>
                  </a:cubicBezTo>
                  <a:cubicBezTo>
                    <a:pt x="666" y="3519"/>
                    <a:pt x="0" y="2731"/>
                    <a:pt x="119" y="1760"/>
                  </a:cubicBezTo>
                  <a:cubicBezTo>
                    <a:pt x="236" y="787"/>
                    <a:pt x="1090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8"/>
            <p:cNvSpPr/>
            <p:nvPr/>
          </p:nvSpPr>
          <p:spPr>
            <a:xfrm>
              <a:off x="5008575" y="2113975"/>
              <a:ext cx="110250" cy="195200"/>
            </a:xfrm>
            <a:custGeom>
              <a:avLst/>
              <a:gdLst/>
              <a:ahLst/>
              <a:cxnLst/>
              <a:rect l="l" t="t" r="r" b="b"/>
              <a:pathLst>
                <a:path w="4410" h="7808" extrusionOk="0">
                  <a:moveTo>
                    <a:pt x="350" y="2911"/>
                  </a:moveTo>
                  <a:cubicBezTo>
                    <a:pt x="933" y="3744"/>
                    <a:pt x="2445" y="7807"/>
                    <a:pt x="2656" y="7672"/>
                  </a:cubicBezTo>
                  <a:cubicBezTo>
                    <a:pt x="2867" y="7536"/>
                    <a:pt x="1495" y="4288"/>
                    <a:pt x="1627" y="4218"/>
                  </a:cubicBezTo>
                  <a:cubicBezTo>
                    <a:pt x="1761" y="4149"/>
                    <a:pt x="3582" y="7575"/>
                    <a:pt x="3646" y="7280"/>
                  </a:cubicBezTo>
                  <a:cubicBezTo>
                    <a:pt x="3708" y="6986"/>
                    <a:pt x="1937" y="3700"/>
                    <a:pt x="2030" y="3599"/>
                  </a:cubicBezTo>
                  <a:cubicBezTo>
                    <a:pt x="2121" y="3496"/>
                    <a:pt x="4361" y="6110"/>
                    <a:pt x="4385" y="5757"/>
                  </a:cubicBezTo>
                  <a:cubicBezTo>
                    <a:pt x="4410" y="5405"/>
                    <a:pt x="1368" y="2018"/>
                    <a:pt x="1018" y="1480"/>
                  </a:cubicBezTo>
                  <a:cubicBezTo>
                    <a:pt x="669" y="941"/>
                    <a:pt x="292" y="1"/>
                    <a:pt x="147" y="74"/>
                  </a:cubicBezTo>
                  <a:cubicBezTo>
                    <a:pt x="0" y="146"/>
                    <a:pt x="350" y="2911"/>
                    <a:pt x="350" y="2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8"/>
            <p:cNvSpPr/>
            <p:nvPr/>
          </p:nvSpPr>
          <p:spPr>
            <a:xfrm>
              <a:off x="4120675" y="1180850"/>
              <a:ext cx="1400225" cy="913775"/>
            </a:xfrm>
            <a:custGeom>
              <a:avLst/>
              <a:gdLst/>
              <a:ahLst/>
              <a:cxnLst/>
              <a:rect l="l" t="t" r="r" b="b"/>
              <a:pathLst>
                <a:path w="56009" h="36551" extrusionOk="0">
                  <a:moveTo>
                    <a:pt x="56009" y="32547"/>
                  </a:moveTo>
                  <a:cubicBezTo>
                    <a:pt x="17721" y="32383"/>
                    <a:pt x="12371" y="0"/>
                    <a:pt x="0" y="7484"/>
                  </a:cubicBezTo>
                  <a:cubicBezTo>
                    <a:pt x="1832" y="16548"/>
                    <a:pt x="7577" y="25510"/>
                    <a:pt x="18166" y="30715"/>
                  </a:cubicBezTo>
                  <a:cubicBezTo>
                    <a:pt x="30036" y="36550"/>
                    <a:pt x="44097" y="35731"/>
                    <a:pt x="56009" y="32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8"/>
            <p:cNvSpPr/>
            <p:nvPr/>
          </p:nvSpPr>
          <p:spPr>
            <a:xfrm>
              <a:off x="4937925" y="1940800"/>
              <a:ext cx="322000" cy="282350"/>
            </a:xfrm>
            <a:custGeom>
              <a:avLst/>
              <a:gdLst/>
              <a:ahLst/>
              <a:cxnLst/>
              <a:rect l="l" t="t" r="r" b="b"/>
              <a:pathLst>
                <a:path w="12880" h="11294" extrusionOk="0">
                  <a:moveTo>
                    <a:pt x="1185" y="631"/>
                  </a:moveTo>
                  <a:cubicBezTo>
                    <a:pt x="1194" y="2817"/>
                    <a:pt x="2443" y="4643"/>
                    <a:pt x="4194" y="6104"/>
                  </a:cubicBezTo>
                  <a:cubicBezTo>
                    <a:pt x="6765" y="8249"/>
                    <a:pt x="10392" y="9605"/>
                    <a:pt x="12879" y="10200"/>
                  </a:cubicBezTo>
                  <a:lnTo>
                    <a:pt x="12619" y="11293"/>
                  </a:lnTo>
                  <a:cubicBezTo>
                    <a:pt x="10009" y="10668"/>
                    <a:pt x="6194" y="9238"/>
                    <a:pt x="3472" y="6967"/>
                  </a:cubicBezTo>
                  <a:cubicBezTo>
                    <a:pt x="1488" y="5311"/>
                    <a:pt x="71" y="3207"/>
                    <a:pt x="62" y="630"/>
                  </a:cubicBezTo>
                  <a:cubicBezTo>
                    <a:pt x="0" y="1"/>
                    <a:pt x="1134" y="10"/>
                    <a:pt x="1185" y="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8"/>
            <p:cNvSpPr/>
            <p:nvPr/>
          </p:nvSpPr>
          <p:spPr>
            <a:xfrm>
              <a:off x="5215075" y="2142375"/>
              <a:ext cx="129600" cy="185200"/>
            </a:xfrm>
            <a:custGeom>
              <a:avLst/>
              <a:gdLst/>
              <a:ahLst/>
              <a:cxnLst/>
              <a:rect l="l" t="t" r="r" b="b"/>
              <a:pathLst>
                <a:path w="5184" h="7408" extrusionOk="0">
                  <a:moveTo>
                    <a:pt x="750" y="2870"/>
                  </a:moveTo>
                  <a:cubicBezTo>
                    <a:pt x="1447" y="3610"/>
                    <a:pt x="3538" y="7408"/>
                    <a:pt x="3727" y="7243"/>
                  </a:cubicBezTo>
                  <a:cubicBezTo>
                    <a:pt x="3916" y="7078"/>
                    <a:pt x="2083" y="4065"/>
                    <a:pt x="2205" y="3977"/>
                  </a:cubicBezTo>
                  <a:cubicBezTo>
                    <a:pt x="2327" y="3889"/>
                    <a:pt x="4629" y="7012"/>
                    <a:pt x="4649" y="6712"/>
                  </a:cubicBezTo>
                  <a:cubicBezTo>
                    <a:pt x="4669" y="6411"/>
                    <a:pt x="2435" y="3421"/>
                    <a:pt x="2510" y="3304"/>
                  </a:cubicBezTo>
                  <a:cubicBezTo>
                    <a:pt x="2586" y="3190"/>
                    <a:pt x="5183" y="5448"/>
                    <a:pt x="5157" y="5096"/>
                  </a:cubicBezTo>
                  <a:cubicBezTo>
                    <a:pt x="5130" y="4743"/>
                    <a:pt x="1625" y="1839"/>
                    <a:pt x="1201" y="1357"/>
                  </a:cubicBezTo>
                  <a:cubicBezTo>
                    <a:pt x="775" y="875"/>
                    <a:pt x="267" y="0"/>
                    <a:pt x="133" y="94"/>
                  </a:cubicBezTo>
                  <a:cubicBezTo>
                    <a:pt x="0" y="188"/>
                    <a:pt x="750" y="2870"/>
                    <a:pt x="750" y="28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8"/>
            <p:cNvSpPr/>
            <p:nvPr/>
          </p:nvSpPr>
          <p:spPr>
            <a:xfrm>
              <a:off x="4277325" y="958825"/>
              <a:ext cx="244925" cy="249475"/>
            </a:xfrm>
            <a:custGeom>
              <a:avLst/>
              <a:gdLst/>
              <a:ahLst/>
              <a:cxnLst/>
              <a:rect l="l" t="t" r="r" b="b"/>
              <a:pathLst>
                <a:path w="9797" h="9979" extrusionOk="0">
                  <a:moveTo>
                    <a:pt x="4899" y="9979"/>
                  </a:moveTo>
                  <a:cubicBezTo>
                    <a:pt x="7596" y="9979"/>
                    <a:pt x="9796" y="7738"/>
                    <a:pt x="9796" y="4990"/>
                  </a:cubicBezTo>
                  <a:cubicBezTo>
                    <a:pt x="9796" y="2242"/>
                    <a:pt x="7596" y="1"/>
                    <a:pt x="4899" y="1"/>
                  </a:cubicBezTo>
                  <a:cubicBezTo>
                    <a:pt x="2201" y="1"/>
                    <a:pt x="1" y="2242"/>
                    <a:pt x="1" y="4990"/>
                  </a:cubicBezTo>
                  <a:cubicBezTo>
                    <a:pt x="1" y="7738"/>
                    <a:pt x="2201" y="9979"/>
                    <a:pt x="4899" y="99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392;p78">
            <a:extLst>
              <a:ext uri="{FF2B5EF4-FFF2-40B4-BE49-F238E27FC236}">
                <a16:creationId xmlns:a16="http://schemas.microsoft.com/office/drawing/2014/main" id="{13D9D7D7-40AB-0879-C25E-1C78BBD6FEA6}"/>
              </a:ext>
            </a:extLst>
          </p:cNvPr>
          <p:cNvSpPr/>
          <p:nvPr/>
        </p:nvSpPr>
        <p:spPr>
          <a:xfrm rot="-720">
            <a:off x="6115725" y="4326437"/>
            <a:ext cx="2863800" cy="408300"/>
          </a:xfrm>
          <a:prstGeom prst="roundRect">
            <a:avLst>
              <a:gd name="adj" fmla="val 23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Interspesifik</a:t>
            </a:r>
            <a:endParaRPr sz="2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3DC07A-42C2-A6F3-6A8F-78136066324D}"/>
              </a:ext>
            </a:extLst>
          </p:cNvPr>
          <p:cNvCxnSpPr>
            <a:cxnSpLocks/>
            <a:stCxn id="3394" idx="3"/>
            <a:endCxn id="3392" idx="2"/>
          </p:cNvCxnSpPr>
          <p:nvPr/>
        </p:nvCxnSpPr>
        <p:spPr>
          <a:xfrm flipV="1">
            <a:off x="5993205" y="3340043"/>
            <a:ext cx="1580324" cy="582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87D442-E19A-1D70-74C8-91ED90DD04D8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999419" y="3933924"/>
            <a:ext cx="1548163" cy="39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70"/>
          <p:cNvSpPr txBox="1">
            <a:spLocks noGrp="1"/>
          </p:cNvSpPr>
          <p:nvPr>
            <p:ph type="subTitle" idx="1"/>
          </p:nvPr>
        </p:nvSpPr>
        <p:spPr>
          <a:xfrm>
            <a:off x="455498" y="2483386"/>
            <a:ext cx="4497100" cy="12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/>
              <a:t>Komunitas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ekosistem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kumpulan</a:t>
            </a:r>
            <a:r>
              <a:rPr lang="en-ID" sz="2000" dirty="0"/>
              <a:t> </a:t>
            </a:r>
            <a:r>
              <a:rPr lang="en-ID" sz="2000" dirty="0" err="1"/>
              <a:t>populasi</a:t>
            </a:r>
            <a:r>
              <a:rPr lang="en-ID" sz="2000" dirty="0"/>
              <a:t> yang </a:t>
            </a:r>
            <a:r>
              <a:rPr lang="en-ID" sz="2000" dirty="0" err="1"/>
              <a:t>berbeda</a:t>
            </a:r>
            <a:r>
              <a:rPr lang="en-ID" sz="2000" dirty="0"/>
              <a:t> </a:t>
            </a:r>
            <a:r>
              <a:rPr lang="en-ID" sz="2000" dirty="0" err="1"/>
              <a:t>spesies</a:t>
            </a:r>
            <a:r>
              <a:rPr lang="en-ID" sz="2000" dirty="0"/>
              <a:t>, di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daerah</a:t>
            </a:r>
            <a:r>
              <a:rPr lang="en-ID" sz="2000" dirty="0"/>
              <a:t> yang </a:t>
            </a:r>
            <a:r>
              <a:rPr lang="en-ID" sz="2000" dirty="0" err="1"/>
              <a:t>sama</a:t>
            </a:r>
            <a:r>
              <a:rPr lang="en-ID" sz="2000" dirty="0"/>
              <a:t>, dan </a:t>
            </a:r>
            <a:r>
              <a:rPr lang="en-ID" sz="2000" dirty="0" err="1"/>
              <a:t>saling</a:t>
            </a:r>
            <a:r>
              <a:rPr lang="en-ID" sz="2000" dirty="0"/>
              <a:t> </a:t>
            </a:r>
            <a:r>
              <a:rPr lang="en-ID" sz="2000" dirty="0" err="1"/>
              <a:t>berinteraksi</a:t>
            </a:r>
            <a:r>
              <a:rPr lang="en-ID" sz="2000" dirty="0"/>
              <a:t>. </a:t>
            </a:r>
            <a:endParaRPr sz="2000" dirty="0"/>
          </a:p>
        </p:txBody>
      </p:sp>
      <p:sp>
        <p:nvSpPr>
          <p:cNvPr id="2965" name="Google Shape;2965;p70"/>
          <p:cNvSpPr txBox="1">
            <a:spLocks noGrp="1"/>
          </p:cNvSpPr>
          <p:nvPr>
            <p:ph type="title"/>
          </p:nvPr>
        </p:nvSpPr>
        <p:spPr>
          <a:xfrm>
            <a:off x="581364" y="857757"/>
            <a:ext cx="4497100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3. </a:t>
            </a:r>
            <a:r>
              <a:rPr lang="en-US" sz="3200" dirty="0" err="1"/>
              <a:t>Antar</a:t>
            </a:r>
            <a:r>
              <a:rPr lang="en-US" sz="3200" dirty="0"/>
              <a:t> </a:t>
            </a:r>
            <a:r>
              <a:rPr lang="en-US" sz="3200" dirty="0" err="1"/>
              <a:t>Komunitas</a:t>
            </a:r>
            <a:endParaRPr sz="3200" dirty="0"/>
          </a:p>
        </p:txBody>
      </p:sp>
      <p:grpSp>
        <p:nvGrpSpPr>
          <p:cNvPr id="2966" name="Google Shape;2966;p70"/>
          <p:cNvGrpSpPr/>
          <p:nvPr/>
        </p:nvGrpSpPr>
        <p:grpSpPr>
          <a:xfrm>
            <a:off x="-504285" y="0"/>
            <a:ext cx="10041171" cy="4191903"/>
            <a:chOff x="-504285" y="0"/>
            <a:chExt cx="10041171" cy="4191903"/>
          </a:xfrm>
        </p:grpSpPr>
        <p:pic>
          <p:nvPicPr>
            <p:cNvPr id="2967" name="Google Shape;2967;p70"/>
            <p:cNvPicPr preferRelativeResize="0"/>
            <p:nvPr/>
          </p:nvPicPr>
          <p:blipFill rotWithShape="1">
            <a:blip r:embed="rId3">
              <a:alphaModFix/>
            </a:blip>
            <a:srcRect l="21401" r="21406"/>
            <a:stretch/>
          </p:blipFill>
          <p:spPr>
            <a:xfrm>
              <a:off x="4936859" y="405422"/>
              <a:ext cx="3803400" cy="3740700"/>
            </a:xfrm>
            <a:prstGeom prst="ellipse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968" name="Google Shape;2968;p70"/>
            <p:cNvSpPr/>
            <p:nvPr/>
          </p:nvSpPr>
          <p:spPr>
            <a:xfrm>
              <a:off x="458675" y="0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0"/>
            <p:cNvSpPr/>
            <p:nvPr/>
          </p:nvSpPr>
          <p:spPr>
            <a:xfrm>
              <a:off x="7799515" y="1120253"/>
              <a:ext cx="1737371" cy="612323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0"/>
            <p:cNvSpPr/>
            <p:nvPr/>
          </p:nvSpPr>
          <p:spPr>
            <a:xfrm>
              <a:off x="-504285" y="405428"/>
              <a:ext cx="1737371" cy="612323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1" name="Google Shape;2971;p70"/>
            <p:cNvGrpSpPr/>
            <p:nvPr/>
          </p:nvGrpSpPr>
          <p:grpSpPr>
            <a:xfrm rot="1401169">
              <a:off x="7939489" y="3701437"/>
              <a:ext cx="709127" cy="364864"/>
              <a:chOff x="113913" y="479994"/>
              <a:chExt cx="709113" cy="364856"/>
            </a:xfrm>
          </p:grpSpPr>
          <p:sp>
            <p:nvSpPr>
              <p:cNvPr id="2972" name="Google Shape;2972;p70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70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70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70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70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70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70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70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70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1" name="Google Shape;2981;p70"/>
            <p:cNvGrpSpPr/>
            <p:nvPr/>
          </p:nvGrpSpPr>
          <p:grpSpPr>
            <a:xfrm>
              <a:off x="4507538" y="185656"/>
              <a:ext cx="709113" cy="364856"/>
              <a:chOff x="113913" y="479994"/>
              <a:chExt cx="709113" cy="364856"/>
            </a:xfrm>
          </p:grpSpPr>
          <p:sp>
            <p:nvSpPr>
              <p:cNvPr id="2982" name="Google Shape;2982;p70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70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70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70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70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70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70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70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70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1" name="Google Shape;2991;p70"/>
            <p:cNvSpPr/>
            <p:nvPr/>
          </p:nvSpPr>
          <p:spPr>
            <a:xfrm>
              <a:off x="4980115" y="3577703"/>
              <a:ext cx="1737371" cy="612323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0"/>
            <p:cNvSpPr/>
            <p:nvPr/>
          </p:nvSpPr>
          <p:spPr>
            <a:xfrm>
              <a:off x="1924590" y="61928"/>
              <a:ext cx="1737371" cy="612323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cience Subject for Elementary - 3rd Grade: Oxygen Cycle XL by Slidego">
  <a:themeElements>
    <a:clrScheme name="Simple Light">
      <a:dk1>
        <a:srgbClr val="FFFFFF"/>
      </a:dk1>
      <a:lt1>
        <a:srgbClr val="4B4B4B"/>
      </a:lt1>
      <a:dk2>
        <a:srgbClr val="B9EBFF"/>
      </a:dk2>
      <a:lt2>
        <a:srgbClr val="3A87DB"/>
      </a:lt2>
      <a:accent1>
        <a:srgbClr val="FFF797"/>
      </a:accent1>
      <a:accent2>
        <a:srgbClr val="EF9067"/>
      </a:accent2>
      <a:accent3>
        <a:srgbClr val="F27281"/>
      </a:accent3>
      <a:accent4>
        <a:srgbClr val="B2C654"/>
      </a:accent4>
      <a:accent5>
        <a:srgbClr val="67C787"/>
      </a:accent5>
      <a:accent6>
        <a:srgbClr val="006854"/>
      </a:accent6>
      <a:hlink>
        <a:srgbClr val="4B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306</Words>
  <Application>Microsoft Office PowerPoint</Application>
  <PresentationFormat>On-screen Show (16:9)</PresentationFormat>
  <Paragraphs>52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Comfortaa</vt:lpstr>
      <vt:lpstr>Arial</vt:lpstr>
      <vt:lpstr>Fredoka One</vt:lpstr>
      <vt:lpstr>Science Subject for Elementary - 3rd Grade: Oxygen Cycle XL by Slidego</vt:lpstr>
      <vt:lpstr>EKOLOGI SEBAGAI DASAR DARI PKLH</vt:lpstr>
      <vt:lpstr>EKOLOGI SEBAGAI DASAR DARI PKLH</vt:lpstr>
      <vt:lpstr>Pengertian Ekosistem</vt:lpstr>
      <vt:lpstr>Unsur-Unsur Ekosistem</vt:lpstr>
      <vt:lpstr>Jenis Ekosistem</vt:lpstr>
      <vt:lpstr>Interaksi Antar Komponen Ekosistem</vt:lpstr>
      <vt:lpstr>1. Antar Organisme</vt:lpstr>
      <vt:lpstr>2. Antar Populasi</vt:lpstr>
      <vt:lpstr>3. Antar Komunitas</vt:lpstr>
      <vt:lpstr>Manfaat Ekosistem</vt:lpstr>
      <vt:lpstr>Ekologi Sebagai Dasar PKLH</vt:lpstr>
      <vt:lpstr>Ada Alasan Lain?</vt:lpstr>
      <vt:lpstr>1</vt:lpstr>
      <vt:lpstr>2</vt:lpstr>
      <vt:lpstr>3</vt:lpstr>
      <vt:lpstr>4</vt:lpstr>
      <vt:lpstr>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Meri Herlina</dc:creator>
  <cp:lastModifiedBy>Meri Herlina</cp:lastModifiedBy>
  <cp:revision>7</cp:revision>
  <dcterms:modified xsi:type="dcterms:W3CDTF">2024-09-09T01:13:43Z</dcterms:modified>
</cp:coreProperties>
</file>