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</p:sldIdLst>
  <p:sldSz cx="9906000" cy="6858000"/>
  <p:notesSz cx="9906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42950" y="2125980"/>
            <a:ext cx="84201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85900" y="3840480"/>
            <a:ext cx="69342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9530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10159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95300" y="274320"/>
            <a:ext cx="89154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95300" y="1577340"/>
            <a:ext cx="89154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368040" y="6377940"/>
            <a:ext cx="31699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9530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713232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jp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jp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jp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jp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jp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jp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jp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.jp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8.jp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9.jp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.jp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.jp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2.jp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.jp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jp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5.jp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6.jp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7.jp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8.jp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9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g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0.jp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1.jp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2.jpg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3.jpg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4.jpg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5.jpg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6.jpg"/></Relationships>
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7.jpg"/></Relationships>
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8.jpg"/></Relationships>

</file>

<file path=ppt/slides/_rels/slide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9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/Relationships>

</file>

<file path=ppt/slides/_rels/slide4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0.jpg"/></Relationships>

</file>

<file path=ppt/slides/_rels/slide4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1.jpg"/></Relationships>

</file>

<file path=ppt/slides/_rels/slide4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2.jpg"/></Relationships>

</file>

<file path=ppt/slides/_rels/slide4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3.jpg"/></Relationships>

</file>

<file path=ppt/slides/_rels/slide4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4.jpg"/></Relationships>

</file>

<file path=ppt/slides/_rels/slide4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5.jpg"/></Relationships>

</file>

<file path=ppt/slides/_rels/slide4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6.jpg"/></Relationships>

</file>

<file path=ppt/slides/_rels/slide4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7.jpg"/></Relationships>

</file>

<file path=ppt/slides/_rels/slide4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8.jpg"/></Relationships>

</file>

<file path=ppt/slides/_rels/slide4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9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g"/></Relationships>

</file>

<file path=ppt/slides/_rels/slide5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0.jp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2021-08-25T13:22:19Z</dcterms:created>
  <dcterms:modified xsi:type="dcterms:W3CDTF">2021-08-25T13:22:19Z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2021-08-24T00:00:00Z</vt:filetime>
  </property>
  <property fmtid="{D5CDD505-2E9C-101B-9397-08002B2CF9AE}" pid="3" name="LastSaved">
    <vt:filetime>2021-08-24T00:00:00Z</vt:filetime>
  </property>
</Properties>
</file>