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A6D9B-4272-4ACE-AC6E-38BF18698A69}" type="datetimeFigureOut">
              <a:rPr lang="en-US" smtClean="0"/>
              <a:pPr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78D97-B21B-49D5-8E9F-CF1D68338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276225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/>
            </a:r>
            <a:br>
              <a:rPr lang="en-US" b="1" dirty="0" smtClean="0">
                <a:latin typeface="Algerian" pitchFamily="82" charset="0"/>
              </a:rPr>
            </a:br>
            <a:r>
              <a:rPr lang="en-US" b="1" dirty="0" smtClean="0">
                <a:latin typeface="Algerian" pitchFamily="82" charset="0"/>
              </a:rPr>
              <a:t>PERAN </a:t>
            </a:r>
            <a:r>
              <a:rPr lang="en-US" b="1" dirty="0">
                <a:latin typeface="Algerian" pitchFamily="82" charset="0"/>
              </a:rPr>
              <a:t>MILITER DALAM PENUMPASAN PKI MADIUN 1948, DI/TII, ANDI AZIZ DAN PRRI/PERMESTA</a:t>
            </a:r>
            <a:r>
              <a:rPr lang="en-US" dirty="0">
                <a:latin typeface="Algerian" pitchFamily="82" charset="0"/>
              </a:rPr>
              <a:t/>
            </a:r>
            <a:br>
              <a:rPr lang="en-US" dirty="0">
                <a:latin typeface="Algerian" pitchFamily="82" charset="0"/>
              </a:rPr>
            </a:br>
            <a:endParaRPr lang="en-US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90800"/>
          </a:xfr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Siti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Nurhasanah</a:t>
            </a:r>
            <a:r>
              <a:rPr lang="en-US" dirty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			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Dita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Khoerunnisa</a:t>
            </a:r>
            <a:r>
              <a:rPr lang="en-US" dirty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		</a:t>
            </a:r>
            <a:endParaRPr lang="en-US" dirty="0" smtClean="0">
              <a:solidFill>
                <a:schemeClr val="tx1"/>
              </a:solidFill>
              <a:latin typeface="Arial Narrow" pitchFamily="34" charset="0"/>
              <a:cs typeface="Aharoni" pitchFamily="2" charset="-79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Sherly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Armelia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E.M			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Roni</a:t>
            </a:r>
            <a:r>
              <a:rPr lang="en-US" dirty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Hermawan</a:t>
            </a:r>
            <a:r>
              <a:rPr lang="en-US" dirty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 			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Arial Narrow" pitchFamily="34" charset="0"/>
                <a:cs typeface="Aharoni" pitchFamily="2" charset="-79"/>
              </a:rPr>
              <a:t> </a:t>
            </a:r>
          </a:p>
          <a:p>
            <a:pPr algn="just"/>
            <a:endParaRPr lang="en-US" dirty="0">
              <a:solidFill>
                <a:schemeClr val="tx1"/>
              </a:solidFill>
              <a:latin typeface="Arial Narrow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Berlin Sans FB Demi" pitchFamily="34" charset="0"/>
              </a:rPr>
              <a:t>Penumpasan</a:t>
            </a:r>
            <a:r>
              <a:rPr lang="en-US" dirty="0" smtClean="0">
                <a:latin typeface="Berlin Sans FB Demi" pitchFamily="34" charset="0"/>
              </a:rPr>
              <a:t> PRRI </a:t>
            </a:r>
            <a:r>
              <a:rPr lang="en-US" dirty="0" err="1" smtClean="0">
                <a:latin typeface="Berlin Sans FB Demi" pitchFamily="34" charset="0"/>
              </a:rPr>
              <a:t>dan</a:t>
            </a:r>
            <a:r>
              <a:rPr lang="en-US" dirty="0" smtClean="0">
                <a:latin typeface="Berlin Sans FB Demi" pitchFamily="34" charset="0"/>
              </a:rPr>
              <a:t> </a:t>
            </a:r>
            <a:r>
              <a:rPr lang="en-US" dirty="0" err="1" smtClean="0">
                <a:latin typeface="Berlin Sans FB Demi" pitchFamily="34" charset="0"/>
              </a:rPr>
              <a:t>Permesta</a:t>
            </a:r>
            <a:endParaRPr lang="en-US" dirty="0">
              <a:latin typeface="Berlin Sans FB Demi" pitchFamily="34" charset="0"/>
            </a:endParaRPr>
          </a:p>
        </p:txBody>
      </p:sp>
      <p:pic>
        <p:nvPicPr>
          <p:cNvPr id="5" name="Content Placeholder 4" descr="download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1200" y="2590800"/>
            <a:ext cx="2514600" cy="3357121"/>
          </a:xfrm>
        </p:spPr>
      </p:pic>
      <p:sp>
        <p:nvSpPr>
          <p:cNvPr id="4" name="Rectangle 3"/>
          <p:cNvSpPr/>
          <p:nvPr/>
        </p:nvSpPr>
        <p:spPr>
          <a:xfrm>
            <a:off x="457200" y="1981200"/>
            <a:ext cx="4800600" cy="419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3892550" algn="l"/>
              </a:tabLst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menumpas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22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Februari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1958 KSAD A.H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Nasution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pengarahannya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jajaran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perwira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Jakarta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wewenangnya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mengerahkan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pesawat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tempur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besar-besaran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Sumatera.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Maret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1958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(APRI)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melancarkan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besar-besaran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menumpas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Revolusioner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(PRRI)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Padang,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dilancarkan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81000" y="1600200"/>
            <a:ext cx="8305800" cy="4648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penumpasan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Permesta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Maluku Utara,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Kepala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Kepolisian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menyerahkan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penuh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Brigade Mobile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Maluku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VE.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Karamoy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Frans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Taihatu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bersama-sama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TNI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menumpas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Permesta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Hal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dilaksanakannya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Mena 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Maluku Utara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Combat </a:t>
            </a:r>
            <a:r>
              <a:rPr lang="en-US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Brimob</a:t>
            </a:r>
            <a:r>
              <a:rPr lang="en-US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merebut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Morotai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Permesta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menderita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kekalahan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korban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penumpasan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besar-besaran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tuntas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permesta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pemuda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pelajar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Sulawesi Utara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terlatih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hal-hal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membendung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Bersenjata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Brigade Mobile.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Gerombolan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tergabung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Permesta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Ventje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Samuel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tawan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senjata-senjata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Hitipeuw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1985:63). </a:t>
            </a:r>
          </a:p>
          <a:p>
            <a:pPr algn="ctr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dirty="0" err="1" smtClean="0">
                <a:latin typeface="Berlin Sans FB Demi" pitchFamily="34" charset="0"/>
              </a:rPr>
              <a:t>Pemberantasan</a:t>
            </a:r>
            <a:r>
              <a:rPr lang="en-US" dirty="0" smtClean="0">
                <a:latin typeface="Berlin Sans FB Demi" pitchFamily="34" charset="0"/>
              </a:rPr>
              <a:t> PKI </a:t>
            </a:r>
            <a:r>
              <a:rPr lang="en-US" dirty="0" err="1" smtClean="0">
                <a:latin typeface="Berlin Sans FB Demi" pitchFamily="34" charset="0"/>
              </a:rPr>
              <a:t>Madiun</a:t>
            </a:r>
            <a:endParaRPr lang="en-US" dirty="0">
              <a:latin typeface="Berlin Sans FB Dem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057400"/>
            <a:ext cx="5943600" cy="381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Penumpasan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PKI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Madiun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TNI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mengerahkan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pembersihan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Surakarta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Purwodadi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Kudus,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Blora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Cepu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digerakkan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berintikan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Batalyon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Brigade I/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Siliwangi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Letkol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Kusno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Utomo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Batalyon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Suryakencana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Batalyon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Kala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Hitam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Content Placeholder 7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29400" y="1676400"/>
            <a:ext cx="2194277" cy="2209800"/>
          </a:xfrm>
          <a:prstGeom prst="ellipse">
            <a:avLst/>
          </a:prstGeom>
        </p:spPr>
      </p:pic>
      <p:pic>
        <p:nvPicPr>
          <p:cNvPr id="10" name="Picture 9" descr="33235557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114800"/>
            <a:ext cx="2286000" cy="1966913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5e284cc501bb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895600"/>
            <a:ext cx="2590800" cy="1600200"/>
          </a:xfrm>
          <a:prstGeom prst="ellipse">
            <a:avLst/>
          </a:prstGeom>
        </p:spPr>
      </p:pic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886325"/>
            <a:ext cx="2619375" cy="1743075"/>
          </a:xfrm>
          <a:prstGeom prst="ellipse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429000" y="1676400"/>
            <a:ext cx="5334000" cy="4419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Madiun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terlihat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Batalyon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ex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(TLRI)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Surakarta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Madiun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oknum-oknum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TLRI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tegas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mengerahkan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kesatuan-kesatuan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TLRI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Temanggung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(sic) CA IV,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Juana CA V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Kediri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Lodaya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CA 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CA VI155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bekerjasama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menumpas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6" descr="Tujuan-Pemberontakan-PKI-Madiu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826889"/>
            <a:ext cx="2743200" cy="1687711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676400"/>
            <a:ext cx="8229600" cy="4800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dilacarkan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berjalan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singkat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Madiun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dikuasai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teaptnya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 September 1948 jam 16.15.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harinya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jam 22.00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Gubernur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Gatot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Subroto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memerintahkan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pengejaran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pemberontak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Purwodadi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Pacitan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Ponorogo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penyerbuan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Madiun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jatuh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korban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perwira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menengah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perwira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Letkol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Marhadi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Letkol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Wijono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Kapten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Bismo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Kepala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Kepolisian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Karesidenan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Madiun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lain-lain.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pembasmian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Madiun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I”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disingkat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“GOM I”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Susatyo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2008: 31).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dirty="0" err="1" smtClean="0"/>
              <a:t>Pemberantasan</a:t>
            </a:r>
            <a:r>
              <a:rPr lang="en-US" dirty="0" smtClean="0"/>
              <a:t> DI/TII</a:t>
            </a:r>
            <a:endParaRPr lang="en-US" dirty="0"/>
          </a:p>
        </p:txBody>
      </p:sp>
      <p:pic>
        <p:nvPicPr>
          <p:cNvPr id="4" name="Content Placeholder 3" descr="kartosuwiryo-saat-makan-terakhir-sebelum-dieksekusi-_160314172802-5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75208" y="5029200"/>
            <a:ext cx="2692392" cy="1574978"/>
          </a:xfrm>
          <a:prstGeom prst="roundRect">
            <a:avLst/>
          </a:prstGeom>
        </p:spPr>
      </p:pic>
      <p:pic>
        <p:nvPicPr>
          <p:cNvPr id="5" name="Picture 4" descr="Sejarah-dan-Latar-Belakang-DI-TI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5029200"/>
            <a:ext cx="2667000" cy="1492758"/>
          </a:xfrm>
          <a:prstGeom prst="round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1371600"/>
            <a:ext cx="8001000" cy="3276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Pergerakan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DI/TII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Garut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Kartosuwiryo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kecewa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pergerakan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hijrah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Siliwangi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Garut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Timur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dijadikan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basis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berjalannya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DI/TII.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Ateng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Djaelani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perwira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PETA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Jawa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Barat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dipercaya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pelatihan-pelatihan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DI/TII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Institut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Suffah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penumpasan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Banten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dimaksudkan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r>
              <a:rPr lang="en-US" dirty="0" smtClean="0"/>
              <a:t> TII </a:t>
            </a:r>
            <a:r>
              <a:rPr lang="en-US" dirty="0" err="1" smtClean="0"/>
              <a:t>menyeberang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Sumatera.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Banten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Mayor </a:t>
            </a:r>
            <a:r>
              <a:rPr lang="en-US" dirty="0" err="1" smtClean="0"/>
              <a:t>Sudarman</a:t>
            </a:r>
            <a:r>
              <a:rPr lang="en-US" dirty="0" smtClean="0"/>
              <a:t> </a:t>
            </a:r>
            <a:r>
              <a:rPr lang="en-US" dirty="0" err="1" smtClean="0"/>
              <a:t>Banuali</a:t>
            </a:r>
            <a:r>
              <a:rPr lang="en-US" dirty="0" smtClean="0"/>
              <a:t>. Daerah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isolasi</a:t>
            </a:r>
            <a:r>
              <a:rPr lang="en-US" dirty="0" smtClean="0"/>
              <a:t> total yang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taktik</a:t>
            </a:r>
            <a:r>
              <a:rPr lang="en-US" dirty="0" smtClean="0"/>
              <a:t> </a:t>
            </a:r>
            <a:r>
              <a:rPr lang="en-US" dirty="0" err="1" smtClean="0"/>
              <a:t>Pagar</a:t>
            </a:r>
            <a:r>
              <a:rPr lang="en-US" dirty="0" smtClean="0"/>
              <a:t> </a:t>
            </a:r>
            <a:r>
              <a:rPr lang="en-US" dirty="0" err="1" smtClean="0"/>
              <a:t>Betis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pun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dibersihkan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ILUSTRASI-Pasukan-Bambu-RUnc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9400" y="1143000"/>
            <a:ext cx="2247900" cy="2466975"/>
          </a:xfrm>
          <a:prstGeom prst="ellipse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57200" y="685800"/>
            <a:ext cx="5867400" cy="5410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ditujukan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persembunyaian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DI/TII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Kartosuwiryo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1962,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kesatuan-kesatuan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Batalyon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328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Kujang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Siliwangi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dikerahkan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daerah-daerah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jejak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TII.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mengikutsertakan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Pagar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Brata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Yudha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September 1962,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lanjutan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Pamungkas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pamungkas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membersihkan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sisa-sisa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Jawa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Barat</a:t>
            </a:r>
          </a:p>
        </p:txBody>
      </p:sp>
      <p:pic>
        <p:nvPicPr>
          <p:cNvPr id="6" name="Picture 5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0" y="3733800"/>
            <a:ext cx="2381250" cy="23622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2667000"/>
            <a:ext cx="8229600" cy="3886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 April 1950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RIS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mengirimkan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900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APRIS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TNI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Makassar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inilah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KNIL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khawatir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terdesak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bergabung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Kapten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Azis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markas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TNI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Makassar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menewaskan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prajurit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TNI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perwira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Letnan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Kolonel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A.J.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Mokoginta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tawanan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imag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0" y="1905000"/>
            <a:ext cx="3070746" cy="2057400"/>
          </a:xfrm>
          <a:prstGeom prst="round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81000" y="1752600"/>
            <a:ext cx="5181600" cy="457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APRIS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mengikutsertakan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unsure-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infanteri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artileri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pertempuran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APRIS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ofensif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KNIL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melemah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KNIL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meminta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perundingan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Perundingan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diadakan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Kolonel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Kawiilarang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Mayor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Jenderal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Scheffelaar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KL-KNIL,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perundingan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persetujuan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dihentikannya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tembak-menembak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KL-KNIL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meninggalkan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Kota Makassar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Santoso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1965).</a:t>
            </a:r>
          </a:p>
        </p:txBody>
      </p:sp>
      <p:sp>
        <p:nvSpPr>
          <p:cNvPr id="6" name="Curved Down Arrow 5"/>
          <p:cNvSpPr/>
          <p:nvPr/>
        </p:nvSpPr>
        <p:spPr>
          <a:xfrm rot="654930">
            <a:off x="3276600" y="914400"/>
            <a:ext cx="3048000" cy="1066800"/>
          </a:xfrm>
          <a:prstGeom prst="curved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thumb_titiknol_1bb_ap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4114800"/>
            <a:ext cx="2984500" cy="205740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865</Words>
  <Application>Microsoft Office PowerPoint</Application>
  <PresentationFormat>On-screen Show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PERAN MILITER DALAM PENUMPASAN PKI MADIUN 1948, DI/TII, ANDI AZIZ DAN PRRI/PERMESTA </vt:lpstr>
      <vt:lpstr>Pemberantasan PKI Madiun</vt:lpstr>
      <vt:lpstr>Slide 3</vt:lpstr>
      <vt:lpstr>Slide 4</vt:lpstr>
      <vt:lpstr>Pemberantasan DI/TII</vt:lpstr>
      <vt:lpstr>Slide 6</vt:lpstr>
      <vt:lpstr>Slide 7</vt:lpstr>
      <vt:lpstr>Slide 8</vt:lpstr>
      <vt:lpstr>Slide 9</vt:lpstr>
      <vt:lpstr>Penumpasan PRRI dan Permesta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 MILITER DALAM PENUMPASAN PKI MADIUN 1948, DI/TII, ANDI AZIZ DAN PRRI/PERMESTA</dc:title>
  <dc:creator>Desi</dc:creator>
  <cp:lastModifiedBy>Desi</cp:lastModifiedBy>
  <cp:revision>13</cp:revision>
  <dcterms:created xsi:type="dcterms:W3CDTF">2021-10-22T11:33:45Z</dcterms:created>
  <dcterms:modified xsi:type="dcterms:W3CDTF">2021-10-23T02:03:11Z</dcterms:modified>
</cp:coreProperties>
</file>