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0080625" cy="5670550"/>
  <p:notesSz cx="7559675" cy="1069181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B5251F-1E74-4290-9B4C-EFB662975910}" type="slidenum">
              <a:t>‹#›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8484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719998" y="899998"/>
            <a:ext cx="6119996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19998" y="4679999"/>
            <a:ext cx="6119996" cy="503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id-ID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2"/>
                <a:ea typeface="DejaVu Sans" pitchFamily="2"/>
                <a:cs typeface="DejaVu Sans" pitchFamily="2"/>
              </a:defRPr>
            </a:lvl1pPr>
          </a:lstStyle>
          <a:p>
            <a:pPr lvl="0"/>
            <a:fld id="{3EB1C639-216D-48C6-8F09-42AA570BDD87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5737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id-ID" sz="2000" b="0" i="0" u="none" strike="noStrike" kern="1200" cap="none" spc="0" baseline="0">
        <a:solidFill>
          <a:srgbClr val="000000"/>
        </a:solidFill>
        <a:uFillTx/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F2E403-11A7-424D-8658-41C6748091EF}" type="slidenum">
              <a:t>1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2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0720" y="900117"/>
            <a:ext cx="6119814" cy="3441701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18926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4DA72D2-DFF3-4A94-99FB-DF02410D9532}" type="slidenum">
              <a:t>2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2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0720" y="900117"/>
            <a:ext cx="6119814" cy="3441701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3987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2C92B6-B673-4255-AC3B-CDAEE8FA109B}" type="slidenum">
              <a:t>3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2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0720" y="900117"/>
            <a:ext cx="6119814" cy="3441701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1557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F04D710-693D-4185-83F7-9475673A9BDF}" type="slidenum">
              <a:t>4</a:t>
            </a:fld>
            <a:endParaRPr lang="id-ID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2"/>
              <a:ea typeface="DejaVu Sans" pitchFamily="2"/>
              <a:cs typeface="DejaVu Sans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20720" y="900117"/>
            <a:ext cx="6119814" cy="3441701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956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079" y="928024"/>
            <a:ext cx="7560469" cy="1974189"/>
          </a:xfrm>
        </p:spPr>
        <p:txBody>
          <a:bodyPr anchor="b" anchorCtr="1"/>
          <a:lstStyle>
            <a:lvl1pPr algn="ctr">
              <a:defRPr sz="496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079" y="2978356"/>
            <a:ext cx="7560469" cy="1369067"/>
          </a:xfrm>
        </p:spPr>
        <p:txBody>
          <a:bodyPr anchorCtr="1"/>
          <a:lstStyle>
            <a:lvl1pPr marL="0" indent="0" algn="ctr">
              <a:buNone/>
              <a:defRPr sz="1984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65DE0D-7663-4F10-94D3-692CCB939F22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942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459515-8DF9-424D-9609-7B793E131A46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5343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213948" y="301907"/>
            <a:ext cx="2173638" cy="480552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93042" y="301907"/>
            <a:ext cx="6394892" cy="48055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E08053-9710-4755-92C9-9C4648BC0A4A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233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162081-0901-432A-A1DC-E7EED6EFFD32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6383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793" y="1413698"/>
            <a:ext cx="8694535" cy="2358795"/>
          </a:xfrm>
        </p:spPr>
        <p:txBody>
          <a:bodyPr anchor="b"/>
          <a:lstStyle>
            <a:lvl1pPr>
              <a:defRPr sz="4961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793" y="3794805"/>
            <a:ext cx="8694535" cy="1240429"/>
          </a:xfrm>
        </p:spPr>
        <p:txBody>
          <a:bodyPr/>
          <a:lstStyle>
            <a:lvl1pPr marL="0" indent="0">
              <a:buNone/>
              <a:defRPr sz="1984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1896D5-2AD9-482C-A001-1F99D2F4A93D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75496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93042" y="1509518"/>
            <a:ext cx="4284265" cy="35979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03312" y="1509518"/>
            <a:ext cx="4284265" cy="35979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57933E-74AB-46C1-A167-95098384D6FA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117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4358" y="301907"/>
            <a:ext cx="8694535" cy="10960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4358" y="1390070"/>
            <a:ext cx="4264578" cy="681255"/>
          </a:xfrm>
        </p:spPr>
        <p:txBody>
          <a:bodyPr anchor="b"/>
          <a:lstStyle>
            <a:lvl1pPr marL="0" indent="0">
              <a:buNone/>
              <a:defRPr sz="1984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4358" y="2071326"/>
            <a:ext cx="4264578" cy="30466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312" y="1390070"/>
            <a:ext cx="4285582" cy="681255"/>
          </a:xfrm>
        </p:spPr>
        <p:txBody>
          <a:bodyPr anchor="b"/>
          <a:lstStyle>
            <a:lvl1pPr marL="0" indent="0">
              <a:buNone/>
              <a:defRPr sz="1984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312" y="2071326"/>
            <a:ext cx="4285582" cy="304660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20180E-8916-4E8B-A13B-DF6B1E82784F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498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FE4D24-7EFF-4833-AE96-CD75137AEBBB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5968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F51DD3-3773-40F9-8D90-178F9B01504D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66654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4358" y="378040"/>
            <a:ext cx="3251268" cy="1323127"/>
          </a:xfrm>
        </p:spPr>
        <p:txBody>
          <a:bodyPr anchor="b"/>
          <a:lstStyle>
            <a:lvl1pPr>
              <a:defRPr sz="2646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5582" y="816458"/>
            <a:ext cx="5103312" cy="4029769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4358" y="1701168"/>
            <a:ext cx="3251268" cy="3151616"/>
          </a:xfrm>
        </p:spPr>
        <p:txBody>
          <a:bodyPr/>
          <a:lstStyle>
            <a:lvl1pPr marL="0" indent="0">
              <a:buNone/>
              <a:defRPr sz="132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94A0C0-6BAF-498E-A262-A6C223140540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845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4358" y="378040"/>
            <a:ext cx="3251268" cy="1323127"/>
          </a:xfrm>
        </p:spPr>
        <p:txBody>
          <a:bodyPr anchor="b"/>
          <a:lstStyle>
            <a:lvl1pPr>
              <a:defRPr sz="2646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5582" y="816458"/>
            <a:ext cx="5103312" cy="4029769"/>
          </a:xfrm>
        </p:spPr>
        <p:txBody>
          <a:bodyPr/>
          <a:lstStyle>
            <a:lvl1pPr marL="0" indent="0">
              <a:buNone/>
              <a:defRPr sz="2646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4358" y="1701168"/>
            <a:ext cx="3251268" cy="3151616"/>
          </a:xfrm>
        </p:spPr>
        <p:txBody>
          <a:bodyPr/>
          <a:lstStyle>
            <a:lvl1pPr marL="0" indent="0">
              <a:buNone/>
              <a:defRPr sz="132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d-ID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D5687E-57B9-4220-9CB4-190A08CA8E8C}" type="slidenum"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1557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93042" y="301907"/>
            <a:ext cx="8694535" cy="109604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042" y="1509518"/>
            <a:ext cx="8694535" cy="3597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93042" y="5255760"/>
            <a:ext cx="2268141" cy="301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992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id-ID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339205" y="5255760"/>
            <a:ext cx="3402208" cy="301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992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id-ID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119445" y="5255760"/>
            <a:ext cx="2268141" cy="30190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d-ID" sz="992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9457968C-DC42-4B18-BB47-216EC03026EB}" type="slidenum"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756025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638" b="0" i="0" u="none" strike="noStrike" kern="1200" cap="none" spc="0" baseline="0">
          <a:solidFill>
            <a:srgbClr val="FFFFFF"/>
          </a:solidFill>
          <a:uFillTx/>
          <a:latin typeface="Calibri Light"/>
          <a:ea typeface=""/>
          <a:cs typeface=""/>
        </a:defRPr>
      </a:lvl1pPr>
    </p:titleStyle>
    <p:bodyStyle>
      <a:lvl1pPr marL="189006" marR="0" lvl="0" indent="-189006" algn="l" defTabSz="756025" rtl="0" fontAlgn="auto" hangingPunct="1">
        <a:lnSpc>
          <a:spcPct val="90000"/>
        </a:lnSpc>
        <a:spcBef>
          <a:spcPts val="825"/>
        </a:spcBef>
        <a:spcAft>
          <a:spcPts val="0"/>
        </a:spcAft>
        <a:buSzPct val="100000"/>
        <a:buFont typeface="Arial" pitchFamily="34"/>
        <a:buChar char="•"/>
        <a:tabLst/>
        <a:defRPr lang="en-US" sz="2315" b="0" i="0" u="none" strike="noStrike" kern="1200" cap="none" spc="0" baseline="0">
          <a:solidFill>
            <a:srgbClr val="FFFFFF"/>
          </a:solidFill>
          <a:uFillTx/>
          <a:latin typeface="Calibri"/>
          <a:ea typeface=""/>
          <a:cs typeface=""/>
        </a:defRPr>
      </a:lvl1pPr>
      <a:lvl2pPr marL="567019" marR="0" lvl="1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n-US" sz="1984" b="0" i="0" u="none" strike="noStrike" kern="1200" cap="none" spc="0" baseline="0">
          <a:solidFill>
            <a:srgbClr val="FFFFFF"/>
          </a:solidFill>
          <a:uFillTx/>
          <a:latin typeface="Calibri"/>
          <a:ea typeface=""/>
          <a:cs typeface=""/>
        </a:defRPr>
      </a:lvl2pPr>
      <a:lvl3pPr marL="945032" marR="0" lvl="2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n-US" sz="1654" b="0" i="0" u="none" strike="noStrike" kern="1200" cap="none" spc="0" baseline="0">
          <a:solidFill>
            <a:srgbClr val="FFFFFF"/>
          </a:solidFill>
          <a:uFillTx/>
          <a:latin typeface="Calibri"/>
          <a:ea typeface=""/>
          <a:cs typeface=""/>
        </a:defRPr>
      </a:lvl3pPr>
      <a:lvl4pPr marL="1323045" marR="0" lvl="3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n-US" sz="1488" b="0" i="0" u="none" strike="noStrike" kern="1200" cap="none" spc="0" baseline="0">
          <a:solidFill>
            <a:srgbClr val="FFFFFF"/>
          </a:solidFill>
          <a:uFillTx/>
          <a:latin typeface="Calibri"/>
          <a:ea typeface=""/>
          <a:cs typeface=""/>
        </a:defRPr>
      </a:lvl4pPr>
      <a:lvl5pPr marL="1701058" marR="0" lvl="4" indent="-189006" algn="l" defTabSz="756025" rtl="0" fontAlgn="auto" hangingPunct="1">
        <a:lnSpc>
          <a:spcPct val="90000"/>
        </a:lnSpc>
        <a:spcBef>
          <a:spcPts val="415"/>
        </a:spcBef>
        <a:spcAft>
          <a:spcPts val="0"/>
        </a:spcAft>
        <a:buSzPct val="100000"/>
        <a:buFont typeface="Arial" pitchFamily="34"/>
        <a:buChar char="•"/>
        <a:tabLst/>
        <a:defRPr lang="en-US" sz="1488" b="0" i="0" u="none" strike="noStrike" kern="1200" cap="none" spc="0" baseline="0">
          <a:solidFill>
            <a:srgbClr val="FFFFFF"/>
          </a:solidFill>
          <a:uFillTx/>
          <a:latin typeface="Calibri"/>
          <a:ea typeface="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0" y="1368427"/>
            <a:ext cx="9072567" cy="3797302"/>
          </a:xfrm>
        </p:spPr>
        <p:txBody>
          <a:bodyPr anchor="ctr" anchorCtr="1">
            <a:spAutoFit/>
          </a:bodyPr>
          <a:lstStyle/>
          <a:p>
            <a:pPr lvl="0" algn="ctr"/>
            <a:r>
              <a:rPr lang="id-ID" sz="3200"/>
              <a:t>Teori media di era propaganda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109535"/>
            <a:ext cx="5327651" cy="933446"/>
          </a:xfrm>
        </p:spPr>
        <p:txBody>
          <a:bodyPr/>
          <a:lstStyle/>
          <a:p>
            <a:pPr lvl="0"/>
            <a:r>
              <a:rPr lang="id-ID" sz="3300"/>
              <a:t>Teori besar yang mempengaruhi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68427"/>
            <a:ext cx="9072567" cy="3797302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Behaviorisme (John B Watson)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Contoh stimulus-respons dan magic bullet theory. Tindakan manusia merupakan respons terhadap lingkungan sekitarnya.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Freudianisme (Sigmund Freud)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Ego, Id, and super ego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Ex teori propaganda lasswel mengombinasikan hal2 diatas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Walter Lippman: public opinion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215898"/>
            <a:ext cx="5327651" cy="720720"/>
          </a:xfrm>
        </p:spPr>
        <p:txBody>
          <a:bodyPr/>
          <a:lstStyle/>
          <a:p>
            <a:pPr lvl="0"/>
            <a:r>
              <a:rPr lang="id-ID"/>
              <a:t>Kekuatan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68427"/>
            <a:ext cx="9072567" cy="3797302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The first systematic theory from mass communication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Berfokus mengenai mengapa media memiliki efek yang kuat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Mengidentifikasi faktor budaya, sosial, dan personal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Memusatkan perhatian pada penggunaan kampanye untuk memelihara simbol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215898"/>
            <a:ext cx="5327651" cy="720720"/>
          </a:xfrm>
        </p:spPr>
        <p:txBody>
          <a:bodyPr/>
          <a:lstStyle/>
          <a:p>
            <a:pPr lvl="0"/>
            <a:r>
              <a:rPr lang="id-ID"/>
              <a:t>Kelemahan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68427"/>
            <a:ext cx="9072567" cy="3797302"/>
          </a:xfrm>
        </p:spPr>
        <p:txBody>
          <a:bodyPr/>
          <a:lstStyle/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Meremehkan kemampuan individu untuk mengevaluasi media</a:t>
            </a:r>
          </a:p>
          <a:p>
            <a:pPr lvl="0">
              <a:buClr>
                <a:srgbClr val="FFFFFF"/>
              </a:buClr>
              <a:buSzPct val="45000"/>
              <a:buFont typeface="StarSymbol"/>
              <a:buChar char="●"/>
            </a:pPr>
            <a:r>
              <a:rPr lang="id-ID"/>
              <a:t>Terlalu berlebihan dalam memperkirakan kecepatan dan jangkauan efek media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</TotalTime>
  <Words>106</Words>
  <Application>Microsoft Office PowerPoint</Application>
  <PresentationFormat>Widescreen</PresentationFormat>
  <Paragraphs>20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DejaVu Sans</vt:lpstr>
      <vt:lpstr>Droid Sans Fallback</vt:lpstr>
      <vt:lpstr>Liberation Sans</vt:lpstr>
      <vt:lpstr>Lohit Hindi</vt:lpstr>
      <vt:lpstr>StarSymbol</vt:lpstr>
      <vt:lpstr>Office Theme</vt:lpstr>
      <vt:lpstr>PowerPoint Presentation</vt:lpstr>
      <vt:lpstr>Teori besar yang mempengaruhi</vt:lpstr>
      <vt:lpstr>Kekuatan</vt:lpstr>
      <vt:lpstr>Kelemahan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Metropolis</dc:title>
  <dc:creator>User</dc:creator>
  <cp:lastModifiedBy>User</cp:lastModifiedBy>
  <cp:revision>3</cp:revision>
  <dcterms:created xsi:type="dcterms:W3CDTF">2017-10-19T09:35:36Z</dcterms:created>
  <dcterms:modified xsi:type="dcterms:W3CDTF">2019-11-22T01:53:16Z</dcterms:modified>
</cp:coreProperties>
</file>