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2" d="100"/>
          <a:sy n="62" d="100"/>
        </p:scale>
        <p:origin x="1400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822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369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0494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5403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4600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1885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6819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8918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101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604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452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23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883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310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380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791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50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12/16/2025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66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Hubungan Islam dan Ilmu Pengetahuan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dirty="0" err="1"/>
              <a:t>Perspektif</a:t>
            </a:r>
            <a:r>
              <a:rPr dirty="0"/>
              <a:t> </a:t>
            </a:r>
            <a:r>
              <a:rPr dirty="0" err="1"/>
              <a:t>Konseptual</a:t>
            </a:r>
            <a:r>
              <a:rPr dirty="0"/>
              <a:t> dan </a:t>
            </a:r>
            <a:r>
              <a:rPr dirty="0" err="1"/>
              <a:t>Historis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Penutup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Islam dan ilmu pengetahuan memiliki hubungan yang harmonis</a:t>
            </a:r>
          </a:p>
          <a:p>
            <a:r>
              <a:t>Ilmu harus diarahkan untuk kebaikan dan ibadah</a:t>
            </a:r>
          </a:p>
          <a:p>
            <a:r>
              <a:t>Umat Islam dituntut menjadi umat berilmu dan berakhlak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Pendahuluan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Islam sangat menekankan pentingnya ilmu pengetahuan</a:t>
            </a:r>
          </a:p>
          <a:p>
            <a:r>
              <a:t>Wahyu pertama berkaitan langsung dengan aktivitas membaca dan belajar</a:t>
            </a:r>
          </a:p>
          <a:p>
            <a:r>
              <a:t>Ilmu menjadi sarana mendekatkan diri kepada Allah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Konsep Ilmu dalam Islam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Ilmu berasal dari Allah SWT (Al-‘Alim)</a:t>
            </a:r>
          </a:p>
          <a:p>
            <a:r>
              <a:t>Mencakup ilmu agama (naqli) dan ilmu rasional/empiris (aqli)</a:t>
            </a:r>
          </a:p>
          <a:p>
            <a:r>
              <a:t>Tidak ada dikotomi antara ilmu agama dan ilmu dunia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Landasan Al-Qur’an dan Hadis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QS. Al-‘Alaq: 1–5 tentang perintah membaca</a:t>
            </a:r>
          </a:p>
          <a:p>
            <a:r>
              <a:t>QS. Az-Zumar: 9 – keutamaan orang berilmu</a:t>
            </a:r>
          </a:p>
          <a:p>
            <a:r>
              <a:t>Hadis: Menuntut ilmu wajib bagi setiap Muslim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Tujuan Ilmu Pengetahuan dalam Islam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Mengenal dan mengagungkan Allah SWT</a:t>
            </a:r>
          </a:p>
          <a:p>
            <a:r>
              <a:t>Mewujudkan kemaslahatan umat manusia</a:t>
            </a:r>
          </a:p>
          <a:p>
            <a:r>
              <a:t>Membentuk akhlak dan tanggung jawab moral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Sejarah Keemasan Ilmu dalam Islam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Masa Abbasiyah sebagai pusat ilmu pengetahuan</a:t>
            </a:r>
          </a:p>
          <a:p>
            <a:r>
              <a:t>Baitul Hikmah di Baghdad</a:t>
            </a:r>
          </a:p>
          <a:p>
            <a:r>
              <a:t>Tokoh: Al-Kindi, Al-Farabi, Ibnu Sina, Al-Ghazali, Ibnu Khaldun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Integrasi Iman dan Ilmu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Ilmu memperkuat keimanan, iman membimbing ilmu</a:t>
            </a:r>
          </a:p>
          <a:p>
            <a:r>
              <a:t>Ilmu tanpa iman berpotensi disalahgunakan</a:t>
            </a:r>
          </a:p>
          <a:p>
            <a:r>
              <a:t>Iman tanpa ilmu berisiko melahirkan sikap sempit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Islam dan Sains Modern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Sains sebagai alat membaca ayat-ayat kauniyah</a:t>
            </a:r>
          </a:p>
          <a:p>
            <a:r>
              <a:t>Islam mendorong penelitian dan inovasi</a:t>
            </a:r>
          </a:p>
          <a:p>
            <a:r>
              <a:t>Etika Islam menjadi rambu dalam pengembangan sains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Tantangan Kontemporer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Dikotomi ilmu agama dan ilmu umum</a:t>
            </a:r>
          </a:p>
          <a:p>
            <a:r>
              <a:t>Sekularisasi ilmu pengetahuan</a:t>
            </a:r>
          </a:p>
          <a:p>
            <a:r>
              <a:t>Krisis etika dalam perkembangan teknologi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</TotalTime>
  <Words>233</Words>
  <Application>Microsoft Office PowerPoint</Application>
  <PresentationFormat>On-screen Show (4:3)</PresentationFormat>
  <Paragraphs>38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Ion Boardroom</vt:lpstr>
      <vt:lpstr>Hubungan Islam dan Ilmu Pengetahuan</vt:lpstr>
      <vt:lpstr>Pendahuluan</vt:lpstr>
      <vt:lpstr>Konsep Ilmu dalam Islam</vt:lpstr>
      <vt:lpstr>Landasan Al-Qur’an dan Hadis</vt:lpstr>
      <vt:lpstr>Tujuan Ilmu Pengetahuan dalam Islam</vt:lpstr>
      <vt:lpstr>Sejarah Keemasan Ilmu dalam Islam</vt:lpstr>
      <vt:lpstr>Integrasi Iman dan Ilmu</vt:lpstr>
      <vt:lpstr>Islam dan Sains Modern</vt:lpstr>
      <vt:lpstr>Tantangan Kontemporer</vt:lpstr>
      <vt:lpstr>Penutup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Hubungan Islam dan Ilmu Pengetahuan</dc:title>
  <dc:subject/>
  <dc:creator/>
  <cp:keywords/>
  <dc:description>generated using python-pptx</dc:description>
  <cp:lastModifiedBy>Muhisom Muhisom</cp:lastModifiedBy>
  <cp:revision>2</cp:revision>
  <dcterms:created xsi:type="dcterms:W3CDTF">2013-01-27T09:14:16Z</dcterms:created>
  <dcterms:modified xsi:type="dcterms:W3CDTF">2025-12-16T01:59:53Z</dcterms:modified>
  <cp:category/>
</cp:coreProperties>
</file>