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6" r:id="rId6"/>
    <p:sldId id="267" r:id="rId7"/>
    <p:sldId id="271" r:id="rId8"/>
    <p:sldId id="287" r:id="rId9"/>
  </p:sldIdLst>
  <p:sldSz cx="9144000" cy="5143500" type="screen16x9"/>
  <p:notesSz cx="6858000" cy="9144000"/>
  <p:embeddedFontLst>
    <p:embeddedFont>
      <p:font typeface="Fira Sans Extra Condensed" charset="0"/>
      <p:regular r:id="rId11"/>
      <p:bold r:id="rId12"/>
      <p:italic r:id="rId13"/>
      <p:boldItalic r:id="rId14"/>
    </p:embeddedFont>
    <p:embeddedFont>
      <p:font typeface="Arial Rounded MT Bold" pitchFamily="34" charset="0"/>
      <p:regular r:id="rId15"/>
    </p:embeddedFont>
    <p:embeddedFont>
      <p:font typeface="Raleway" charset="0"/>
      <p:regular r:id="rId16"/>
      <p:bold r:id="rId17"/>
      <p:italic r:id="rId18"/>
      <p:boldItalic r:id="rId19"/>
    </p:embeddedFont>
    <p:embeddedFont>
      <p:font typeface="Gloria Hallelujah" charset="0"/>
      <p:regular r:id="rId20"/>
    </p:embeddedFont>
    <p:embeddedFont>
      <p:font typeface="Raleway SemiBold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433A3E79-DDD7-44AF-916A-EEA45B48CB25}">
  <a:tblStyle styleId="{433A3E79-DDD7-44AF-916A-EEA45B48CB2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03863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ccdb39284a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3" name="Google Shape;913;gccdb39284a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gccdb39284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7" name="Google Shape;927;gccdb39284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ccdb39284a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ccdb39284a_2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gccf3902700_0_8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4" name="Google Shape;1284;gccf3902700_0_8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gccf3902700_0_9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4" name="Google Shape;1364;gccf3902700_0_9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ccf3902700_0_9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3" name="Google Shape;1653;gccf3902700_0_9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c7eb05ecd2_2_26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6" name="Google Shape;2686;gc7eb05ecd2_2_26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69007" y="-101129"/>
            <a:ext cx="2299567" cy="10097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311600" y="3147069"/>
            <a:ext cx="4163302" cy="2268390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chemeClr val="dk2">
              <a:alpha val="497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386716" y="3243776"/>
            <a:ext cx="2068926" cy="2074970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5446124" y="-346475"/>
            <a:ext cx="3877467" cy="1370005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069650" y="1237975"/>
            <a:ext cx="70047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46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327311" y="3762300"/>
            <a:ext cx="24894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SemiBold"/>
              <a:buNone/>
              <a:defRPr sz="1800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6771196" y="4117427"/>
            <a:ext cx="609627" cy="821484"/>
            <a:chOff x="4295900" y="1116675"/>
            <a:chExt cx="145125" cy="208875"/>
          </a:xfrm>
        </p:grpSpPr>
        <p:sp>
          <p:nvSpPr>
            <p:cNvPr id="19" name="Google Shape;19;p2"/>
            <p:cNvSpPr/>
            <p:nvPr/>
          </p:nvSpPr>
          <p:spPr>
            <a:xfrm>
              <a:off x="4295900" y="1116675"/>
              <a:ext cx="133450" cy="175625"/>
            </a:xfrm>
            <a:custGeom>
              <a:avLst/>
              <a:gdLst/>
              <a:ahLst/>
              <a:cxnLst/>
              <a:rect l="l" t="t" r="r" b="b"/>
              <a:pathLst>
                <a:path w="5338" h="7025" extrusionOk="0">
                  <a:moveTo>
                    <a:pt x="2701" y="136"/>
                  </a:moveTo>
                  <a:cubicBezTo>
                    <a:pt x="2815" y="136"/>
                    <a:pt x="2928" y="145"/>
                    <a:pt x="3039" y="165"/>
                  </a:cubicBezTo>
                  <a:cubicBezTo>
                    <a:pt x="3773" y="292"/>
                    <a:pt x="4450" y="847"/>
                    <a:pt x="4806" y="1613"/>
                  </a:cubicBezTo>
                  <a:cubicBezTo>
                    <a:pt x="5109" y="2268"/>
                    <a:pt x="5200" y="3057"/>
                    <a:pt x="5074" y="3956"/>
                  </a:cubicBezTo>
                  <a:cubicBezTo>
                    <a:pt x="5036" y="4222"/>
                    <a:pt x="4975" y="4524"/>
                    <a:pt x="4804" y="4758"/>
                  </a:cubicBezTo>
                  <a:lnTo>
                    <a:pt x="4782" y="4787"/>
                  </a:lnTo>
                  <a:cubicBezTo>
                    <a:pt x="4735" y="4849"/>
                    <a:pt x="4682" y="4920"/>
                    <a:pt x="4673" y="5011"/>
                  </a:cubicBezTo>
                  <a:cubicBezTo>
                    <a:pt x="4666" y="5087"/>
                    <a:pt x="4694" y="5158"/>
                    <a:pt x="4716" y="5215"/>
                  </a:cubicBezTo>
                  <a:lnTo>
                    <a:pt x="4984" y="5904"/>
                  </a:lnTo>
                  <a:cubicBezTo>
                    <a:pt x="5013" y="5977"/>
                    <a:pt x="5048" y="6068"/>
                    <a:pt x="5031" y="6145"/>
                  </a:cubicBezTo>
                  <a:cubicBezTo>
                    <a:pt x="5010" y="6239"/>
                    <a:pt x="4918" y="6308"/>
                    <a:pt x="4817" y="6376"/>
                  </a:cubicBezTo>
                  <a:cubicBezTo>
                    <a:pt x="4410" y="6649"/>
                    <a:pt x="4041" y="6877"/>
                    <a:pt x="3626" y="6889"/>
                  </a:cubicBezTo>
                  <a:cubicBezTo>
                    <a:pt x="3619" y="6889"/>
                    <a:pt x="3613" y="6889"/>
                    <a:pt x="3606" y="6889"/>
                  </a:cubicBezTo>
                  <a:cubicBezTo>
                    <a:pt x="3294" y="6889"/>
                    <a:pt x="3188" y="6670"/>
                    <a:pt x="3049" y="6394"/>
                  </a:cubicBezTo>
                  <a:cubicBezTo>
                    <a:pt x="3017" y="6331"/>
                    <a:pt x="2984" y="6265"/>
                    <a:pt x="2948" y="6201"/>
                  </a:cubicBezTo>
                  <a:cubicBezTo>
                    <a:pt x="2900" y="6116"/>
                    <a:pt x="2845" y="6021"/>
                    <a:pt x="2762" y="5951"/>
                  </a:cubicBezTo>
                  <a:cubicBezTo>
                    <a:pt x="2696" y="5893"/>
                    <a:pt x="2617" y="5857"/>
                    <a:pt x="2547" y="5829"/>
                  </a:cubicBezTo>
                  <a:cubicBezTo>
                    <a:pt x="2420" y="5776"/>
                    <a:pt x="2289" y="5735"/>
                    <a:pt x="2162" y="5695"/>
                  </a:cubicBezTo>
                  <a:cubicBezTo>
                    <a:pt x="2026" y="5653"/>
                    <a:pt x="1886" y="5609"/>
                    <a:pt x="1755" y="5552"/>
                  </a:cubicBezTo>
                  <a:cubicBezTo>
                    <a:pt x="1017" y="5234"/>
                    <a:pt x="457" y="4448"/>
                    <a:pt x="293" y="3499"/>
                  </a:cubicBezTo>
                  <a:cubicBezTo>
                    <a:pt x="139" y="2612"/>
                    <a:pt x="332" y="1736"/>
                    <a:pt x="821" y="1094"/>
                  </a:cubicBezTo>
                  <a:cubicBezTo>
                    <a:pt x="1276" y="496"/>
                    <a:pt x="2000" y="136"/>
                    <a:pt x="2701" y="136"/>
                  </a:cubicBezTo>
                  <a:close/>
                  <a:moveTo>
                    <a:pt x="2703" y="1"/>
                  </a:moveTo>
                  <a:cubicBezTo>
                    <a:pt x="1960" y="1"/>
                    <a:pt x="1195" y="381"/>
                    <a:pt x="713" y="1012"/>
                  </a:cubicBezTo>
                  <a:cubicBezTo>
                    <a:pt x="202" y="1684"/>
                    <a:pt x="1" y="2598"/>
                    <a:pt x="160" y="3522"/>
                  </a:cubicBezTo>
                  <a:cubicBezTo>
                    <a:pt x="332" y="4515"/>
                    <a:pt x="923" y="5341"/>
                    <a:pt x="1702" y="5676"/>
                  </a:cubicBezTo>
                  <a:cubicBezTo>
                    <a:pt x="1839" y="5735"/>
                    <a:pt x="1982" y="5781"/>
                    <a:pt x="2121" y="5823"/>
                  </a:cubicBezTo>
                  <a:cubicBezTo>
                    <a:pt x="2246" y="5863"/>
                    <a:pt x="2374" y="5904"/>
                    <a:pt x="2496" y="5953"/>
                  </a:cubicBezTo>
                  <a:cubicBezTo>
                    <a:pt x="2558" y="5978"/>
                    <a:pt x="2623" y="6008"/>
                    <a:pt x="2674" y="6053"/>
                  </a:cubicBezTo>
                  <a:cubicBezTo>
                    <a:pt x="2740" y="6109"/>
                    <a:pt x="2786" y="6189"/>
                    <a:pt x="2830" y="6267"/>
                  </a:cubicBezTo>
                  <a:cubicBezTo>
                    <a:pt x="2865" y="6329"/>
                    <a:pt x="2897" y="6393"/>
                    <a:pt x="2928" y="6455"/>
                  </a:cubicBezTo>
                  <a:cubicBezTo>
                    <a:pt x="3069" y="6735"/>
                    <a:pt x="3214" y="7024"/>
                    <a:pt x="3607" y="7024"/>
                  </a:cubicBezTo>
                  <a:lnTo>
                    <a:pt x="3631" y="7024"/>
                  </a:lnTo>
                  <a:cubicBezTo>
                    <a:pt x="4118" y="7010"/>
                    <a:pt x="4566" y="6708"/>
                    <a:pt x="4893" y="6488"/>
                  </a:cubicBezTo>
                  <a:cubicBezTo>
                    <a:pt x="5012" y="6408"/>
                    <a:pt x="5132" y="6317"/>
                    <a:pt x="5164" y="6174"/>
                  </a:cubicBezTo>
                  <a:cubicBezTo>
                    <a:pt x="5189" y="6057"/>
                    <a:pt x="5144" y="5940"/>
                    <a:pt x="5110" y="5854"/>
                  </a:cubicBezTo>
                  <a:lnTo>
                    <a:pt x="4842" y="5165"/>
                  </a:lnTo>
                  <a:cubicBezTo>
                    <a:pt x="4824" y="5119"/>
                    <a:pt x="4804" y="5068"/>
                    <a:pt x="4808" y="5023"/>
                  </a:cubicBezTo>
                  <a:cubicBezTo>
                    <a:pt x="4813" y="4971"/>
                    <a:pt x="4851" y="4921"/>
                    <a:pt x="4891" y="4868"/>
                  </a:cubicBezTo>
                  <a:lnTo>
                    <a:pt x="4914" y="4839"/>
                  </a:lnTo>
                  <a:cubicBezTo>
                    <a:pt x="5102" y="4580"/>
                    <a:pt x="5168" y="4257"/>
                    <a:pt x="5207" y="3974"/>
                  </a:cubicBezTo>
                  <a:cubicBezTo>
                    <a:pt x="5338" y="3049"/>
                    <a:pt x="5244" y="2235"/>
                    <a:pt x="4929" y="1556"/>
                  </a:cubicBezTo>
                  <a:cubicBezTo>
                    <a:pt x="4555" y="750"/>
                    <a:pt x="3840" y="167"/>
                    <a:pt x="3062" y="31"/>
                  </a:cubicBezTo>
                  <a:cubicBezTo>
                    <a:pt x="2944" y="11"/>
                    <a:pt x="2824" y="1"/>
                    <a:pt x="2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379125" y="1270250"/>
              <a:ext cx="61900" cy="55300"/>
            </a:xfrm>
            <a:custGeom>
              <a:avLst/>
              <a:gdLst/>
              <a:ahLst/>
              <a:cxnLst/>
              <a:rect l="l" t="t" r="r" b="b"/>
              <a:pathLst>
                <a:path w="2476" h="2212" extrusionOk="0">
                  <a:moveTo>
                    <a:pt x="1814" y="1"/>
                  </a:moveTo>
                  <a:cubicBezTo>
                    <a:pt x="1780" y="2"/>
                    <a:pt x="1746" y="29"/>
                    <a:pt x="1745" y="66"/>
                  </a:cubicBezTo>
                  <a:cubicBezTo>
                    <a:pt x="1743" y="104"/>
                    <a:pt x="1772" y="135"/>
                    <a:pt x="1809" y="137"/>
                  </a:cubicBezTo>
                  <a:cubicBezTo>
                    <a:pt x="1855" y="138"/>
                    <a:pt x="1900" y="161"/>
                    <a:pt x="1935" y="200"/>
                  </a:cubicBezTo>
                  <a:cubicBezTo>
                    <a:pt x="1968" y="237"/>
                    <a:pt x="1986" y="283"/>
                    <a:pt x="1983" y="328"/>
                  </a:cubicBezTo>
                  <a:cubicBezTo>
                    <a:pt x="1982" y="343"/>
                    <a:pt x="1980" y="357"/>
                    <a:pt x="1978" y="372"/>
                  </a:cubicBezTo>
                  <a:cubicBezTo>
                    <a:pt x="1969" y="421"/>
                    <a:pt x="1960" y="483"/>
                    <a:pt x="1992" y="540"/>
                  </a:cubicBezTo>
                  <a:cubicBezTo>
                    <a:pt x="2020" y="593"/>
                    <a:pt x="2070" y="618"/>
                    <a:pt x="2109" y="639"/>
                  </a:cubicBezTo>
                  <a:cubicBezTo>
                    <a:pt x="2137" y="653"/>
                    <a:pt x="2161" y="665"/>
                    <a:pt x="2171" y="681"/>
                  </a:cubicBezTo>
                  <a:cubicBezTo>
                    <a:pt x="2183" y="701"/>
                    <a:pt x="2178" y="736"/>
                    <a:pt x="2171" y="773"/>
                  </a:cubicBezTo>
                  <a:cubicBezTo>
                    <a:pt x="2163" y="832"/>
                    <a:pt x="2152" y="904"/>
                    <a:pt x="2199" y="967"/>
                  </a:cubicBezTo>
                  <a:cubicBezTo>
                    <a:pt x="2218" y="991"/>
                    <a:pt x="2243" y="1007"/>
                    <a:pt x="2262" y="1020"/>
                  </a:cubicBezTo>
                  <a:cubicBezTo>
                    <a:pt x="2269" y="1024"/>
                    <a:pt x="2277" y="1030"/>
                    <a:pt x="2283" y="1035"/>
                  </a:cubicBezTo>
                  <a:cubicBezTo>
                    <a:pt x="2328" y="1071"/>
                    <a:pt x="2332" y="1145"/>
                    <a:pt x="2314" y="1200"/>
                  </a:cubicBezTo>
                  <a:cubicBezTo>
                    <a:pt x="2290" y="1269"/>
                    <a:pt x="2231" y="1330"/>
                    <a:pt x="2179" y="1380"/>
                  </a:cubicBezTo>
                  <a:cubicBezTo>
                    <a:pt x="1861" y="1687"/>
                    <a:pt x="1469" y="1914"/>
                    <a:pt x="1045" y="2039"/>
                  </a:cubicBezTo>
                  <a:cubicBezTo>
                    <a:pt x="980" y="2059"/>
                    <a:pt x="912" y="2076"/>
                    <a:pt x="847" y="2076"/>
                  </a:cubicBezTo>
                  <a:cubicBezTo>
                    <a:pt x="828" y="2076"/>
                    <a:pt x="809" y="2075"/>
                    <a:pt x="790" y="2071"/>
                  </a:cubicBezTo>
                  <a:cubicBezTo>
                    <a:pt x="727" y="2061"/>
                    <a:pt x="651" y="2017"/>
                    <a:pt x="636" y="1947"/>
                  </a:cubicBezTo>
                  <a:cubicBezTo>
                    <a:pt x="632" y="1930"/>
                    <a:pt x="632" y="1909"/>
                    <a:pt x="631" y="1887"/>
                  </a:cubicBezTo>
                  <a:cubicBezTo>
                    <a:pt x="631" y="1842"/>
                    <a:pt x="628" y="1790"/>
                    <a:pt x="601" y="1741"/>
                  </a:cubicBezTo>
                  <a:cubicBezTo>
                    <a:pt x="563" y="1677"/>
                    <a:pt x="499" y="1649"/>
                    <a:pt x="442" y="1624"/>
                  </a:cubicBezTo>
                  <a:cubicBezTo>
                    <a:pt x="389" y="1601"/>
                    <a:pt x="356" y="1585"/>
                    <a:pt x="349" y="1561"/>
                  </a:cubicBezTo>
                  <a:cubicBezTo>
                    <a:pt x="343" y="1544"/>
                    <a:pt x="350" y="1518"/>
                    <a:pt x="356" y="1490"/>
                  </a:cubicBezTo>
                  <a:cubicBezTo>
                    <a:pt x="366" y="1451"/>
                    <a:pt x="376" y="1406"/>
                    <a:pt x="365" y="1357"/>
                  </a:cubicBezTo>
                  <a:cubicBezTo>
                    <a:pt x="349" y="1296"/>
                    <a:pt x="305" y="1256"/>
                    <a:pt x="271" y="1224"/>
                  </a:cubicBezTo>
                  <a:cubicBezTo>
                    <a:pt x="260" y="1215"/>
                    <a:pt x="249" y="1205"/>
                    <a:pt x="240" y="1195"/>
                  </a:cubicBezTo>
                  <a:cubicBezTo>
                    <a:pt x="131" y="1080"/>
                    <a:pt x="171" y="938"/>
                    <a:pt x="224" y="839"/>
                  </a:cubicBezTo>
                  <a:cubicBezTo>
                    <a:pt x="242" y="805"/>
                    <a:pt x="229" y="765"/>
                    <a:pt x="196" y="747"/>
                  </a:cubicBezTo>
                  <a:cubicBezTo>
                    <a:pt x="186" y="742"/>
                    <a:pt x="175" y="739"/>
                    <a:pt x="165" y="739"/>
                  </a:cubicBezTo>
                  <a:cubicBezTo>
                    <a:pt x="140" y="739"/>
                    <a:pt x="117" y="752"/>
                    <a:pt x="104" y="775"/>
                  </a:cubicBezTo>
                  <a:cubicBezTo>
                    <a:pt x="0" y="971"/>
                    <a:pt x="14" y="1153"/>
                    <a:pt x="141" y="1288"/>
                  </a:cubicBezTo>
                  <a:cubicBezTo>
                    <a:pt x="153" y="1300"/>
                    <a:pt x="166" y="1312"/>
                    <a:pt x="179" y="1324"/>
                  </a:cubicBezTo>
                  <a:cubicBezTo>
                    <a:pt x="204" y="1346"/>
                    <a:pt x="228" y="1368"/>
                    <a:pt x="233" y="1389"/>
                  </a:cubicBezTo>
                  <a:cubicBezTo>
                    <a:pt x="238" y="1407"/>
                    <a:pt x="231" y="1431"/>
                    <a:pt x="225" y="1459"/>
                  </a:cubicBezTo>
                  <a:cubicBezTo>
                    <a:pt x="215" y="1499"/>
                    <a:pt x="203" y="1549"/>
                    <a:pt x="219" y="1601"/>
                  </a:cubicBezTo>
                  <a:cubicBezTo>
                    <a:pt x="246" y="1686"/>
                    <a:pt x="325" y="1720"/>
                    <a:pt x="387" y="1748"/>
                  </a:cubicBezTo>
                  <a:cubicBezTo>
                    <a:pt x="430" y="1766"/>
                    <a:pt x="469" y="1783"/>
                    <a:pt x="483" y="1809"/>
                  </a:cubicBezTo>
                  <a:cubicBezTo>
                    <a:pt x="495" y="1828"/>
                    <a:pt x="495" y="1857"/>
                    <a:pt x="496" y="1890"/>
                  </a:cubicBezTo>
                  <a:cubicBezTo>
                    <a:pt x="496" y="1916"/>
                    <a:pt x="497" y="1946"/>
                    <a:pt x="504" y="1976"/>
                  </a:cubicBezTo>
                  <a:cubicBezTo>
                    <a:pt x="532" y="2108"/>
                    <a:pt x="656" y="2186"/>
                    <a:pt x="766" y="2205"/>
                  </a:cubicBezTo>
                  <a:cubicBezTo>
                    <a:pt x="793" y="2209"/>
                    <a:pt x="820" y="2211"/>
                    <a:pt x="846" y="2211"/>
                  </a:cubicBezTo>
                  <a:cubicBezTo>
                    <a:pt x="928" y="2211"/>
                    <a:pt x="1008" y="2192"/>
                    <a:pt x="1084" y="2170"/>
                  </a:cubicBezTo>
                  <a:cubicBezTo>
                    <a:pt x="1529" y="2038"/>
                    <a:pt x="1940" y="1799"/>
                    <a:pt x="2273" y="1478"/>
                  </a:cubicBezTo>
                  <a:cubicBezTo>
                    <a:pt x="2337" y="1416"/>
                    <a:pt x="2407" y="1343"/>
                    <a:pt x="2441" y="1243"/>
                  </a:cubicBezTo>
                  <a:cubicBezTo>
                    <a:pt x="2476" y="1145"/>
                    <a:pt x="2467" y="1011"/>
                    <a:pt x="2370" y="930"/>
                  </a:cubicBezTo>
                  <a:cubicBezTo>
                    <a:pt x="2359" y="922"/>
                    <a:pt x="2347" y="914"/>
                    <a:pt x="2337" y="907"/>
                  </a:cubicBezTo>
                  <a:cubicBezTo>
                    <a:pt x="2324" y="898"/>
                    <a:pt x="2312" y="891"/>
                    <a:pt x="2307" y="884"/>
                  </a:cubicBezTo>
                  <a:cubicBezTo>
                    <a:pt x="2294" y="867"/>
                    <a:pt x="2299" y="832"/>
                    <a:pt x="2305" y="794"/>
                  </a:cubicBezTo>
                  <a:cubicBezTo>
                    <a:pt x="2313" y="740"/>
                    <a:pt x="2323" y="674"/>
                    <a:pt x="2288" y="613"/>
                  </a:cubicBezTo>
                  <a:cubicBezTo>
                    <a:pt x="2259" y="564"/>
                    <a:pt x="2211" y="538"/>
                    <a:pt x="2172" y="519"/>
                  </a:cubicBezTo>
                  <a:cubicBezTo>
                    <a:pt x="2144" y="504"/>
                    <a:pt x="2119" y="491"/>
                    <a:pt x="2110" y="475"/>
                  </a:cubicBezTo>
                  <a:cubicBezTo>
                    <a:pt x="2101" y="458"/>
                    <a:pt x="2106" y="427"/>
                    <a:pt x="2111" y="394"/>
                  </a:cubicBezTo>
                  <a:cubicBezTo>
                    <a:pt x="2113" y="375"/>
                    <a:pt x="2117" y="356"/>
                    <a:pt x="2118" y="336"/>
                  </a:cubicBezTo>
                  <a:cubicBezTo>
                    <a:pt x="2123" y="256"/>
                    <a:pt x="2093" y="173"/>
                    <a:pt x="2035" y="109"/>
                  </a:cubicBezTo>
                  <a:cubicBezTo>
                    <a:pt x="1977" y="44"/>
                    <a:pt x="1897" y="4"/>
                    <a:pt x="1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384675" y="1290125"/>
              <a:ext cx="32500" cy="16125"/>
            </a:xfrm>
            <a:custGeom>
              <a:avLst/>
              <a:gdLst/>
              <a:ahLst/>
              <a:cxnLst/>
              <a:rect l="l" t="t" r="r" b="b"/>
              <a:pathLst>
                <a:path w="1300" h="645" extrusionOk="0">
                  <a:moveTo>
                    <a:pt x="1223" y="1"/>
                  </a:moveTo>
                  <a:cubicBezTo>
                    <a:pt x="1211" y="1"/>
                    <a:pt x="1199" y="4"/>
                    <a:pt x="1187" y="10"/>
                  </a:cubicBezTo>
                  <a:cubicBezTo>
                    <a:pt x="675" y="323"/>
                    <a:pt x="63" y="511"/>
                    <a:pt x="57" y="514"/>
                  </a:cubicBezTo>
                  <a:cubicBezTo>
                    <a:pt x="21" y="524"/>
                    <a:pt x="1" y="562"/>
                    <a:pt x="11" y="598"/>
                  </a:cubicBezTo>
                  <a:cubicBezTo>
                    <a:pt x="21" y="627"/>
                    <a:pt x="48" y="645"/>
                    <a:pt x="76" y="645"/>
                  </a:cubicBezTo>
                  <a:cubicBezTo>
                    <a:pt x="83" y="645"/>
                    <a:pt x="89" y="645"/>
                    <a:pt x="96" y="643"/>
                  </a:cubicBezTo>
                  <a:cubicBezTo>
                    <a:pt x="121" y="634"/>
                    <a:pt x="729" y="448"/>
                    <a:pt x="1258" y="126"/>
                  </a:cubicBezTo>
                  <a:cubicBezTo>
                    <a:pt x="1290" y="107"/>
                    <a:pt x="1300" y="65"/>
                    <a:pt x="1280" y="33"/>
                  </a:cubicBezTo>
                  <a:cubicBezTo>
                    <a:pt x="1268" y="12"/>
                    <a:pt x="1246" y="1"/>
                    <a:pt x="1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412275" y="1292725"/>
              <a:ext cx="25325" cy="17500"/>
            </a:xfrm>
            <a:custGeom>
              <a:avLst/>
              <a:gdLst/>
              <a:ahLst/>
              <a:cxnLst/>
              <a:rect l="l" t="t" r="r" b="b"/>
              <a:pathLst>
                <a:path w="1013" h="700" extrusionOk="0">
                  <a:moveTo>
                    <a:pt x="936" y="1"/>
                  </a:moveTo>
                  <a:cubicBezTo>
                    <a:pt x="922" y="1"/>
                    <a:pt x="907" y="5"/>
                    <a:pt x="894" y="15"/>
                  </a:cubicBezTo>
                  <a:cubicBezTo>
                    <a:pt x="610" y="243"/>
                    <a:pt x="49" y="570"/>
                    <a:pt x="44" y="573"/>
                  </a:cubicBezTo>
                  <a:cubicBezTo>
                    <a:pt x="12" y="591"/>
                    <a:pt x="0" y="633"/>
                    <a:pt x="19" y="665"/>
                  </a:cubicBezTo>
                  <a:cubicBezTo>
                    <a:pt x="32" y="687"/>
                    <a:pt x="55" y="699"/>
                    <a:pt x="78" y="699"/>
                  </a:cubicBezTo>
                  <a:cubicBezTo>
                    <a:pt x="90" y="699"/>
                    <a:pt x="102" y="696"/>
                    <a:pt x="112" y="689"/>
                  </a:cubicBezTo>
                  <a:cubicBezTo>
                    <a:pt x="135" y="677"/>
                    <a:pt x="687" y="355"/>
                    <a:pt x="979" y="121"/>
                  </a:cubicBezTo>
                  <a:cubicBezTo>
                    <a:pt x="1009" y="98"/>
                    <a:pt x="1013" y="55"/>
                    <a:pt x="989" y="26"/>
                  </a:cubicBezTo>
                  <a:cubicBezTo>
                    <a:pt x="976" y="9"/>
                    <a:pt x="956" y="1"/>
                    <a:pt x="9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334825" y="1181475"/>
              <a:ext cx="85175" cy="108850"/>
            </a:xfrm>
            <a:custGeom>
              <a:avLst/>
              <a:gdLst/>
              <a:ahLst/>
              <a:cxnLst/>
              <a:rect l="l" t="t" r="r" b="b"/>
              <a:pathLst>
                <a:path w="3407" h="4354" extrusionOk="0">
                  <a:moveTo>
                    <a:pt x="2348" y="136"/>
                  </a:moveTo>
                  <a:cubicBezTo>
                    <a:pt x="2362" y="136"/>
                    <a:pt x="2377" y="138"/>
                    <a:pt x="2392" y="144"/>
                  </a:cubicBezTo>
                  <a:cubicBezTo>
                    <a:pt x="2435" y="162"/>
                    <a:pt x="2471" y="207"/>
                    <a:pt x="2501" y="278"/>
                  </a:cubicBezTo>
                  <a:cubicBezTo>
                    <a:pt x="2593" y="500"/>
                    <a:pt x="2543" y="778"/>
                    <a:pt x="2380" y="955"/>
                  </a:cubicBezTo>
                  <a:cubicBezTo>
                    <a:pt x="2370" y="968"/>
                    <a:pt x="2358" y="978"/>
                    <a:pt x="2346" y="989"/>
                  </a:cubicBezTo>
                  <a:lnTo>
                    <a:pt x="2231" y="679"/>
                  </a:lnTo>
                  <a:cubicBezTo>
                    <a:pt x="2189" y="566"/>
                    <a:pt x="2137" y="426"/>
                    <a:pt x="2165" y="301"/>
                  </a:cubicBezTo>
                  <a:cubicBezTo>
                    <a:pt x="2179" y="241"/>
                    <a:pt x="2226" y="182"/>
                    <a:pt x="2282" y="154"/>
                  </a:cubicBezTo>
                  <a:cubicBezTo>
                    <a:pt x="2300" y="144"/>
                    <a:pt x="2323" y="136"/>
                    <a:pt x="2348" y="136"/>
                  </a:cubicBezTo>
                  <a:close/>
                  <a:moveTo>
                    <a:pt x="1150" y="257"/>
                  </a:moveTo>
                  <a:cubicBezTo>
                    <a:pt x="1166" y="261"/>
                    <a:pt x="1185" y="273"/>
                    <a:pt x="1203" y="287"/>
                  </a:cubicBezTo>
                  <a:cubicBezTo>
                    <a:pt x="1451" y="473"/>
                    <a:pt x="1593" y="780"/>
                    <a:pt x="1574" y="1078"/>
                  </a:cubicBezTo>
                  <a:cubicBezTo>
                    <a:pt x="1327" y="939"/>
                    <a:pt x="1182" y="663"/>
                    <a:pt x="1112" y="496"/>
                  </a:cubicBezTo>
                  <a:cubicBezTo>
                    <a:pt x="1091" y="443"/>
                    <a:pt x="1067" y="381"/>
                    <a:pt x="1078" y="328"/>
                  </a:cubicBezTo>
                  <a:cubicBezTo>
                    <a:pt x="1084" y="290"/>
                    <a:pt x="1116" y="257"/>
                    <a:pt x="1144" y="257"/>
                  </a:cubicBezTo>
                  <a:close/>
                  <a:moveTo>
                    <a:pt x="241" y="1540"/>
                  </a:moveTo>
                  <a:cubicBezTo>
                    <a:pt x="272" y="1540"/>
                    <a:pt x="305" y="1548"/>
                    <a:pt x="332" y="1555"/>
                  </a:cubicBezTo>
                  <a:cubicBezTo>
                    <a:pt x="527" y="1608"/>
                    <a:pt x="692" y="1720"/>
                    <a:pt x="837" y="1862"/>
                  </a:cubicBezTo>
                  <a:cubicBezTo>
                    <a:pt x="811" y="1864"/>
                    <a:pt x="786" y="1866"/>
                    <a:pt x="760" y="1866"/>
                  </a:cubicBezTo>
                  <a:cubicBezTo>
                    <a:pt x="527" y="1866"/>
                    <a:pt x="293" y="1766"/>
                    <a:pt x="146" y="1592"/>
                  </a:cubicBezTo>
                  <a:cubicBezTo>
                    <a:pt x="153" y="1574"/>
                    <a:pt x="173" y="1555"/>
                    <a:pt x="196" y="1547"/>
                  </a:cubicBezTo>
                  <a:cubicBezTo>
                    <a:pt x="210" y="1542"/>
                    <a:pt x="225" y="1540"/>
                    <a:pt x="241" y="1540"/>
                  </a:cubicBezTo>
                  <a:close/>
                  <a:moveTo>
                    <a:pt x="2348" y="1"/>
                  </a:moveTo>
                  <a:cubicBezTo>
                    <a:pt x="2305" y="1"/>
                    <a:pt x="2262" y="11"/>
                    <a:pt x="2220" y="33"/>
                  </a:cubicBezTo>
                  <a:cubicBezTo>
                    <a:pt x="2128" y="80"/>
                    <a:pt x="2057" y="171"/>
                    <a:pt x="2034" y="271"/>
                  </a:cubicBezTo>
                  <a:cubicBezTo>
                    <a:pt x="1996" y="435"/>
                    <a:pt x="2055" y="596"/>
                    <a:pt x="2104" y="726"/>
                  </a:cubicBezTo>
                  <a:lnTo>
                    <a:pt x="2233" y="1072"/>
                  </a:lnTo>
                  <a:cubicBezTo>
                    <a:pt x="2130" y="1131"/>
                    <a:pt x="2011" y="1163"/>
                    <a:pt x="1892" y="1163"/>
                  </a:cubicBezTo>
                  <a:cubicBezTo>
                    <a:pt x="1830" y="1163"/>
                    <a:pt x="1768" y="1155"/>
                    <a:pt x="1709" y="1137"/>
                  </a:cubicBezTo>
                  <a:cubicBezTo>
                    <a:pt x="1708" y="1137"/>
                    <a:pt x="1706" y="1136"/>
                    <a:pt x="1705" y="1136"/>
                  </a:cubicBezTo>
                  <a:cubicBezTo>
                    <a:pt x="1746" y="777"/>
                    <a:pt x="1582" y="403"/>
                    <a:pt x="1284" y="179"/>
                  </a:cubicBezTo>
                  <a:cubicBezTo>
                    <a:pt x="1252" y="155"/>
                    <a:pt x="1215" y="131"/>
                    <a:pt x="1169" y="124"/>
                  </a:cubicBezTo>
                  <a:cubicBezTo>
                    <a:pt x="1160" y="123"/>
                    <a:pt x="1152" y="122"/>
                    <a:pt x="1144" y="122"/>
                  </a:cubicBezTo>
                  <a:cubicBezTo>
                    <a:pt x="1044" y="122"/>
                    <a:pt x="961" y="210"/>
                    <a:pt x="944" y="303"/>
                  </a:cubicBezTo>
                  <a:cubicBezTo>
                    <a:pt x="928" y="389"/>
                    <a:pt x="956" y="471"/>
                    <a:pt x="987" y="548"/>
                  </a:cubicBezTo>
                  <a:cubicBezTo>
                    <a:pt x="1122" y="872"/>
                    <a:pt x="1319" y="1105"/>
                    <a:pt x="1552" y="1220"/>
                  </a:cubicBezTo>
                  <a:cubicBezTo>
                    <a:pt x="1483" y="1500"/>
                    <a:pt x="1264" y="1743"/>
                    <a:pt x="994" y="1830"/>
                  </a:cubicBezTo>
                  <a:cubicBezTo>
                    <a:pt x="822" y="1644"/>
                    <a:pt x="618" y="1492"/>
                    <a:pt x="366" y="1425"/>
                  </a:cubicBezTo>
                  <a:cubicBezTo>
                    <a:pt x="330" y="1415"/>
                    <a:pt x="286" y="1406"/>
                    <a:pt x="240" y="1406"/>
                  </a:cubicBezTo>
                  <a:cubicBezTo>
                    <a:pt x="212" y="1406"/>
                    <a:pt x="183" y="1409"/>
                    <a:pt x="154" y="1419"/>
                  </a:cubicBezTo>
                  <a:cubicBezTo>
                    <a:pt x="61" y="1450"/>
                    <a:pt x="0" y="1537"/>
                    <a:pt x="11" y="1623"/>
                  </a:cubicBezTo>
                  <a:lnTo>
                    <a:pt x="14" y="1642"/>
                  </a:lnTo>
                  <a:lnTo>
                    <a:pt x="25" y="1656"/>
                  </a:lnTo>
                  <a:cubicBezTo>
                    <a:pt x="195" y="1874"/>
                    <a:pt x="479" y="2001"/>
                    <a:pt x="761" y="2001"/>
                  </a:cubicBezTo>
                  <a:cubicBezTo>
                    <a:pt x="824" y="2001"/>
                    <a:pt x="886" y="1994"/>
                    <a:pt x="948" y="1982"/>
                  </a:cubicBezTo>
                  <a:cubicBezTo>
                    <a:pt x="1058" y="2110"/>
                    <a:pt x="1155" y="2253"/>
                    <a:pt x="1242" y="2392"/>
                  </a:cubicBezTo>
                  <a:cubicBezTo>
                    <a:pt x="1621" y="2995"/>
                    <a:pt x="1936" y="3641"/>
                    <a:pt x="2179" y="4309"/>
                  </a:cubicBezTo>
                  <a:cubicBezTo>
                    <a:pt x="2189" y="4336"/>
                    <a:pt x="2215" y="4353"/>
                    <a:pt x="2242" y="4353"/>
                  </a:cubicBezTo>
                  <a:cubicBezTo>
                    <a:pt x="2250" y="4353"/>
                    <a:pt x="2257" y="4352"/>
                    <a:pt x="2266" y="4350"/>
                  </a:cubicBezTo>
                  <a:cubicBezTo>
                    <a:pt x="2300" y="4337"/>
                    <a:pt x="2318" y="4299"/>
                    <a:pt x="2305" y="4263"/>
                  </a:cubicBezTo>
                  <a:cubicBezTo>
                    <a:pt x="2060" y="3585"/>
                    <a:pt x="1740" y="2931"/>
                    <a:pt x="1357" y="2320"/>
                  </a:cubicBezTo>
                  <a:cubicBezTo>
                    <a:pt x="1276" y="2192"/>
                    <a:pt x="1188" y="2062"/>
                    <a:pt x="1089" y="1940"/>
                  </a:cubicBezTo>
                  <a:cubicBezTo>
                    <a:pt x="1376" y="1827"/>
                    <a:pt x="1600" y="1571"/>
                    <a:pt x="1679" y="1269"/>
                  </a:cubicBezTo>
                  <a:cubicBezTo>
                    <a:pt x="1750" y="1290"/>
                    <a:pt x="1822" y="1300"/>
                    <a:pt x="1895" y="1300"/>
                  </a:cubicBezTo>
                  <a:cubicBezTo>
                    <a:pt x="2029" y="1300"/>
                    <a:pt x="2163" y="1266"/>
                    <a:pt x="2281" y="1202"/>
                  </a:cubicBezTo>
                  <a:lnTo>
                    <a:pt x="3267" y="3853"/>
                  </a:lnTo>
                  <a:cubicBezTo>
                    <a:pt x="3277" y="3880"/>
                    <a:pt x="3303" y="3897"/>
                    <a:pt x="3331" y="3897"/>
                  </a:cubicBezTo>
                  <a:cubicBezTo>
                    <a:pt x="3339" y="3897"/>
                    <a:pt x="3347" y="3896"/>
                    <a:pt x="3354" y="3893"/>
                  </a:cubicBezTo>
                  <a:cubicBezTo>
                    <a:pt x="3389" y="3880"/>
                    <a:pt x="3407" y="3840"/>
                    <a:pt x="3394" y="3806"/>
                  </a:cubicBezTo>
                  <a:lnTo>
                    <a:pt x="2396" y="1125"/>
                  </a:lnTo>
                  <a:cubicBezTo>
                    <a:pt x="2426" y="1101"/>
                    <a:pt x="2454" y="1075"/>
                    <a:pt x="2480" y="1047"/>
                  </a:cubicBezTo>
                  <a:cubicBezTo>
                    <a:pt x="2680" y="829"/>
                    <a:pt x="2739" y="499"/>
                    <a:pt x="2626" y="226"/>
                  </a:cubicBezTo>
                  <a:cubicBezTo>
                    <a:pt x="2582" y="122"/>
                    <a:pt x="2521" y="52"/>
                    <a:pt x="2443" y="20"/>
                  </a:cubicBezTo>
                  <a:cubicBezTo>
                    <a:pt x="2413" y="7"/>
                    <a:pt x="2381" y="1"/>
                    <a:pt x="2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7809148" y="451361"/>
            <a:ext cx="537659" cy="641898"/>
            <a:chOff x="1524325" y="2743250"/>
            <a:chExt cx="246350" cy="294125"/>
          </a:xfrm>
        </p:grpSpPr>
        <p:sp>
          <p:nvSpPr>
            <p:cNvPr id="25" name="Google Shape;25;p2"/>
            <p:cNvSpPr/>
            <p:nvPr/>
          </p:nvSpPr>
          <p:spPr>
            <a:xfrm>
              <a:off x="1524325" y="2743250"/>
              <a:ext cx="246350" cy="294125"/>
            </a:xfrm>
            <a:custGeom>
              <a:avLst/>
              <a:gdLst/>
              <a:ahLst/>
              <a:cxnLst/>
              <a:rect l="l" t="t" r="r" b="b"/>
              <a:pathLst>
                <a:path w="9854" h="11765" extrusionOk="0">
                  <a:moveTo>
                    <a:pt x="4576" y="260"/>
                  </a:moveTo>
                  <a:cubicBezTo>
                    <a:pt x="5377" y="260"/>
                    <a:pt x="6153" y="479"/>
                    <a:pt x="6894" y="904"/>
                  </a:cubicBezTo>
                  <a:cubicBezTo>
                    <a:pt x="8319" y="1721"/>
                    <a:pt x="9294" y="3309"/>
                    <a:pt x="9376" y="4949"/>
                  </a:cubicBezTo>
                  <a:cubicBezTo>
                    <a:pt x="9395" y="5316"/>
                    <a:pt x="9375" y="5711"/>
                    <a:pt x="9313" y="6230"/>
                  </a:cubicBezTo>
                  <a:cubicBezTo>
                    <a:pt x="9159" y="7512"/>
                    <a:pt x="8872" y="8493"/>
                    <a:pt x="8410" y="9318"/>
                  </a:cubicBezTo>
                  <a:cubicBezTo>
                    <a:pt x="7849" y="10320"/>
                    <a:pt x="6994" y="11066"/>
                    <a:pt x="6061" y="11364"/>
                  </a:cubicBezTo>
                  <a:cubicBezTo>
                    <a:pt x="5772" y="11456"/>
                    <a:pt x="5484" y="11503"/>
                    <a:pt x="5210" y="11503"/>
                  </a:cubicBezTo>
                  <a:cubicBezTo>
                    <a:pt x="4952" y="11503"/>
                    <a:pt x="4708" y="11462"/>
                    <a:pt x="4487" y="11380"/>
                  </a:cubicBezTo>
                  <a:cubicBezTo>
                    <a:pt x="3971" y="11189"/>
                    <a:pt x="3774" y="11020"/>
                    <a:pt x="3688" y="10540"/>
                  </a:cubicBezTo>
                  <a:cubicBezTo>
                    <a:pt x="3651" y="10324"/>
                    <a:pt x="3477" y="9824"/>
                    <a:pt x="3495" y="9600"/>
                  </a:cubicBezTo>
                  <a:cubicBezTo>
                    <a:pt x="3516" y="9332"/>
                    <a:pt x="3539" y="9056"/>
                    <a:pt x="3474" y="8782"/>
                  </a:cubicBezTo>
                  <a:cubicBezTo>
                    <a:pt x="3308" y="8086"/>
                    <a:pt x="2636" y="7650"/>
                    <a:pt x="2145" y="7384"/>
                  </a:cubicBezTo>
                  <a:cubicBezTo>
                    <a:pt x="2083" y="7350"/>
                    <a:pt x="2021" y="7317"/>
                    <a:pt x="1958" y="7284"/>
                  </a:cubicBezTo>
                  <a:lnTo>
                    <a:pt x="1950" y="7280"/>
                  </a:lnTo>
                  <a:cubicBezTo>
                    <a:pt x="1473" y="7025"/>
                    <a:pt x="979" y="6763"/>
                    <a:pt x="696" y="6327"/>
                  </a:cubicBezTo>
                  <a:cubicBezTo>
                    <a:pt x="555" y="6109"/>
                    <a:pt x="459" y="5839"/>
                    <a:pt x="394" y="5474"/>
                  </a:cubicBezTo>
                  <a:cubicBezTo>
                    <a:pt x="267" y="4766"/>
                    <a:pt x="318" y="4009"/>
                    <a:pt x="541" y="3285"/>
                  </a:cubicBezTo>
                  <a:cubicBezTo>
                    <a:pt x="1022" y="1732"/>
                    <a:pt x="2281" y="769"/>
                    <a:pt x="3092" y="505"/>
                  </a:cubicBezTo>
                  <a:cubicBezTo>
                    <a:pt x="3595" y="341"/>
                    <a:pt x="4090" y="260"/>
                    <a:pt x="4576" y="260"/>
                  </a:cubicBezTo>
                  <a:close/>
                  <a:moveTo>
                    <a:pt x="4424" y="1"/>
                  </a:moveTo>
                  <a:cubicBezTo>
                    <a:pt x="3870" y="1"/>
                    <a:pt x="3314" y="85"/>
                    <a:pt x="2785" y="258"/>
                  </a:cubicBezTo>
                  <a:cubicBezTo>
                    <a:pt x="1571" y="652"/>
                    <a:pt x="658" y="2024"/>
                    <a:pt x="291" y="3208"/>
                  </a:cubicBezTo>
                  <a:cubicBezTo>
                    <a:pt x="55" y="3971"/>
                    <a:pt x="1" y="4771"/>
                    <a:pt x="135" y="5521"/>
                  </a:cubicBezTo>
                  <a:cubicBezTo>
                    <a:pt x="207" y="5920"/>
                    <a:pt x="315" y="6221"/>
                    <a:pt x="476" y="6469"/>
                  </a:cubicBezTo>
                  <a:cubicBezTo>
                    <a:pt x="795" y="6962"/>
                    <a:pt x="784" y="7172"/>
                    <a:pt x="1290" y="7441"/>
                  </a:cubicBezTo>
                  <a:cubicBezTo>
                    <a:pt x="1355" y="7476"/>
                    <a:pt x="1956" y="7580"/>
                    <a:pt x="2020" y="7614"/>
                  </a:cubicBezTo>
                  <a:cubicBezTo>
                    <a:pt x="2466" y="7857"/>
                    <a:pt x="3077" y="8249"/>
                    <a:pt x="3218" y="8843"/>
                  </a:cubicBezTo>
                  <a:cubicBezTo>
                    <a:pt x="3274" y="9076"/>
                    <a:pt x="3255" y="9320"/>
                    <a:pt x="3234" y="9579"/>
                  </a:cubicBezTo>
                  <a:cubicBezTo>
                    <a:pt x="3215" y="9821"/>
                    <a:pt x="3195" y="10070"/>
                    <a:pt x="3240" y="10319"/>
                  </a:cubicBezTo>
                  <a:cubicBezTo>
                    <a:pt x="3340" y="10889"/>
                    <a:pt x="3794" y="11402"/>
                    <a:pt x="4396" y="11626"/>
                  </a:cubicBezTo>
                  <a:cubicBezTo>
                    <a:pt x="4644" y="11717"/>
                    <a:pt x="4918" y="11764"/>
                    <a:pt x="5211" y="11764"/>
                  </a:cubicBezTo>
                  <a:cubicBezTo>
                    <a:pt x="5515" y="11764"/>
                    <a:pt x="5828" y="11714"/>
                    <a:pt x="6140" y="11614"/>
                  </a:cubicBezTo>
                  <a:cubicBezTo>
                    <a:pt x="7151" y="11291"/>
                    <a:pt x="8037" y="10521"/>
                    <a:pt x="8639" y="9445"/>
                  </a:cubicBezTo>
                  <a:cubicBezTo>
                    <a:pt x="9117" y="8591"/>
                    <a:pt x="9414" y="7578"/>
                    <a:pt x="9572" y="6261"/>
                  </a:cubicBezTo>
                  <a:cubicBezTo>
                    <a:pt x="9637" y="5727"/>
                    <a:pt x="9853" y="5252"/>
                    <a:pt x="9834" y="4869"/>
                  </a:cubicBezTo>
                  <a:cubicBezTo>
                    <a:pt x="9747" y="3141"/>
                    <a:pt x="8524" y="1538"/>
                    <a:pt x="7024" y="677"/>
                  </a:cubicBezTo>
                  <a:cubicBezTo>
                    <a:pt x="6244" y="230"/>
                    <a:pt x="5336" y="1"/>
                    <a:pt x="4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547000" y="2776375"/>
              <a:ext cx="81750" cy="72700"/>
            </a:xfrm>
            <a:custGeom>
              <a:avLst/>
              <a:gdLst/>
              <a:ahLst/>
              <a:cxnLst/>
              <a:rect l="l" t="t" r="r" b="b"/>
              <a:pathLst>
                <a:path w="3270" h="2908" extrusionOk="0">
                  <a:moveTo>
                    <a:pt x="1800" y="248"/>
                  </a:moveTo>
                  <a:cubicBezTo>
                    <a:pt x="2191" y="248"/>
                    <a:pt x="2675" y="374"/>
                    <a:pt x="2873" y="656"/>
                  </a:cubicBezTo>
                  <a:cubicBezTo>
                    <a:pt x="2963" y="783"/>
                    <a:pt x="3000" y="943"/>
                    <a:pt x="2978" y="1097"/>
                  </a:cubicBezTo>
                  <a:cubicBezTo>
                    <a:pt x="2928" y="1428"/>
                    <a:pt x="2932" y="1447"/>
                    <a:pt x="2684" y="1585"/>
                  </a:cubicBezTo>
                  <a:cubicBezTo>
                    <a:pt x="2583" y="1641"/>
                    <a:pt x="2050" y="1747"/>
                    <a:pt x="1946" y="1797"/>
                  </a:cubicBezTo>
                  <a:lnTo>
                    <a:pt x="1741" y="1957"/>
                  </a:lnTo>
                  <a:cubicBezTo>
                    <a:pt x="1521" y="2063"/>
                    <a:pt x="1435" y="2310"/>
                    <a:pt x="1238" y="2473"/>
                  </a:cubicBezTo>
                  <a:cubicBezTo>
                    <a:pt x="1205" y="2501"/>
                    <a:pt x="853" y="2583"/>
                    <a:pt x="764" y="2622"/>
                  </a:cubicBezTo>
                  <a:cubicBezTo>
                    <a:pt x="721" y="2640"/>
                    <a:pt x="686" y="2649"/>
                    <a:pt x="656" y="2649"/>
                  </a:cubicBezTo>
                  <a:cubicBezTo>
                    <a:pt x="546" y="2649"/>
                    <a:pt x="506" y="2530"/>
                    <a:pt x="396" y="2304"/>
                  </a:cubicBezTo>
                  <a:cubicBezTo>
                    <a:pt x="268" y="2037"/>
                    <a:pt x="294" y="1654"/>
                    <a:pt x="469" y="1251"/>
                  </a:cubicBezTo>
                  <a:cubicBezTo>
                    <a:pt x="632" y="871"/>
                    <a:pt x="905" y="537"/>
                    <a:pt x="1181" y="380"/>
                  </a:cubicBezTo>
                  <a:cubicBezTo>
                    <a:pt x="1332" y="295"/>
                    <a:pt x="1552" y="248"/>
                    <a:pt x="1800" y="248"/>
                  </a:cubicBezTo>
                  <a:close/>
                  <a:moveTo>
                    <a:pt x="1988" y="0"/>
                  </a:moveTo>
                  <a:cubicBezTo>
                    <a:pt x="1871" y="0"/>
                    <a:pt x="1762" y="23"/>
                    <a:pt x="1661" y="58"/>
                  </a:cubicBezTo>
                  <a:cubicBezTo>
                    <a:pt x="1441" y="73"/>
                    <a:pt x="1238" y="124"/>
                    <a:pt x="1085" y="211"/>
                  </a:cubicBezTo>
                  <a:cubicBezTo>
                    <a:pt x="888" y="322"/>
                    <a:pt x="704" y="500"/>
                    <a:pt x="549" y="714"/>
                  </a:cubicBezTo>
                  <a:cubicBezTo>
                    <a:pt x="415" y="831"/>
                    <a:pt x="300" y="974"/>
                    <a:pt x="222" y="1157"/>
                  </a:cubicBezTo>
                  <a:cubicBezTo>
                    <a:pt x="23" y="1626"/>
                    <a:pt x="1" y="2085"/>
                    <a:pt x="160" y="2418"/>
                  </a:cubicBezTo>
                  <a:cubicBezTo>
                    <a:pt x="299" y="2706"/>
                    <a:pt x="604" y="2908"/>
                    <a:pt x="903" y="2908"/>
                  </a:cubicBezTo>
                  <a:cubicBezTo>
                    <a:pt x="992" y="2908"/>
                    <a:pt x="1077" y="2890"/>
                    <a:pt x="1159" y="2856"/>
                  </a:cubicBezTo>
                  <a:cubicBezTo>
                    <a:pt x="1289" y="2801"/>
                    <a:pt x="1393" y="2707"/>
                    <a:pt x="1484" y="2625"/>
                  </a:cubicBezTo>
                  <a:cubicBezTo>
                    <a:pt x="1514" y="2598"/>
                    <a:pt x="1544" y="2570"/>
                    <a:pt x="1576" y="2544"/>
                  </a:cubicBezTo>
                  <a:cubicBezTo>
                    <a:pt x="1749" y="2402"/>
                    <a:pt x="1952" y="2303"/>
                    <a:pt x="2169" y="2199"/>
                  </a:cubicBezTo>
                  <a:cubicBezTo>
                    <a:pt x="2278" y="2146"/>
                    <a:pt x="2391" y="2092"/>
                    <a:pt x="2500" y="2031"/>
                  </a:cubicBezTo>
                  <a:cubicBezTo>
                    <a:pt x="2801" y="1864"/>
                    <a:pt x="3171" y="1573"/>
                    <a:pt x="3236" y="1136"/>
                  </a:cubicBezTo>
                  <a:cubicBezTo>
                    <a:pt x="3270" y="917"/>
                    <a:pt x="3215" y="687"/>
                    <a:pt x="3088" y="505"/>
                  </a:cubicBezTo>
                  <a:cubicBezTo>
                    <a:pt x="2912" y="255"/>
                    <a:pt x="2561" y="75"/>
                    <a:pt x="2127" y="11"/>
                  </a:cubicBezTo>
                  <a:cubicBezTo>
                    <a:pt x="2079" y="4"/>
                    <a:pt x="2033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646375" y="2771225"/>
              <a:ext cx="68475" cy="74875"/>
            </a:xfrm>
            <a:custGeom>
              <a:avLst/>
              <a:gdLst/>
              <a:ahLst/>
              <a:cxnLst/>
              <a:rect l="l" t="t" r="r" b="b"/>
              <a:pathLst>
                <a:path w="2739" h="2995" extrusionOk="0">
                  <a:moveTo>
                    <a:pt x="1250" y="363"/>
                  </a:moveTo>
                  <a:cubicBezTo>
                    <a:pt x="1413" y="363"/>
                    <a:pt x="1571" y="399"/>
                    <a:pt x="1694" y="482"/>
                  </a:cubicBezTo>
                  <a:cubicBezTo>
                    <a:pt x="1966" y="664"/>
                    <a:pt x="2299" y="1142"/>
                    <a:pt x="2427" y="1794"/>
                  </a:cubicBezTo>
                  <a:cubicBezTo>
                    <a:pt x="2473" y="2029"/>
                    <a:pt x="2470" y="2219"/>
                    <a:pt x="2415" y="2376"/>
                  </a:cubicBezTo>
                  <a:cubicBezTo>
                    <a:pt x="2353" y="2556"/>
                    <a:pt x="2214" y="2694"/>
                    <a:pt x="2059" y="2725"/>
                  </a:cubicBezTo>
                  <a:cubicBezTo>
                    <a:pt x="2033" y="2730"/>
                    <a:pt x="2007" y="2733"/>
                    <a:pt x="1981" y="2733"/>
                  </a:cubicBezTo>
                  <a:cubicBezTo>
                    <a:pt x="1780" y="2733"/>
                    <a:pt x="1593" y="2587"/>
                    <a:pt x="1493" y="2492"/>
                  </a:cubicBezTo>
                  <a:cubicBezTo>
                    <a:pt x="1429" y="2431"/>
                    <a:pt x="1366" y="2363"/>
                    <a:pt x="1306" y="2297"/>
                  </a:cubicBezTo>
                  <a:lnTo>
                    <a:pt x="1304" y="2295"/>
                  </a:lnTo>
                  <a:cubicBezTo>
                    <a:pt x="1194" y="2174"/>
                    <a:pt x="1179" y="1983"/>
                    <a:pt x="1033" y="1890"/>
                  </a:cubicBezTo>
                  <a:cubicBezTo>
                    <a:pt x="884" y="1797"/>
                    <a:pt x="650" y="1773"/>
                    <a:pt x="582" y="1736"/>
                  </a:cubicBezTo>
                  <a:cubicBezTo>
                    <a:pt x="481" y="1679"/>
                    <a:pt x="525" y="1707"/>
                    <a:pt x="449" y="1637"/>
                  </a:cubicBezTo>
                  <a:cubicBezTo>
                    <a:pt x="336" y="1529"/>
                    <a:pt x="272" y="1372"/>
                    <a:pt x="269" y="1193"/>
                  </a:cubicBezTo>
                  <a:cubicBezTo>
                    <a:pt x="265" y="989"/>
                    <a:pt x="342" y="787"/>
                    <a:pt x="475" y="650"/>
                  </a:cubicBezTo>
                  <a:cubicBezTo>
                    <a:pt x="643" y="478"/>
                    <a:pt x="956" y="363"/>
                    <a:pt x="1250" y="363"/>
                  </a:cubicBezTo>
                  <a:close/>
                  <a:moveTo>
                    <a:pt x="1122" y="0"/>
                  </a:moveTo>
                  <a:cubicBezTo>
                    <a:pt x="813" y="0"/>
                    <a:pt x="528" y="222"/>
                    <a:pt x="287" y="468"/>
                  </a:cubicBezTo>
                  <a:cubicBezTo>
                    <a:pt x="106" y="653"/>
                    <a:pt x="1" y="926"/>
                    <a:pt x="6" y="1197"/>
                  </a:cubicBezTo>
                  <a:cubicBezTo>
                    <a:pt x="11" y="1447"/>
                    <a:pt x="105" y="1671"/>
                    <a:pt x="270" y="1827"/>
                  </a:cubicBezTo>
                  <a:cubicBezTo>
                    <a:pt x="369" y="1921"/>
                    <a:pt x="484" y="1984"/>
                    <a:pt x="595" y="2046"/>
                  </a:cubicBezTo>
                  <a:cubicBezTo>
                    <a:pt x="663" y="2084"/>
                    <a:pt x="727" y="2119"/>
                    <a:pt x="787" y="2162"/>
                  </a:cubicBezTo>
                  <a:cubicBezTo>
                    <a:pt x="904" y="2245"/>
                    <a:pt x="1004" y="2354"/>
                    <a:pt x="1111" y="2471"/>
                  </a:cubicBezTo>
                  <a:cubicBezTo>
                    <a:pt x="1175" y="2541"/>
                    <a:pt x="1241" y="2615"/>
                    <a:pt x="1314" y="2683"/>
                  </a:cubicBezTo>
                  <a:cubicBezTo>
                    <a:pt x="1438" y="2800"/>
                    <a:pt x="1688" y="2994"/>
                    <a:pt x="1981" y="2994"/>
                  </a:cubicBezTo>
                  <a:cubicBezTo>
                    <a:pt x="2025" y="2994"/>
                    <a:pt x="2069" y="2990"/>
                    <a:pt x="2112" y="2981"/>
                  </a:cubicBezTo>
                  <a:cubicBezTo>
                    <a:pt x="2355" y="2932"/>
                    <a:pt x="2572" y="2728"/>
                    <a:pt x="2663" y="2461"/>
                  </a:cubicBezTo>
                  <a:cubicBezTo>
                    <a:pt x="2732" y="2259"/>
                    <a:pt x="2739" y="2024"/>
                    <a:pt x="2684" y="1743"/>
                  </a:cubicBezTo>
                  <a:cubicBezTo>
                    <a:pt x="2649" y="1564"/>
                    <a:pt x="2552" y="1351"/>
                    <a:pt x="2421" y="1139"/>
                  </a:cubicBezTo>
                  <a:cubicBezTo>
                    <a:pt x="2275" y="806"/>
                    <a:pt x="2065" y="496"/>
                    <a:pt x="1803" y="319"/>
                  </a:cubicBezTo>
                  <a:cubicBezTo>
                    <a:pt x="1762" y="293"/>
                    <a:pt x="1720" y="269"/>
                    <a:pt x="1675" y="250"/>
                  </a:cubicBezTo>
                  <a:cubicBezTo>
                    <a:pt x="1621" y="204"/>
                    <a:pt x="1568" y="163"/>
                    <a:pt x="1518" y="129"/>
                  </a:cubicBezTo>
                  <a:cubicBezTo>
                    <a:pt x="1383" y="39"/>
                    <a:pt x="1250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697225" y="2852600"/>
              <a:ext cx="57100" cy="79325"/>
            </a:xfrm>
            <a:custGeom>
              <a:avLst/>
              <a:gdLst/>
              <a:ahLst/>
              <a:cxnLst/>
              <a:rect l="l" t="t" r="r" b="b"/>
              <a:pathLst>
                <a:path w="2284" h="3173" extrusionOk="0">
                  <a:moveTo>
                    <a:pt x="1024" y="281"/>
                  </a:moveTo>
                  <a:cubicBezTo>
                    <a:pt x="1047" y="281"/>
                    <a:pt x="1070" y="282"/>
                    <a:pt x="1091" y="284"/>
                  </a:cubicBezTo>
                  <a:cubicBezTo>
                    <a:pt x="1465" y="323"/>
                    <a:pt x="1951" y="526"/>
                    <a:pt x="1983" y="937"/>
                  </a:cubicBezTo>
                  <a:cubicBezTo>
                    <a:pt x="2009" y="1265"/>
                    <a:pt x="1839" y="2018"/>
                    <a:pt x="1408" y="2523"/>
                  </a:cubicBezTo>
                  <a:cubicBezTo>
                    <a:pt x="1252" y="2706"/>
                    <a:pt x="1100" y="2821"/>
                    <a:pt x="943" y="2876"/>
                  </a:cubicBezTo>
                  <a:cubicBezTo>
                    <a:pt x="876" y="2900"/>
                    <a:pt x="808" y="2911"/>
                    <a:pt x="742" y="2911"/>
                  </a:cubicBezTo>
                  <a:cubicBezTo>
                    <a:pt x="630" y="2911"/>
                    <a:pt x="525" y="2878"/>
                    <a:pt x="449" y="2814"/>
                  </a:cubicBezTo>
                  <a:cubicBezTo>
                    <a:pt x="270" y="2663"/>
                    <a:pt x="267" y="2381"/>
                    <a:pt x="280" y="2226"/>
                  </a:cubicBezTo>
                  <a:cubicBezTo>
                    <a:pt x="288" y="2138"/>
                    <a:pt x="303" y="2046"/>
                    <a:pt x="317" y="1955"/>
                  </a:cubicBezTo>
                  <a:cubicBezTo>
                    <a:pt x="344" y="1793"/>
                    <a:pt x="434" y="1769"/>
                    <a:pt x="425" y="1596"/>
                  </a:cubicBezTo>
                  <a:cubicBezTo>
                    <a:pt x="421" y="1509"/>
                    <a:pt x="438" y="1440"/>
                    <a:pt x="425" y="1359"/>
                  </a:cubicBezTo>
                  <a:cubicBezTo>
                    <a:pt x="407" y="1245"/>
                    <a:pt x="295" y="980"/>
                    <a:pt x="303" y="876"/>
                  </a:cubicBezTo>
                  <a:cubicBezTo>
                    <a:pt x="317" y="721"/>
                    <a:pt x="400" y="573"/>
                    <a:pt x="538" y="459"/>
                  </a:cubicBezTo>
                  <a:cubicBezTo>
                    <a:pt x="676" y="346"/>
                    <a:pt x="853" y="281"/>
                    <a:pt x="1024" y="281"/>
                  </a:cubicBezTo>
                  <a:close/>
                  <a:moveTo>
                    <a:pt x="803" y="1"/>
                  </a:moveTo>
                  <a:cubicBezTo>
                    <a:pt x="640" y="1"/>
                    <a:pt x="482" y="29"/>
                    <a:pt x="354" y="135"/>
                  </a:cubicBezTo>
                  <a:cubicBezTo>
                    <a:pt x="162" y="293"/>
                    <a:pt x="62" y="627"/>
                    <a:pt x="42" y="854"/>
                  </a:cubicBezTo>
                  <a:cubicBezTo>
                    <a:pt x="31" y="989"/>
                    <a:pt x="51" y="1118"/>
                    <a:pt x="71" y="1243"/>
                  </a:cubicBezTo>
                  <a:lnTo>
                    <a:pt x="137" y="1233"/>
                  </a:lnTo>
                  <a:lnTo>
                    <a:pt x="137" y="1233"/>
                  </a:lnTo>
                  <a:lnTo>
                    <a:pt x="72" y="1246"/>
                  </a:lnTo>
                  <a:cubicBezTo>
                    <a:pt x="84" y="1323"/>
                    <a:pt x="96" y="1395"/>
                    <a:pt x="100" y="1467"/>
                  </a:cubicBezTo>
                  <a:cubicBezTo>
                    <a:pt x="108" y="1611"/>
                    <a:pt x="84" y="1757"/>
                    <a:pt x="58" y="1912"/>
                  </a:cubicBezTo>
                  <a:lnTo>
                    <a:pt x="58" y="1914"/>
                  </a:lnTo>
                  <a:cubicBezTo>
                    <a:pt x="43" y="2008"/>
                    <a:pt x="27" y="2105"/>
                    <a:pt x="19" y="2203"/>
                  </a:cubicBezTo>
                  <a:cubicBezTo>
                    <a:pt x="1" y="2409"/>
                    <a:pt x="11" y="2787"/>
                    <a:pt x="280" y="3014"/>
                  </a:cubicBezTo>
                  <a:cubicBezTo>
                    <a:pt x="401" y="3116"/>
                    <a:pt x="566" y="3173"/>
                    <a:pt x="744" y="3173"/>
                  </a:cubicBezTo>
                  <a:cubicBezTo>
                    <a:pt x="841" y="3173"/>
                    <a:pt x="938" y="3156"/>
                    <a:pt x="1031" y="3124"/>
                  </a:cubicBezTo>
                  <a:cubicBezTo>
                    <a:pt x="1231" y="3052"/>
                    <a:pt x="1420" y="2911"/>
                    <a:pt x="1606" y="2694"/>
                  </a:cubicBezTo>
                  <a:cubicBezTo>
                    <a:pt x="1952" y="2288"/>
                    <a:pt x="2284" y="1643"/>
                    <a:pt x="2242" y="1114"/>
                  </a:cubicBezTo>
                  <a:cubicBezTo>
                    <a:pt x="2198" y="562"/>
                    <a:pt x="1602" y="75"/>
                    <a:pt x="1119" y="23"/>
                  </a:cubicBezTo>
                  <a:cubicBezTo>
                    <a:pt x="1017" y="13"/>
                    <a:pt x="909" y="1"/>
                    <a:pt x="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677700" y="2941350"/>
              <a:ext cx="45925" cy="63125"/>
            </a:xfrm>
            <a:custGeom>
              <a:avLst/>
              <a:gdLst/>
              <a:ahLst/>
              <a:cxnLst/>
              <a:rect l="l" t="t" r="r" b="b"/>
              <a:pathLst>
                <a:path w="1837" h="2525" extrusionOk="0">
                  <a:moveTo>
                    <a:pt x="822" y="262"/>
                  </a:moveTo>
                  <a:cubicBezTo>
                    <a:pt x="838" y="262"/>
                    <a:pt x="855" y="263"/>
                    <a:pt x="871" y="264"/>
                  </a:cubicBezTo>
                  <a:cubicBezTo>
                    <a:pt x="1153" y="294"/>
                    <a:pt x="1444" y="370"/>
                    <a:pt x="1468" y="679"/>
                  </a:cubicBezTo>
                  <a:cubicBezTo>
                    <a:pt x="1487" y="921"/>
                    <a:pt x="1431" y="1582"/>
                    <a:pt x="1100" y="1970"/>
                  </a:cubicBezTo>
                  <a:cubicBezTo>
                    <a:pt x="982" y="2108"/>
                    <a:pt x="867" y="2195"/>
                    <a:pt x="750" y="2237"/>
                  </a:cubicBezTo>
                  <a:cubicBezTo>
                    <a:pt x="720" y="2248"/>
                    <a:pt x="696" y="2252"/>
                    <a:pt x="677" y="2252"/>
                  </a:cubicBezTo>
                  <a:cubicBezTo>
                    <a:pt x="612" y="2252"/>
                    <a:pt x="595" y="2199"/>
                    <a:pt x="529" y="2142"/>
                  </a:cubicBezTo>
                  <a:cubicBezTo>
                    <a:pt x="398" y="2033"/>
                    <a:pt x="353" y="2001"/>
                    <a:pt x="364" y="1885"/>
                  </a:cubicBezTo>
                  <a:cubicBezTo>
                    <a:pt x="369" y="1817"/>
                    <a:pt x="286" y="1619"/>
                    <a:pt x="297" y="1551"/>
                  </a:cubicBezTo>
                  <a:lnTo>
                    <a:pt x="298" y="1548"/>
                  </a:lnTo>
                  <a:cubicBezTo>
                    <a:pt x="318" y="1420"/>
                    <a:pt x="341" y="1287"/>
                    <a:pt x="332" y="1148"/>
                  </a:cubicBezTo>
                  <a:cubicBezTo>
                    <a:pt x="329" y="1079"/>
                    <a:pt x="318" y="1014"/>
                    <a:pt x="307" y="950"/>
                  </a:cubicBezTo>
                  <a:cubicBezTo>
                    <a:pt x="294" y="862"/>
                    <a:pt x="280" y="780"/>
                    <a:pt x="287" y="702"/>
                  </a:cubicBezTo>
                  <a:cubicBezTo>
                    <a:pt x="297" y="587"/>
                    <a:pt x="358" y="478"/>
                    <a:pt x="460" y="395"/>
                  </a:cubicBezTo>
                  <a:cubicBezTo>
                    <a:pt x="563" y="311"/>
                    <a:pt x="695" y="262"/>
                    <a:pt x="822" y="262"/>
                  </a:cubicBezTo>
                  <a:close/>
                  <a:moveTo>
                    <a:pt x="822" y="0"/>
                  </a:moveTo>
                  <a:cubicBezTo>
                    <a:pt x="635" y="0"/>
                    <a:pt x="443" y="70"/>
                    <a:pt x="294" y="193"/>
                  </a:cubicBezTo>
                  <a:cubicBezTo>
                    <a:pt x="136" y="323"/>
                    <a:pt x="41" y="495"/>
                    <a:pt x="25" y="679"/>
                  </a:cubicBezTo>
                  <a:cubicBezTo>
                    <a:pt x="16" y="789"/>
                    <a:pt x="33" y="892"/>
                    <a:pt x="49" y="991"/>
                  </a:cubicBezTo>
                  <a:lnTo>
                    <a:pt x="115" y="981"/>
                  </a:lnTo>
                  <a:lnTo>
                    <a:pt x="49" y="993"/>
                  </a:lnTo>
                  <a:cubicBezTo>
                    <a:pt x="59" y="1053"/>
                    <a:pt x="68" y="1109"/>
                    <a:pt x="71" y="1162"/>
                  </a:cubicBezTo>
                  <a:cubicBezTo>
                    <a:pt x="77" y="1273"/>
                    <a:pt x="59" y="1387"/>
                    <a:pt x="39" y="1506"/>
                  </a:cubicBezTo>
                  <a:cubicBezTo>
                    <a:pt x="26" y="1580"/>
                    <a:pt x="117" y="1960"/>
                    <a:pt x="111" y="2039"/>
                  </a:cubicBezTo>
                  <a:cubicBezTo>
                    <a:pt x="96" y="2206"/>
                    <a:pt x="1" y="2208"/>
                    <a:pt x="222" y="2394"/>
                  </a:cubicBezTo>
                  <a:cubicBezTo>
                    <a:pt x="321" y="2478"/>
                    <a:pt x="457" y="2524"/>
                    <a:pt x="603" y="2524"/>
                  </a:cubicBezTo>
                  <a:cubicBezTo>
                    <a:pt x="682" y="2524"/>
                    <a:pt x="760" y="2511"/>
                    <a:pt x="837" y="2485"/>
                  </a:cubicBezTo>
                  <a:cubicBezTo>
                    <a:pt x="999" y="2427"/>
                    <a:pt x="1150" y="2314"/>
                    <a:pt x="1300" y="2140"/>
                  </a:cubicBezTo>
                  <a:cubicBezTo>
                    <a:pt x="1574" y="1818"/>
                    <a:pt x="1836" y="1305"/>
                    <a:pt x="1803" y="883"/>
                  </a:cubicBezTo>
                  <a:cubicBezTo>
                    <a:pt x="1769" y="438"/>
                    <a:pt x="1289" y="45"/>
                    <a:pt x="899" y="4"/>
                  </a:cubicBezTo>
                  <a:cubicBezTo>
                    <a:pt x="874" y="1"/>
                    <a:pt x="848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-1922792">
            <a:off x="393737" y="3769542"/>
            <a:ext cx="1115999" cy="1119914"/>
            <a:chOff x="1405075" y="832450"/>
            <a:chExt cx="484700" cy="486400"/>
          </a:xfrm>
        </p:grpSpPr>
        <p:sp>
          <p:nvSpPr>
            <p:cNvPr id="31" name="Google Shape;31;p2"/>
            <p:cNvSpPr/>
            <p:nvPr/>
          </p:nvSpPr>
          <p:spPr>
            <a:xfrm>
              <a:off x="1758650" y="993075"/>
              <a:ext cx="127300" cy="146300"/>
            </a:xfrm>
            <a:custGeom>
              <a:avLst/>
              <a:gdLst/>
              <a:ahLst/>
              <a:cxnLst/>
              <a:rect l="l" t="t" r="r" b="b"/>
              <a:pathLst>
                <a:path w="5092" h="5852" extrusionOk="0">
                  <a:moveTo>
                    <a:pt x="3723" y="0"/>
                  </a:moveTo>
                  <a:cubicBezTo>
                    <a:pt x="3675" y="0"/>
                    <a:pt x="3631" y="31"/>
                    <a:pt x="3616" y="79"/>
                  </a:cubicBezTo>
                  <a:cubicBezTo>
                    <a:pt x="3598" y="137"/>
                    <a:pt x="3632" y="199"/>
                    <a:pt x="3691" y="217"/>
                  </a:cubicBezTo>
                  <a:cubicBezTo>
                    <a:pt x="3692" y="217"/>
                    <a:pt x="3715" y="226"/>
                    <a:pt x="3756" y="241"/>
                  </a:cubicBezTo>
                  <a:cubicBezTo>
                    <a:pt x="3941" y="313"/>
                    <a:pt x="4231" y="457"/>
                    <a:pt x="4434" y="978"/>
                  </a:cubicBezTo>
                  <a:cubicBezTo>
                    <a:pt x="4613" y="1433"/>
                    <a:pt x="5091" y="1085"/>
                    <a:pt x="4410" y="2298"/>
                  </a:cubicBezTo>
                  <a:cubicBezTo>
                    <a:pt x="3566" y="3798"/>
                    <a:pt x="2146" y="5308"/>
                    <a:pt x="1258" y="5569"/>
                  </a:cubicBezTo>
                  <a:cubicBezTo>
                    <a:pt x="1204" y="5585"/>
                    <a:pt x="1152" y="5598"/>
                    <a:pt x="1102" y="5608"/>
                  </a:cubicBezTo>
                  <a:cubicBezTo>
                    <a:pt x="1082" y="5612"/>
                    <a:pt x="1061" y="5615"/>
                    <a:pt x="1041" y="5620"/>
                  </a:cubicBezTo>
                  <a:cubicBezTo>
                    <a:pt x="992" y="5627"/>
                    <a:pt x="946" y="5630"/>
                    <a:pt x="903" y="5630"/>
                  </a:cubicBezTo>
                  <a:cubicBezTo>
                    <a:pt x="793" y="5630"/>
                    <a:pt x="707" y="5607"/>
                    <a:pt x="647" y="5561"/>
                  </a:cubicBezTo>
                  <a:cubicBezTo>
                    <a:pt x="273" y="5276"/>
                    <a:pt x="608" y="4239"/>
                    <a:pt x="835" y="3699"/>
                  </a:cubicBezTo>
                  <a:cubicBezTo>
                    <a:pt x="845" y="3673"/>
                    <a:pt x="855" y="3650"/>
                    <a:pt x="865" y="3627"/>
                  </a:cubicBezTo>
                  <a:cubicBezTo>
                    <a:pt x="871" y="3610"/>
                    <a:pt x="880" y="3594"/>
                    <a:pt x="887" y="3577"/>
                  </a:cubicBezTo>
                  <a:cubicBezTo>
                    <a:pt x="894" y="3562"/>
                    <a:pt x="901" y="3547"/>
                    <a:pt x="908" y="3533"/>
                  </a:cubicBezTo>
                  <a:cubicBezTo>
                    <a:pt x="916" y="3514"/>
                    <a:pt x="920" y="3493"/>
                    <a:pt x="917" y="3472"/>
                  </a:cubicBezTo>
                  <a:cubicBezTo>
                    <a:pt x="912" y="3435"/>
                    <a:pt x="889" y="3402"/>
                    <a:pt x="854" y="3386"/>
                  </a:cubicBezTo>
                  <a:cubicBezTo>
                    <a:pt x="840" y="3380"/>
                    <a:pt x="825" y="3376"/>
                    <a:pt x="810" y="3376"/>
                  </a:cubicBezTo>
                  <a:cubicBezTo>
                    <a:pt x="807" y="3376"/>
                    <a:pt x="803" y="3376"/>
                    <a:pt x="800" y="3376"/>
                  </a:cubicBezTo>
                  <a:cubicBezTo>
                    <a:pt x="760" y="3378"/>
                    <a:pt x="725" y="3401"/>
                    <a:pt x="706" y="3439"/>
                  </a:cubicBezTo>
                  <a:cubicBezTo>
                    <a:pt x="690" y="3474"/>
                    <a:pt x="649" y="3562"/>
                    <a:pt x="600" y="3686"/>
                  </a:cubicBezTo>
                  <a:cubicBezTo>
                    <a:pt x="386" y="4206"/>
                    <a:pt x="1" y="5345"/>
                    <a:pt x="511" y="5737"/>
                  </a:cubicBezTo>
                  <a:cubicBezTo>
                    <a:pt x="532" y="5753"/>
                    <a:pt x="553" y="5767"/>
                    <a:pt x="576" y="5780"/>
                  </a:cubicBezTo>
                  <a:cubicBezTo>
                    <a:pt x="665" y="5828"/>
                    <a:pt x="772" y="5852"/>
                    <a:pt x="898" y="5852"/>
                  </a:cubicBezTo>
                  <a:cubicBezTo>
                    <a:pt x="950" y="5852"/>
                    <a:pt x="1005" y="5848"/>
                    <a:pt x="1064" y="5840"/>
                  </a:cubicBezTo>
                  <a:cubicBezTo>
                    <a:pt x="1090" y="5836"/>
                    <a:pt x="1117" y="5832"/>
                    <a:pt x="1145" y="5827"/>
                  </a:cubicBezTo>
                  <a:cubicBezTo>
                    <a:pt x="1189" y="5817"/>
                    <a:pt x="1235" y="5808"/>
                    <a:pt x="1283" y="5794"/>
                  </a:cubicBezTo>
                  <a:cubicBezTo>
                    <a:pt x="1391" y="5764"/>
                    <a:pt x="1506" y="5722"/>
                    <a:pt x="1625" y="5671"/>
                  </a:cubicBezTo>
                  <a:cubicBezTo>
                    <a:pt x="1719" y="5631"/>
                    <a:pt x="1815" y="5584"/>
                    <a:pt x="1914" y="5531"/>
                  </a:cubicBezTo>
                  <a:cubicBezTo>
                    <a:pt x="2655" y="5131"/>
                    <a:pt x="3531" y="4376"/>
                    <a:pt x="4237" y="3358"/>
                  </a:cubicBezTo>
                  <a:cubicBezTo>
                    <a:pt x="4281" y="3293"/>
                    <a:pt x="4326" y="3224"/>
                    <a:pt x="4371" y="3157"/>
                  </a:cubicBezTo>
                  <a:cubicBezTo>
                    <a:pt x="4434" y="3059"/>
                    <a:pt x="4497" y="2958"/>
                    <a:pt x="4557" y="2855"/>
                  </a:cubicBezTo>
                  <a:cubicBezTo>
                    <a:pt x="4972" y="2147"/>
                    <a:pt x="5078" y="1522"/>
                    <a:pt x="4873" y="999"/>
                  </a:cubicBezTo>
                  <a:cubicBezTo>
                    <a:pt x="4631" y="380"/>
                    <a:pt x="4029" y="106"/>
                    <a:pt x="3823" y="28"/>
                  </a:cubicBezTo>
                  <a:cubicBezTo>
                    <a:pt x="3785" y="13"/>
                    <a:pt x="3760" y="7"/>
                    <a:pt x="3754" y="5"/>
                  </a:cubicBezTo>
                  <a:cubicBezTo>
                    <a:pt x="3743" y="2"/>
                    <a:pt x="3733" y="0"/>
                    <a:pt x="3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784050" y="1071525"/>
              <a:ext cx="105725" cy="116325"/>
            </a:xfrm>
            <a:custGeom>
              <a:avLst/>
              <a:gdLst/>
              <a:ahLst/>
              <a:cxnLst/>
              <a:rect l="l" t="t" r="r" b="b"/>
              <a:pathLst>
                <a:path w="4229" h="4653" extrusionOk="0">
                  <a:moveTo>
                    <a:pt x="3243" y="1"/>
                  </a:moveTo>
                  <a:cubicBezTo>
                    <a:pt x="3186" y="1"/>
                    <a:pt x="3137" y="44"/>
                    <a:pt x="3132" y="101"/>
                  </a:cubicBezTo>
                  <a:cubicBezTo>
                    <a:pt x="3127" y="163"/>
                    <a:pt x="3171" y="217"/>
                    <a:pt x="3232" y="222"/>
                  </a:cubicBezTo>
                  <a:cubicBezTo>
                    <a:pt x="3237" y="222"/>
                    <a:pt x="3379" y="398"/>
                    <a:pt x="3584" y="715"/>
                  </a:cubicBezTo>
                  <a:cubicBezTo>
                    <a:pt x="3773" y="1005"/>
                    <a:pt x="3996" y="1298"/>
                    <a:pt x="3805" y="1863"/>
                  </a:cubicBezTo>
                  <a:cubicBezTo>
                    <a:pt x="3427" y="2979"/>
                    <a:pt x="2253" y="3710"/>
                    <a:pt x="1367" y="3949"/>
                  </a:cubicBezTo>
                  <a:cubicBezTo>
                    <a:pt x="1130" y="4013"/>
                    <a:pt x="923" y="4167"/>
                    <a:pt x="798" y="4167"/>
                  </a:cubicBezTo>
                  <a:cubicBezTo>
                    <a:pt x="772" y="4167"/>
                    <a:pt x="749" y="4160"/>
                    <a:pt x="730" y="4144"/>
                  </a:cubicBezTo>
                  <a:cubicBezTo>
                    <a:pt x="351" y="3814"/>
                    <a:pt x="1052" y="2469"/>
                    <a:pt x="1225" y="2110"/>
                  </a:cubicBezTo>
                  <a:cubicBezTo>
                    <a:pt x="1227" y="2105"/>
                    <a:pt x="1227" y="2102"/>
                    <a:pt x="1223" y="2102"/>
                  </a:cubicBezTo>
                  <a:cubicBezTo>
                    <a:pt x="1189" y="2102"/>
                    <a:pt x="916" y="2303"/>
                    <a:pt x="846" y="2303"/>
                  </a:cubicBezTo>
                  <a:cubicBezTo>
                    <a:pt x="843" y="2303"/>
                    <a:pt x="840" y="2302"/>
                    <a:pt x="837" y="2301"/>
                  </a:cubicBezTo>
                  <a:cubicBezTo>
                    <a:pt x="822" y="2294"/>
                    <a:pt x="805" y="2290"/>
                    <a:pt x="789" y="2290"/>
                  </a:cubicBezTo>
                  <a:cubicBezTo>
                    <a:pt x="748" y="2290"/>
                    <a:pt x="708" y="2313"/>
                    <a:pt x="689" y="2352"/>
                  </a:cubicBezTo>
                  <a:cubicBezTo>
                    <a:pt x="660" y="2412"/>
                    <a:pt x="1" y="3802"/>
                    <a:pt x="584" y="4312"/>
                  </a:cubicBezTo>
                  <a:cubicBezTo>
                    <a:pt x="610" y="4333"/>
                    <a:pt x="708" y="4616"/>
                    <a:pt x="738" y="4632"/>
                  </a:cubicBezTo>
                  <a:cubicBezTo>
                    <a:pt x="764" y="4646"/>
                    <a:pt x="790" y="4652"/>
                    <a:pt x="816" y="4652"/>
                  </a:cubicBezTo>
                  <a:cubicBezTo>
                    <a:pt x="968" y="4652"/>
                    <a:pt x="1140" y="4455"/>
                    <a:pt x="1408" y="4382"/>
                  </a:cubicBezTo>
                  <a:cubicBezTo>
                    <a:pt x="2221" y="4163"/>
                    <a:pt x="3568" y="3258"/>
                    <a:pt x="4015" y="1934"/>
                  </a:cubicBezTo>
                  <a:cubicBezTo>
                    <a:pt x="4229" y="1301"/>
                    <a:pt x="3953" y="798"/>
                    <a:pt x="3726" y="448"/>
                  </a:cubicBezTo>
                  <a:cubicBezTo>
                    <a:pt x="3462" y="43"/>
                    <a:pt x="3272" y="3"/>
                    <a:pt x="3253" y="1"/>
                  </a:cubicBezTo>
                  <a:cubicBezTo>
                    <a:pt x="3249" y="1"/>
                    <a:pt x="3246" y="1"/>
                    <a:pt x="3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795250" y="1146275"/>
              <a:ext cx="88800" cy="86400"/>
            </a:xfrm>
            <a:custGeom>
              <a:avLst/>
              <a:gdLst/>
              <a:ahLst/>
              <a:cxnLst/>
              <a:rect l="l" t="t" r="r" b="b"/>
              <a:pathLst>
                <a:path w="3552" h="3456" extrusionOk="0">
                  <a:moveTo>
                    <a:pt x="2840" y="1"/>
                  </a:moveTo>
                  <a:cubicBezTo>
                    <a:pt x="2802" y="1"/>
                    <a:pt x="2764" y="21"/>
                    <a:pt x="2744" y="56"/>
                  </a:cubicBezTo>
                  <a:cubicBezTo>
                    <a:pt x="2713" y="109"/>
                    <a:pt x="2730" y="176"/>
                    <a:pt x="2783" y="207"/>
                  </a:cubicBezTo>
                  <a:cubicBezTo>
                    <a:pt x="2786" y="209"/>
                    <a:pt x="2908" y="436"/>
                    <a:pt x="2982" y="818"/>
                  </a:cubicBezTo>
                  <a:cubicBezTo>
                    <a:pt x="3048" y="1158"/>
                    <a:pt x="3098" y="1507"/>
                    <a:pt x="2766" y="1940"/>
                  </a:cubicBezTo>
                  <a:cubicBezTo>
                    <a:pt x="2049" y="2872"/>
                    <a:pt x="1212" y="3099"/>
                    <a:pt x="767" y="3099"/>
                  </a:cubicBezTo>
                  <a:cubicBezTo>
                    <a:pt x="728" y="3099"/>
                    <a:pt x="693" y="3097"/>
                    <a:pt x="661" y="3094"/>
                  </a:cubicBezTo>
                  <a:cubicBezTo>
                    <a:pt x="654" y="3093"/>
                    <a:pt x="648" y="3093"/>
                    <a:pt x="642" y="3093"/>
                  </a:cubicBezTo>
                  <a:cubicBezTo>
                    <a:pt x="560" y="3093"/>
                    <a:pt x="490" y="3143"/>
                    <a:pt x="449" y="3143"/>
                  </a:cubicBezTo>
                  <a:cubicBezTo>
                    <a:pt x="436" y="3143"/>
                    <a:pt x="426" y="3138"/>
                    <a:pt x="419" y="3125"/>
                  </a:cubicBezTo>
                  <a:cubicBezTo>
                    <a:pt x="301" y="2888"/>
                    <a:pt x="1022" y="1805"/>
                    <a:pt x="1406" y="1225"/>
                  </a:cubicBezTo>
                  <a:cubicBezTo>
                    <a:pt x="1414" y="1214"/>
                    <a:pt x="1407" y="1210"/>
                    <a:pt x="1391" y="1210"/>
                  </a:cubicBezTo>
                  <a:cubicBezTo>
                    <a:pt x="1349" y="1210"/>
                    <a:pt x="1244" y="1239"/>
                    <a:pt x="1181" y="1239"/>
                  </a:cubicBezTo>
                  <a:cubicBezTo>
                    <a:pt x="1164" y="1239"/>
                    <a:pt x="1150" y="1236"/>
                    <a:pt x="1141" y="1231"/>
                  </a:cubicBezTo>
                  <a:cubicBezTo>
                    <a:pt x="1123" y="1218"/>
                    <a:pt x="1101" y="1212"/>
                    <a:pt x="1080" y="1212"/>
                  </a:cubicBezTo>
                  <a:cubicBezTo>
                    <a:pt x="1044" y="1212"/>
                    <a:pt x="1009" y="1229"/>
                    <a:pt x="987" y="1262"/>
                  </a:cubicBezTo>
                  <a:cubicBezTo>
                    <a:pt x="821" y="1513"/>
                    <a:pt x="0" y="2788"/>
                    <a:pt x="221" y="3225"/>
                  </a:cubicBezTo>
                  <a:cubicBezTo>
                    <a:pt x="248" y="3278"/>
                    <a:pt x="295" y="3338"/>
                    <a:pt x="381" y="3384"/>
                  </a:cubicBezTo>
                  <a:cubicBezTo>
                    <a:pt x="442" y="3418"/>
                    <a:pt x="522" y="3443"/>
                    <a:pt x="627" y="3453"/>
                  </a:cubicBezTo>
                  <a:cubicBezTo>
                    <a:pt x="649" y="3455"/>
                    <a:pt x="672" y="3456"/>
                    <a:pt x="695" y="3456"/>
                  </a:cubicBezTo>
                  <a:cubicBezTo>
                    <a:pt x="1300" y="3456"/>
                    <a:pt x="2457" y="2775"/>
                    <a:pt x="3178" y="1835"/>
                  </a:cubicBezTo>
                  <a:cubicBezTo>
                    <a:pt x="3551" y="1349"/>
                    <a:pt x="3293" y="1189"/>
                    <a:pt x="3214" y="783"/>
                  </a:cubicBezTo>
                  <a:cubicBezTo>
                    <a:pt x="3120" y="305"/>
                    <a:pt x="2911" y="26"/>
                    <a:pt x="2895" y="16"/>
                  </a:cubicBezTo>
                  <a:cubicBezTo>
                    <a:pt x="2894" y="16"/>
                    <a:pt x="2893" y="15"/>
                    <a:pt x="2892" y="14"/>
                  </a:cubicBezTo>
                  <a:cubicBezTo>
                    <a:pt x="2876" y="5"/>
                    <a:pt x="2858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1425" y="1020725"/>
              <a:ext cx="237225" cy="123775"/>
            </a:xfrm>
            <a:custGeom>
              <a:avLst/>
              <a:gdLst/>
              <a:ahLst/>
              <a:cxnLst/>
              <a:rect l="l" t="t" r="r" b="b"/>
              <a:pathLst>
                <a:path w="9489" h="4951" extrusionOk="0">
                  <a:moveTo>
                    <a:pt x="8101" y="0"/>
                  </a:moveTo>
                  <a:cubicBezTo>
                    <a:pt x="8053" y="0"/>
                    <a:pt x="8003" y="1"/>
                    <a:pt x="7954" y="3"/>
                  </a:cubicBezTo>
                  <a:cubicBezTo>
                    <a:pt x="7882" y="5"/>
                    <a:pt x="7807" y="10"/>
                    <a:pt x="7731" y="16"/>
                  </a:cubicBezTo>
                  <a:cubicBezTo>
                    <a:pt x="7452" y="37"/>
                    <a:pt x="7155" y="82"/>
                    <a:pt x="6854" y="139"/>
                  </a:cubicBezTo>
                  <a:cubicBezTo>
                    <a:pt x="6782" y="152"/>
                    <a:pt x="6708" y="167"/>
                    <a:pt x="6635" y="181"/>
                  </a:cubicBezTo>
                  <a:cubicBezTo>
                    <a:pt x="6317" y="246"/>
                    <a:pt x="6000" y="318"/>
                    <a:pt x="5698" y="389"/>
                  </a:cubicBezTo>
                  <a:cubicBezTo>
                    <a:pt x="5397" y="458"/>
                    <a:pt x="5113" y="525"/>
                    <a:pt x="4868" y="572"/>
                  </a:cubicBezTo>
                  <a:cubicBezTo>
                    <a:pt x="3470" y="838"/>
                    <a:pt x="124" y="1887"/>
                    <a:pt x="91" y="1897"/>
                  </a:cubicBezTo>
                  <a:cubicBezTo>
                    <a:pt x="31" y="1915"/>
                    <a:pt x="0" y="1979"/>
                    <a:pt x="17" y="2036"/>
                  </a:cubicBezTo>
                  <a:cubicBezTo>
                    <a:pt x="33" y="2084"/>
                    <a:pt x="77" y="2114"/>
                    <a:pt x="124" y="2114"/>
                  </a:cubicBezTo>
                  <a:cubicBezTo>
                    <a:pt x="135" y="2114"/>
                    <a:pt x="146" y="2112"/>
                    <a:pt x="157" y="2109"/>
                  </a:cubicBezTo>
                  <a:cubicBezTo>
                    <a:pt x="190" y="2098"/>
                    <a:pt x="955" y="1859"/>
                    <a:pt x="2342" y="1594"/>
                  </a:cubicBezTo>
                  <a:cubicBezTo>
                    <a:pt x="2591" y="1547"/>
                    <a:pt x="5388" y="882"/>
                    <a:pt x="5691" y="812"/>
                  </a:cubicBezTo>
                  <a:cubicBezTo>
                    <a:pt x="5979" y="746"/>
                    <a:pt x="6251" y="591"/>
                    <a:pt x="6566" y="527"/>
                  </a:cubicBezTo>
                  <a:cubicBezTo>
                    <a:pt x="6637" y="513"/>
                    <a:pt x="6807" y="471"/>
                    <a:pt x="6881" y="457"/>
                  </a:cubicBezTo>
                  <a:cubicBezTo>
                    <a:pt x="7182" y="402"/>
                    <a:pt x="7256" y="422"/>
                    <a:pt x="7536" y="402"/>
                  </a:cubicBezTo>
                  <a:cubicBezTo>
                    <a:pt x="7612" y="396"/>
                    <a:pt x="7911" y="229"/>
                    <a:pt x="7982" y="227"/>
                  </a:cubicBezTo>
                  <a:cubicBezTo>
                    <a:pt x="8020" y="225"/>
                    <a:pt x="8058" y="225"/>
                    <a:pt x="8095" y="225"/>
                  </a:cubicBezTo>
                  <a:cubicBezTo>
                    <a:pt x="8444" y="225"/>
                    <a:pt x="8746" y="277"/>
                    <a:pt x="8957" y="409"/>
                  </a:cubicBezTo>
                  <a:cubicBezTo>
                    <a:pt x="9075" y="482"/>
                    <a:pt x="9165" y="580"/>
                    <a:pt x="9221" y="710"/>
                  </a:cubicBezTo>
                  <a:cubicBezTo>
                    <a:pt x="9226" y="721"/>
                    <a:pt x="9231" y="733"/>
                    <a:pt x="9236" y="746"/>
                  </a:cubicBezTo>
                  <a:cubicBezTo>
                    <a:pt x="9241" y="761"/>
                    <a:pt x="9241" y="781"/>
                    <a:pt x="9234" y="811"/>
                  </a:cubicBezTo>
                  <a:lnTo>
                    <a:pt x="9233" y="811"/>
                  </a:lnTo>
                  <a:cubicBezTo>
                    <a:pt x="9217" y="877"/>
                    <a:pt x="9162" y="979"/>
                    <a:pt x="9050" y="1121"/>
                  </a:cubicBezTo>
                  <a:cubicBezTo>
                    <a:pt x="8897" y="1318"/>
                    <a:pt x="8663" y="1295"/>
                    <a:pt x="8239" y="1664"/>
                  </a:cubicBezTo>
                  <a:cubicBezTo>
                    <a:pt x="8176" y="1720"/>
                    <a:pt x="8079" y="2079"/>
                    <a:pt x="8007" y="2139"/>
                  </a:cubicBezTo>
                  <a:cubicBezTo>
                    <a:pt x="7819" y="2297"/>
                    <a:pt x="7604" y="2470"/>
                    <a:pt x="7360" y="2659"/>
                  </a:cubicBezTo>
                  <a:cubicBezTo>
                    <a:pt x="7298" y="2707"/>
                    <a:pt x="7236" y="2754"/>
                    <a:pt x="7172" y="2802"/>
                  </a:cubicBezTo>
                  <a:cubicBezTo>
                    <a:pt x="7104" y="2853"/>
                    <a:pt x="7044" y="2924"/>
                    <a:pt x="6965" y="2957"/>
                  </a:cubicBezTo>
                  <a:cubicBezTo>
                    <a:pt x="5836" y="3434"/>
                    <a:pt x="4819" y="4437"/>
                    <a:pt x="4164" y="4740"/>
                  </a:cubicBezTo>
                  <a:cubicBezTo>
                    <a:pt x="4108" y="4765"/>
                    <a:pt x="4083" y="4832"/>
                    <a:pt x="4109" y="4887"/>
                  </a:cubicBezTo>
                  <a:cubicBezTo>
                    <a:pt x="4120" y="4910"/>
                    <a:pt x="4137" y="4926"/>
                    <a:pt x="4158" y="4938"/>
                  </a:cubicBezTo>
                  <a:cubicBezTo>
                    <a:pt x="4174" y="4946"/>
                    <a:pt x="4192" y="4951"/>
                    <a:pt x="4210" y="4951"/>
                  </a:cubicBezTo>
                  <a:cubicBezTo>
                    <a:pt x="4226" y="4951"/>
                    <a:pt x="4242" y="4948"/>
                    <a:pt x="4257" y="4941"/>
                  </a:cubicBezTo>
                  <a:cubicBezTo>
                    <a:pt x="4632" y="4769"/>
                    <a:pt x="5150" y="4467"/>
                    <a:pt x="5719" y="4098"/>
                  </a:cubicBezTo>
                  <a:cubicBezTo>
                    <a:pt x="5790" y="4050"/>
                    <a:pt x="5863" y="4003"/>
                    <a:pt x="5936" y="3956"/>
                  </a:cubicBezTo>
                  <a:cubicBezTo>
                    <a:pt x="6282" y="3724"/>
                    <a:pt x="6643" y="3472"/>
                    <a:pt x="6996" y="3210"/>
                  </a:cubicBezTo>
                  <a:cubicBezTo>
                    <a:pt x="7065" y="3161"/>
                    <a:pt x="7133" y="3110"/>
                    <a:pt x="7203" y="3057"/>
                  </a:cubicBezTo>
                  <a:cubicBezTo>
                    <a:pt x="7301" y="2984"/>
                    <a:pt x="7400" y="2909"/>
                    <a:pt x="7496" y="2834"/>
                  </a:cubicBezTo>
                  <a:cubicBezTo>
                    <a:pt x="7693" y="2683"/>
                    <a:pt x="7875" y="2537"/>
                    <a:pt x="8041" y="2399"/>
                  </a:cubicBezTo>
                  <a:cubicBezTo>
                    <a:pt x="8112" y="2342"/>
                    <a:pt x="8179" y="2285"/>
                    <a:pt x="8243" y="2231"/>
                  </a:cubicBezTo>
                  <a:cubicBezTo>
                    <a:pt x="8607" y="1921"/>
                    <a:pt x="8888" y="1653"/>
                    <a:pt x="9089" y="1422"/>
                  </a:cubicBezTo>
                  <a:cubicBezTo>
                    <a:pt x="9104" y="1405"/>
                    <a:pt x="9119" y="1389"/>
                    <a:pt x="9133" y="1372"/>
                  </a:cubicBezTo>
                  <a:cubicBezTo>
                    <a:pt x="9191" y="1303"/>
                    <a:pt x="9241" y="1239"/>
                    <a:pt x="9281" y="1178"/>
                  </a:cubicBezTo>
                  <a:cubicBezTo>
                    <a:pt x="9435" y="960"/>
                    <a:pt x="9489" y="791"/>
                    <a:pt x="9445" y="669"/>
                  </a:cubicBezTo>
                  <a:cubicBezTo>
                    <a:pt x="9427" y="623"/>
                    <a:pt x="9408" y="579"/>
                    <a:pt x="9384" y="538"/>
                  </a:cubicBezTo>
                  <a:cubicBezTo>
                    <a:pt x="9327" y="435"/>
                    <a:pt x="9254" y="348"/>
                    <a:pt x="9165" y="279"/>
                  </a:cubicBezTo>
                  <a:cubicBezTo>
                    <a:pt x="9093" y="222"/>
                    <a:pt x="9012" y="175"/>
                    <a:pt x="8923" y="138"/>
                  </a:cubicBezTo>
                  <a:cubicBezTo>
                    <a:pt x="8696" y="41"/>
                    <a:pt x="8415" y="0"/>
                    <a:pt x="8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624300" y="1115525"/>
              <a:ext cx="48525" cy="116775"/>
            </a:xfrm>
            <a:custGeom>
              <a:avLst/>
              <a:gdLst/>
              <a:ahLst/>
              <a:cxnLst/>
              <a:rect l="l" t="t" r="r" b="b"/>
              <a:pathLst>
                <a:path w="1941" h="4671" extrusionOk="0">
                  <a:moveTo>
                    <a:pt x="1705" y="0"/>
                  </a:moveTo>
                  <a:cubicBezTo>
                    <a:pt x="1702" y="0"/>
                    <a:pt x="1699" y="0"/>
                    <a:pt x="1697" y="0"/>
                  </a:cubicBezTo>
                  <a:cubicBezTo>
                    <a:pt x="1635" y="7"/>
                    <a:pt x="1590" y="59"/>
                    <a:pt x="1595" y="121"/>
                  </a:cubicBezTo>
                  <a:cubicBezTo>
                    <a:pt x="1596" y="125"/>
                    <a:pt x="1601" y="193"/>
                    <a:pt x="1604" y="306"/>
                  </a:cubicBezTo>
                  <a:cubicBezTo>
                    <a:pt x="1623" y="990"/>
                    <a:pt x="1724" y="3031"/>
                    <a:pt x="209" y="4099"/>
                  </a:cubicBezTo>
                  <a:cubicBezTo>
                    <a:pt x="159" y="4135"/>
                    <a:pt x="0" y="4573"/>
                    <a:pt x="36" y="4624"/>
                  </a:cubicBezTo>
                  <a:cubicBezTo>
                    <a:pt x="46" y="4638"/>
                    <a:pt x="59" y="4650"/>
                    <a:pt x="74" y="4657"/>
                  </a:cubicBezTo>
                  <a:cubicBezTo>
                    <a:pt x="90" y="4666"/>
                    <a:pt x="108" y="4671"/>
                    <a:pt x="126" y="4671"/>
                  </a:cubicBezTo>
                  <a:cubicBezTo>
                    <a:pt x="148" y="4671"/>
                    <a:pt x="171" y="4664"/>
                    <a:pt x="190" y="4650"/>
                  </a:cubicBezTo>
                  <a:cubicBezTo>
                    <a:pt x="1940" y="3416"/>
                    <a:pt x="1847" y="624"/>
                    <a:pt x="1821" y="164"/>
                  </a:cubicBezTo>
                  <a:cubicBezTo>
                    <a:pt x="1818" y="132"/>
                    <a:pt x="1817" y="112"/>
                    <a:pt x="1816" y="103"/>
                  </a:cubicBezTo>
                  <a:cubicBezTo>
                    <a:pt x="1811" y="45"/>
                    <a:pt x="1763" y="0"/>
                    <a:pt x="17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712000" y="950175"/>
              <a:ext cx="19550" cy="6200"/>
            </a:xfrm>
            <a:custGeom>
              <a:avLst/>
              <a:gdLst/>
              <a:ahLst/>
              <a:cxnLst/>
              <a:rect l="l" t="t" r="r" b="b"/>
              <a:pathLst>
                <a:path w="782" h="248" extrusionOk="0">
                  <a:moveTo>
                    <a:pt x="529" y="0"/>
                  </a:moveTo>
                  <a:cubicBezTo>
                    <a:pt x="499" y="0"/>
                    <a:pt x="470" y="2"/>
                    <a:pt x="440" y="6"/>
                  </a:cubicBezTo>
                  <a:cubicBezTo>
                    <a:pt x="266" y="28"/>
                    <a:pt x="112" y="113"/>
                    <a:pt x="0" y="247"/>
                  </a:cubicBezTo>
                  <a:cubicBezTo>
                    <a:pt x="253" y="181"/>
                    <a:pt x="514" y="112"/>
                    <a:pt x="781" y="48"/>
                  </a:cubicBezTo>
                  <a:cubicBezTo>
                    <a:pt x="702" y="17"/>
                    <a:pt x="617" y="0"/>
                    <a:pt x="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47750" y="936200"/>
              <a:ext cx="109225" cy="153200"/>
            </a:xfrm>
            <a:custGeom>
              <a:avLst/>
              <a:gdLst/>
              <a:ahLst/>
              <a:cxnLst/>
              <a:rect l="l" t="t" r="r" b="b"/>
              <a:pathLst>
                <a:path w="4369" h="6128" extrusionOk="0">
                  <a:moveTo>
                    <a:pt x="1866" y="0"/>
                  </a:moveTo>
                  <a:cubicBezTo>
                    <a:pt x="1573" y="0"/>
                    <a:pt x="1241" y="32"/>
                    <a:pt x="863" y="84"/>
                  </a:cubicBezTo>
                  <a:cubicBezTo>
                    <a:pt x="790" y="95"/>
                    <a:pt x="718" y="106"/>
                    <a:pt x="643" y="117"/>
                  </a:cubicBezTo>
                  <a:lnTo>
                    <a:pt x="665" y="333"/>
                  </a:lnTo>
                  <a:cubicBezTo>
                    <a:pt x="740" y="320"/>
                    <a:pt x="813" y="310"/>
                    <a:pt x="887" y="300"/>
                  </a:cubicBezTo>
                  <a:cubicBezTo>
                    <a:pt x="1169" y="261"/>
                    <a:pt x="1430" y="240"/>
                    <a:pt x="1670" y="240"/>
                  </a:cubicBezTo>
                  <a:cubicBezTo>
                    <a:pt x="2329" y="240"/>
                    <a:pt x="2830" y="401"/>
                    <a:pt x="3195" y="806"/>
                  </a:cubicBezTo>
                  <a:cubicBezTo>
                    <a:pt x="4091" y="1801"/>
                    <a:pt x="4112" y="2167"/>
                    <a:pt x="3912" y="2607"/>
                  </a:cubicBezTo>
                  <a:cubicBezTo>
                    <a:pt x="3725" y="3019"/>
                    <a:pt x="2397" y="4590"/>
                    <a:pt x="1433" y="5409"/>
                  </a:cubicBezTo>
                  <a:cubicBezTo>
                    <a:pt x="1363" y="5468"/>
                    <a:pt x="1294" y="5524"/>
                    <a:pt x="1228" y="5575"/>
                  </a:cubicBezTo>
                  <a:cubicBezTo>
                    <a:pt x="961" y="5781"/>
                    <a:pt x="738" y="5908"/>
                    <a:pt x="593" y="5908"/>
                  </a:cubicBezTo>
                  <a:cubicBezTo>
                    <a:pt x="573" y="5908"/>
                    <a:pt x="554" y="5905"/>
                    <a:pt x="537" y="5900"/>
                  </a:cubicBezTo>
                  <a:cubicBezTo>
                    <a:pt x="481" y="5883"/>
                    <a:pt x="431" y="5854"/>
                    <a:pt x="392" y="5812"/>
                  </a:cubicBezTo>
                  <a:cubicBezTo>
                    <a:pt x="352" y="5771"/>
                    <a:pt x="320" y="5716"/>
                    <a:pt x="297" y="5649"/>
                  </a:cubicBezTo>
                  <a:cubicBezTo>
                    <a:pt x="235" y="5478"/>
                    <a:pt x="224" y="5229"/>
                    <a:pt x="275" y="4916"/>
                  </a:cubicBezTo>
                  <a:cubicBezTo>
                    <a:pt x="352" y="4441"/>
                    <a:pt x="445" y="4521"/>
                    <a:pt x="837" y="3783"/>
                  </a:cubicBezTo>
                  <a:cubicBezTo>
                    <a:pt x="895" y="3672"/>
                    <a:pt x="1081" y="2853"/>
                    <a:pt x="1147" y="2737"/>
                  </a:cubicBezTo>
                  <a:cubicBezTo>
                    <a:pt x="1278" y="2511"/>
                    <a:pt x="1461" y="2464"/>
                    <a:pt x="1585" y="2033"/>
                  </a:cubicBezTo>
                  <a:cubicBezTo>
                    <a:pt x="1602" y="1974"/>
                    <a:pt x="1605" y="1913"/>
                    <a:pt x="1555" y="1879"/>
                  </a:cubicBezTo>
                  <a:cubicBezTo>
                    <a:pt x="1536" y="1866"/>
                    <a:pt x="1515" y="1861"/>
                    <a:pt x="1494" y="1861"/>
                  </a:cubicBezTo>
                  <a:cubicBezTo>
                    <a:pt x="1458" y="1861"/>
                    <a:pt x="1422" y="1878"/>
                    <a:pt x="1400" y="1910"/>
                  </a:cubicBezTo>
                  <a:cubicBezTo>
                    <a:pt x="1298" y="2065"/>
                    <a:pt x="1201" y="2219"/>
                    <a:pt x="1108" y="2369"/>
                  </a:cubicBezTo>
                  <a:cubicBezTo>
                    <a:pt x="1043" y="2478"/>
                    <a:pt x="978" y="2586"/>
                    <a:pt x="920" y="2693"/>
                  </a:cubicBezTo>
                  <a:cubicBezTo>
                    <a:pt x="675" y="3123"/>
                    <a:pt x="477" y="3536"/>
                    <a:pt x="331" y="3918"/>
                  </a:cubicBezTo>
                  <a:cubicBezTo>
                    <a:pt x="279" y="4052"/>
                    <a:pt x="235" y="4179"/>
                    <a:pt x="195" y="4304"/>
                  </a:cubicBezTo>
                  <a:cubicBezTo>
                    <a:pt x="146" y="4461"/>
                    <a:pt x="108" y="4611"/>
                    <a:pt x="80" y="4753"/>
                  </a:cubicBezTo>
                  <a:cubicBezTo>
                    <a:pt x="67" y="4807"/>
                    <a:pt x="59" y="4861"/>
                    <a:pt x="50" y="4913"/>
                  </a:cubicBezTo>
                  <a:cubicBezTo>
                    <a:pt x="1" y="5238"/>
                    <a:pt x="12" y="5513"/>
                    <a:pt x="89" y="5725"/>
                  </a:cubicBezTo>
                  <a:cubicBezTo>
                    <a:pt x="112" y="5790"/>
                    <a:pt x="143" y="5848"/>
                    <a:pt x="179" y="5898"/>
                  </a:cubicBezTo>
                  <a:cubicBezTo>
                    <a:pt x="242" y="5991"/>
                    <a:pt x="328" y="6058"/>
                    <a:pt x="428" y="6099"/>
                  </a:cubicBezTo>
                  <a:cubicBezTo>
                    <a:pt x="443" y="6104"/>
                    <a:pt x="458" y="6109"/>
                    <a:pt x="473" y="6114"/>
                  </a:cubicBezTo>
                  <a:cubicBezTo>
                    <a:pt x="503" y="6123"/>
                    <a:pt x="535" y="6127"/>
                    <a:pt x="569" y="6127"/>
                  </a:cubicBezTo>
                  <a:cubicBezTo>
                    <a:pt x="698" y="6127"/>
                    <a:pt x="857" y="6066"/>
                    <a:pt x="1036" y="5961"/>
                  </a:cubicBezTo>
                  <a:cubicBezTo>
                    <a:pt x="1106" y="5920"/>
                    <a:pt x="1179" y="5873"/>
                    <a:pt x="1254" y="5820"/>
                  </a:cubicBezTo>
                  <a:cubicBezTo>
                    <a:pt x="1286" y="5796"/>
                    <a:pt x="1320" y="5772"/>
                    <a:pt x="1353" y="5747"/>
                  </a:cubicBezTo>
                  <a:cubicBezTo>
                    <a:pt x="1389" y="5721"/>
                    <a:pt x="1425" y="5693"/>
                    <a:pt x="1461" y="5664"/>
                  </a:cubicBezTo>
                  <a:lnTo>
                    <a:pt x="1461" y="5663"/>
                  </a:lnTo>
                  <a:cubicBezTo>
                    <a:pt x="2539" y="4807"/>
                    <a:pt x="3950" y="3459"/>
                    <a:pt x="4114" y="2698"/>
                  </a:cubicBezTo>
                  <a:cubicBezTo>
                    <a:pt x="4129" y="2633"/>
                    <a:pt x="4167" y="2577"/>
                    <a:pt x="4192" y="2517"/>
                  </a:cubicBezTo>
                  <a:cubicBezTo>
                    <a:pt x="4219" y="2446"/>
                    <a:pt x="4242" y="2375"/>
                    <a:pt x="4259" y="2303"/>
                  </a:cubicBezTo>
                  <a:cubicBezTo>
                    <a:pt x="4368" y="1870"/>
                    <a:pt x="4017" y="1340"/>
                    <a:pt x="3314" y="560"/>
                  </a:cubicBezTo>
                  <a:cubicBezTo>
                    <a:pt x="2942" y="146"/>
                    <a:pt x="248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05075" y="959225"/>
              <a:ext cx="314525" cy="337575"/>
            </a:xfrm>
            <a:custGeom>
              <a:avLst/>
              <a:gdLst/>
              <a:ahLst/>
              <a:cxnLst/>
              <a:rect l="l" t="t" r="r" b="b"/>
              <a:pathLst>
                <a:path w="12581" h="13503" extrusionOk="0">
                  <a:moveTo>
                    <a:pt x="11199" y="1"/>
                  </a:moveTo>
                  <a:cubicBezTo>
                    <a:pt x="11129" y="28"/>
                    <a:pt x="11059" y="55"/>
                    <a:pt x="10985" y="85"/>
                  </a:cubicBezTo>
                  <a:cubicBezTo>
                    <a:pt x="8233" y="1205"/>
                    <a:pt x="2439" y="4322"/>
                    <a:pt x="2292" y="4482"/>
                  </a:cubicBezTo>
                  <a:lnTo>
                    <a:pt x="2017" y="4922"/>
                  </a:lnTo>
                  <a:cubicBezTo>
                    <a:pt x="2007" y="4932"/>
                    <a:pt x="2001" y="4944"/>
                    <a:pt x="1995" y="4957"/>
                  </a:cubicBezTo>
                  <a:lnTo>
                    <a:pt x="104" y="10206"/>
                  </a:lnTo>
                  <a:cubicBezTo>
                    <a:pt x="1" y="10479"/>
                    <a:pt x="408" y="11108"/>
                    <a:pt x="675" y="11224"/>
                  </a:cubicBezTo>
                  <a:lnTo>
                    <a:pt x="2837" y="11967"/>
                  </a:lnTo>
                  <a:cubicBezTo>
                    <a:pt x="2996" y="12042"/>
                    <a:pt x="6138" y="13502"/>
                    <a:pt x="8598" y="13502"/>
                  </a:cubicBezTo>
                  <a:cubicBezTo>
                    <a:pt x="9112" y="13502"/>
                    <a:pt x="9597" y="13438"/>
                    <a:pt x="10018" y="13285"/>
                  </a:cubicBezTo>
                  <a:cubicBezTo>
                    <a:pt x="11100" y="12891"/>
                    <a:pt x="11864" y="12321"/>
                    <a:pt x="12381" y="11801"/>
                  </a:cubicBezTo>
                  <a:cubicBezTo>
                    <a:pt x="12453" y="11731"/>
                    <a:pt x="12519" y="11661"/>
                    <a:pt x="12581" y="11592"/>
                  </a:cubicBezTo>
                  <a:lnTo>
                    <a:pt x="12543" y="11286"/>
                  </a:lnTo>
                  <a:cubicBezTo>
                    <a:pt x="12483" y="11359"/>
                    <a:pt x="12419" y="11433"/>
                    <a:pt x="12347" y="11510"/>
                  </a:cubicBezTo>
                  <a:cubicBezTo>
                    <a:pt x="11847" y="12044"/>
                    <a:pt x="11071" y="12664"/>
                    <a:pt x="9941" y="13076"/>
                  </a:cubicBezTo>
                  <a:cubicBezTo>
                    <a:pt x="9579" y="13208"/>
                    <a:pt x="9165" y="13264"/>
                    <a:pt x="8722" y="13264"/>
                  </a:cubicBezTo>
                  <a:cubicBezTo>
                    <a:pt x="6289" y="13264"/>
                    <a:pt x="3005" y="11574"/>
                    <a:pt x="2963" y="11554"/>
                  </a:cubicBezTo>
                  <a:lnTo>
                    <a:pt x="1028" y="10611"/>
                  </a:lnTo>
                  <a:cubicBezTo>
                    <a:pt x="644" y="10448"/>
                    <a:pt x="523" y="10221"/>
                    <a:pt x="651" y="9824"/>
                  </a:cubicBezTo>
                  <a:lnTo>
                    <a:pt x="1735" y="6549"/>
                  </a:lnTo>
                  <a:cubicBezTo>
                    <a:pt x="2216" y="5284"/>
                    <a:pt x="3092" y="4137"/>
                    <a:pt x="4335" y="3597"/>
                  </a:cubicBezTo>
                  <a:cubicBezTo>
                    <a:pt x="8435" y="1813"/>
                    <a:pt x="8970" y="1147"/>
                    <a:pt x="10745" y="423"/>
                  </a:cubicBezTo>
                  <a:cubicBezTo>
                    <a:pt x="10817" y="393"/>
                    <a:pt x="11156" y="253"/>
                    <a:pt x="11225" y="226"/>
                  </a:cubicBezTo>
                  <a:lnTo>
                    <a:pt x="111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790975" y="1180175"/>
              <a:ext cx="31175" cy="18175"/>
            </a:xfrm>
            <a:custGeom>
              <a:avLst/>
              <a:gdLst/>
              <a:ahLst/>
              <a:cxnLst/>
              <a:rect l="l" t="t" r="r" b="b"/>
              <a:pathLst>
                <a:path w="1247" h="727" extrusionOk="0">
                  <a:moveTo>
                    <a:pt x="1116" y="0"/>
                  </a:moveTo>
                  <a:cubicBezTo>
                    <a:pt x="1110" y="0"/>
                    <a:pt x="1103" y="1"/>
                    <a:pt x="1096" y="2"/>
                  </a:cubicBezTo>
                  <a:cubicBezTo>
                    <a:pt x="1089" y="3"/>
                    <a:pt x="1080" y="6"/>
                    <a:pt x="1073" y="9"/>
                  </a:cubicBezTo>
                  <a:cubicBezTo>
                    <a:pt x="1058" y="17"/>
                    <a:pt x="999" y="41"/>
                    <a:pt x="912" y="83"/>
                  </a:cubicBezTo>
                  <a:lnTo>
                    <a:pt x="911" y="83"/>
                  </a:lnTo>
                  <a:cubicBezTo>
                    <a:pt x="756" y="152"/>
                    <a:pt x="507" y="266"/>
                    <a:pt x="214" y="398"/>
                  </a:cubicBezTo>
                  <a:cubicBezTo>
                    <a:pt x="144" y="429"/>
                    <a:pt x="73" y="461"/>
                    <a:pt x="0" y="495"/>
                  </a:cubicBezTo>
                  <a:lnTo>
                    <a:pt x="25" y="726"/>
                  </a:lnTo>
                  <a:cubicBezTo>
                    <a:pt x="98" y="694"/>
                    <a:pt x="168" y="661"/>
                    <a:pt x="239" y="630"/>
                  </a:cubicBezTo>
                  <a:cubicBezTo>
                    <a:pt x="467" y="525"/>
                    <a:pt x="691" y="426"/>
                    <a:pt x="891" y="335"/>
                  </a:cubicBezTo>
                  <a:cubicBezTo>
                    <a:pt x="989" y="291"/>
                    <a:pt x="1078" y="251"/>
                    <a:pt x="1164" y="212"/>
                  </a:cubicBezTo>
                  <a:cubicBezTo>
                    <a:pt x="1220" y="187"/>
                    <a:pt x="1246" y="120"/>
                    <a:pt x="1220" y="66"/>
                  </a:cubicBezTo>
                  <a:cubicBezTo>
                    <a:pt x="1212" y="48"/>
                    <a:pt x="1199" y="33"/>
                    <a:pt x="1184" y="22"/>
                  </a:cubicBezTo>
                  <a:cubicBezTo>
                    <a:pt x="1165" y="8"/>
                    <a:pt x="1141" y="0"/>
                    <a:pt x="1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668125" y="832450"/>
              <a:ext cx="134425" cy="486400"/>
            </a:xfrm>
            <a:custGeom>
              <a:avLst/>
              <a:gdLst/>
              <a:ahLst/>
              <a:cxnLst/>
              <a:rect l="l" t="t" r="r" b="b"/>
              <a:pathLst>
                <a:path w="5377" h="19456" extrusionOk="0">
                  <a:moveTo>
                    <a:pt x="1097" y="1"/>
                  </a:moveTo>
                  <a:cubicBezTo>
                    <a:pt x="869" y="21"/>
                    <a:pt x="300" y="249"/>
                    <a:pt x="157" y="426"/>
                  </a:cubicBezTo>
                  <a:cubicBezTo>
                    <a:pt x="12" y="604"/>
                    <a:pt x="0" y="1276"/>
                    <a:pt x="28" y="1504"/>
                  </a:cubicBezTo>
                  <a:lnTo>
                    <a:pt x="463" y="5156"/>
                  </a:lnTo>
                  <a:lnTo>
                    <a:pt x="437" y="5776"/>
                  </a:lnTo>
                  <a:lnTo>
                    <a:pt x="767" y="7711"/>
                  </a:lnTo>
                  <a:lnTo>
                    <a:pt x="794" y="7933"/>
                  </a:lnTo>
                  <a:cubicBezTo>
                    <a:pt x="866" y="7919"/>
                    <a:pt x="939" y="7904"/>
                    <a:pt x="1013" y="7891"/>
                  </a:cubicBezTo>
                  <a:lnTo>
                    <a:pt x="986" y="7669"/>
                  </a:lnTo>
                  <a:lnTo>
                    <a:pt x="703" y="5297"/>
                  </a:lnTo>
                  <a:lnTo>
                    <a:pt x="677" y="5072"/>
                  </a:lnTo>
                  <a:lnTo>
                    <a:pt x="353" y="2353"/>
                  </a:lnTo>
                  <a:lnTo>
                    <a:pt x="326" y="2133"/>
                  </a:lnTo>
                  <a:lnTo>
                    <a:pt x="252" y="1511"/>
                  </a:lnTo>
                  <a:cubicBezTo>
                    <a:pt x="232" y="1344"/>
                    <a:pt x="383" y="835"/>
                    <a:pt x="490" y="705"/>
                  </a:cubicBezTo>
                  <a:cubicBezTo>
                    <a:pt x="596" y="573"/>
                    <a:pt x="586" y="355"/>
                    <a:pt x="664" y="349"/>
                  </a:cubicBezTo>
                  <a:lnTo>
                    <a:pt x="1591" y="269"/>
                  </a:lnTo>
                  <a:cubicBezTo>
                    <a:pt x="1633" y="265"/>
                    <a:pt x="1685" y="263"/>
                    <a:pt x="1744" y="263"/>
                  </a:cubicBezTo>
                  <a:cubicBezTo>
                    <a:pt x="2279" y="263"/>
                    <a:pt x="3417" y="416"/>
                    <a:pt x="3448" y="714"/>
                  </a:cubicBezTo>
                  <a:lnTo>
                    <a:pt x="3565" y="1810"/>
                  </a:lnTo>
                  <a:lnTo>
                    <a:pt x="3590" y="2031"/>
                  </a:lnTo>
                  <a:lnTo>
                    <a:pt x="3828" y="4267"/>
                  </a:lnTo>
                  <a:lnTo>
                    <a:pt x="3850" y="4483"/>
                  </a:lnTo>
                  <a:lnTo>
                    <a:pt x="4105" y="6843"/>
                  </a:lnTo>
                  <a:lnTo>
                    <a:pt x="4145" y="7227"/>
                  </a:lnTo>
                  <a:cubicBezTo>
                    <a:pt x="4203" y="7115"/>
                    <a:pt x="4266" y="7003"/>
                    <a:pt x="4332" y="6887"/>
                  </a:cubicBezTo>
                  <a:lnTo>
                    <a:pt x="4293" y="6519"/>
                  </a:lnTo>
                  <a:lnTo>
                    <a:pt x="4072" y="4450"/>
                  </a:lnTo>
                  <a:lnTo>
                    <a:pt x="4048" y="4234"/>
                  </a:lnTo>
                  <a:lnTo>
                    <a:pt x="3669" y="691"/>
                  </a:lnTo>
                  <a:cubicBezTo>
                    <a:pt x="3625" y="269"/>
                    <a:pt x="2648" y="1"/>
                    <a:pt x="2153" y="1"/>
                  </a:cubicBezTo>
                  <a:cubicBezTo>
                    <a:pt x="2119" y="1"/>
                    <a:pt x="2088" y="2"/>
                    <a:pt x="2059" y="5"/>
                  </a:cubicBezTo>
                  <a:lnTo>
                    <a:pt x="1097" y="1"/>
                  </a:lnTo>
                  <a:close/>
                  <a:moveTo>
                    <a:pt x="4620" y="9559"/>
                  </a:moveTo>
                  <a:cubicBezTo>
                    <a:pt x="4548" y="9618"/>
                    <a:pt x="4479" y="9674"/>
                    <a:pt x="4413" y="9725"/>
                  </a:cubicBezTo>
                  <a:lnTo>
                    <a:pt x="4422" y="9801"/>
                  </a:lnTo>
                  <a:lnTo>
                    <a:pt x="4439" y="9970"/>
                  </a:lnTo>
                  <a:lnTo>
                    <a:pt x="4456" y="10124"/>
                  </a:lnTo>
                  <a:cubicBezTo>
                    <a:pt x="4466" y="10099"/>
                    <a:pt x="4476" y="10076"/>
                    <a:pt x="4486" y="10052"/>
                  </a:cubicBezTo>
                  <a:cubicBezTo>
                    <a:pt x="4493" y="10037"/>
                    <a:pt x="4499" y="10023"/>
                    <a:pt x="4506" y="10009"/>
                  </a:cubicBezTo>
                  <a:lnTo>
                    <a:pt x="4506" y="10009"/>
                  </a:lnTo>
                  <a:cubicBezTo>
                    <a:pt x="4506" y="10007"/>
                    <a:pt x="4507" y="10005"/>
                    <a:pt x="4508" y="10003"/>
                  </a:cubicBezTo>
                  <a:cubicBezTo>
                    <a:pt x="4515" y="9987"/>
                    <a:pt x="4522" y="9972"/>
                    <a:pt x="4529" y="9958"/>
                  </a:cubicBezTo>
                  <a:cubicBezTo>
                    <a:pt x="4537" y="9939"/>
                    <a:pt x="4541" y="9918"/>
                    <a:pt x="4538" y="9897"/>
                  </a:cubicBezTo>
                  <a:lnTo>
                    <a:pt x="4538" y="9897"/>
                  </a:lnTo>
                  <a:cubicBezTo>
                    <a:pt x="4538" y="9897"/>
                    <a:pt x="4538" y="9897"/>
                    <a:pt x="4538" y="9897"/>
                  </a:cubicBezTo>
                  <a:cubicBezTo>
                    <a:pt x="4574" y="9871"/>
                    <a:pt x="4610" y="9843"/>
                    <a:pt x="4646" y="9814"/>
                  </a:cubicBezTo>
                  <a:lnTo>
                    <a:pt x="4646" y="9813"/>
                  </a:lnTo>
                  <a:lnTo>
                    <a:pt x="4620" y="9559"/>
                  </a:lnTo>
                  <a:close/>
                  <a:moveTo>
                    <a:pt x="1304" y="10333"/>
                  </a:moveTo>
                  <a:cubicBezTo>
                    <a:pt x="1236" y="10384"/>
                    <a:pt x="1167" y="10437"/>
                    <a:pt x="1097" y="10488"/>
                  </a:cubicBezTo>
                  <a:lnTo>
                    <a:pt x="1128" y="10741"/>
                  </a:lnTo>
                  <a:lnTo>
                    <a:pt x="1825" y="16579"/>
                  </a:lnTo>
                  <a:lnTo>
                    <a:pt x="1859" y="16872"/>
                  </a:lnTo>
                  <a:lnTo>
                    <a:pt x="1908" y="17286"/>
                  </a:lnTo>
                  <a:cubicBezTo>
                    <a:pt x="1911" y="17310"/>
                    <a:pt x="1922" y="17333"/>
                    <a:pt x="1940" y="17351"/>
                  </a:cubicBezTo>
                  <a:lnTo>
                    <a:pt x="4006" y="19422"/>
                  </a:lnTo>
                  <a:cubicBezTo>
                    <a:pt x="4013" y="19431"/>
                    <a:pt x="4021" y="19437"/>
                    <a:pt x="4031" y="19442"/>
                  </a:cubicBezTo>
                  <a:cubicBezTo>
                    <a:pt x="4048" y="19451"/>
                    <a:pt x="4067" y="19456"/>
                    <a:pt x="4086" y="19456"/>
                  </a:cubicBezTo>
                  <a:cubicBezTo>
                    <a:pt x="4093" y="19456"/>
                    <a:pt x="4099" y="19455"/>
                    <a:pt x="4106" y="19454"/>
                  </a:cubicBezTo>
                  <a:cubicBezTo>
                    <a:pt x="4141" y="19447"/>
                    <a:pt x="4172" y="19422"/>
                    <a:pt x="4186" y="19389"/>
                  </a:cubicBezTo>
                  <a:lnTo>
                    <a:pt x="5366" y="16666"/>
                  </a:lnTo>
                  <a:cubicBezTo>
                    <a:pt x="5374" y="16648"/>
                    <a:pt x="5377" y="16629"/>
                    <a:pt x="5374" y="16609"/>
                  </a:cubicBezTo>
                  <a:lnTo>
                    <a:pt x="5273" y="15665"/>
                  </a:lnTo>
                  <a:lnTo>
                    <a:pt x="5269" y="15633"/>
                  </a:lnTo>
                  <a:lnTo>
                    <a:pt x="5153" y="14539"/>
                  </a:lnTo>
                  <a:lnTo>
                    <a:pt x="5128" y="14307"/>
                  </a:lnTo>
                  <a:lnTo>
                    <a:pt x="5058" y="13647"/>
                  </a:lnTo>
                  <a:lnTo>
                    <a:pt x="5056" y="13645"/>
                  </a:lnTo>
                  <a:lnTo>
                    <a:pt x="4991" y="13037"/>
                  </a:lnTo>
                  <a:lnTo>
                    <a:pt x="4991" y="13035"/>
                  </a:lnTo>
                  <a:lnTo>
                    <a:pt x="4904" y="12219"/>
                  </a:lnTo>
                  <a:lnTo>
                    <a:pt x="4879" y="11993"/>
                  </a:lnTo>
                  <a:cubicBezTo>
                    <a:pt x="4825" y="12011"/>
                    <a:pt x="4773" y="12023"/>
                    <a:pt x="4724" y="12033"/>
                  </a:cubicBezTo>
                  <a:cubicBezTo>
                    <a:pt x="4703" y="12037"/>
                    <a:pt x="4682" y="12040"/>
                    <a:pt x="4662" y="12043"/>
                  </a:cubicBezTo>
                  <a:lnTo>
                    <a:pt x="4686" y="12265"/>
                  </a:lnTo>
                  <a:lnTo>
                    <a:pt x="4914" y="14403"/>
                  </a:lnTo>
                  <a:lnTo>
                    <a:pt x="4939" y="14634"/>
                  </a:lnTo>
                  <a:lnTo>
                    <a:pt x="5138" y="16489"/>
                  </a:lnTo>
                  <a:lnTo>
                    <a:pt x="5150" y="16604"/>
                  </a:lnTo>
                  <a:lnTo>
                    <a:pt x="5099" y="16722"/>
                  </a:lnTo>
                  <a:lnTo>
                    <a:pt x="4267" y="18869"/>
                  </a:lnTo>
                  <a:cubicBezTo>
                    <a:pt x="4209" y="19002"/>
                    <a:pt x="4114" y="19056"/>
                    <a:pt x="4003" y="19056"/>
                  </a:cubicBezTo>
                  <a:cubicBezTo>
                    <a:pt x="3821" y="19056"/>
                    <a:pt x="3596" y="18911"/>
                    <a:pt x="3427" y="18741"/>
                  </a:cubicBezTo>
                  <a:lnTo>
                    <a:pt x="2177" y="17274"/>
                  </a:lnTo>
                  <a:lnTo>
                    <a:pt x="2125" y="17220"/>
                  </a:lnTo>
                  <a:lnTo>
                    <a:pt x="2106" y="17061"/>
                  </a:lnTo>
                  <a:lnTo>
                    <a:pt x="2059" y="16663"/>
                  </a:lnTo>
                  <a:lnTo>
                    <a:pt x="1789" y="12645"/>
                  </a:lnTo>
                  <a:cubicBezTo>
                    <a:pt x="1766" y="12312"/>
                    <a:pt x="1712" y="11982"/>
                    <a:pt x="1624" y="11659"/>
                  </a:cubicBezTo>
                  <a:lnTo>
                    <a:pt x="1335" y="10588"/>
                  </a:lnTo>
                  <a:lnTo>
                    <a:pt x="1304" y="103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671625" y="877425"/>
              <a:ext cx="91400" cy="14075"/>
            </a:xfrm>
            <a:custGeom>
              <a:avLst/>
              <a:gdLst/>
              <a:ahLst/>
              <a:cxnLst/>
              <a:rect l="l" t="t" r="r" b="b"/>
              <a:pathLst>
                <a:path w="3656" h="563" extrusionOk="0">
                  <a:moveTo>
                    <a:pt x="3539" y="0"/>
                  </a:moveTo>
                  <a:cubicBezTo>
                    <a:pt x="3535" y="0"/>
                    <a:pt x="3532" y="0"/>
                    <a:pt x="3529" y="1"/>
                  </a:cubicBezTo>
                  <a:lnTo>
                    <a:pt x="3425" y="11"/>
                  </a:lnTo>
                  <a:lnTo>
                    <a:pt x="186" y="334"/>
                  </a:lnTo>
                  <a:lnTo>
                    <a:pt x="107" y="341"/>
                  </a:lnTo>
                  <a:cubicBezTo>
                    <a:pt x="45" y="347"/>
                    <a:pt x="0" y="401"/>
                    <a:pt x="7" y="462"/>
                  </a:cubicBezTo>
                  <a:cubicBezTo>
                    <a:pt x="11" y="501"/>
                    <a:pt x="33" y="533"/>
                    <a:pt x="65" y="549"/>
                  </a:cubicBezTo>
                  <a:cubicBezTo>
                    <a:pt x="82" y="558"/>
                    <a:pt x="102" y="563"/>
                    <a:pt x="122" y="563"/>
                  </a:cubicBezTo>
                  <a:cubicBezTo>
                    <a:pt x="124" y="563"/>
                    <a:pt x="126" y="563"/>
                    <a:pt x="128" y="563"/>
                  </a:cubicBezTo>
                  <a:lnTo>
                    <a:pt x="213" y="554"/>
                  </a:lnTo>
                  <a:lnTo>
                    <a:pt x="3450" y="232"/>
                  </a:lnTo>
                  <a:lnTo>
                    <a:pt x="3550" y="222"/>
                  </a:lnTo>
                  <a:cubicBezTo>
                    <a:pt x="3611" y="216"/>
                    <a:pt x="3656" y="162"/>
                    <a:pt x="3650" y="101"/>
                  </a:cubicBezTo>
                  <a:cubicBezTo>
                    <a:pt x="3644" y="44"/>
                    <a:pt x="3595" y="0"/>
                    <a:pt x="35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716800" y="1244300"/>
              <a:ext cx="84800" cy="20475"/>
            </a:xfrm>
            <a:custGeom>
              <a:avLst/>
              <a:gdLst/>
              <a:ahLst/>
              <a:cxnLst/>
              <a:rect l="l" t="t" r="r" b="b"/>
              <a:pathLst>
                <a:path w="3392" h="819" extrusionOk="0">
                  <a:moveTo>
                    <a:pt x="3272" y="1"/>
                  </a:moveTo>
                  <a:cubicBezTo>
                    <a:pt x="3265" y="1"/>
                    <a:pt x="3258" y="1"/>
                    <a:pt x="3251" y="3"/>
                  </a:cubicBezTo>
                  <a:lnTo>
                    <a:pt x="621" y="501"/>
                  </a:lnTo>
                  <a:lnTo>
                    <a:pt x="111" y="478"/>
                  </a:lnTo>
                  <a:lnTo>
                    <a:pt x="100" y="598"/>
                  </a:lnTo>
                  <a:cubicBezTo>
                    <a:pt x="41" y="610"/>
                    <a:pt x="1" y="667"/>
                    <a:pt x="13" y="727"/>
                  </a:cubicBezTo>
                  <a:cubicBezTo>
                    <a:pt x="19" y="762"/>
                    <a:pt x="40" y="789"/>
                    <a:pt x="68" y="804"/>
                  </a:cubicBezTo>
                  <a:cubicBezTo>
                    <a:pt x="84" y="813"/>
                    <a:pt x="102" y="818"/>
                    <a:pt x="120" y="818"/>
                  </a:cubicBezTo>
                  <a:cubicBezTo>
                    <a:pt x="127" y="818"/>
                    <a:pt x="135" y="817"/>
                    <a:pt x="142" y="816"/>
                  </a:cubicBezTo>
                  <a:lnTo>
                    <a:pt x="230" y="800"/>
                  </a:lnTo>
                  <a:lnTo>
                    <a:pt x="3152" y="248"/>
                  </a:lnTo>
                  <a:lnTo>
                    <a:pt x="3292" y="221"/>
                  </a:lnTo>
                  <a:cubicBezTo>
                    <a:pt x="3353" y="209"/>
                    <a:pt x="3392" y="152"/>
                    <a:pt x="3380" y="92"/>
                  </a:cubicBezTo>
                  <a:cubicBezTo>
                    <a:pt x="3370" y="38"/>
                    <a:pt x="3324" y="1"/>
                    <a:pt x="3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07400" y="950175"/>
              <a:ext cx="61750" cy="242000"/>
            </a:xfrm>
            <a:custGeom>
              <a:avLst/>
              <a:gdLst/>
              <a:ahLst/>
              <a:cxnLst/>
              <a:rect l="l" t="t" r="r" b="b"/>
              <a:pathLst>
                <a:path w="2470" h="9680" extrusionOk="0">
                  <a:moveTo>
                    <a:pt x="713" y="0"/>
                  </a:moveTo>
                  <a:cubicBezTo>
                    <a:pt x="683" y="0"/>
                    <a:pt x="654" y="2"/>
                    <a:pt x="624" y="6"/>
                  </a:cubicBezTo>
                  <a:cubicBezTo>
                    <a:pt x="450" y="28"/>
                    <a:pt x="296" y="113"/>
                    <a:pt x="184" y="247"/>
                  </a:cubicBezTo>
                  <a:cubicBezTo>
                    <a:pt x="177" y="255"/>
                    <a:pt x="170" y="262"/>
                    <a:pt x="164" y="271"/>
                  </a:cubicBezTo>
                  <a:cubicBezTo>
                    <a:pt x="51" y="418"/>
                    <a:pt x="1" y="600"/>
                    <a:pt x="25" y="784"/>
                  </a:cubicBezTo>
                  <a:lnTo>
                    <a:pt x="292" y="2837"/>
                  </a:lnTo>
                  <a:lnTo>
                    <a:pt x="322" y="3060"/>
                  </a:lnTo>
                  <a:cubicBezTo>
                    <a:pt x="397" y="3054"/>
                    <a:pt x="472" y="3051"/>
                    <a:pt x="545" y="3047"/>
                  </a:cubicBezTo>
                  <a:lnTo>
                    <a:pt x="603" y="2600"/>
                  </a:lnTo>
                  <a:lnTo>
                    <a:pt x="356" y="1325"/>
                  </a:lnTo>
                  <a:cubicBezTo>
                    <a:pt x="340" y="1201"/>
                    <a:pt x="320" y="860"/>
                    <a:pt x="398" y="760"/>
                  </a:cubicBezTo>
                  <a:cubicBezTo>
                    <a:pt x="475" y="659"/>
                    <a:pt x="455" y="493"/>
                    <a:pt x="580" y="477"/>
                  </a:cubicBezTo>
                  <a:cubicBezTo>
                    <a:pt x="672" y="465"/>
                    <a:pt x="823" y="274"/>
                    <a:pt x="913" y="274"/>
                  </a:cubicBezTo>
                  <a:cubicBezTo>
                    <a:pt x="922" y="274"/>
                    <a:pt x="930" y="276"/>
                    <a:pt x="938" y="280"/>
                  </a:cubicBezTo>
                  <a:cubicBezTo>
                    <a:pt x="1067" y="350"/>
                    <a:pt x="1161" y="477"/>
                    <a:pt x="1181" y="633"/>
                  </a:cubicBezTo>
                  <a:lnTo>
                    <a:pt x="1484" y="2960"/>
                  </a:lnTo>
                  <a:lnTo>
                    <a:pt x="1519" y="3230"/>
                  </a:lnTo>
                  <a:cubicBezTo>
                    <a:pt x="1637" y="3304"/>
                    <a:pt x="1727" y="3402"/>
                    <a:pt x="1782" y="3532"/>
                  </a:cubicBezTo>
                  <a:lnTo>
                    <a:pt x="1726" y="3100"/>
                  </a:lnTo>
                  <a:lnTo>
                    <a:pt x="1401" y="604"/>
                  </a:lnTo>
                  <a:cubicBezTo>
                    <a:pt x="1367" y="345"/>
                    <a:pt x="1194" y="137"/>
                    <a:pt x="965" y="48"/>
                  </a:cubicBezTo>
                  <a:cubicBezTo>
                    <a:pt x="886" y="17"/>
                    <a:pt x="801" y="0"/>
                    <a:pt x="713" y="0"/>
                  </a:cubicBezTo>
                  <a:close/>
                  <a:moveTo>
                    <a:pt x="1794" y="3633"/>
                  </a:moveTo>
                  <a:cubicBezTo>
                    <a:pt x="1778" y="3699"/>
                    <a:pt x="1723" y="3801"/>
                    <a:pt x="1611" y="3943"/>
                  </a:cubicBezTo>
                  <a:lnTo>
                    <a:pt x="1650" y="4244"/>
                  </a:lnTo>
                  <a:lnTo>
                    <a:pt x="1664" y="4355"/>
                  </a:lnTo>
                  <a:lnTo>
                    <a:pt x="1792" y="5339"/>
                  </a:lnTo>
                  <a:lnTo>
                    <a:pt x="2072" y="8237"/>
                  </a:lnTo>
                  <a:cubicBezTo>
                    <a:pt x="2089" y="8362"/>
                    <a:pt x="2208" y="8914"/>
                    <a:pt x="2130" y="9014"/>
                  </a:cubicBezTo>
                  <a:cubicBezTo>
                    <a:pt x="2054" y="9114"/>
                    <a:pt x="1942" y="9178"/>
                    <a:pt x="1818" y="9194"/>
                  </a:cubicBezTo>
                  <a:cubicBezTo>
                    <a:pt x="1798" y="9197"/>
                    <a:pt x="1777" y="9198"/>
                    <a:pt x="1757" y="9198"/>
                  </a:cubicBezTo>
                  <a:cubicBezTo>
                    <a:pt x="1524" y="9198"/>
                    <a:pt x="1321" y="9025"/>
                    <a:pt x="1290" y="8787"/>
                  </a:cubicBezTo>
                  <a:lnTo>
                    <a:pt x="804" y="5053"/>
                  </a:lnTo>
                  <a:lnTo>
                    <a:pt x="770" y="4788"/>
                  </a:lnTo>
                  <a:cubicBezTo>
                    <a:pt x="706" y="4843"/>
                    <a:pt x="640" y="4901"/>
                    <a:pt x="568" y="4961"/>
                  </a:cubicBezTo>
                  <a:lnTo>
                    <a:pt x="602" y="5221"/>
                  </a:lnTo>
                  <a:lnTo>
                    <a:pt x="1069" y="8816"/>
                  </a:lnTo>
                  <a:cubicBezTo>
                    <a:pt x="1099" y="9045"/>
                    <a:pt x="1177" y="9460"/>
                    <a:pt x="1366" y="9563"/>
                  </a:cubicBezTo>
                  <a:cubicBezTo>
                    <a:pt x="1475" y="9622"/>
                    <a:pt x="1781" y="9680"/>
                    <a:pt x="1956" y="9680"/>
                  </a:cubicBezTo>
                  <a:cubicBezTo>
                    <a:pt x="1980" y="9680"/>
                    <a:pt x="2002" y="9679"/>
                    <a:pt x="2020" y="9676"/>
                  </a:cubicBezTo>
                  <a:cubicBezTo>
                    <a:pt x="2204" y="9652"/>
                    <a:pt x="2193" y="9297"/>
                    <a:pt x="2306" y="9150"/>
                  </a:cubicBezTo>
                  <a:cubicBezTo>
                    <a:pt x="2420" y="9002"/>
                    <a:pt x="2470" y="8820"/>
                    <a:pt x="2446" y="8637"/>
                  </a:cubicBezTo>
                  <a:lnTo>
                    <a:pt x="2042" y="5540"/>
                  </a:lnTo>
                  <a:lnTo>
                    <a:pt x="2006" y="5253"/>
                  </a:lnTo>
                  <a:lnTo>
                    <a:pt x="1889" y="4358"/>
                  </a:lnTo>
                  <a:lnTo>
                    <a:pt x="1842" y="4000"/>
                  </a:lnTo>
                  <a:lnTo>
                    <a:pt x="1809" y="3745"/>
                  </a:lnTo>
                  <a:lnTo>
                    <a:pt x="1794" y="36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" name="Google Shape;44;p2"/>
          <p:cNvSpPr/>
          <p:nvPr/>
        </p:nvSpPr>
        <p:spPr>
          <a:xfrm>
            <a:off x="383871" y="756723"/>
            <a:ext cx="658711" cy="542172"/>
          </a:xfrm>
          <a:custGeom>
            <a:avLst/>
            <a:gdLst/>
            <a:ahLst/>
            <a:cxnLst/>
            <a:rect l="l" t="t" r="r" b="b"/>
            <a:pathLst>
              <a:path w="11248" h="9258" extrusionOk="0">
                <a:moveTo>
                  <a:pt x="5937" y="3388"/>
                </a:moveTo>
                <a:cubicBezTo>
                  <a:pt x="6793" y="3388"/>
                  <a:pt x="7627" y="3826"/>
                  <a:pt x="8094" y="4613"/>
                </a:cubicBezTo>
                <a:cubicBezTo>
                  <a:pt x="8122" y="4659"/>
                  <a:pt x="8149" y="4707"/>
                  <a:pt x="8173" y="4756"/>
                </a:cubicBezTo>
                <a:lnTo>
                  <a:pt x="7540" y="5109"/>
                </a:lnTo>
                <a:cubicBezTo>
                  <a:pt x="7519" y="5066"/>
                  <a:pt x="7496" y="5023"/>
                  <a:pt x="7472" y="4983"/>
                </a:cubicBezTo>
                <a:cubicBezTo>
                  <a:pt x="7159" y="4455"/>
                  <a:pt x="6768" y="4186"/>
                  <a:pt x="6242" y="4138"/>
                </a:cubicBezTo>
                <a:cubicBezTo>
                  <a:pt x="6180" y="4132"/>
                  <a:pt x="6113" y="4129"/>
                  <a:pt x="6043" y="4129"/>
                </a:cubicBezTo>
                <a:cubicBezTo>
                  <a:pt x="5710" y="4129"/>
                  <a:pt x="5311" y="4196"/>
                  <a:pt x="5033" y="4361"/>
                </a:cubicBezTo>
                <a:cubicBezTo>
                  <a:pt x="4625" y="4603"/>
                  <a:pt x="4335" y="4990"/>
                  <a:pt x="4218" y="5452"/>
                </a:cubicBezTo>
                <a:cubicBezTo>
                  <a:pt x="4100" y="5913"/>
                  <a:pt x="4170" y="6392"/>
                  <a:pt x="4412" y="6800"/>
                </a:cubicBezTo>
                <a:cubicBezTo>
                  <a:pt x="4454" y="6871"/>
                  <a:pt x="4502" y="6940"/>
                  <a:pt x="4555" y="7005"/>
                </a:cubicBezTo>
                <a:lnTo>
                  <a:pt x="3914" y="7361"/>
                </a:lnTo>
                <a:cubicBezTo>
                  <a:pt x="3869" y="7299"/>
                  <a:pt x="3828" y="7235"/>
                  <a:pt x="3788" y="7169"/>
                </a:cubicBezTo>
                <a:cubicBezTo>
                  <a:pt x="3524" y="6725"/>
                  <a:pt x="3517" y="6183"/>
                  <a:pt x="3545" y="5711"/>
                </a:cubicBezTo>
                <a:cubicBezTo>
                  <a:pt x="3582" y="5093"/>
                  <a:pt x="3805" y="4249"/>
                  <a:pt x="4663" y="3738"/>
                </a:cubicBezTo>
                <a:cubicBezTo>
                  <a:pt x="5063" y="3501"/>
                  <a:pt x="5503" y="3388"/>
                  <a:pt x="5937" y="3388"/>
                </a:cubicBezTo>
                <a:close/>
                <a:moveTo>
                  <a:pt x="6046" y="2426"/>
                </a:moveTo>
                <a:cubicBezTo>
                  <a:pt x="6333" y="2426"/>
                  <a:pt x="6616" y="2450"/>
                  <a:pt x="6875" y="2498"/>
                </a:cubicBezTo>
                <a:cubicBezTo>
                  <a:pt x="7789" y="2666"/>
                  <a:pt x="8396" y="3128"/>
                  <a:pt x="8969" y="4093"/>
                </a:cubicBezTo>
                <a:cubicBezTo>
                  <a:pt x="9004" y="4150"/>
                  <a:pt x="9034" y="4206"/>
                  <a:pt x="9063" y="4260"/>
                </a:cubicBezTo>
                <a:lnTo>
                  <a:pt x="8392" y="4634"/>
                </a:lnTo>
                <a:cubicBezTo>
                  <a:pt x="8367" y="4584"/>
                  <a:pt x="8339" y="4534"/>
                  <a:pt x="8310" y="4485"/>
                </a:cubicBezTo>
                <a:cubicBezTo>
                  <a:pt x="7854" y="3716"/>
                  <a:pt x="6836" y="3250"/>
                  <a:pt x="6084" y="3142"/>
                </a:cubicBezTo>
                <a:cubicBezTo>
                  <a:pt x="5965" y="3125"/>
                  <a:pt x="5854" y="3117"/>
                  <a:pt x="5750" y="3117"/>
                </a:cubicBezTo>
                <a:cubicBezTo>
                  <a:pt x="5311" y="3117"/>
                  <a:pt x="4974" y="3263"/>
                  <a:pt x="4535" y="3522"/>
                </a:cubicBezTo>
                <a:cubicBezTo>
                  <a:pt x="3904" y="3898"/>
                  <a:pt x="3455" y="4498"/>
                  <a:pt x="3273" y="5211"/>
                </a:cubicBezTo>
                <a:cubicBezTo>
                  <a:pt x="3092" y="5925"/>
                  <a:pt x="3198" y="6666"/>
                  <a:pt x="3573" y="7298"/>
                </a:cubicBezTo>
                <a:cubicBezTo>
                  <a:pt x="3612" y="7363"/>
                  <a:pt x="3652" y="7425"/>
                  <a:pt x="3694" y="7483"/>
                </a:cubicBezTo>
                <a:lnTo>
                  <a:pt x="3020" y="7856"/>
                </a:lnTo>
                <a:cubicBezTo>
                  <a:pt x="2985" y="7804"/>
                  <a:pt x="2950" y="7748"/>
                  <a:pt x="2914" y="7689"/>
                </a:cubicBezTo>
                <a:cubicBezTo>
                  <a:pt x="2435" y="6881"/>
                  <a:pt x="2298" y="5934"/>
                  <a:pt x="2531" y="5022"/>
                </a:cubicBezTo>
                <a:cubicBezTo>
                  <a:pt x="2764" y="4110"/>
                  <a:pt x="3336" y="3343"/>
                  <a:pt x="4144" y="2863"/>
                </a:cubicBezTo>
                <a:cubicBezTo>
                  <a:pt x="4493" y="2656"/>
                  <a:pt x="4959" y="2515"/>
                  <a:pt x="5489" y="2456"/>
                </a:cubicBezTo>
                <a:cubicBezTo>
                  <a:pt x="5673" y="2436"/>
                  <a:pt x="5860" y="2426"/>
                  <a:pt x="6046" y="2426"/>
                </a:cubicBezTo>
                <a:close/>
                <a:moveTo>
                  <a:pt x="6085" y="1484"/>
                </a:moveTo>
                <a:cubicBezTo>
                  <a:pt x="6298" y="1484"/>
                  <a:pt x="6540" y="1490"/>
                  <a:pt x="6804" y="1507"/>
                </a:cubicBezTo>
                <a:lnTo>
                  <a:pt x="6819" y="1509"/>
                </a:lnTo>
                <a:cubicBezTo>
                  <a:pt x="7235" y="1535"/>
                  <a:pt x="7871" y="1773"/>
                  <a:pt x="8436" y="2116"/>
                </a:cubicBezTo>
                <a:cubicBezTo>
                  <a:pt x="9116" y="2526"/>
                  <a:pt x="9627" y="3034"/>
                  <a:pt x="9879" y="3548"/>
                </a:cubicBezTo>
                <a:cubicBezTo>
                  <a:pt x="9905" y="3599"/>
                  <a:pt x="9933" y="3648"/>
                  <a:pt x="9961" y="3696"/>
                </a:cubicBezTo>
                <a:cubicBezTo>
                  <a:pt x="9970" y="3712"/>
                  <a:pt x="9980" y="3728"/>
                  <a:pt x="9988" y="3746"/>
                </a:cubicBezTo>
                <a:lnTo>
                  <a:pt x="9282" y="4139"/>
                </a:lnTo>
                <a:cubicBezTo>
                  <a:pt x="9252" y="4081"/>
                  <a:pt x="9220" y="4023"/>
                  <a:pt x="9186" y="3965"/>
                </a:cubicBezTo>
                <a:cubicBezTo>
                  <a:pt x="8481" y="2779"/>
                  <a:pt x="7224" y="2119"/>
                  <a:pt x="5936" y="2119"/>
                </a:cubicBezTo>
                <a:cubicBezTo>
                  <a:pt x="5281" y="2119"/>
                  <a:pt x="4618" y="2290"/>
                  <a:pt x="4016" y="2647"/>
                </a:cubicBezTo>
                <a:cubicBezTo>
                  <a:pt x="3471" y="2970"/>
                  <a:pt x="3158" y="3216"/>
                  <a:pt x="2844" y="3737"/>
                </a:cubicBezTo>
                <a:cubicBezTo>
                  <a:pt x="2494" y="4320"/>
                  <a:pt x="2279" y="5033"/>
                  <a:pt x="2237" y="5743"/>
                </a:cubicBezTo>
                <a:cubicBezTo>
                  <a:pt x="2192" y="6517"/>
                  <a:pt x="2351" y="7234"/>
                  <a:pt x="2699" y="7817"/>
                </a:cubicBezTo>
                <a:cubicBezTo>
                  <a:pt x="2732" y="7873"/>
                  <a:pt x="2766" y="7927"/>
                  <a:pt x="2800" y="7978"/>
                </a:cubicBezTo>
                <a:lnTo>
                  <a:pt x="2090" y="8372"/>
                </a:lnTo>
                <a:cubicBezTo>
                  <a:pt x="2060" y="8325"/>
                  <a:pt x="2031" y="8278"/>
                  <a:pt x="2002" y="8230"/>
                </a:cubicBezTo>
                <a:cubicBezTo>
                  <a:pt x="1687" y="7699"/>
                  <a:pt x="1485" y="7122"/>
                  <a:pt x="1403" y="6515"/>
                </a:cubicBezTo>
                <a:cubicBezTo>
                  <a:pt x="1323" y="5927"/>
                  <a:pt x="1357" y="5337"/>
                  <a:pt x="1504" y="4760"/>
                </a:cubicBezTo>
                <a:cubicBezTo>
                  <a:pt x="1651" y="4184"/>
                  <a:pt x="1904" y="3649"/>
                  <a:pt x="2254" y="3172"/>
                </a:cubicBezTo>
                <a:cubicBezTo>
                  <a:pt x="2618" y="2678"/>
                  <a:pt x="3071" y="2267"/>
                  <a:pt x="3602" y="1952"/>
                </a:cubicBezTo>
                <a:cubicBezTo>
                  <a:pt x="4019" y="1705"/>
                  <a:pt x="4648" y="1553"/>
                  <a:pt x="5471" y="1502"/>
                </a:cubicBezTo>
                <a:cubicBezTo>
                  <a:pt x="5629" y="1492"/>
                  <a:pt x="5837" y="1484"/>
                  <a:pt x="6085" y="1484"/>
                </a:cubicBezTo>
                <a:close/>
                <a:moveTo>
                  <a:pt x="5917" y="242"/>
                </a:moveTo>
                <a:cubicBezTo>
                  <a:pt x="6363" y="242"/>
                  <a:pt x="6810" y="298"/>
                  <a:pt x="7249" y="410"/>
                </a:cubicBezTo>
                <a:cubicBezTo>
                  <a:pt x="8655" y="771"/>
                  <a:pt x="9854" y="1683"/>
                  <a:pt x="10623" y="2977"/>
                </a:cubicBezTo>
                <a:cubicBezTo>
                  <a:pt x="10653" y="3029"/>
                  <a:pt x="10720" y="3082"/>
                  <a:pt x="10792" y="3139"/>
                </a:cubicBezTo>
                <a:cubicBezTo>
                  <a:pt x="10832" y="3170"/>
                  <a:pt x="10875" y="3204"/>
                  <a:pt x="10906" y="3235"/>
                </a:cubicBezTo>
                <a:lnTo>
                  <a:pt x="10209" y="3623"/>
                </a:lnTo>
                <a:cubicBezTo>
                  <a:pt x="10173" y="3556"/>
                  <a:pt x="10136" y="3489"/>
                  <a:pt x="10096" y="3424"/>
                </a:cubicBezTo>
                <a:cubicBezTo>
                  <a:pt x="9765" y="2866"/>
                  <a:pt x="9337" y="2395"/>
                  <a:pt x="8822" y="2025"/>
                </a:cubicBezTo>
                <a:cubicBezTo>
                  <a:pt x="8329" y="1670"/>
                  <a:pt x="7772" y="1417"/>
                  <a:pt x="7166" y="1271"/>
                </a:cubicBezTo>
                <a:cubicBezTo>
                  <a:pt x="6776" y="1178"/>
                  <a:pt x="6375" y="1131"/>
                  <a:pt x="5971" y="1131"/>
                </a:cubicBezTo>
                <a:cubicBezTo>
                  <a:pt x="5125" y="1131"/>
                  <a:pt x="4269" y="1335"/>
                  <a:pt x="3477" y="1734"/>
                </a:cubicBezTo>
                <a:cubicBezTo>
                  <a:pt x="2915" y="2018"/>
                  <a:pt x="2337" y="2672"/>
                  <a:pt x="2044" y="3037"/>
                </a:cubicBezTo>
                <a:cubicBezTo>
                  <a:pt x="1441" y="3785"/>
                  <a:pt x="1099" y="4673"/>
                  <a:pt x="1057" y="5603"/>
                </a:cubicBezTo>
                <a:cubicBezTo>
                  <a:pt x="1013" y="6530"/>
                  <a:pt x="1266" y="7482"/>
                  <a:pt x="1786" y="8358"/>
                </a:cubicBezTo>
                <a:cubicBezTo>
                  <a:pt x="1813" y="8404"/>
                  <a:pt x="1841" y="8449"/>
                  <a:pt x="1870" y="8494"/>
                </a:cubicBezTo>
                <a:lnTo>
                  <a:pt x="1389" y="8761"/>
                </a:lnTo>
                <a:lnTo>
                  <a:pt x="1382" y="8764"/>
                </a:lnTo>
                <a:lnTo>
                  <a:pt x="1200" y="8946"/>
                </a:lnTo>
                <a:cubicBezTo>
                  <a:pt x="1163" y="8890"/>
                  <a:pt x="1127" y="8832"/>
                  <a:pt x="1091" y="8771"/>
                </a:cubicBezTo>
                <a:cubicBezTo>
                  <a:pt x="630" y="7996"/>
                  <a:pt x="373" y="7183"/>
                  <a:pt x="325" y="6354"/>
                </a:cubicBezTo>
                <a:cubicBezTo>
                  <a:pt x="279" y="5560"/>
                  <a:pt x="425" y="4745"/>
                  <a:pt x="761" y="3938"/>
                </a:cubicBezTo>
                <a:cubicBezTo>
                  <a:pt x="1075" y="3179"/>
                  <a:pt x="1792" y="1794"/>
                  <a:pt x="3061" y="1041"/>
                </a:cubicBezTo>
                <a:cubicBezTo>
                  <a:pt x="3950" y="513"/>
                  <a:pt x="4932" y="242"/>
                  <a:pt x="5917" y="242"/>
                </a:cubicBezTo>
                <a:close/>
                <a:moveTo>
                  <a:pt x="5928" y="0"/>
                </a:moveTo>
                <a:cubicBezTo>
                  <a:pt x="4873" y="0"/>
                  <a:pt x="3844" y="283"/>
                  <a:pt x="2932" y="825"/>
                </a:cubicBezTo>
                <a:cubicBezTo>
                  <a:pt x="2250" y="1230"/>
                  <a:pt x="1667" y="1759"/>
                  <a:pt x="1199" y="2394"/>
                </a:cubicBezTo>
                <a:cubicBezTo>
                  <a:pt x="747" y="3007"/>
                  <a:pt x="422" y="3695"/>
                  <a:pt x="233" y="4437"/>
                </a:cubicBezTo>
                <a:cubicBezTo>
                  <a:pt x="44" y="5179"/>
                  <a:pt x="0" y="5938"/>
                  <a:pt x="104" y="6693"/>
                </a:cubicBezTo>
                <a:cubicBezTo>
                  <a:pt x="209" y="7474"/>
                  <a:pt x="469" y="8217"/>
                  <a:pt x="875" y="8900"/>
                </a:cubicBezTo>
                <a:cubicBezTo>
                  <a:pt x="922" y="8980"/>
                  <a:pt x="970" y="9056"/>
                  <a:pt x="1017" y="9128"/>
                </a:cubicBezTo>
                <a:lnTo>
                  <a:pt x="1042" y="9164"/>
                </a:lnTo>
                <a:cubicBezTo>
                  <a:pt x="1069" y="9206"/>
                  <a:pt x="1125" y="9211"/>
                  <a:pt x="1179" y="9214"/>
                </a:cubicBezTo>
                <a:cubicBezTo>
                  <a:pt x="1198" y="9216"/>
                  <a:pt x="1227" y="9218"/>
                  <a:pt x="1239" y="9223"/>
                </a:cubicBezTo>
                <a:lnTo>
                  <a:pt x="1264" y="9258"/>
                </a:lnTo>
                <a:lnTo>
                  <a:pt x="1513" y="9109"/>
                </a:lnTo>
                <a:lnTo>
                  <a:pt x="2067" y="8780"/>
                </a:lnTo>
                <a:lnTo>
                  <a:pt x="2244" y="8676"/>
                </a:lnTo>
                <a:lnTo>
                  <a:pt x="3149" y="8138"/>
                </a:lnTo>
                <a:lnTo>
                  <a:pt x="3205" y="8105"/>
                </a:lnTo>
                <a:lnTo>
                  <a:pt x="4735" y="7197"/>
                </a:lnTo>
                <a:lnTo>
                  <a:pt x="4898" y="7100"/>
                </a:lnTo>
                <a:lnTo>
                  <a:pt x="4959" y="7064"/>
                </a:lnTo>
                <a:lnTo>
                  <a:pt x="4907" y="7015"/>
                </a:lnTo>
                <a:cubicBezTo>
                  <a:pt x="4900" y="7009"/>
                  <a:pt x="4894" y="7003"/>
                  <a:pt x="4887" y="6997"/>
                </a:cubicBezTo>
                <a:cubicBezTo>
                  <a:pt x="4856" y="6968"/>
                  <a:pt x="4830" y="6941"/>
                  <a:pt x="4806" y="6913"/>
                </a:cubicBezTo>
                <a:cubicBezTo>
                  <a:pt x="4777" y="6881"/>
                  <a:pt x="4758" y="6802"/>
                  <a:pt x="4741" y="6732"/>
                </a:cubicBezTo>
                <a:cubicBezTo>
                  <a:pt x="4725" y="6663"/>
                  <a:pt x="4709" y="6597"/>
                  <a:pt x="4680" y="6549"/>
                </a:cubicBezTo>
                <a:cubicBezTo>
                  <a:pt x="4471" y="6196"/>
                  <a:pt x="4402" y="5807"/>
                  <a:pt x="4488" y="5452"/>
                </a:cubicBezTo>
                <a:cubicBezTo>
                  <a:pt x="4574" y="5089"/>
                  <a:pt x="4807" y="4786"/>
                  <a:pt x="5161" y="4577"/>
                </a:cubicBezTo>
                <a:cubicBezTo>
                  <a:pt x="5405" y="4432"/>
                  <a:pt x="5674" y="4363"/>
                  <a:pt x="5939" y="4363"/>
                </a:cubicBezTo>
                <a:cubicBezTo>
                  <a:pt x="6461" y="4363"/>
                  <a:pt x="6970" y="4630"/>
                  <a:pt x="7256" y="5111"/>
                </a:cubicBezTo>
                <a:cubicBezTo>
                  <a:pt x="7307" y="5196"/>
                  <a:pt x="7350" y="5288"/>
                  <a:pt x="7383" y="5383"/>
                </a:cubicBezTo>
                <a:cubicBezTo>
                  <a:pt x="7388" y="5397"/>
                  <a:pt x="7394" y="5412"/>
                  <a:pt x="7398" y="5427"/>
                </a:cubicBezTo>
                <a:cubicBezTo>
                  <a:pt x="7410" y="5467"/>
                  <a:pt x="7420" y="5502"/>
                  <a:pt x="7425" y="5520"/>
                </a:cubicBezTo>
                <a:lnTo>
                  <a:pt x="7442" y="5589"/>
                </a:lnTo>
                <a:lnTo>
                  <a:pt x="7499" y="5555"/>
                </a:lnTo>
                <a:lnTo>
                  <a:pt x="8310" y="5073"/>
                </a:lnTo>
                <a:lnTo>
                  <a:pt x="8481" y="4972"/>
                </a:lnTo>
                <a:lnTo>
                  <a:pt x="9229" y="4529"/>
                </a:lnTo>
                <a:lnTo>
                  <a:pt x="9416" y="4418"/>
                </a:lnTo>
                <a:lnTo>
                  <a:pt x="10116" y="4002"/>
                </a:lnTo>
                <a:lnTo>
                  <a:pt x="10243" y="3926"/>
                </a:lnTo>
                <a:lnTo>
                  <a:pt x="11248" y="3330"/>
                </a:lnTo>
                <a:lnTo>
                  <a:pt x="11227" y="3285"/>
                </a:lnTo>
                <a:cubicBezTo>
                  <a:pt x="11206" y="3242"/>
                  <a:pt x="11184" y="3199"/>
                  <a:pt x="11161" y="3156"/>
                </a:cubicBezTo>
                <a:cubicBezTo>
                  <a:pt x="11161" y="3156"/>
                  <a:pt x="11161" y="3155"/>
                  <a:pt x="11161" y="3155"/>
                </a:cubicBezTo>
                <a:lnTo>
                  <a:pt x="11136" y="3107"/>
                </a:lnTo>
                <a:cubicBezTo>
                  <a:pt x="11096" y="3035"/>
                  <a:pt x="11055" y="2959"/>
                  <a:pt x="11009" y="2882"/>
                </a:cubicBezTo>
                <a:cubicBezTo>
                  <a:pt x="10001" y="1187"/>
                  <a:pt x="8219" y="112"/>
                  <a:pt x="6242" y="9"/>
                </a:cubicBezTo>
                <a:cubicBezTo>
                  <a:pt x="6137" y="3"/>
                  <a:pt x="6032" y="0"/>
                  <a:pt x="59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5" name="Google Shape;45;p2"/>
          <p:cNvSpPr/>
          <p:nvPr/>
        </p:nvSpPr>
        <p:spPr>
          <a:xfrm rot="-906757">
            <a:off x="3597981" y="4729094"/>
            <a:ext cx="755185" cy="17692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46;p2"/>
          <p:cNvGrpSpPr/>
          <p:nvPr/>
        </p:nvGrpSpPr>
        <p:grpSpPr>
          <a:xfrm>
            <a:off x="8692549" y="1738522"/>
            <a:ext cx="221772" cy="200884"/>
            <a:chOff x="1640475" y="1197075"/>
            <a:chExt cx="55475" cy="50250"/>
          </a:xfrm>
        </p:grpSpPr>
        <p:sp>
          <p:nvSpPr>
            <p:cNvPr id="47" name="Google Shape;4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50;p2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 rot="-6249525">
            <a:off x="1370859" y="4322855"/>
            <a:ext cx="1292681" cy="1177560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2"/>
          <p:cNvGrpSpPr/>
          <p:nvPr/>
        </p:nvGrpSpPr>
        <p:grpSpPr>
          <a:xfrm>
            <a:off x="1288191" y="762864"/>
            <a:ext cx="433643" cy="392824"/>
            <a:chOff x="1640475" y="1197075"/>
            <a:chExt cx="55475" cy="50250"/>
          </a:xfrm>
        </p:grpSpPr>
        <p:sp>
          <p:nvSpPr>
            <p:cNvPr id="53" name="Google Shape;53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 rot="-5400000">
            <a:off x="7770930" y="4597909"/>
            <a:ext cx="244822" cy="221773"/>
            <a:chOff x="1640475" y="1197075"/>
            <a:chExt cx="55475" cy="50250"/>
          </a:xfrm>
        </p:grpSpPr>
        <p:sp>
          <p:nvSpPr>
            <p:cNvPr id="57" name="Google Shape;5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2"/>
          <p:cNvSpPr/>
          <p:nvPr/>
        </p:nvSpPr>
        <p:spPr>
          <a:xfrm rot="581768">
            <a:off x="8313063" y="366023"/>
            <a:ext cx="467849" cy="10960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2"/>
          <p:cNvGrpSpPr/>
          <p:nvPr/>
        </p:nvGrpSpPr>
        <p:grpSpPr>
          <a:xfrm>
            <a:off x="324374" y="2819347"/>
            <a:ext cx="221772" cy="200884"/>
            <a:chOff x="1640475" y="1197075"/>
            <a:chExt cx="55475" cy="50250"/>
          </a:xfrm>
        </p:grpSpPr>
        <p:sp>
          <p:nvSpPr>
            <p:cNvPr id="62" name="Google Shape;62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65;p2"/>
          <p:cNvGrpSpPr/>
          <p:nvPr/>
        </p:nvGrpSpPr>
        <p:grpSpPr>
          <a:xfrm>
            <a:off x="7880062" y="4042366"/>
            <a:ext cx="395823" cy="325965"/>
            <a:chOff x="6441550" y="2480732"/>
            <a:chExt cx="253700" cy="208925"/>
          </a:xfrm>
        </p:grpSpPr>
        <p:sp>
          <p:nvSpPr>
            <p:cNvPr id="66" name="Google Shape;66;p2"/>
            <p:cNvSpPr/>
            <p:nvPr/>
          </p:nvSpPr>
          <p:spPr>
            <a:xfrm>
              <a:off x="6450150" y="2496032"/>
              <a:ext cx="234200" cy="178350"/>
            </a:xfrm>
            <a:custGeom>
              <a:avLst/>
              <a:gdLst/>
              <a:ahLst/>
              <a:cxnLst/>
              <a:rect l="l" t="t" r="r" b="b"/>
              <a:pathLst>
                <a:path w="9368" h="7134" extrusionOk="0">
                  <a:moveTo>
                    <a:pt x="4659" y="0"/>
                  </a:moveTo>
                  <a:cubicBezTo>
                    <a:pt x="4607" y="0"/>
                    <a:pt x="4541" y="13"/>
                    <a:pt x="4450" y="37"/>
                  </a:cubicBezTo>
                  <a:cubicBezTo>
                    <a:pt x="3877" y="190"/>
                    <a:pt x="3484" y="1286"/>
                    <a:pt x="3251" y="1912"/>
                  </a:cubicBezTo>
                  <a:cubicBezTo>
                    <a:pt x="3320" y="1989"/>
                    <a:pt x="3277" y="2134"/>
                    <a:pt x="3165" y="2176"/>
                  </a:cubicBezTo>
                  <a:lnTo>
                    <a:pt x="3168" y="2185"/>
                  </a:lnTo>
                  <a:cubicBezTo>
                    <a:pt x="3113" y="2194"/>
                    <a:pt x="3054" y="2199"/>
                    <a:pt x="2997" y="2208"/>
                  </a:cubicBezTo>
                  <a:cubicBezTo>
                    <a:pt x="2928" y="2224"/>
                    <a:pt x="2859" y="2242"/>
                    <a:pt x="2789" y="2262"/>
                  </a:cubicBezTo>
                  <a:cubicBezTo>
                    <a:pt x="2774" y="2272"/>
                    <a:pt x="2758" y="2277"/>
                    <a:pt x="2742" y="2277"/>
                  </a:cubicBezTo>
                  <a:cubicBezTo>
                    <a:pt x="2715" y="2277"/>
                    <a:pt x="2691" y="2262"/>
                    <a:pt x="2674" y="2240"/>
                  </a:cubicBezTo>
                  <a:cubicBezTo>
                    <a:pt x="2334" y="2266"/>
                    <a:pt x="1995" y="2268"/>
                    <a:pt x="1658" y="2272"/>
                  </a:cubicBezTo>
                  <a:cubicBezTo>
                    <a:pt x="1653" y="2272"/>
                    <a:pt x="1647" y="2272"/>
                    <a:pt x="1641" y="2272"/>
                  </a:cubicBezTo>
                  <a:cubicBezTo>
                    <a:pt x="1500" y="2272"/>
                    <a:pt x="1246" y="2244"/>
                    <a:pt x="999" y="2244"/>
                  </a:cubicBezTo>
                  <a:cubicBezTo>
                    <a:pt x="731" y="2244"/>
                    <a:pt x="469" y="2277"/>
                    <a:pt x="366" y="2418"/>
                  </a:cubicBezTo>
                  <a:cubicBezTo>
                    <a:pt x="0" y="2908"/>
                    <a:pt x="2213" y="3958"/>
                    <a:pt x="2559" y="4145"/>
                  </a:cubicBezTo>
                  <a:cubicBezTo>
                    <a:pt x="2583" y="4161"/>
                    <a:pt x="2605" y="4177"/>
                    <a:pt x="2621" y="4198"/>
                  </a:cubicBezTo>
                  <a:cubicBezTo>
                    <a:pt x="2684" y="4214"/>
                    <a:pt x="2732" y="4270"/>
                    <a:pt x="2706" y="4346"/>
                  </a:cubicBezTo>
                  <a:cubicBezTo>
                    <a:pt x="2554" y="4801"/>
                    <a:pt x="2408" y="5258"/>
                    <a:pt x="2295" y="5725"/>
                  </a:cubicBezTo>
                  <a:cubicBezTo>
                    <a:pt x="2237" y="5970"/>
                    <a:pt x="2191" y="6212"/>
                    <a:pt x="2161" y="6461"/>
                  </a:cubicBezTo>
                  <a:cubicBezTo>
                    <a:pt x="2127" y="6731"/>
                    <a:pt x="1993" y="7041"/>
                    <a:pt x="2272" y="7123"/>
                  </a:cubicBezTo>
                  <a:cubicBezTo>
                    <a:pt x="2295" y="7130"/>
                    <a:pt x="2320" y="7133"/>
                    <a:pt x="2345" y="7133"/>
                  </a:cubicBezTo>
                  <a:cubicBezTo>
                    <a:pt x="2715" y="7133"/>
                    <a:pt x="3335" y="6449"/>
                    <a:pt x="3602" y="6214"/>
                  </a:cubicBezTo>
                  <a:cubicBezTo>
                    <a:pt x="3939" y="5918"/>
                    <a:pt x="4255" y="5606"/>
                    <a:pt x="4577" y="5298"/>
                  </a:cubicBezTo>
                  <a:cubicBezTo>
                    <a:pt x="4624" y="5252"/>
                    <a:pt x="4676" y="5232"/>
                    <a:pt x="4726" y="5232"/>
                  </a:cubicBezTo>
                  <a:cubicBezTo>
                    <a:pt x="4823" y="5232"/>
                    <a:pt x="4912" y="5304"/>
                    <a:pt x="4943" y="5395"/>
                  </a:cubicBezTo>
                  <a:cubicBezTo>
                    <a:pt x="5748" y="6083"/>
                    <a:pt x="6641" y="6590"/>
                    <a:pt x="7652" y="6886"/>
                  </a:cubicBezTo>
                  <a:cubicBezTo>
                    <a:pt x="7611" y="6433"/>
                    <a:pt x="7534" y="5990"/>
                    <a:pt x="7408" y="5552"/>
                  </a:cubicBezTo>
                  <a:cubicBezTo>
                    <a:pt x="7269" y="5069"/>
                    <a:pt x="7001" y="4628"/>
                    <a:pt x="6887" y="4143"/>
                  </a:cubicBezTo>
                  <a:cubicBezTo>
                    <a:pt x="6863" y="4039"/>
                    <a:pt x="6937" y="3942"/>
                    <a:pt x="7024" y="3914"/>
                  </a:cubicBezTo>
                  <a:cubicBezTo>
                    <a:pt x="7026" y="3866"/>
                    <a:pt x="7050" y="3815"/>
                    <a:pt x="7107" y="3781"/>
                  </a:cubicBezTo>
                  <a:cubicBezTo>
                    <a:pt x="7386" y="3602"/>
                    <a:pt x="9368" y="2256"/>
                    <a:pt x="9139" y="1904"/>
                  </a:cubicBezTo>
                  <a:cubicBezTo>
                    <a:pt x="9087" y="1823"/>
                    <a:pt x="8893" y="1797"/>
                    <a:pt x="8659" y="1797"/>
                  </a:cubicBezTo>
                  <a:cubicBezTo>
                    <a:pt x="8282" y="1797"/>
                    <a:pt x="7801" y="1864"/>
                    <a:pt x="7633" y="1875"/>
                  </a:cubicBezTo>
                  <a:cubicBezTo>
                    <a:pt x="7146" y="1908"/>
                    <a:pt x="6661" y="1988"/>
                    <a:pt x="6177" y="2002"/>
                  </a:cubicBezTo>
                  <a:cubicBezTo>
                    <a:pt x="6173" y="2002"/>
                    <a:pt x="6170" y="2002"/>
                    <a:pt x="6166" y="2002"/>
                  </a:cubicBezTo>
                  <a:cubicBezTo>
                    <a:pt x="6063" y="2002"/>
                    <a:pt x="6000" y="1931"/>
                    <a:pt x="5976" y="1848"/>
                  </a:cubicBezTo>
                  <a:cubicBezTo>
                    <a:pt x="5937" y="1836"/>
                    <a:pt x="5899" y="1815"/>
                    <a:pt x="5874" y="1781"/>
                  </a:cubicBezTo>
                  <a:cubicBezTo>
                    <a:pt x="5664" y="1476"/>
                    <a:pt x="5549" y="1118"/>
                    <a:pt x="5354" y="802"/>
                  </a:cubicBezTo>
                  <a:cubicBezTo>
                    <a:pt x="5241" y="617"/>
                    <a:pt x="5117" y="437"/>
                    <a:pt x="4980" y="270"/>
                  </a:cubicBezTo>
                  <a:cubicBezTo>
                    <a:pt x="4832" y="88"/>
                    <a:pt x="4795" y="0"/>
                    <a:pt x="4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41550" y="2480732"/>
              <a:ext cx="253700" cy="208925"/>
            </a:xfrm>
            <a:custGeom>
              <a:avLst/>
              <a:gdLst/>
              <a:ahLst/>
              <a:cxnLst/>
              <a:rect l="l" t="t" r="r" b="b"/>
              <a:pathLst>
                <a:path w="10148" h="8357" extrusionOk="0">
                  <a:moveTo>
                    <a:pt x="5002" y="612"/>
                  </a:moveTo>
                  <a:cubicBezTo>
                    <a:pt x="5139" y="612"/>
                    <a:pt x="5176" y="700"/>
                    <a:pt x="5324" y="883"/>
                  </a:cubicBezTo>
                  <a:cubicBezTo>
                    <a:pt x="5461" y="1049"/>
                    <a:pt x="5585" y="1229"/>
                    <a:pt x="5698" y="1414"/>
                  </a:cubicBezTo>
                  <a:cubicBezTo>
                    <a:pt x="5893" y="1730"/>
                    <a:pt x="6008" y="2088"/>
                    <a:pt x="6219" y="2393"/>
                  </a:cubicBezTo>
                  <a:cubicBezTo>
                    <a:pt x="6243" y="2428"/>
                    <a:pt x="6281" y="2448"/>
                    <a:pt x="6320" y="2460"/>
                  </a:cubicBezTo>
                  <a:cubicBezTo>
                    <a:pt x="6344" y="2543"/>
                    <a:pt x="6408" y="2615"/>
                    <a:pt x="6512" y="2615"/>
                  </a:cubicBezTo>
                  <a:cubicBezTo>
                    <a:pt x="6515" y="2615"/>
                    <a:pt x="6518" y="2615"/>
                    <a:pt x="6521" y="2615"/>
                  </a:cubicBezTo>
                  <a:cubicBezTo>
                    <a:pt x="7006" y="2601"/>
                    <a:pt x="7490" y="2520"/>
                    <a:pt x="7977" y="2488"/>
                  </a:cubicBezTo>
                  <a:cubicBezTo>
                    <a:pt x="8145" y="2476"/>
                    <a:pt x="8627" y="2409"/>
                    <a:pt x="9004" y="2409"/>
                  </a:cubicBezTo>
                  <a:cubicBezTo>
                    <a:pt x="9238" y="2409"/>
                    <a:pt x="9431" y="2435"/>
                    <a:pt x="9483" y="2516"/>
                  </a:cubicBezTo>
                  <a:cubicBezTo>
                    <a:pt x="9711" y="2868"/>
                    <a:pt x="7730" y="4214"/>
                    <a:pt x="7451" y="4393"/>
                  </a:cubicBezTo>
                  <a:cubicBezTo>
                    <a:pt x="7394" y="4427"/>
                    <a:pt x="7370" y="4478"/>
                    <a:pt x="7368" y="4526"/>
                  </a:cubicBezTo>
                  <a:cubicBezTo>
                    <a:pt x="7281" y="4554"/>
                    <a:pt x="7207" y="4651"/>
                    <a:pt x="7231" y="4755"/>
                  </a:cubicBezTo>
                  <a:cubicBezTo>
                    <a:pt x="7345" y="5240"/>
                    <a:pt x="7613" y="5681"/>
                    <a:pt x="7752" y="6164"/>
                  </a:cubicBezTo>
                  <a:cubicBezTo>
                    <a:pt x="7878" y="6602"/>
                    <a:pt x="7955" y="7045"/>
                    <a:pt x="7996" y="7498"/>
                  </a:cubicBezTo>
                  <a:cubicBezTo>
                    <a:pt x="6985" y="7202"/>
                    <a:pt x="6092" y="6695"/>
                    <a:pt x="5287" y="6007"/>
                  </a:cubicBezTo>
                  <a:cubicBezTo>
                    <a:pt x="5256" y="5916"/>
                    <a:pt x="5167" y="5845"/>
                    <a:pt x="5070" y="5845"/>
                  </a:cubicBezTo>
                  <a:cubicBezTo>
                    <a:pt x="5020" y="5845"/>
                    <a:pt x="4968" y="5864"/>
                    <a:pt x="4921" y="5910"/>
                  </a:cubicBezTo>
                  <a:cubicBezTo>
                    <a:pt x="4599" y="6219"/>
                    <a:pt x="4283" y="6530"/>
                    <a:pt x="3946" y="6826"/>
                  </a:cubicBezTo>
                  <a:cubicBezTo>
                    <a:pt x="3678" y="7061"/>
                    <a:pt x="3059" y="7746"/>
                    <a:pt x="2689" y="7746"/>
                  </a:cubicBezTo>
                  <a:cubicBezTo>
                    <a:pt x="2663" y="7746"/>
                    <a:pt x="2639" y="7743"/>
                    <a:pt x="2616" y="7736"/>
                  </a:cubicBezTo>
                  <a:cubicBezTo>
                    <a:pt x="2337" y="7653"/>
                    <a:pt x="2471" y="7343"/>
                    <a:pt x="2505" y="7073"/>
                  </a:cubicBezTo>
                  <a:cubicBezTo>
                    <a:pt x="2535" y="6824"/>
                    <a:pt x="2581" y="6582"/>
                    <a:pt x="2639" y="6337"/>
                  </a:cubicBezTo>
                  <a:cubicBezTo>
                    <a:pt x="2752" y="5870"/>
                    <a:pt x="2898" y="5413"/>
                    <a:pt x="3050" y="4958"/>
                  </a:cubicBezTo>
                  <a:cubicBezTo>
                    <a:pt x="3076" y="4882"/>
                    <a:pt x="3028" y="4826"/>
                    <a:pt x="2965" y="4810"/>
                  </a:cubicBezTo>
                  <a:cubicBezTo>
                    <a:pt x="2949" y="4790"/>
                    <a:pt x="2928" y="4773"/>
                    <a:pt x="2903" y="4757"/>
                  </a:cubicBezTo>
                  <a:cubicBezTo>
                    <a:pt x="2557" y="4570"/>
                    <a:pt x="344" y="3520"/>
                    <a:pt x="710" y="3031"/>
                  </a:cubicBezTo>
                  <a:cubicBezTo>
                    <a:pt x="813" y="2890"/>
                    <a:pt x="1076" y="2857"/>
                    <a:pt x="1345" y="2857"/>
                  </a:cubicBezTo>
                  <a:cubicBezTo>
                    <a:pt x="1593" y="2857"/>
                    <a:pt x="1848" y="2885"/>
                    <a:pt x="1988" y="2885"/>
                  </a:cubicBezTo>
                  <a:cubicBezTo>
                    <a:pt x="1993" y="2885"/>
                    <a:pt x="1998" y="2885"/>
                    <a:pt x="2002" y="2885"/>
                  </a:cubicBezTo>
                  <a:cubicBezTo>
                    <a:pt x="2340" y="2880"/>
                    <a:pt x="2678" y="2878"/>
                    <a:pt x="3018" y="2852"/>
                  </a:cubicBezTo>
                  <a:cubicBezTo>
                    <a:pt x="3034" y="2875"/>
                    <a:pt x="3059" y="2889"/>
                    <a:pt x="3086" y="2889"/>
                  </a:cubicBezTo>
                  <a:cubicBezTo>
                    <a:pt x="3101" y="2889"/>
                    <a:pt x="3118" y="2884"/>
                    <a:pt x="3133" y="2874"/>
                  </a:cubicBezTo>
                  <a:cubicBezTo>
                    <a:pt x="3203" y="2854"/>
                    <a:pt x="3272" y="2836"/>
                    <a:pt x="3342" y="2820"/>
                  </a:cubicBezTo>
                  <a:cubicBezTo>
                    <a:pt x="3399" y="2811"/>
                    <a:pt x="3457" y="2806"/>
                    <a:pt x="3512" y="2797"/>
                  </a:cubicBezTo>
                  <a:lnTo>
                    <a:pt x="3509" y="2788"/>
                  </a:lnTo>
                  <a:cubicBezTo>
                    <a:pt x="3621" y="2746"/>
                    <a:pt x="3664" y="2601"/>
                    <a:pt x="3595" y="2524"/>
                  </a:cubicBezTo>
                  <a:cubicBezTo>
                    <a:pt x="3829" y="1899"/>
                    <a:pt x="4221" y="802"/>
                    <a:pt x="4794" y="649"/>
                  </a:cubicBezTo>
                  <a:cubicBezTo>
                    <a:pt x="4885" y="625"/>
                    <a:pt x="4951" y="612"/>
                    <a:pt x="5002" y="612"/>
                  </a:cubicBezTo>
                  <a:close/>
                  <a:moveTo>
                    <a:pt x="4825" y="1"/>
                  </a:moveTo>
                  <a:cubicBezTo>
                    <a:pt x="4820" y="1"/>
                    <a:pt x="4815" y="1"/>
                    <a:pt x="4810" y="1"/>
                  </a:cubicBezTo>
                  <a:cubicBezTo>
                    <a:pt x="4376" y="15"/>
                    <a:pt x="4159" y="546"/>
                    <a:pt x="3978" y="872"/>
                  </a:cubicBezTo>
                  <a:cubicBezTo>
                    <a:pt x="3696" y="1377"/>
                    <a:pt x="3470" y="1908"/>
                    <a:pt x="3281" y="2455"/>
                  </a:cubicBezTo>
                  <a:cubicBezTo>
                    <a:pt x="2890" y="2406"/>
                    <a:pt x="2477" y="2382"/>
                    <a:pt x="2068" y="2382"/>
                  </a:cubicBezTo>
                  <a:cubicBezTo>
                    <a:pt x="1748" y="2382"/>
                    <a:pt x="1430" y="2397"/>
                    <a:pt x="1129" y="2425"/>
                  </a:cubicBezTo>
                  <a:cubicBezTo>
                    <a:pt x="760" y="2460"/>
                    <a:pt x="289" y="2585"/>
                    <a:pt x="157" y="2979"/>
                  </a:cubicBezTo>
                  <a:cubicBezTo>
                    <a:pt x="0" y="3455"/>
                    <a:pt x="455" y="3774"/>
                    <a:pt x="785" y="4025"/>
                  </a:cubicBezTo>
                  <a:cubicBezTo>
                    <a:pt x="1360" y="4464"/>
                    <a:pt x="1988" y="4852"/>
                    <a:pt x="2662" y="5120"/>
                  </a:cubicBezTo>
                  <a:cubicBezTo>
                    <a:pt x="2334" y="5695"/>
                    <a:pt x="2145" y="6316"/>
                    <a:pt x="2056" y="6981"/>
                  </a:cubicBezTo>
                  <a:cubicBezTo>
                    <a:pt x="2004" y="7339"/>
                    <a:pt x="1847" y="7993"/>
                    <a:pt x="2203" y="8258"/>
                  </a:cubicBezTo>
                  <a:cubicBezTo>
                    <a:pt x="2296" y="8328"/>
                    <a:pt x="2395" y="8357"/>
                    <a:pt x="2495" y="8357"/>
                  </a:cubicBezTo>
                  <a:cubicBezTo>
                    <a:pt x="2829" y="8357"/>
                    <a:pt x="3181" y="8034"/>
                    <a:pt x="3410" y="7856"/>
                  </a:cubicBezTo>
                  <a:cubicBezTo>
                    <a:pt x="4013" y="7389"/>
                    <a:pt x="4591" y="6886"/>
                    <a:pt x="5124" y="6341"/>
                  </a:cubicBezTo>
                  <a:cubicBezTo>
                    <a:pt x="5978" y="7172"/>
                    <a:pt x="7028" y="7731"/>
                    <a:pt x="8185" y="8019"/>
                  </a:cubicBezTo>
                  <a:cubicBezTo>
                    <a:pt x="8204" y="8024"/>
                    <a:pt x="8222" y="8027"/>
                    <a:pt x="8241" y="8027"/>
                  </a:cubicBezTo>
                  <a:cubicBezTo>
                    <a:pt x="8360" y="8027"/>
                    <a:pt x="8477" y="7933"/>
                    <a:pt x="8472" y="7803"/>
                  </a:cubicBezTo>
                  <a:cubicBezTo>
                    <a:pt x="8428" y="6819"/>
                    <a:pt x="8267" y="5508"/>
                    <a:pt x="7633" y="4693"/>
                  </a:cubicBezTo>
                  <a:cubicBezTo>
                    <a:pt x="8239" y="4381"/>
                    <a:pt x="8806" y="3997"/>
                    <a:pt x="9305" y="3534"/>
                  </a:cubicBezTo>
                  <a:cubicBezTo>
                    <a:pt x="9585" y="3273"/>
                    <a:pt x="10148" y="2813"/>
                    <a:pt x="10051" y="2359"/>
                  </a:cubicBezTo>
                  <a:cubicBezTo>
                    <a:pt x="9976" y="2005"/>
                    <a:pt x="9624" y="1951"/>
                    <a:pt x="9300" y="1951"/>
                  </a:cubicBezTo>
                  <a:cubicBezTo>
                    <a:pt x="9174" y="1951"/>
                    <a:pt x="9052" y="1959"/>
                    <a:pt x="8952" y="1961"/>
                  </a:cubicBezTo>
                  <a:cubicBezTo>
                    <a:pt x="8153" y="1973"/>
                    <a:pt x="7303" y="1989"/>
                    <a:pt x="6523" y="2174"/>
                  </a:cubicBezTo>
                  <a:cubicBezTo>
                    <a:pt x="6424" y="1661"/>
                    <a:pt x="6102" y="1186"/>
                    <a:pt x="5793" y="777"/>
                  </a:cubicBezTo>
                  <a:cubicBezTo>
                    <a:pt x="5568" y="480"/>
                    <a:pt x="5245" y="1"/>
                    <a:pt x="4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8;p2"/>
          <p:cNvGrpSpPr/>
          <p:nvPr/>
        </p:nvGrpSpPr>
        <p:grpSpPr>
          <a:xfrm>
            <a:off x="996673" y="327406"/>
            <a:ext cx="367444" cy="325950"/>
            <a:chOff x="3200749" y="4607951"/>
            <a:chExt cx="250388" cy="222113"/>
          </a:xfrm>
        </p:grpSpPr>
        <p:sp>
          <p:nvSpPr>
            <p:cNvPr id="69" name="Google Shape;69;p2"/>
            <p:cNvSpPr/>
            <p:nvPr/>
          </p:nvSpPr>
          <p:spPr>
            <a:xfrm>
              <a:off x="3212638" y="4655639"/>
              <a:ext cx="230435" cy="164429"/>
            </a:xfrm>
            <a:custGeom>
              <a:avLst/>
              <a:gdLst/>
              <a:ahLst/>
              <a:cxnLst/>
              <a:rect l="l" t="t" r="r" b="b"/>
              <a:pathLst>
                <a:path w="12404" h="8851" extrusionOk="0">
                  <a:moveTo>
                    <a:pt x="6842" y="0"/>
                  </a:moveTo>
                  <a:cubicBezTo>
                    <a:pt x="6707" y="0"/>
                    <a:pt x="6570" y="14"/>
                    <a:pt x="6433" y="43"/>
                  </a:cubicBezTo>
                  <a:cubicBezTo>
                    <a:pt x="5732" y="177"/>
                    <a:pt x="5165" y="644"/>
                    <a:pt x="4665" y="1111"/>
                  </a:cubicBezTo>
                  <a:cubicBezTo>
                    <a:pt x="4606" y="1169"/>
                    <a:pt x="4535" y="1196"/>
                    <a:pt x="4465" y="1196"/>
                  </a:cubicBezTo>
                  <a:cubicBezTo>
                    <a:pt x="4375" y="1196"/>
                    <a:pt x="4287" y="1152"/>
                    <a:pt x="4231" y="1078"/>
                  </a:cubicBezTo>
                  <a:cubicBezTo>
                    <a:pt x="3829" y="515"/>
                    <a:pt x="3328" y="285"/>
                    <a:pt x="2859" y="285"/>
                  </a:cubicBezTo>
                  <a:cubicBezTo>
                    <a:pt x="1772" y="285"/>
                    <a:pt x="863" y="1523"/>
                    <a:pt x="1796" y="2712"/>
                  </a:cubicBezTo>
                  <a:cubicBezTo>
                    <a:pt x="1863" y="2712"/>
                    <a:pt x="1929" y="2712"/>
                    <a:pt x="1963" y="2745"/>
                  </a:cubicBezTo>
                  <a:cubicBezTo>
                    <a:pt x="2163" y="2779"/>
                    <a:pt x="2163" y="3112"/>
                    <a:pt x="1963" y="3146"/>
                  </a:cubicBezTo>
                  <a:cubicBezTo>
                    <a:pt x="1062" y="3279"/>
                    <a:pt x="61" y="3713"/>
                    <a:pt x="28" y="4814"/>
                  </a:cubicBezTo>
                  <a:cubicBezTo>
                    <a:pt x="1" y="5765"/>
                    <a:pt x="726" y="6339"/>
                    <a:pt x="1537" y="6339"/>
                  </a:cubicBezTo>
                  <a:cubicBezTo>
                    <a:pt x="1722" y="6339"/>
                    <a:pt x="1911" y="6310"/>
                    <a:pt x="2096" y="6248"/>
                  </a:cubicBezTo>
                  <a:cubicBezTo>
                    <a:pt x="2123" y="6239"/>
                    <a:pt x="2150" y="6235"/>
                    <a:pt x="2177" y="6235"/>
                  </a:cubicBezTo>
                  <a:cubicBezTo>
                    <a:pt x="2346" y="6235"/>
                    <a:pt x="2487" y="6404"/>
                    <a:pt x="2430" y="6548"/>
                  </a:cubicBezTo>
                  <a:cubicBezTo>
                    <a:pt x="2152" y="7290"/>
                    <a:pt x="2246" y="8404"/>
                    <a:pt x="3164" y="8404"/>
                  </a:cubicBezTo>
                  <a:cubicBezTo>
                    <a:pt x="3236" y="8404"/>
                    <a:pt x="3314" y="8397"/>
                    <a:pt x="3397" y="8383"/>
                  </a:cubicBezTo>
                  <a:cubicBezTo>
                    <a:pt x="3931" y="8316"/>
                    <a:pt x="4264" y="7882"/>
                    <a:pt x="4498" y="7415"/>
                  </a:cubicBezTo>
                  <a:cubicBezTo>
                    <a:pt x="4498" y="7349"/>
                    <a:pt x="4498" y="7315"/>
                    <a:pt x="4498" y="7249"/>
                  </a:cubicBezTo>
                  <a:cubicBezTo>
                    <a:pt x="4498" y="7149"/>
                    <a:pt x="4598" y="7115"/>
                    <a:pt x="4665" y="7082"/>
                  </a:cubicBezTo>
                  <a:cubicBezTo>
                    <a:pt x="4684" y="7053"/>
                    <a:pt x="4713" y="7041"/>
                    <a:pt x="4745" y="7041"/>
                  </a:cubicBezTo>
                  <a:cubicBezTo>
                    <a:pt x="4826" y="7041"/>
                    <a:pt x="4922" y="7120"/>
                    <a:pt x="4898" y="7215"/>
                  </a:cubicBezTo>
                  <a:cubicBezTo>
                    <a:pt x="4898" y="7249"/>
                    <a:pt x="4865" y="7282"/>
                    <a:pt x="4865" y="7349"/>
                  </a:cubicBezTo>
                  <a:cubicBezTo>
                    <a:pt x="4995" y="8132"/>
                    <a:pt x="5636" y="8851"/>
                    <a:pt x="6476" y="8851"/>
                  </a:cubicBezTo>
                  <a:cubicBezTo>
                    <a:pt x="6495" y="8851"/>
                    <a:pt x="6514" y="8850"/>
                    <a:pt x="6533" y="8850"/>
                  </a:cubicBezTo>
                  <a:cubicBezTo>
                    <a:pt x="7533" y="8816"/>
                    <a:pt x="7967" y="7916"/>
                    <a:pt x="8100" y="7082"/>
                  </a:cubicBezTo>
                  <a:cubicBezTo>
                    <a:pt x="8120" y="6985"/>
                    <a:pt x="8219" y="6933"/>
                    <a:pt x="8317" y="6933"/>
                  </a:cubicBezTo>
                  <a:cubicBezTo>
                    <a:pt x="8388" y="6933"/>
                    <a:pt x="8459" y="6959"/>
                    <a:pt x="8501" y="7015"/>
                  </a:cubicBezTo>
                  <a:cubicBezTo>
                    <a:pt x="8534" y="7015"/>
                    <a:pt x="8601" y="7048"/>
                    <a:pt x="8601" y="7115"/>
                  </a:cubicBezTo>
                  <a:cubicBezTo>
                    <a:pt x="8745" y="7674"/>
                    <a:pt x="9182" y="7911"/>
                    <a:pt x="9658" y="7911"/>
                  </a:cubicBezTo>
                  <a:cubicBezTo>
                    <a:pt x="10063" y="7911"/>
                    <a:pt x="10496" y="7740"/>
                    <a:pt x="10802" y="7449"/>
                  </a:cubicBezTo>
                  <a:cubicBezTo>
                    <a:pt x="11103" y="7182"/>
                    <a:pt x="11336" y="6748"/>
                    <a:pt x="11303" y="6315"/>
                  </a:cubicBezTo>
                  <a:cubicBezTo>
                    <a:pt x="11269" y="5914"/>
                    <a:pt x="11036" y="5681"/>
                    <a:pt x="10769" y="5381"/>
                  </a:cubicBezTo>
                  <a:cubicBezTo>
                    <a:pt x="10736" y="5347"/>
                    <a:pt x="10736" y="5347"/>
                    <a:pt x="10702" y="5314"/>
                  </a:cubicBezTo>
                  <a:cubicBezTo>
                    <a:pt x="10536" y="5214"/>
                    <a:pt x="10469" y="4880"/>
                    <a:pt x="10736" y="4814"/>
                  </a:cubicBezTo>
                  <a:cubicBezTo>
                    <a:pt x="11937" y="4547"/>
                    <a:pt x="12404" y="3346"/>
                    <a:pt x="11636" y="2345"/>
                  </a:cubicBezTo>
                  <a:cubicBezTo>
                    <a:pt x="11238" y="1833"/>
                    <a:pt x="10699" y="1623"/>
                    <a:pt x="10137" y="1623"/>
                  </a:cubicBezTo>
                  <a:cubicBezTo>
                    <a:pt x="9710" y="1623"/>
                    <a:pt x="9270" y="1743"/>
                    <a:pt x="8868" y="1945"/>
                  </a:cubicBezTo>
                  <a:cubicBezTo>
                    <a:pt x="8823" y="1972"/>
                    <a:pt x="8774" y="1984"/>
                    <a:pt x="8726" y="1984"/>
                  </a:cubicBezTo>
                  <a:cubicBezTo>
                    <a:pt x="8595" y="1984"/>
                    <a:pt x="8476" y="1891"/>
                    <a:pt x="8501" y="1745"/>
                  </a:cubicBezTo>
                  <a:cubicBezTo>
                    <a:pt x="8618" y="694"/>
                    <a:pt x="7789" y="0"/>
                    <a:pt x="6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336476" y="4617314"/>
              <a:ext cx="91717" cy="63312"/>
            </a:xfrm>
            <a:custGeom>
              <a:avLst/>
              <a:gdLst/>
              <a:ahLst/>
              <a:cxnLst/>
              <a:rect l="l" t="t" r="r" b="b"/>
              <a:pathLst>
                <a:path w="4937" h="3408" extrusionOk="0">
                  <a:moveTo>
                    <a:pt x="2449" y="1"/>
                  </a:moveTo>
                  <a:cubicBezTo>
                    <a:pt x="1460" y="1"/>
                    <a:pt x="404" y="590"/>
                    <a:pt x="0" y="1506"/>
                  </a:cubicBezTo>
                  <a:cubicBezTo>
                    <a:pt x="71" y="1498"/>
                    <a:pt x="144" y="1494"/>
                    <a:pt x="218" y="1494"/>
                  </a:cubicBezTo>
                  <a:cubicBezTo>
                    <a:pt x="458" y="1494"/>
                    <a:pt x="713" y="1538"/>
                    <a:pt x="967" y="1639"/>
                  </a:cubicBezTo>
                  <a:cubicBezTo>
                    <a:pt x="1801" y="1940"/>
                    <a:pt x="2302" y="2607"/>
                    <a:pt x="2335" y="3407"/>
                  </a:cubicBezTo>
                  <a:cubicBezTo>
                    <a:pt x="2710" y="3282"/>
                    <a:pt x="3105" y="3215"/>
                    <a:pt x="3487" y="3215"/>
                  </a:cubicBezTo>
                  <a:cubicBezTo>
                    <a:pt x="3819" y="3215"/>
                    <a:pt x="4142" y="3266"/>
                    <a:pt x="4437" y="3374"/>
                  </a:cubicBezTo>
                  <a:cubicBezTo>
                    <a:pt x="4937" y="2106"/>
                    <a:pt x="4603" y="572"/>
                    <a:pt x="3136" y="105"/>
                  </a:cubicBezTo>
                  <a:cubicBezTo>
                    <a:pt x="2917" y="34"/>
                    <a:pt x="2685" y="1"/>
                    <a:pt x="2449" y="1"/>
                  </a:cubicBezTo>
                  <a:close/>
                </a:path>
              </a:pathLst>
            </a:custGeom>
            <a:solidFill>
              <a:srgbClr val="FFE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200749" y="4607951"/>
              <a:ext cx="250388" cy="222113"/>
            </a:xfrm>
            <a:custGeom>
              <a:avLst/>
              <a:gdLst/>
              <a:ahLst/>
              <a:cxnLst/>
              <a:rect l="l" t="t" r="r" b="b"/>
              <a:pathLst>
                <a:path w="13478" h="11956" extrusionOk="0">
                  <a:moveTo>
                    <a:pt x="9780" y="517"/>
                  </a:moveTo>
                  <a:cubicBezTo>
                    <a:pt x="10007" y="517"/>
                    <a:pt x="10231" y="547"/>
                    <a:pt x="10442" y="609"/>
                  </a:cubicBezTo>
                  <a:cubicBezTo>
                    <a:pt x="11909" y="1076"/>
                    <a:pt x="12243" y="2610"/>
                    <a:pt x="11743" y="3878"/>
                  </a:cubicBezTo>
                  <a:cubicBezTo>
                    <a:pt x="11457" y="3773"/>
                    <a:pt x="11145" y="3722"/>
                    <a:pt x="10824" y="3722"/>
                  </a:cubicBezTo>
                  <a:cubicBezTo>
                    <a:pt x="10432" y="3722"/>
                    <a:pt x="10026" y="3798"/>
                    <a:pt x="9641" y="3945"/>
                  </a:cubicBezTo>
                  <a:cubicBezTo>
                    <a:pt x="9608" y="3111"/>
                    <a:pt x="9107" y="2444"/>
                    <a:pt x="8273" y="2143"/>
                  </a:cubicBezTo>
                  <a:cubicBezTo>
                    <a:pt x="7999" y="2061"/>
                    <a:pt x="7724" y="2001"/>
                    <a:pt x="7469" y="2001"/>
                  </a:cubicBezTo>
                  <a:cubicBezTo>
                    <a:pt x="7413" y="2001"/>
                    <a:pt x="7359" y="2004"/>
                    <a:pt x="7306" y="2010"/>
                  </a:cubicBezTo>
                  <a:cubicBezTo>
                    <a:pt x="7713" y="1087"/>
                    <a:pt x="8784" y="517"/>
                    <a:pt x="9780" y="517"/>
                  </a:cubicBezTo>
                  <a:close/>
                  <a:moveTo>
                    <a:pt x="7482" y="2567"/>
                  </a:moveTo>
                  <a:cubicBezTo>
                    <a:pt x="8429" y="2567"/>
                    <a:pt x="9258" y="3261"/>
                    <a:pt x="9141" y="4312"/>
                  </a:cubicBezTo>
                  <a:cubicBezTo>
                    <a:pt x="9116" y="4458"/>
                    <a:pt x="9235" y="4551"/>
                    <a:pt x="9366" y="4551"/>
                  </a:cubicBezTo>
                  <a:cubicBezTo>
                    <a:pt x="9414" y="4551"/>
                    <a:pt x="9463" y="4539"/>
                    <a:pt x="9508" y="4512"/>
                  </a:cubicBezTo>
                  <a:cubicBezTo>
                    <a:pt x="9910" y="4310"/>
                    <a:pt x="10350" y="4190"/>
                    <a:pt x="10777" y="4190"/>
                  </a:cubicBezTo>
                  <a:cubicBezTo>
                    <a:pt x="11339" y="4190"/>
                    <a:pt x="11878" y="4400"/>
                    <a:pt x="12276" y="4912"/>
                  </a:cubicBezTo>
                  <a:cubicBezTo>
                    <a:pt x="13044" y="5913"/>
                    <a:pt x="12577" y="7114"/>
                    <a:pt x="11376" y="7381"/>
                  </a:cubicBezTo>
                  <a:cubicBezTo>
                    <a:pt x="11109" y="7447"/>
                    <a:pt x="11176" y="7781"/>
                    <a:pt x="11342" y="7881"/>
                  </a:cubicBezTo>
                  <a:cubicBezTo>
                    <a:pt x="11376" y="7881"/>
                    <a:pt x="11376" y="7914"/>
                    <a:pt x="11409" y="7948"/>
                  </a:cubicBezTo>
                  <a:cubicBezTo>
                    <a:pt x="11676" y="8248"/>
                    <a:pt x="11909" y="8448"/>
                    <a:pt x="11943" y="8882"/>
                  </a:cubicBezTo>
                  <a:cubicBezTo>
                    <a:pt x="11976" y="9315"/>
                    <a:pt x="11743" y="9716"/>
                    <a:pt x="11442" y="10016"/>
                  </a:cubicBezTo>
                  <a:cubicBezTo>
                    <a:pt x="11139" y="10304"/>
                    <a:pt x="10711" y="10475"/>
                    <a:pt x="10309" y="10475"/>
                  </a:cubicBezTo>
                  <a:cubicBezTo>
                    <a:pt x="9829" y="10475"/>
                    <a:pt x="9386" y="10230"/>
                    <a:pt x="9241" y="9649"/>
                  </a:cubicBezTo>
                  <a:cubicBezTo>
                    <a:pt x="9241" y="9615"/>
                    <a:pt x="9174" y="9582"/>
                    <a:pt x="9141" y="9549"/>
                  </a:cubicBezTo>
                  <a:cubicBezTo>
                    <a:pt x="9099" y="9507"/>
                    <a:pt x="9029" y="9483"/>
                    <a:pt x="8959" y="9483"/>
                  </a:cubicBezTo>
                  <a:cubicBezTo>
                    <a:pt x="8860" y="9483"/>
                    <a:pt x="8760" y="9532"/>
                    <a:pt x="8740" y="9649"/>
                  </a:cubicBezTo>
                  <a:cubicBezTo>
                    <a:pt x="8607" y="10483"/>
                    <a:pt x="8173" y="11383"/>
                    <a:pt x="7173" y="11417"/>
                  </a:cubicBezTo>
                  <a:cubicBezTo>
                    <a:pt x="7137" y="11419"/>
                    <a:pt x="7102" y="11421"/>
                    <a:pt x="7068" y="11421"/>
                  </a:cubicBezTo>
                  <a:cubicBezTo>
                    <a:pt x="6252" y="11421"/>
                    <a:pt x="5633" y="10684"/>
                    <a:pt x="5505" y="9916"/>
                  </a:cubicBezTo>
                  <a:cubicBezTo>
                    <a:pt x="5505" y="9849"/>
                    <a:pt x="5538" y="9816"/>
                    <a:pt x="5538" y="9782"/>
                  </a:cubicBezTo>
                  <a:cubicBezTo>
                    <a:pt x="5562" y="9687"/>
                    <a:pt x="5466" y="9608"/>
                    <a:pt x="5385" y="9608"/>
                  </a:cubicBezTo>
                  <a:cubicBezTo>
                    <a:pt x="5353" y="9608"/>
                    <a:pt x="5324" y="9620"/>
                    <a:pt x="5305" y="9649"/>
                  </a:cubicBezTo>
                  <a:cubicBezTo>
                    <a:pt x="5238" y="9682"/>
                    <a:pt x="5138" y="9716"/>
                    <a:pt x="5138" y="9816"/>
                  </a:cubicBezTo>
                  <a:cubicBezTo>
                    <a:pt x="5138" y="9882"/>
                    <a:pt x="5138" y="9916"/>
                    <a:pt x="5138" y="9982"/>
                  </a:cubicBezTo>
                  <a:cubicBezTo>
                    <a:pt x="4904" y="10449"/>
                    <a:pt x="4571" y="10883"/>
                    <a:pt x="4037" y="10950"/>
                  </a:cubicBezTo>
                  <a:cubicBezTo>
                    <a:pt x="3954" y="10964"/>
                    <a:pt x="3876" y="10971"/>
                    <a:pt x="3804" y="10971"/>
                  </a:cubicBezTo>
                  <a:cubicBezTo>
                    <a:pt x="2890" y="10971"/>
                    <a:pt x="2822" y="9857"/>
                    <a:pt x="3070" y="9115"/>
                  </a:cubicBezTo>
                  <a:cubicBezTo>
                    <a:pt x="3127" y="8971"/>
                    <a:pt x="2986" y="8802"/>
                    <a:pt x="2817" y="8802"/>
                  </a:cubicBezTo>
                  <a:cubicBezTo>
                    <a:pt x="2790" y="8802"/>
                    <a:pt x="2763" y="8806"/>
                    <a:pt x="2736" y="8815"/>
                  </a:cubicBezTo>
                  <a:cubicBezTo>
                    <a:pt x="2551" y="8877"/>
                    <a:pt x="2362" y="8906"/>
                    <a:pt x="2177" y="8906"/>
                  </a:cubicBezTo>
                  <a:cubicBezTo>
                    <a:pt x="1366" y="8906"/>
                    <a:pt x="641" y="8332"/>
                    <a:pt x="668" y="7381"/>
                  </a:cubicBezTo>
                  <a:cubicBezTo>
                    <a:pt x="701" y="6280"/>
                    <a:pt x="1702" y="5846"/>
                    <a:pt x="2603" y="5713"/>
                  </a:cubicBezTo>
                  <a:cubicBezTo>
                    <a:pt x="2803" y="5679"/>
                    <a:pt x="2803" y="5346"/>
                    <a:pt x="2603" y="5312"/>
                  </a:cubicBezTo>
                  <a:cubicBezTo>
                    <a:pt x="2569" y="5279"/>
                    <a:pt x="2503" y="5279"/>
                    <a:pt x="2436" y="5279"/>
                  </a:cubicBezTo>
                  <a:cubicBezTo>
                    <a:pt x="1503" y="4090"/>
                    <a:pt x="2412" y="2852"/>
                    <a:pt x="3499" y="2852"/>
                  </a:cubicBezTo>
                  <a:cubicBezTo>
                    <a:pt x="3968" y="2852"/>
                    <a:pt x="4469" y="3082"/>
                    <a:pt x="4871" y="3645"/>
                  </a:cubicBezTo>
                  <a:cubicBezTo>
                    <a:pt x="4946" y="3719"/>
                    <a:pt x="5031" y="3763"/>
                    <a:pt x="5116" y="3763"/>
                  </a:cubicBezTo>
                  <a:cubicBezTo>
                    <a:pt x="5181" y="3763"/>
                    <a:pt x="5246" y="3736"/>
                    <a:pt x="5305" y="3678"/>
                  </a:cubicBezTo>
                  <a:cubicBezTo>
                    <a:pt x="5805" y="3211"/>
                    <a:pt x="6372" y="2744"/>
                    <a:pt x="7073" y="2610"/>
                  </a:cubicBezTo>
                  <a:cubicBezTo>
                    <a:pt x="7210" y="2581"/>
                    <a:pt x="7347" y="2567"/>
                    <a:pt x="7482" y="2567"/>
                  </a:cubicBezTo>
                  <a:close/>
                  <a:moveTo>
                    <a:pt x="9790" y="1"/>
                  </a:moveTo>
                  <a:cubicBezTo>
                    <a:pt x="8522" y="1"/>
                    <a:pt x="7191" y="807"/>
                    <a:pt x="6906" y="2077"/>
                  </a:cubicBezTo>
                  <a:cubicBezTo>
                    <a:pt x="6239" y="2244"/>
                    <a:pt x="5672" y="2644"/>
                    <a:pt x="5138" y="3077"/>
                  </a:cubicBezTo>
                  <a:cubicBezTo>
                    <a:pt x="4674" y="2573"/>
                    <a:pt x="4038" y="2239"/>
                    <a:pt x="3387" y="2239"/>
                  </a:cubicBezTo>
                  <a:cubicBezTo>
                    <a:pt x="2962" y="2239"/>
                    <a:pt x="2531" y="2381"/>
                    <a:pt x="2136" y="2711"/>
                  </a:cubicBezTo>
                  <a:cubicBezTo>
                    <a:pt x="1302" y="3411"/>
                    <a:pt x="1302" y="4545"/>
                    <a:pt x="1936" y="5312"/>
                  </a:cubicBezTo>
                  <a:cubicBezTo>
                    <a:pt x="868" y="5513"/>
                    <a:pt x="1" y="6513"/>
                    <a:pt x="168" y="7681"/>
                  </a:cubicBezTo>
                  <a:cubicBezTo>
                    <a:pt x="290" y="8780"/>
                    <a:pt x="1195" y="9432"/>
                    <a:pt x="2166" y="9432"/>
                  </a:cubicBezTo>
                  <a:cubicBezTo>
                    <a:pt x="2256" y="9432"/>
                    <a:pt x="2346" y="9427"/>
                    <a:pt x="2436" y="9415"/>
                  </a:cubicBezTo>
                  <a:lnTo>
                    <a:pt x="2436" y="9415"/>
                  </a:lnTo>
                  <a:cubicBezTo>
                    <a:pt x="2269" y="10283"/>
                    <a:pt x="2336" y="11283"/>
                    <a:pt x="3370" y="11517"/>
                  </a:cubicBezTo>
                  <a:cubicBezTo>
                    <a:pt x="3495" y="11546"/>
                    <a:pt x="3615" y="11559"/>
                    <a:pt x="3729" y="11559"/>
                  </a:cubicBezTo>
                  <a:cubicBezTo>
                    <a:pt x="4406" y="11559"/>
                    <a:pt x="4895" y="11082"/>
                    <a:pt x="5238" y="10483"/>
                  </a:cubicBezTo>
                  <a:cubicBezTo>
                    <a:pt x="5460" y="11340"/>
                    <a:pt x="6256" y="11955"/>
                    <a:pt x="7167" y="11955"/>
                  </a:cubicBezTo>
                  <a:cubicBezTo>
                    <a:pt x="7213" y="11955"/>
                    <a:pt x="7259" y="11954"/>
                    <a:pt x="7306" y="11950"/>
                  </a:cubicBezTo>
                  <a:cubicBezTo>
                    <a:pt x="8140" y="11917"/>
                    <a:pt x="8974" y="11217"/>
                    <a:pt x="9174" y="10383"/>
                  </a:cubicBezTo>
                  <a:cubicBezTo>
                    <a:pt x="9440" y="10773"/>
                    <a:pt x="9905" y="10956"/>
                    <a:pt x="10397" y="10956"/>
                  </a:cubicBezTo>
                  <a:cubicBezTo>
                    <a:pt x="10830" y="10956"/>
                    <a:pt x="11284" y="10815"/>
                    <a:pt x="11643" y="10549"/>
                  </a:cubicBezTo>
                  <a:cubicBezTo>
                    <a:pt x="12410" y="9949"/>
                    <a:pt x="12877" y="8381"/>
                    <a:pt x="11976" y="7747"/>
                  </a:cubicBezTo>
                  <a:cubicBezTo>
                    <a:pt x="12977" y="7280"/>
                    <a:pt x="13477" y="6113"/>
                    <a:pt x="12977" y="5046"/>
                  </a:cubicBezTo>
                  <a:cubicBezTo>
                    <a:pt x="12777" y="4645"/>
                    <a:pt x="12510" y="4345"/>
                    <a:pt x="12210" y="4112"/>
                  </a:cubicBezTo>
                  <a:cubicBezTo>
                    <a:pt x="13010" y="2711"/>
                    <a:pt x="12343" y="809"/>
                    <a:pt x="10842" y="209"/>
                  </a:cubicBezTo>
                  <a:cubicBezTo>
                    <a:pt x="10514" y="67"/>
                    <a:pt x="10155" y="1"/>
                    <a:pt x="9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4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9"/>
          <p:cNvSpPr/>
          <p:nvPr/>
        </p:nvSpPr>
        <p:spPr>
          <a:xfrm flipH="1">
            <a:off x="5463834" y="-171500"/>
            <a:ext cx="3715991" cy="18955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29"/>
          <p:cNvSpPr/>
          <p:nvPr/>
        </p:nvSpPr>
        <p:spPr>
          <a:xfrm flipH="1">
            <a:off x="6310157" y="3340499"/>
            <a:ext cx="3132243" cy="2074976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29"/>
          <p:cNvSpPr/>
          <p:nvPr/>
        </p:nvSpPr>
        <p:spPr>
          <a:xfrm flipH="1">
            <a:off x="-305030" y="3501099"/>
            <a:ext cx="3502005" cy="181765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29"/>
          <p:cNvSpPr/>
          <p:nvPr/>
        </p:nvSpPr>
        <p:spPr>
          <a:xfrm flipH="1">
            <a:off x="-172967" y="-346475"/>
            <a:ext cx="3877467" cy="2004202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" name="Google Shape;778;p29"/>
          <p:cNvGrpSpPr/>
          <p:nvPr/>
        </p:nvGrpSpPr>
        <p:grpSpPr>
          <a:xfrm rot="899994">
            <a:off x="1016472" y="201882"/>
            <a:ext cx="454166" cy="411416"/>
            <a:chOff x="1640475" y="1197075"/>
            <a:chExt cx="55475" cy="50250"/>
          </a:xfrm>
        </p:grpSpPr>
        <p:sp>
          <p:nvSpPr>
            <p:cNvPr id="779" name="Google Shape;77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29"/>
          <p:cNvGrpSpPr/>
          <p:nvPr/>
        </p:nvGrpSpPr>
        <p:grpSpPr>
          <a:xfrm rot="-765977">
            <a:off x="8251989" y="1521724"/>
            <a:ext cx="279616" cy="253294"/>
            <a:chOff x="1640475" y="1197075"/>
            <a:chExt cx="55475" cy="50250"/>
          </a:xfrm>
        </p:grpSpPr>
        <p:sp>
          <p:nvSpPr>
            <p:cNvPr id="783" name="Google Shape;783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29"/>
          <p:cNvSpPr/>
          <p:nvPr/>
        </p:nvSpPr>
        <p:spPr>
          <a:xfrm rot="-1686808" flipH="1">
            <a:off x="3194336" y="4571863"/>
            <a:ext cx="695049" cy="16282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29"/>
          <p:cNvSpPr/>
          <p:nvPr/>
        </p:nvSpPr>
        <p:spPr>
          <a:xfrm rot="117" flipH="1">
            <a:off x="7874199" y="150134"/>
            <a:ext cx="545177" cy="12771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8" name="Google Shape;788;p29"/>
          <p:cNvGrpSpPr/>
          <p:nvPr/>
        </p:nvGrpSpPr>
        <p:grpSpPr>
          <a:xfrm rot="-4475517">
            <a:off x="7432742" y="4442182"/>
            <a:ext cx="197770" cy="213810"/>
            <a:chOff x="1640475" y="1197075"/>
            <a:chExt cx="55475" cy="50250"/>
          </a:xfrm>
        </p:grpSpPr>
        <p:sp>
          <p:nvSpPr>
            <p:cNvPr id="789" name="Google Shape;78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2" name="Google Shape;792;p29"/>
          <p:cNvSpPr/>
          <p:nvPr/>
        </p:nvSpPr>
        <p:spPr>
          <a:xfrm>
            <a:off x="891612" y="4121988"/>
            <a:ext cx="1167574" cy="854200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9"/>
          <p:cNvSpPr/>
          <p:nvPr/>
        </p:nvSpPr>
        <p:spPr>
          <a:xfrm rot="368157">
            <a:off x="8269118" y="4245138"/>
            <a:ext cx="520982" cy="81628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4" name="Google Shape;794;p29"/>
          <p:cNvGrpSpPr/>
          <p:nvPr/>
        </p:nvGrpSpPr>
        <p:grpSpPr>
          <a:xfrm rot="-765935">
            <a:off x="274629" y="3048883"/>
            <a:ext cx="221762" cy="200885"/>
            <a:chOff x="1640475" y="1197075"/>
            <a:chExt cx="55475" cy="50250"/>
          </a:xfrm>
        </p:grpSpPr>
        <p:sp>
          <p:nvSpPr>
            <p:cNvPr id="795" name="Google Shape;795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4_1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30"/>
          <p:cNvSpPr/>
          <p:nvPr/>
        </p:nvSpPr>
        <p:spPr>
          <a:xfrm>
            <a:off x="-128824" y="4059063"/>
            <a:ext cx="3566130" cy="1156248"/>
          </a:xfrm>
          <a:custGeom>
            <a:avLst/>
            <a:gdLst/>
            <a:ahLst/>
            <a:cxnLst/>
            <a:rect l="l" t="t" r="r" b="b"/>
            <a:pathLst>
              <a:path w="21861" h="7088" extrusionOk="0">
                <a:moveTo>
                  <a:pt x="1470" y="1"/>
                </a:moveTo>
                <a:cubicBezTo>
                  <a:pt x="969" y="1"/>
                  <a:pt x="465" y="73"/>
                  <a:pt x="0" y="211"/>
                </a:cubicBezTo>
                <a:lnTo>
                  <a:pt x="0" y="7087"/>
                </a:lnTo>
                <a:lnTo>
                  <a:pt x="21860" y="7087"/>
                </a:lnTo>
                <a:cubicBezTo>
                  <a:pt x="21784" y="6987"/>
                  <a:pt x="21696" y="6892"/>
                  <a:pt x="21596" y="6806"/>
                </a:cubicBezTo>
                <a:cubicBezTo>
                  <a:pt x="21135" y="6406"/>
                  <a:pt x="20429" y="6167"/>
                  <a:pt x="19720" y="6167"/>
                </a:cubicBezTo>
                <a:cubicBezTo>
                  <a:pt x="19688" y="6167"/>
                  <a:pt x="19657" y="6168"/>
                  <a:pt x="19626" y="6169"/>
                </a:cubicBezTo>
                <a:cubicBezTo>
                  <a:pt x="19086" y="6184"/>
                  <a:pt x="18553" y="6331"/>
                  <a:pt x="18022" y="6331"/>
                </a:cubicBezTo>
                <a:cubicBezTo>
                  <a:pt x="17915" y="6331"/>
                  <a:pt x="17808" y="6325"/>
                  <a:pt x="17701" y="6311"/>
                </a:cubicBezTo>
                <a:cubicBezTo>
                  <a:pt x="17575" y="6294"/>
                  <a:pt x="17455" y="6267"/>
                  <a:pt x="17341" y="6232"/>
                </a:cubicBezTo>
                <a:cubicBezTo>
                  <a:pt x="17316" y="6223"/>
                  <a:pt x="17292" y="6216"/>
                  <a:pt x="17268" y="6207"/>
                </a:cubicBezTo>
                <a:cubicBezTo>
                  <a:pt x="16400" y="5904"/>
                  <a:pt x="15883" y="5118"/>
                  <a:pt x="15068" y="4680"/>
                </a:cubicBezTo>
                <a:cubicBezTo>
                  <a:pt x="14496" y="4373"/>
                  <a:pt x="13820" y="4258"/>
                  <a:pt x="13115" y="4258"/>
                </a:cubicBezTo>
                <a:cubicBezTo>
                  <a:pt x="12312" y="4258"/>
                  <a:pt x="11471" y="4408"/>
                  <a:pt x="10706" y="4596"/>
                </a:cubicBezTo>
                <a:cubicBezTo>
                  <a:pt x="10023" y="4765"/>
                  <a:pt x="9316" y="4959"/>
                  <a:pt x="8608" y="4959"/>
                </a:cubicBezTo>
                <a:cubicBezTo>
                  <a:pt x="8441" y="4959"/>
                  <a:pt x="8274" y="4948"/>
                  <a:pt x="8107" y="4924"/>
                </a:cubicBezTo>
                <a:cubicBezTo>
                  <a:pt x="6811" y="4733"/>
                  <a:pt x="5999" y="3788"/>
                  <a:pt x="5474" y="2893"/>
                </a:cubicBezTo>
                <a:cubicBezTo>
                  <a:pt x="4948" y="1997"/>
                  <a:pt x="4493" y="1003"/>
                  <a:pt x="3416" y="436"/>
                </a:cubicBezTo>
                <a:cubicBezTo>
                  <a:pt x="2851" y="140"/>
                  <a:pt x="2164" y="1"/>
                  <a:pt x="1470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30"/>
          <p:cNvSpPr/>
          <p:nvPr/>
        </p:nvSpPr>
        <p:spPr>
          <a:xfrm>
            <a:off x="7070064" y="-128785"/>
            <a:ext cx="2145942" cy="1053151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1275" y="1"/>
                </a:moveTo>
                <a:lnTo>
                  <a:pt x="11275" y="4"/>
                </a:lnTo>
                <a:lnTo>
                  <a:pt x="209" y="2"/>
                </a:lnTo>
                <a:cubicBezTo>
                  <a:pt x="185" y="57"/>
                  <a:pt x="164" y="111"/>
                  <a:pt x="145" y="167"/>
                </a:cubicBezTo>
                <a:cubicBezTo>
                  <a:pt x="138" y="184"/>
                  <a:pt x="132" y="203"/>
                  <a:pt x="127" y="221"/>
                </a:cubicBezTo>
                <a:cubicBezTo>
                  <a:pt x="59" y="429"/>
                  <a:pt x="18" y="643"/>
                  <a:pt x="6" y="860"/>
                </a:cubicBezTo>
                <a:cubicBezTo>
                  <a:pt x="0" y="984"/>
                  <a:pt x="3" y="1110"/>
                  <a:pt x="14" y="1233"/>
                </a:cubicBezTo>
                <a:cubicBezTo>
                  <a:pt x="16" y="1251"/>
                  <a:pt x="18" y="1270"/>
                  <a:pt x="20" y="1288"/>
                </a:cubicBezTo>
                <a:cubicBezTo>
                  <a:pt x="60" y="1638"/>
                  <a:pt x="172" y="1982"/>
                  <a:pt x="341" y="2300"/>
                </a:cubicBezTo>
                <a:cubicBezTo>
                  <a:pt x="351" y="2319"/>
                  <a:pt x="361" y="2337"/>
                  <a:pt x="371" y="2355"/>
                </a:cubicBezTo>
                <a:cubicBezTo>
                  <a:pt x="531" y="2642"/>
                  <a:pt x="740" y="2905"/>
                  <a:pt x="987" y="3134"/>
                </a:cubicBezTo>
                <a:cubicBezTo>
                  <a:pt x="1075" y="3217"/>
                  <a:pt x="1169" y="3295"/>
                  <a:pt x="1269" y="3368"/>
                </a:cubicBezTo>
                <a:cubicBezTo>
                  <a:pt x="1295" y="3387"/>
                  <a:pt x="1320" y="3405"/>
                  <a:pt x="1345" y="3422"/>
                </a:cubicBezTo>
                <a:cubicBezTo>
                  <a:pt x="1608" y="3604"/>
                  <a:pt x="1902" y="3745"/>
                  <a:pt x="2218" y="3827"/>
                </a:cubicBezTo>
                <a:cubicBezTo>
                  <a:pt x="2441" y="3883"/>
                  <a:pt x="2668" y="3908"/>
                  <a:pt x="2896" y="3908"/>
                </a:cubicBezTo>
                <a:cubicBezTo>
                  <a:pt x="3496" y="3908"/>
                  <a:pt x="4103" y="3734"/>
                  <a:pt x="4654" y="3501"/>
                </a:cubicBezTo>
                <a:cubicBezTo>
                  <a:pt x="4713" y="3476"/>
                  <a:pt x="4773" y="3450"/>
                  <a:pt x="4833" y="3424"/>
                </a:cubicBezTo>
                <a:cubicBezTo>
                  <a:pt x="4873" y="3406"/>
                  <a:pt x="4915" y="3387"/>
                  <a:pt x="4955" y="3369"/>
                </a:cubicBezTo>
                <a:cubicBezTo>
                  <a:pt x="5539" y="3105"/>
                  <a:pt x="6130" y="2820"/>
                  <a:pt x="6764" y="2820"/>
                </a:cubicBezTo>
                <a:cubicBezTo>
                  <a:pt x="6811" y="2820"/>
                  <a:pt x="6859" y="2822"/>
                  <a:pt x="6907" y="2825"/>
                </a:cubicBezTo>
                <a:cubicBezTo>
                  <a:pt x="7405" y="2860"/>
                  <a:pt x="7836" y="3071"/>
                  <a:pt x="8213" y="3369"/>
                </a:cubicBezTo>
                <a:cubicBezTo>
                  <a:pt x="8237" y="3387"/>
                  <a:pt x="8259" y="3405"/>
                  <a:pt x="8281" y="3424"/>
                </a:cubicBezTo>
                <a:cubicBezTo>
                  <a:pt x="8634" y="3715"/>
                  <a:pt x="8939" y="4078"/>
                  <a:pt x="9207" y="4436"/>
                </a:cubicBezTo>
                <a:cubicBezTo>
                  <a:pt x="9219" y="4454"/>
                  <a:pt x="9233" y="4472"/>
                  <a:pt x="9246" y="4490"/>
                </a:cubicBezTo>
                <a:cubicBezTo>
                  <a:pt x="9246" y="4490"/>
                  <a:pt x="9247" y="4490"/>
                  <a:pt x="9247" y="4491"/>
                </a:cubicBezTo>
                <a:cubicBezTo>
                  <a:pt x="9498" y="4831"/>
                  <a:pt x="9757" y="5189"/>
                  <a:pt x="10053" y="5504"/>
                </a:cubicBezTo>
                <a:cubicBezTo>
                  <a:pt x="10070" y="5523"/>
                  <a:pt x="10087" y="5541"/>
                  <a:pt x="10104" y="5559"/>
                </a:cubicBezTo>
                <a:cubicBezTo>
                  <a:pt x="10436" y="5901"/>
                  <a:pt x="10812" y="6189"/>
                  <a:pt x="11272" y="6342"/>
                </a:cubicBezTo>
                <a:cubicBezTo>
                  <a:pt x="11292" y="6348"/>
                  <a:pt x="11311" y="6355"/>
                  <a:pt x="11333" y="6361"/>
                </a:cubicBezTo>
                <a:cubicBezTo>
                  <a:pt x="11361" y="6370"/>
                  <a:pt x="11391" y="6378"/>
                  <a:pt x="11420" y="6386"/>
                </a:cubicBezTo>
                <a:cubicBezTo>
                  <a:pt x="11605" y="6434"/>
                  <a:pt x="11791" y="6456"/>
                  <a:pt x="11976" y="6456"/>
                </a:cubicBezTo>
                <a:cubicBezTo>
                  <a:pt x="12384" y="6456"/>
                  <a:pt x="12786" y="6349"/>
                  <a:pt x="13154" y="6177"/>
                </a:cubicBezTo>
                <a:lnTo>
                  <a:pt x="13154" y="5505"/>
                </a:lnTo>
                <a:lnTo>
                  <a:pt x="13154" y="4492"/>
                </a:lnTo>
                <a:lnTo>
                  <a:pt x="13154" y="3371"/>
                </a:lnTo>
                <a:lnTo>
                  <a:pt x="13155" y="2358"/>
                </a:lnTo>
                <a:lnTo>
                  <a:pt x="13155" y="1236"/>
                </a:lnTo>
                <a:lnTo>
                  <a:pt x="13155" y="221"/>
                </a:lnTo>
                <a:lnTo>
                  <a:pt x="13155" y="5"/>
                </a:lnTo>
                <a:lnTo>
                  <a:pt x="11334" y="4"/>
                </a:lnTo>
                <a:lnTo>
                  <a:pt x="11334" y="1"/>
                </a:ln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0"/>
          <p:cNvSpPr/>
          <p:nvPr/>
        </p:nvSpPr>
        <p:spPr>
          <a:xfrm>
            <a:off x="-445550" y="-291750"/>
            <a:ext cx="4706555" cy="1587067"/>
          </a:xfrm>
          <a:custGeom>
            <a:avLst/>
            <a:gdLst/>
            <a:ahLst/>
            <a:cxnLst/>
            <a:rect l="l" t="t" r="r" b="b"/>
            <a:pathLst>
              <a:path w="28852" h="9729" extrusionOk="0">
                <a:moveTo>
                  <a:pt x="27909" y="1"/>
                </a:moveTo>
                <a:cubicBezTo>
                  <a:pt x="27641" y="1"/>
                  <a:pt x="27359" y="65"/>
                  <a:pt x="27138" y="117"/>
                </a:cubicBezTo>
                <a:cubicBezTo>
                  <a:pt x="26393" y="292"/>
                  <a:pt x="25642" y="438"/>
                  <a:pt x="24886" y="556"/>
                </a:cubicBezTo>
                <a:cubicBezTo>
                  <a:pt x="23384" y="791"/>
                  <a:pt x="21867" y="918"/>
                  <a:pt x="20347" y="969"/>
                </a:cubicBezTo>
                <a:cubicBezTo>
                  <a:pt x="19779" y="988"/>
                  <a:pt x="19211" y="997"/>
                  <a:pt x="18643" y="997"/>
                </a:cubicBezTo>
                <a:cubicBezTo>
                  <a:pt x="16156" y="997"/>
                  <a:pt x="13669" y="829"/>
                  <a:pt x="11190" y="628"/>
                </a:cubicBezTo>
                <a:cubicBezTo>
                  <a:pt x="9660" y="504"/>
                  <a:pt x="8132" y="368"/>
                  <a:pt x="6601" y="249"/>
                </a:cubicBezTo>
                <a:cubicBezTo>
                  <a:pt x="5839" y="189"/>
                  <a:pt x="5076" y="132"/>
                  <a:pt x="4312" y="87"/>
                </a:cubicBezTo>
                <a:cubicBezTo>
                  <a:pt x="4099" y="75"/>
                  <a:pt x="3881" y="64"/>
                  <a:pt x="3664" y="64"/>
                </a:cubicBezTo>
                <a:cubicBezTo>
                  <a:pt x="3221" y="64"/>
                  <a:pt x="2777" y="107"/>
                  <a:pt x="2362" y="261"/>
                </a:cubicBezTo>
                <a:cubicBezTo>
                  <a:pt x="1198" y="695"/>
                  <a:pt x="625" y="1959"/>
                  <a:pt x="327" y="3085"/>
                </a:cubicBezTo>
                <a:cubicBezTo>
                  <a:pt x="51" y="4125"/>
                  <a:pt x="0" y="5240"/>
                  <a:pt x="241" y="6293"/>
                </a:cubicBezTo>
                <a:cubicBezTo>
                  <a:pt x="475" y="7320"/>
                  <a:pt x="1013" y="8271"/>
                  <a:pt x="1861" y="8911"/>
                </a:cubicBezTo>
                <a:cubicBezTo>
                  <a:pt x="2297" y="9241"/>
                  <a:pt x="2827" y="9490"/>
                  <a:pt x="3378" y="9490"/>
                </a:cubicBezTo>
                <a:cubicBezTo>
                  <a:pt x="3472" y="9490"/>
                  <a:pt x="3567" y="9482"/>
                  <a:pt x="3662" y="9467"/>
                </a:cubicBezTo>
                <a:cubicBezTo>
                  <a:pt x="4312" y="9361"/>
                  <a:pt x="4799" y="8877"/>
                  <a:pt x="5302" y="8495"/>
                </a:cubicBezTo>
                <a:cubicBezTo>
                  <a:pt x="5837" y="8088"/>
                  <a:pt x="6442" y="7738"/>
                  <a:pt x="7106" y="7594"/>
                </a:cubicBezTo>
                <a:cubicBezTo>
                  <a:pt x="7279" y="7557"/>
                  <a:pt x="7450" y="7538"/>
                  <a:pt x="7618" y="7538"/>
                </a:cubicBezTo>
                <a:cubicBezTo>
                  <a:pt x="8095" y="7538"/>
                  <a:pt x="8551" y="7686"/>
                  <a:pt x="8965" y="7966"/>
                </a:cubicBezTo>
                <a:cubicBezTo>
                  <a:pt x="9884" y="8588"/>
                  <a:pt x="10692" y="9729"/>
                  <a:pt x="11891" y="9729"/>
                </a:cubicBezTo>
                <a:cubicBezTo>
                  <a:pt x="11980" y="9729"/>
                  <a:pt x="12071" y="9723"/>
                  <a:pt x="12164" y="9709"/>
                </a:cubicBezTo>
                <a:cubicBezTo>
                  <a:pt x="13260" y="9554"/>
                  <a:pt x="13511" y="8401"/>
                  <a:pt x="13804" y="7521"/>
                </a:cubicBezTo>
                <a:cubicBezTo>
                  <a:pt x="13945" y="7099"/>
                  <a:pt x="14127" y="6643"/>
                  <a:pt x="14504" y="6377"/>
                </a:cubicBezTo>
                <a:cubicBezTo>
                  <a:pt x="14738" y="6212"/>
                  <a:pt x="15003" y="6142"/>
                  <a:pt x="15276" y="6142"/>
                </a:cubicBezTo>
                <a:cubicBezTo>
                  <a:pt x="15402" y="6142"/>
                  <a:pt x="15530" y="6157"/>
                  <a:pt x="15656" y="6184"/>
                </a:cubicBezTo>
                <a:cubicBezTo>
                  <a:pt x="16572" y="6381"/>
                  <a:pt x="17354" y="6961"/>
                  <a:pt x="18244" y="7232"/>
                </a:cubicBezTo>
                <a:cubicBezTo>
                  <a:pt x="18502" y="7311"/>
                  <a:pt x="18774" y="7363"/>
                  <a:pt x="19044" y="7363"/>
                </a:cubicBezTo>
                <a:cubicBezTo>
                  <a:pt x="19207" y="7363"/>
                  <a:pt x="19369" y="7344"/>
                  <a:pt x="19529" y="7301"/>
                </a:cubicBezTo>
                <a:cubicBezTo>
                  <a:pt x="19978" y="7178"/>
                  <a:pt x="20331" y="6877"/>
                  <a:pt x="20595" y="6501"/>
                </a:cubicBezTo>
                <a:cubicBezTo>
                  <a:pt x="21130" y="5738"/>
                  <a:pt x="21292" y="4712"/>
                  <a:pt x="21999" y="4070"/>
                </a:cubicBezTo>
                <a:cubicBezTo>
                  <a:pt x="22362" y="3741"/>
                  <a:pt x="22807" y="3634"/>
                  <a:pt x="23269" y="3634"/>
                </a:cubicBezTo>
                <a:cubicBezTo>
                  <a:pt x="23739" y="3634"/>
                  <a:pt x="24227" y="3745"/>
                  <a:pt x="24664" y="3849"/>
                </a:cubicBezTo>
                <a:cubicBezTo>
                  <a:pt x="25227" y="3981"/>
                  <a:pt x="25851" y="4166"/>
                  <a:pt x="26455" y="4166"/>
                </a:cubicBezTo>
                <a:cubicBezTo>
                  <a:pt x="26763" y="4166"/>
                  <a:pt x="27066" y="4118"/>
                  <a:pt x="27353" y="3990"/>
                </a:cubicBezTo>
                <a:cubicBezTo>
                  <a:pt x="28400" y="3523"/>
                  <a:pt x="28496" y="2313"/>
                  <a:pt x="28400" y="1304"/>
                </a:cubicBezTo>
                <a:cubicBezTo>
                  <a:pt x="28773" y="1190"/>
                  <a:pt x="28851" y="712"/>
                  <a:pt x="28673" y="381"/>
                </a:cubicBezTo>
                <a:cubicBezTo>
                  <a:pt x="28515" y="88"/>
                  <a:pt x="28221" y="1"/>
                  <a:pt x="27909" y="1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0"/>
          <p:cNvSpPr/>
          <p:nvPr/>
        </p:nvSpPr>
        <p:spPr>
          <a:xfrm>
            <a:off x="7237760" y="3032148"/>
            <a:ext cx="2387697" cy="2484758"/>
          </a:xfrm>
          <a:custGeom>
            <a:avLst/>
            <a:gdLst/>
            <a:ahLst/>
            <a:cxnLst/>
            <a:rect l="l" t="t" r="r" b="b"/>
            <a:pathLst>
              <a:path w="14637" h="15232" extrusionOk="0">
                <a:moveTo>
                  <a:pt x="11445" y="0"/>
                </a:moveTo>
                <a:cubicBezTo>
                  <a:pt x="11308" y="0"/>
                  <a:pt x="11172" y="12"/>
                  <a:pt x="11039" y="38"/>
                </a:cubicBezTo>
                <a:cubicBezTo>
                  <a:pt x="10644" y="116"/>
                  <a:pt x="10316" y="327"/>
                  <a:pt x="10145" y="596"/>
                </a:cubicBezTo>
                <a:cubicBezTo>
                  <a:pt x="9794" y="1152"/>
                  <a:pt x="10018" y="1791"/>
                  <a:pt x="9781" y="2367"/>
                </a:cubicBezTo>
                <a:cubicBezTo>
                  <a:pt x="9296" y="3551"/>
                  <a:pt x="6867" y="3019"/>
                  <a:pt x="6220" y="4123"/>
                </a:cubicBezTo>
                <a:cubicBezTo>
                  <a:pt x="6016" y="4474"/>
                  <a:pt x="6063" y="4867"/>
                  <a:pt x="6119" y="5237"/>
                </a:cubicBezTo>
                <a:cubicBezTo>
                  <a:pt x="6188" y="5684"/>
                  <a:pt x="6293" y="6128"/>
                  <a:pt x="6331" y="6578"/>
                </a:cubicBezTo>
                <a:cubicBezTo>
                  <a:pt x="6392" y="7292"/>
                  <a:pt x="6256" y="8099"/>
                  <a:pt x="5518" y="8624"/>
                </a:cubicBezTo>
                <a:cubicBezTo>
                  <a:pt x="4829" y="9115"/>
                  <a:pt x="3797" y="9174"/>
                  <a:pt x="2910" y="9343"/>
                </a:cubicBezTo>
                <a:cubicBezTo>
                  <a:pt x="2462" y="9427"/>
                  <a:pt x="2020" y="9543"/>
                  <a:pt x="1637" y="9735"/>
                </a:cubicBezTo>
                <a:cubicBezTo>
                  <a:pt x="1309" y="9901"/>
                  <a:pt x="1030" y="10112"/>
                  <a:pt x="810" y="10355"/>
                </a:cubicBezTo>
                <a:cubicBezTo>
                  <a:pt x="347" y="10864"/>
                  <a:pt x="157" y="11482"/>
                  <a:pt x="81" y="12082"/>
                </a:cubicBezTo>
                <a:cubicBezTo>
                  <a:pt x="1" y="12715"/>
                  <a:pt x="23" y="13379"/>
                  <a:pt x="158" y="14007"/>
                </a:cubicBezTo>
                <a:cubicBezTo>
                  <a:pt x="228" y="14329"/>
                  <a:pt x="371" y="14667"/>
                  <a:pt x="709" y="14896"/>
                </a:cubicBezTo>
                <a:cubicBezTo>
                  <a:pt x="1077" y="15146"/>
                  <a:pt x="1583" y="15204"/>
                  <a:pt x="2068" y="15214"/>
                </a:cubicBezTo>
                <a:cubicBezTo>
                  <a:pt x="2549" y="15226"/>
                  <a:pt x="3032" y="15229"/>
                  <a:pt x="3515" y="15229"/>
                </a:cubicBezTo>
                <a:cubicBezTo>
                  <a:pt x="4226" y="15229"/>
                  <a:pt x="4937" y="15222"/>
                  <a:pt x="5646" y="15222"/>
                </a:cubicBezTo>
                <a:cubicBezTo>
                  <a:pt x="5675" y="15222"/>
                  <a:pt x="5704" y="15222"/>
                  <a:pt x="5733" y="15222"/>
                </a:cubicBezTo>
                <a:lnTo>
                  <a:pt x="9469" y="15227"/>
                </a:lnTo>
                <a:cubicBezTo>
                  <a:pt x="10086" y="15228"/>
                  <a:pt x="10704" y="15228"/>
                  <a:pt x="11322" y="15229"/>
                </a:cubicBezTo>
                <a:cubicBezTo>
                  <a:pt x="11640" y="15230"/>
                  <a:pt x="11959" y="15231"/>
                  <a:pt x="12278" y="15231"/>
                </a:cubicBezTo>
                <a:cubicBezTo>
                  <a:pt x="12529" y="15231"/>
                  <a:pt x="12784" y="15225"/>
                  <a:pt x="13014" y="15145"/>
                </a:cubicBezTo>
                <a:cubicBezTo>
                  <a:pt x="13410" y="15008"/>
                  <a:pt x="13574" y="14685"/>
                  <a:pt x="13640" y="14388"/>
                </a:cubicBezTo>
                <a:cubicBezTo>
                  <a:pt x="13728" y="13988"/>
                  <a:pt x="13742" y="13577"/>
                  <a:pt x="13785" y="13173"/>
                </a:cubicBezTo>
                <a:cubicBezTo>
                  <a:pt x="13882" y="12264"/>
                  <a:pt x="13977" y="11357"/>
                  <a:pt x="14072" y="10449"/>
                </a:cubicBezTo>
                <a:cubicBezTo>
                  <a:pt x="14166" y="9541"/>
                  <a:pt x="14259" y="8633"/>
                  <a:pt x="14352" y="7724"/>
                </a:cubicBezTo>
                <a:cubicBezTo>
                  <a:pt x="14437" y="6875"/>
                  <a:pt x="14530" y="6026"/>
                  <a:pt x="14567" y="5174"/>
                </a:cubicBezTo>
                <a:cubicBezTo>
                  <a:pt x="14637" y="3541"/>
                  <a:pt x="14491" y="1869"/>
                  <a:pt x="13640" y="340"/>
                </a:cubicBezTo>
                <a:cubicBezTo>
                  <a:pt x="13611" y="289"/>
                  <a:pt x="13548" y="267"/>
                  <a:pt x="13488" y="267"/>
                </a:cubicBezTo>
                <a:cubicBezTo>
                  <a:pt x="13394" y="267"/>
                  <a:pt x="13305" y="319"/>
                  <a:pt x="13349" y="398"/>
                </a:cubicBezTo>
                <a:cubicBezTo>
                  <a:pt x="13385" y="461"/>
                  <a:pt x="13419" y="526"/>
                  <a:pt x="13452" y="589"/>
                </a:cubicBezTo>
                <a:cubicBezTo>
                  <a:pt x="13105" y="411"/>
                  <a:pt x="12738" y="253"/>
                  <a:pt x="12342" y="140"/>
                </a:cubicBezTo>
                <a:cubicBezTo>
                  <a:pt x="12060" y="59"/>
                  <a:pt x="11751" y="0"/>
                  <a:pt x="11445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0"/>
          <p:cNvSpPr/>
          <p:nvPr/>
        </p:nvSpPr>
        <p:spPr>
          <a:xfrm rot="10800000">
            <a:off x="7573482" y="3136804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30"/>
          <p:cNvSpPr/>
          <p:nvPr/>
        </p:nvSpPr>
        <p:spPr>
          <a:xfrm rot="10800000">
            <a:off x="7341532" y="3544979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30"/>
          <p:cNvSpPr/>
          <p:nvPr/>
        </p:nvSpPr>
        <p:spPr>
          <a:xfrm rot="10800000">
            <a:off x="7022857" y="2140429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0"/>
          <p:cNvSpPr/>
          <p:nvPr/>
        </p:nvSpPr>
        <p:spPr>
          <a:xfrm rot="9893225">
            <a:off x="1777086" y="371868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7" name="Google Shape;807;p30"/>
          <p:cNvGrpSpPr/>
          <p:nvPr/>
        </p:nvGrpSpPr>
        <p:grpSpPr>
          <a:xfrm rot="5400000">
            <a:off x="278835" y="4536755"/>
            <a:ext cx="221772" cy="200884"/>
            <a:chOff x="1640475" y="1197075"/>
            <a:chExt cx="55475" cy="50250"/>
          </a:xfrm>
        </p:grpSpPr>
        <p:sp>
          <p:nvSpPr>
            <p:cNvPr id="808" name="Google Shape;808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1" name="Google Shape;811;p30"/>
          <p:cNvSpPr/>
          <p:nvPr/>
        </p:nvSpPr>
        <p:spPr>
          <a:xfrm rot="-834203">
            <a:off x="8546511" y="363435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2" name="Google Shape;812;p30"/>
          <p:cNvGrpSpPr/>
          <p:nvPr/>
        </p:nvGrpSpPr>
        <p:grpSpPr>
          <a:xfrm rot="4654902">
            <a:off x="7263554" y="408293"/>
            <a:ext cx="433642" cy="392824"/>
            <a:chOff x="1640475" y="1197075"/>
            <a:chExt cx="55475" cy="50250"/>
          </a:xfrm>
        </p:grpSpPr>
        <p:sp>
          <p:nvSpPr>
            <p:cNvPr id="813" name="Google Shape;813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" name="Google Shape;816;p30"/>
          <p:cNvGrpSpPr/>
          <p:nvPr/>
        </p:nvGrpSpPr>
        <p:grpSpPr>
          <a:xfrm rot="5400000">
            <a:off x="571217" y="1059896"/>
            <a:ext cx="244822" cy="221773"/>
            <a:chOff x="1640475" y="1197075"/>
            <a:chExt cx="55475" cy="50250"/>
          </a:xfrm>
        </p:grpSpPr>
        <p:sp>
          <p:nvSpPr>
            <p:cNvPr id="817" name="Google Shape;817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0" name="Google Shape;820;p30"/>
          <p:cNvSpPr/>
          <p:nvPr/>
        </p:nvSpPr>
        <p:spPr>
          <a:xfrm rot="6477717">
            <a:off x="8298149" y="4511777"/>
            <a:ext cx="580167" cy="13591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" name="Google Shape;821;p30"/>
          <p:cNvGrpSpPr/>
          <p:nvPr/>
        </p:nvGrpSpPr>
        <p:grpSpPr>
          <a:xfrm rot="5400000">
            <a:off x="7550086" y="4483922"/>
            <a:ext cx="221772" cy="200884"/>
            <a:chOff x="1640475" y="1197075"/>
            <a:chExt cx="55475" cy="50250"/>
          </a:xfrm>
        </p:grpSpPr>
        <p:sp>
          <p:nvSpPr>
            <p:cNvPr id="822" name="Google Shape;822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_1_1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1"/>
          <p:cNvSpPr/>
          <p:nvPr/>
        </p:nvSpPr>
        <p:spPr>
          <a:xfrm flipH="1">
            <a:off x="6975401" y="2798485"/>
            <a:ext cx="2665937" cy="2778151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31"/>
          <p:cNvSpPr/>
          <p:nvPr/>
        </p:nvSpPr>
        <p:spPr>
          <a:xfrm flipH="1">
            <a:off x="-517990" y="4092608"/>
            <a:ext cx="3021471" cy="1245429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31"/>
          <p:cNvSpPr/>
          <p:nvPr/>
        </p:nvSpPr>
        <p:spPr>
          <a:xfrm flipH="1">
            <a:off x="5299521" y="-196435"/>
            <a:ext cx="4180419" cy="1127189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31"/>
          <p:cNvSpPr/>
          <p:nvPr/>
        </p:nvSpPr>
        <p:spPr>
          <a:xfrm flipH="1">
            <a:off x="-543725" y="-421026"/>
            <a:ext cx="3612183" cy="2881733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31"/>
          <p:cNvSpPr/>
          <p:nvPr/>
        </p:nvSpPr>
        <p:spPr>
          <a:xfrm>
            <a:off x="1945325" y="2102150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31"/>
          <p:cNvSpPr/>
          <p:nvPr/>
        </p:nvSpPr>
        <p:spPr>
          <a:xfrm>
            <a:off x="2178925" y="1689425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1"/>
          <p:cNvSpPr/>
          <p:nvPr/>
        </p:nvSpPr>
        <p:spPr>
          <a:xfrm>
            <a:off x="1769975" y="2562250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1"/>
          <p:cNvSpPr/>
          <p:nvPr/>
        </p:nvSpPr>
        <p:spPr>
          <a:xfrm rot="-906775">
            <a:off x="7086838" y="296199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4" name="Google Shape;834;p31"/>
          <p:cNvGrpSpPr/>
          <p:nvPr/>
        </p:nvGrpSpPr>
        <p:grpSpPr>
          <a:xfrm rot="-5400000">
            <a:off x="8646175" y="1002690"/>
            <a:ext cx="221772" cy="200884"/>
            <a:chOff x="1640475" y="1197075"/>
            <a:chExt cx="55475" cy="50250"/>
          </a:xfrm>
        </p:grpSpPr>
        <p:sp>
          <p:nvSpPr>
            <p:cNvPr id="835" name="Google Shape;835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8" name="Google Shape;838;p31"/>
          <p:cNvSpPr/>
          <p:nvPr/>
        </p:nvSpPr>
        <p:spPr>
          <a:xfrm rot="9965797">
            <a:off x="-506318" y="3859694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9" name="Google Shape;839;p31"/>
          <p:cNvGrpSpPr/>
          <p:nvPr/>
        </p:nvGrpSpPr>
        <p:grpSpPr>
          <a:xfrm rot="-6145098">
            <a:off x="376587" y="480362"/>
            <a:ext cx="433642" cy="392824"/>
            <a:chOff x="1640475" y="1197075"/>
            <a:chExt cx="55475" cy="50250"/>
          </a:xfrm>
        </p:grpSpPr>
        <p:sp>
          <p:nvSpPr>
            <p:cNvPr id="840" name="Google Shape;840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3" name="Google Shape;843;p31"/>
          <p:cNvGrpSpPr/>
          <p:nvPr/>
        </p:nvGrpSpPr>
        <p:grpSpPr>
          <a:xfrm rot="-5400000">
            <a:off x="1758442" y="4714359"/>
            <a:ext cx="244822" cy="221773"/>
            <a:chOff x="1640475" y="1197075"/>
            <a:chExt cx="55475" cy="50250"/>
          </a:xfrm>
        </p:grpSpPr>
        <p:sp>
          <p:nvSpPr>
            <p:cNvPr id="844" name="Google Shape;844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7" name="Google Shape;847;p31"/>
          <p:cNvSpPr/>
          <p:nvPr/>
        </p:nvSpPr>
        <p:spPr>
          <a:xfrm rot="-308323">
            <a:off x="1184892" y="245385"/>
            <a:ext cx="580167" cy="13591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8" name="Google Shape;848;p31"/>
          <p:cNvGrpSpPr/>
          <p:nvPr/>
        </p:nvGrpSpPr>
        <p:grpSpPr>
          <a:xfrm rot="-5400000">
            <a:off x="8191474" y="4616297"/>
            <a:ext cx="221772" cy="200884"/>
            <a:chOff x="1640475" y="1197075"/>
            <a:chExt cx="55475" cy="50250"/>
          </a:xfrm>
        </p:grpSpPr>
        <p:sp>
          <p:nvSpPr>
            <p:cNvPr id="849" name="Google Shape;849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/>
          <p:nvPr/>
        </p:nvSpPr>
        <p:spPr>
          <a:xfrm>
            <a:off x="6547784" y="-278499"/>
            <a:ext cx="2631130" cy="1290026"/>
          </a:xfrm>
          <a:custGeom>
            <a:avLst/>
            <a:gdLst/>
            <a:ahLst/>
            <a:cxnLst/>
            <a:rect l="l" t="t" r="r" b="b"/>
            <a:pathLst>
              <a:path w="16766" h="8220" extrusionOk="0">
                <a:moveTo>
                  <a:pt x="16619" y="0"/>
                </a:moveTo>
                <a:lnTo>
                  <a:pt x="1" y="306"/>
                </a:lnTo>
                <a:cubicBezTo>
                  <a:pt x="61" y="421"/>
                  <a:pt x="130" y="530"/>
                  <a:pt x="209" y="629"/>
                </a:cubicBezTo>
                <a:cubicBezTo>
                  <a:pt x="561" y="1077"/>
                  <a:pt x="1090" y="1341"/>
                  <a:pt x="1620" y="1341"/>
                </a:cubicBezTo>
                <a:cubicBezTo>
                  <a:pt x="1653" y="1341"/>
                  <a:pt x="1687" y="1340"/>
                  <a:pt x="1720" y="1338"/>
                </a:cubicBezTo>
                <a:cubicBezTo>
                  <a:pt x="2137" y="1311"/>
                  <a:pt x="2547" y="1128"/>
                  <a:pt x="2959" y="1128"/>
                </a:cubicBezTo>
                <a:cubicBezTo>
                  <a:pt x="3033" y="1128"/>
                  <a:pt x="3106" y="1133"/>
                  <a:pt x="3180" y="1147"/>
                </a:cubicBezTo>
                <a:cubicBezTo>
                  <a:pt x="3277" y="1165"/>
                  <a:pt x="3367" y="1194"/>
                  <a:pt x="3455" y="1233"/>
                </a:cubicBezTo>
                <a:cubicBezTo>
                  <a:pt x="3474" y="1242"/>
                  <a:pt x="3493" y="1250"/>
                  <a:pt x="3511" y="1261"/>
                </a:cubicBezTo>
                <a:lnTo>
                  <a:pt x="3512" y="1261"/>
                </a:lnTo>
                <a:cubicBezTo>
                  <a:pt x="4178" y="1599"/>
                  <a:pt x="4587" y="2502"/>
                  <a:pt x="5216" y="2997"/>
                </a:cubicBezTo>
                <a:cubicBezTo>
                  <a:pt x="5642" y="3331"/>
                  <a:pt x="6137" y="3458"/>
                  <a:pt x="6653" y="3458"/>
                </a:cubicBezTo>
                <a:cubicBezTo>
                  <a:pt x="7281" y="3458"/>
                  <a:pt x="7939" y="3268"/>
                  <a:pt x="8534" y="3032"/>
                </a:cubicBezTo>
                <a:cubicBezTo>
                  <a:pt x="9061" y="2823"/>
                  <a:pt x="9606" y="2582"/>
                  <a:pt x="10155" y="2582"/>
                </a:cubicBezTo>
                <a:cubicBezTo>
                  <a:pt x="10271" y="2582"/>
                  <a:pt x="10386" y="2593"/>
                  <a:pt x="10502" y="2617"/>
                </a:cubicBezTo>
                <a:cubicBezTo>
                  <a:pt x="11491" y="2819"/>
                  <a:pt x="12129" y="3901"/>
                  <a:pt x="12548" y="4929"/>
                </a:cubicBezTo>
                <a:cubicBezTo>
                  <a:pt x="12966" y="5958"/>
                  <a:pt x="13334" y="7102"/>
                  <a:pt x="14165" y="7742"/>
                </a:cubicBezTo>
                <a:cubicBezTo>
                  <a:pt x="14587" y="8068"/>
                  <a:pt x="15094" y="8220"/>
                  <a:pt x="15606" y="8220"/>
                </a:cubicBezTo>
                <a:cubicBezTo>
                  <a:pt x="16002" y="8220"/>
                  <a:pt x="16401" y="8129"/>
                  <a:pt x="16766" y="7956"/>
                </a:cubicBezTo>
                <a:lnTo>
                  <a:pt x="16619" y="0"/>
                </a:ln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3"/>
          <p:cNvSpPr/>
          <p:nvPr/>
        </p:nvSpPr>
        <p:spPr>
          <a:xfrm>
            <a:off x="7408253" y="1455793"/>
            <a:ext cx="2249157" cy="4099051"/>
          </a:xfrm>
          <a:custGeom>
            <a:avLst/>
            <a:gdLst/>
            <a:ahLst/>
            <a:cxnLst/>
            <a:rect l="l" t="t" r="r" b="b"/>
            <a:pathLst>
              <a:path w="14332" h="26119" extrusionOk="0">
                <a:moveTo>
                  <a:pt x="12104" y="0"/>
                </a:moveTo>
                <a:cubicBezTo>
                  <a:pt x="11836" y="0"/>
                  <a:pt x="11579" y="100"/>
                  <a:pt x="11338" y="207"/>
                </a:cubicBezTo>
                <a:cubicBezTo>
                  <a:pt x="11049" y="335"/>
                  <a:pt x="10764" y="475"/>
                  <a:pt x="10478" y="610"/>
                </a:cubicBezTo>
                <a:cubicBezTo>
                  <a:pt x="9890" y="885"/>
                  <a:pt x="9294" y="1149"/>
                  <a:pt x="8713" y="1440"/>
                </a:cubicBezTo>
                <a:cubicBezTo>
                  <a:pt x="8495" y="1549"/>
                  <a:pt x="8298" y="1691"/>
                  <a:pt x="8201" y="1922"/>
                </a:cubicBezTo>
                <a:cubicBezTo>
                  <a:pt x="8095" y="2174"/>
                  <a:pt x="8110" y="2467"/>
                  <a:pt x="8106" y="2735"/>
                </a:cubicBezTo>
                <a:cubicBezTo>
                  <a:pt x="8097" y="3377"/>
                  <a:pt x="8121" y="4019"/>
                  <a:pt x="8176" y="4658"/>
                </a:cubicBezTo>
                <a:cubicBezTo>
                  <a:pt x="8228" y="5277"/>
                  <a:pt x="8331" y="5899"/>
                  <a:pt x="8283" y="6521"/>
                </a:cubicBezTo>
                <a:cubicBezTo>
                  <a:pt x="8242" y="7056"/>
                  <a:pt x="8055" y="7556"/>
                  <a:pt x="7761" y="8004"/>
                </a:cubicBezTo>
                <a:cubicBezTo>
                  <a:pt x="7173" y="8897"/>
                  <a:pt x="6276" y="9476"/>
                  <a:pt x="5434" y="10099"/>
                </a:cubicBezTo>
                <a:cubicBezTo>
                  <a:pt x="5008" y="10415"/>
                  <a:pt x="4600" y="10769"/>
                  <a:pt x="4338" y="11238"/>
                </a:cubicBezTo>
                <a:cubicBezTo>
                  <a:pt x="4078" y="11703"/>
                  <a:pt x="3973" y="12231"/>
                  <a:pt x="3932" y="12758"/>
                </a:cubicBezTo>
                <a:cubicBezTo>
                  <a:pt x="3854" y="13776"/>
                  <a:pt x="4023" y="14819"/>
                  <a:pt x="3717" y="15812"/>
                </a:cubicBezTo>
                <a:cubicBezTo>
                  <a:pt x="3574" y="16273"/>
                  <a:pt x="3319" y="16702"/>
                  <a:pt x="2917" y="16981"/>
                </a:cubicBezTo>
                <a:cubicBezTo>
                  <a:pt x="2489" y="17279"/>
                  <a:pt x="1977" y="17419"/>
                  <a:pt x="1536" y="17694"/>
                </a:cubicBezTo>
                <a:cubicBezTo>
                  <a:pt x="639" y="18252"/>
                  <a:pt x="327" y="19323"/>
                  <a:pt x="152" y="20304"/>
                </a:cubicBezTo>
                <a:cubicBezTo>
                  <a:pt x="48" y="20891"/>
                  <a:pt x="1" y="21500"/>
                  <a:pt x="140" y="22087"/>
                </a:cubicBezTo>
                <a:cubicBezTo>
                  <a:pt x="259" y="22589"/>
                  <a:pt x="523" y="23040"/>
                  <a:pt x="855" y="23429"/>
                </a:cubicBezTo>
                <a:cubicBezTo>
                  <a:pt x="1544" y="24236"/>
                  <a:pt x="3187" y="24329"/>
                  <a:pt x="3333" y="25366"/>
                </a:cubicBezTo>
                <a:cubicBezTo>
                  <a:pt x="3413" y="25937"/>
                  <a:pt x="4213" y="26116"/>
                  <a:pt x="4450" y="26116"/>
                </a:cubicBezTo>
                <a:cubicBezTo>
                  <a:pt x="4499" y="26116"/>
                  <a:pt x="4524" y="26108"/>
                  <a:pt x="4512" y="26094"/>
                </a:cubicBezTo>
                <a:lnTo>
                  <a:pt x="4512" y="26094"/>
                </a:lnTo>
                <a:cubicBezTo>
                  <a:pt x="5752" y="26098"/>
                  <a:pt x="6992" y="26103"/>
                  <a:pt x="8231" y="26108"/>
                </a:cubicBezTo>
                <a:cubicBezTo>
                  <a:pt x="8884" y="26110"/>
                  <a:pt x="9536" y="26113"/>
                  <a:pt x="10188" y="26115"/>
                </a:cubicBezTo>
                <a:cubicBezTo>
                  <a:pt x="10509" y="26116"/>
                  <a:pt x="10831" y="26117"/>
                  <a:pt x="11153" y="26118"/>
                </a:cubicBezTo>
                <a:cubicBezTo>
                  <a:pt x="11181" y="26118"/>
                  <a:pt x="11210" y="26118"/>
                  <a:pt x="11238" y="26118"/>
                </a:cubicBezTo>
                <a:cubicBezTo>
                  <a:pt x="11502" y="26118"/>
                  <a:pt x="11768" y="26112"/>
                  <a:pt x="12030" y="26066"/>
                </a:cubicBezTo>
                <a:cubicBezTo>
                  <a:pt x="12510" y="25980"/>
                  <a:pt x="12981" y="25708"/>
                  <a:pt x="13161" y="25232"/>
                </a:cubicBezTo>
                <a:cubicBezTo>
                  <a:pt x="13200" y="25130"/>
                  <a:pt x="13224" y="25017"/>
                  <a:pt x="13222" y="24907"/>
                </a:cubicBezTo>
                <a:cubicBezTo>
                  <a:pt x="13220" y="24778"/>
                  <a:pt x="13107" y="24687"/>
                  <a:pt x="13042" y="24582"/>
                </a:cubicBezTo>
                <a:cubicBezTo>
                  <a:pt x="12914" y="24378"/>
                  <a:pt x="12829" y="24154"/>
                  <a:pt x="12777" y="23918"/>
                </a:cubicBezTo>
                <a:cubicBezTo>
                  <a:pt x="12667" y="23424"/>
                  <a:pt x="12700" y="22903"/>
                  <a:pt x="12760" y="22402"/>
                </a:cubicBezTo>
                <a:cubicBezTo>
                  <a:pt x="12825" y="21856"/>
                  <a:pt x="12928" y="21313"/>
                  <a:pt x="12991" y="20766"/>
                </a:cubicBezTo>
                <a:cubicBezTo>
                  <a:pt x="13138" y="19498"/>
                  <a:pt x="13165" y="18220"/>
                  <a:pt x="13259" y="16947"/>
                </a:cubicBezTo>
                <a:cubicBezTo>
                  <a:pt x="13306" y="16306"/>
                  <a:pt x="13371" y="15667"/>
                  <a:pt x="13476" y="15033"/>
                </a:cubicBezTo>
                <a:cubicBezTo>
                  <a:pt x="13580" y="14418"/>
                  <a:pt x="13717" y="13809"/>
                  <a:pt x="13850" y="13199"/>
                </a:cubicBezTo>
                <a:cubicBezTo>
                  <a:pt x="14117" y="11977"/>
                  <a:pt x="14332" y="10761"/>
                  <a:pt x="14312" y="9506"/>
                </a:cubicBezTo>
                <a:cubicBezTo>
                  <a:pt x="14292" y="8213"/>
                  <a:pt x="14104" y="6931"/>
                  <a:pt x="14032" y="5641"/>
                </a:cubicBezTo>
                <a:cubicBezTo>
                  <a:pt x="13973" y="4552"/>
                  <a:pt x="14026" y="3448"/>
                  <a:pt x="13821" y="2371"/>
                </a:cubicBezTo>
                <a:cubicBezTo>
                  <a:pt x="13723" y="1854"/>
                  <a:pt x="13559" y="1346"/>
                  <a:pt x="13296" y="889"/>
                </a:cubicBezTo>
                <a:cubicBezTo>
                  <a:pt x="13046" y="456"/>
                  <a:pt x="12681" y="18"/>
                  <a:pt x="12141" y="1"/>
                </a:cubicBezTo>
                <a:cubicBezTo>
                  <a:pt x="12128" y="1"/>
                  <a:pt x="12116" y="0"/>
                  <a:pt x="12104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3"/>
          <p:cNvSpPr/>
          <p:nvPr/>
        </p:nvSpPr>
        <p:spPr>
          <a:xfrm>
            <a:off x="-209325" y="4063744"/>
            <a:ext cx="2549055" cy="1959992"/>
          </a:xfrm>
          <a:custGeom>
            <a:avLst/>
            <a:gdLst/>
            <a:ahLst/>
            <a:cxnLst/>
            <a:rect l="l" t="t" r="r" b="b"/>
            <a:pathLst>
              <a:path w="16243" h="12489" extrusionOk="0">
                <a:moveTo>
                  <a:pt x="3844" y="0"/>
                </a:moveTo>
                <a:cubicBezTo>
                  <a:pt x="3285" y="0"/>
                  <a:pt x="2723" y="148"/>
                  <a:pt x="2228" y="400"/>
                </a:cubicBezTo>
                <a:cubicBezTo>
                  <a:pt x="1280" y="883"/>
                  <a:pt x="590" y="1767"/>
                  <a:pt x="156" y="2720"/>
                </a:cubicBezTo>
                <a:cubicBezTo>
                  <a:pt x="49" y="2956"/>
                  <a:pt x="1" y="3596"/>
                  <a:pt x="54" y="3596"/>
                </a:cubicBezTo>
                <a:cubicBezTo>
                  <a:pt x="57" y="3596"/>
                  <a:pt x="61" y="3593"/>
                  <a:pt x="66" y="3588"/>
                </a:cubicBezTo>
                <a:cubicBezTo>
                  <a:pt x="269" y="4868"/>
                  <a:pt x="1355" y="5759"/>
                  <a:pt x="2294" y="6557"/>
                </a:cubicBezTo>
                <a:cubicBezTo>
                  <a:pt x="3560" y="7632"/>
                  <a:pt x="4723" y="8824"/>
                  <a:pt x="5756" y="10126"/>
                </a:cubicBezTo>
                <a:cubicBezTo>
                  <a:pt x="6340" y="10862"/>
                  <a:pt x="6881" y="11633"/>
                  <a:pt x="7379" y="12430"/>
                </a:cubicBezTo>
                <a:cubicBezTo>
                  <a:pt x="7403" y="12468"/>
                  <a:pt x="7442" y="12488"/>
                  <a:pt x="7481" y="12488"/>
                </a:cubicBezTo>
                <a:cubicBezTo>
                  <a:pt x="7510" y="12488"/>
                  <a:pt x="7539" y="12478"/>
                  <a:pt x="7563" y="12456"/>
                </a:cubicBezTo>
                <a:cubicBezTo>
                  <a:pt x="9372" y="10767"/>
                  <a:pt x="11182" y="9079"/>
                  <a:pt x="12991" y="7391"/>
                </a:cubicBezTo>
                <a:cubicBezTo>
                  <a:pt x="13444" y="6969"/>
                  <a:pt x="13897" y="6547"/>
                  <a:pt x="14348" y="6125"/>
                </a:cubicBezTo>
                <a:cubicBezTo>
                  <a:pt x="14774" y="5728"/>
                  <a:pt x="15224" y="5346"/>
                  <a:pt x="15621" y="4920"/>
                </a:cubicBezTo>
                <a:cubicBezTo>
                  <a:pt x="15956" y="4561"/>
                  <a:pt x="16230" y="4130"/>
                  <a:pt x="16237" y="3625"/>
                </a:cubicBezTo>
                <a:cubicBezTo>
                  <a:pt x="16243" y="3173"/>
                  <a:pt x="16055" y="2737"/>
                  <a:pt x="15772" y="2393"/>
                </a:cubicBezTo>
                <a:cubicBezTo>
                  <a:pt x="15118" y="1597"/>
                  <a:pt x="13969" y="1326"/>
                  <a:pt x="12990" y="1230"/>
                </a:cubicBezTo>
                <a:cubicBezTo>
                  <a:pt x="12782" y="1209"/>
                  <a:pt x="12575" y="1199"/>
                  <a:pt x="12369" y="1199"/>
                </a:cubicBezTo>
                <a:cubicBezTo>
                  <a:pt x="11579" y="1199"/>
                  <a:pt x="10805" y="1344"/>
                  <a:pt x="10046" y="1589"/>
                </a:cubicBezTo>
                <a:cubicBezTo>
                  <a:pt x="9458" y="1779"/>
                  <a:pt x="8842" y="1996"/>
                  <a:pt x="8230" y="1996"/>
                </a:cubicBezTo>
                <a:cubicBezTo>
                  <a:pt x="7924" y="1996"/>
                  <a:pt x="7618" y="1942"/>
                  <a:pt x="7317" y="1801"/>
                </a:cubicBezTo>
                <a:cubicBezTo>
                  <a:pt x="6411" y="1378"/>
                  <a:pt x="5786" y="517"/>
                  <a:pt x="4835" y="170"/>
                </a:cubicBezTo>
                <a:cubicBezTo>
                  <a:pt x="4516" y="54"/>
                  <a:pt x="4181" y="0"/>
                  <a:pt x="3844" y="0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3"/>
          <p:cNvSpPr/>
          <p:nvPr/>
        </p:nvSpPr>
        <p:spPr>
          <a:xfrm>
            <a:off x="-198340" y="-278499"/>
            <a:ext cx="1951456" cy="3795063"/>
          </a:xfrm>
          <a:custGeom>
            <a:avLst/>
            <a:gdLst/>
            <a:ahLst/>
            <a:cxnLst/>
            <a:rect l="l" t="t" r="r" b="b"/>
            <a:pathLst>
              <a:path w="12435" h="24182" extrusionOk="0">
                <a:moveTo>
                  <a:pt x="7995" y="0"/>
                </a:moveTo>
                <a:cubicBezTo>
                  <a:pt x="6753" y="0"/>
                  <a:pt x="5507" y="123"/>
                  <a:pt x="4282" y="305"/>
                </a:cubicBezTo>
                <a:cubicBezTo>
                  <a:pt x="3647" y="400"/>
                  <a:pt x="3014" y="509"/>
                  <a:pt x="2384" y="629"/>
                </a:cubicBezTo>
                <a:cubicBezTo>
                  <a:pt x="1767" y="745"/>
                  <a:pt x="1135" y="843"/>
                  <a:pt x="528" y="997"/>
                </a:cubicBezTo>
                <a:cubicBezTo>
                  <a:pt x="284" y="1059"/>
                  <a:pt x="86" y="1199"/>
                  <a:pt x="44" y="1438"/>
                </a:cubicBezTo>
                <a:cubicBezTo>
                  <a:pt x="1" y="1675"/>
                  <a:pt x="98" y="1906"/>
                  <a:pt x="177" y="2128"/>
                </a:cubicBezTo>
                <a:cubicBezTo>
                  <a:pt x="371" y="2674"/>
                  <a:pt x="529" y="3231"/>
                  <a:pt x="657" y="3795"/>
                </a:cubicBezTo>
                <a:cubicBezTo>
                  <a:pt x="1173" y="6076"/>
                  <a:pt x="1176" y="8421"/>
                  <a:pt x="1157" y="10740"/>
                </a:cubicBezTo>
                <a:cubicBezTo>
                  <a:pt x="1137" y="13166"/>
                  <a:pt x="1119" y="15594"/>
                  <a:pt x="956" y="18015"/>
                </a:cubicBezTo>
                <a:cubicBezTo>
                  <a:pt x="873" y="19227"/>
                  <a:pt x="754" y="20438"/>
                  <a:pt x="578" y="21641"/>
                </a:cubicBezTo>
                <a:cubicBezTo>
                  <a:pt x="533" y="21947"/>
                  <a:pt x="484" y="22253"/>
                  <a:pt x="431" y="22559"/>
                </a:cubicBezTo>
                <a:cubicBezTo>
                  <a:pt x="386" y="22822"/>
                  <a:pt x="322" y="23092"/>
                  <a:pt x="343" y="23359"/>
                </a:cubicBezTo>
                <a:cubicBezTo>
                  <a:pt x="374" y="23781"/>
                  <a:pt x="660" y="24173"/>
                  <a:pt x="1161" y="24181"/>
                </a:cubicBezTo>
                <a:cubicBezTo>
                  <a:pt x="1165" y="24181"/>
                  <a:pt x="1169" y="24181"/>
                  <a:pt x="1173" y="24181"/>
                </a:cubicBezTo>
                <a:cubicBezTo>
                  <a:pt x="1371" y="24181"/>
                  <a:pt x="1540" y="24099"/>
                  <a:pt x="1654" y="23951"/>
                </a:cubicBezTo>
                <a:cubicBezTo>
                  <a:pt x="1675" y="23925"/>
                  <a:pt x="1683" y="23898"/>
                  <a:pt x="1682" y="23874"/>
                </a:cubicBezTo>
                <a:lnTo>
                  <a:pt x="1682" y="23874"/>
                </a:lnTo>
                <a:cubicBezTo>
                  <a:pt x="1847" y="23898"/>
                  <a:pt x="2014" y="23909"/>
                  <a:pt x="2180" y="23909"/>
                </a:cubicBezTo>
                <a:cubicBezTo>
                  <a:pt x="2943" y="23909"/>
                  <a:pt x="3699" y="23667"/>
                  <a:pt x="4311" y="23242"/>
                </a:cubicBezTo>
                <a:cubicBezTo>
                  <a:pt x="4708" y="22966"/>
                  <a:pt x="5045" y="22616"/>
                  <a:pt x="5275" y="22211"/>
                </a:cubicBezTo>
                <a:cubicBezTo>
                  <a:pt x="5529" y="21761"/>
                  <a:pt x="5637" y="21258"/>
                  <a:pt x="5672" y="20756"/>
                </a:cubicBezTo>
                <a:cubicBezTo>
                  <a:pt x="5745" y="19694"/>
                  <a:pt x="5474" y="18600"/>
                  <a:pt x="5753" y="17552"/>
                </a:cubicBezTo>
                <a:cubicBezTo>
                  <a:pt x="5970" y="16734"/>
                  <a:pt x="6573" y="16141"/>
                  <a:pt x="7340" y="15710"/>
                </a:cubicBezTo>
                <a:cubicBezTo>
                  <a:pt x="8075" y="15296"/>
                  <a:pt x="8888" y="15018"/>
                  <a:pt x="9665" y="14682"/>
                </a:cubicBezTo>
                <a:cubicBezTo>
                  <a:pt x="10395" y="14367"/>
                  <a:pt x="11138" y="13992"/>
                  <a:pt x="11650" y="13407"/>
                </a:cubicBezTo>
                <a:cubicBezTo>
                  <a:pt x="12358" y="12597"/>
                  <a:pt x="12435" y="11553"/>
                  <a:pt x="12147" y="10578"/>
                </a:cubicBezTo>
                <a:cubicBezTo>
                  <a:pt x="11808" y="9430"/>
                  <a:pt x="11016" y="8461"/>
                  <a:pt x="10472" y="7396"/>
                </a:cubicBezTo>
                <a:cubicBezTo>
                  <a:pt x="9923" y="6314"/>
                  <a:pt x="9632" y="5096"/>
                  <a:pt x="9791" y="3904"/>
                </a:cubicBezTo>
                <a:cubicBezTo>
                  <a:pt x="9926" y="2896"/>
                  <a:pt x="10412" y="1909"/>
                  <a:pt x="11209" y="1194"/>
                </a:cubicBezTo>
                <a:cubicBezTo>
                  <a:pt x="11406" y="1016"/>
                  <a:pt x="11621" y="858"/>
                  <a:pt x="11854" y="718"/>
                </a:cubicBezTo>
                <a:cubicBezTo>
                  <a:pt x="11960" y="654"/>
                  <a:pt x="11944" y="503"/>
                  <a:pt x="11818" y="468"/>
                </a:cubicBezTo>
                <a:cubicBezTo>
                  <a:pt x="10568" y="132"/>
                  <a:pt x="9284" y="0"/>
                  <a:pt x="7995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"/>
          <p:cNvSpPr txBox="1">
            <a:spLocks noGrp="1"/>
          </p:cNvSpPr>
          <p:nvPr>
            <p:ph type="title"/>
          </p:nvPr>
        </p:nvSpPr>
        <p:spPr>
          <a:xfrm>
            <a:off x="2886750" y="1000350"/>
            <a:ext cx="3370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" name="Google Shape;78;p3">
            <a:hlinkClick r:id=""/>
          </p:cNvPr>
          <p:cNvSpPr txBox="1">
            <a:spLocks noGrp="1"/>
          </p:cNvSpPr>
          <p:nvPr>
            <p:ph type="subTitle" idx="1"/>
          </p:nvPr>
        </p:nvSpPr>
        <p:spPr>
          <a:xfrm>
            <a:off x="3923225" y="3369800"/>
            <a:ext cx="12978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0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1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1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1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1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1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1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1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1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endParaRPr/>
          </a:p>
        </p:txBody>
      </p:sp>
      <p:sp>
        <p:nvSpPr>
          <p:cNvPr id="79" name="Google Shape;79;p3"/>
          <p:cNvSpPr txBox="1">
            <a:spLocks noGrp="1"/>
          </p:cNvSpPr>
          <p:nvPr>
            <p:ph type="subTitle" idx="2"/>
          </p:nvPr>
        </p:nvSpPr>
        <p:spPr>
          <a:xfrm>
            <a:off x="3041475" y="2310025"/>
            <a:ext cx="30612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aleway SemiBold"/>
              <a:buNone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1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1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1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1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1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1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1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1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endParaRPr/>
          </a:p>
        </p:txBody>
      </p:sp>
      <p:sp>
        <p:nvSpPr>
          <p:cNvPr id="80" name="Google Shape;80;p3"/>
          <p:cNvSpPr/>
          <p:nvPr/>
        </p:nvSpPr>
        <p:spPr>
          <a:xfrm rot="-906775">
            <a:off x="6750650" y="4662899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" name="Google Shape;81;p3"/>
          <p:cNvGrpSpPr/>
          <p:nvPr/>
        </p:nvGrpSpPr>
        <p:grpSpPr>
          <a:xfrm rot="-5400000">
            <a:off x="8632925" y="439065"/>
            <a:ext cx="221772" cy="200884"/>
            <a:chOff x="1640475" y="1197075"/>
            <a:chExt cx="55475" cy="50250"/>
          </a:xfrm>
        </p:grpSpPr>
        <p:sp>
          <p:nvSpPr>
            <p:cNvPr id="82" name="Google Shape;82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" name="Google Shape;85;p3"/>
          <p:cNvSpPr/>
          <p:nvPr/>
        </p:nvSpPr>
        <p:spPr>
          <a:xfrm rot="9965797">
            <a:off x="-406843" y="3256057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" name="Google Shape;86;p3"/>
          <p:cNvGrpSpPr/>
          <p:nvPr/>
        </p:nvGrpSpPr>
        <p:grpSpPr>
          <a:xfrm rot="-6145098">
            <a:off x="1436337" y="4375587"/>
            <a:ext cx="433642" cy="392824"/>
            <a:chOff x="1640475" y="1197075"/>
            <a:chExt cx="55475" cy="50250"/>
          </a:xfrm>
        </p:grpSpPr>
        <p:sp>
          <p:nvSpPr>
            <p:cNvPr id="87" name="Google Shape;87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" name="Google Shape;90;p3"/>
          <p:cNvGrpSpPr/>
          <p:nvPr/>
        </p:nvGrpSpPr>
        <p:grpSpPr>
          <a:xfrm rot="-5400000">
            <a:off x="8317492" y="3895034"/>
            <a:ext cx="244822" cy="221773"/>
            <a:chOff x="1640475" y="1197075"/>
            <a:chExt cx="55475" cy="50250"/>
          </a:xfrm>
        </p:grpSpPr>
        <p:sp>
          <p:nvSpPr>
            <p:cNvPr id="91" name="Google Shape;91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" name="Google Shape;94;p3"/>
          <p:cNvSpPr/>
          <p:nvPr/>
        </p:nvSpPr>
        <p:spPr>
          <a:xfrm rot="-4322283">
            <a:off x="255217" y="529011"/>
            <a:ext cx="580167" cy="13591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" name="Google Shape;95;p3"/>
          <p:cNvGrpSpPr/>
          <p:nvPr/>
        </p:nvGrpSpPr>
        <p:grpSpPr>
          <a:xfrm rot="-5400000">
            <a:off x="1361674" y="491897"/>
            <a:ext cx="221772" cy="200884"/>
            <a:chOff x="1640475" y="1197075"/>
            <a:chExt cx="55475" cy="50250"/>
          </a:xfrm>
        </p:grpSpPr>
        <p:sp>
          <p:nvSpPr>
            <p:cNvPr id="96" name="Google Shape;96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/>
          <p:nvPr/>
        </p:nvSpPr>
        <p:spPr>
          <a:xfrm>
            <a:off x="-410657" y="-145804"/>
            <a:ext cx="4197745" cy="1131860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 rot="-6752784">
            <a:off x="2051407" y="216393"/>
            <a:ext cx="1195911" cy="1089409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"/>
          <p:cNvSpPr/>
          <p:nvPr/>
        </p:nvSpPr>
        <p:spPr>
          <a:xfrm>
            <a:off x="-572725" y="2861528"/>
            <a:ext cx="2676986" cy="2789665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"/>
          <p:cNvSpPr/>
          <p:nvPr/>
        </p:nvSpPr>
        <p:spPr>
          <a:xfrm>
            <a:off x="6594726" y="4161014"/>
            <a:ext cx="3033994" cy="1250590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"/>
          <p:cNvSpPr/>
          <p:nvPr/>
        </p:nvSpPr>
        <p:spPr>
          <a:xfrm>
            <a:off x="6027407" y="-371325"/>
            <a:ext cx="3627154" cy="2893677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"/>
          <p:cNvSpPr txBox="1"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"/>
          <p:cNvSpPr txBox="1">
            <a:spLocks noGrp="1"/>
          </p:cNvSpPr>
          <p:nvPr>
            <p:ph type="body" idx="1"/>
          </p:nvPr>
        </p:nvSpPr>
        <p:spPr>
          <a:xfrm>
            <a:off x="713225" y="1564120"/>
            <a:ext cx="7717500" cy="30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loria Hallelujah"/>
              <a:buChar char="●"/>
              <a:defRPr sz="1100"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107" name="Google Shape;107;p4"/>
          <p:cNvGrpSpPr/>
          <p:nvPr/>
        </p:nvGrpSpPr>
        <p:grpSpPr>
          <a:xfrm rot="1800041">
            <a:off x="8665997" y="4106761"/>
            <a:ext cx="221773" cy="200885"/>
            <a:chOff x="1640475" y="1197075"/>
            <a:chExt cx="55475" cy="50250"/>
          </a:xfrm>
        </p:grpSpPr>
        <p:sp>
          <p:nvSpPr>
            <p:cNvPr id="108" name="Google Shape;108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111;p4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112" name="Google Shape;112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4"/>
          <p:cNvGrpSpPr/>
          <p:nvPr/>
        </p:nvGrpSpPr>
        <p:grpSpPr>
          <a:xfrm rot="-5400000">
            <a:off x="8514555" y="2548984"/>
            <a:ext cx="244822" cy="221773"/>
            <a:chOff x="1640475" y="1197075"/>
            <a:chExt cx="55475" cy="50250"/>
          </a:xfrm>
        </p:grpSpPr>
        <p:sp>
          <p:nvSpPr>
            <p:cNvPr id="116" name="Google Shape;116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4"/>
          <p:cNvSpPr/>
          <p:nvPr/>
        </p:nvSpPr>
        <p:spPr>
          <a:xfrm rot="912813">
            <a:off x="8372080" y="228912"/>
            <a:ext cx="529792" cy="12411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4"/>
          <p:cNvGrpSpPr/>
          <p:nvPr/>
        </p:nvGrpSpPr>
        <p:grpSpPr>
          <a:xfrm rot="-5400000">
            <a:off x="313974" y="982572"/>
            <a:ext cx="221772" cy="200884"/>
            <a:chOff x="1640475" y="1197075"/>
            <a:chExt cx="55475" cy="50250"/>
          </a:xfrm>
        </p:grpSpPr>
        <p:sp>
          <p:nvSpPr>
            <p:cNvPr id="121" name="Google Shape;121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" name="Google Shape;124;p4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"/>
          <p:cNvSpPr/>
          <p:nvPr/>
        </p:nvSpPr>
        <p:spPr>
          <a:xfrm rot="-650986">
            <a:off x="1480420" y="4695682"/>
            <a:ext cx="1027315" cy="24067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"/>
          <p:cNvSpPr/>
          <p:nvPr/>
        </p:nvSpPr>
        <p:spPr>
          <a:xfrm rot="10800000" flipH="1">
            <a:off x="6925170" y="-409585"/>
            <a:ext cx="2610037" cy="2720058"/>
          </a:xfrm>
          <a:custGeom>
            <a:avLst/>
            <a:gdLst/>
            <a:ahLst/>
            <a:cxnLst/>
            <a:rect l="l" t="t" r="r" b="b"/>
            <a:pathLst>
              <a:path w="16369" h="17059" extrusionOk="0">
                <a:moveTo>
                  <a:pt x="10538" y="1"/>
                </a:moveTo>
                <a:cubicBezTo>
                  <a:pt x="9733" y="1"/>
                  <a:pt x="8932" y="153"/>
                  <a:pt x="8209" y="515"/>
                </a:cubicBezTo>
                <a:cubicBezTo>
                  <a:pt x="7233" y="1004"/>
                  <a:pt x="6396" y="1857"/>
                  <a:pt x="6084" y="2920"/>
                </a:cubicBezTo>
                <a:cubicBezTo>
                  <a:pt x="5733" y="4112"/>
                  <a:pt x="6127" y="5357"/>
                  <a:pt x="5884" y="6560"/>
                </a:cubicBezTo>
                <a:cubicBezTo>
                  <a:pt x="5644" y="7754"/>
                  <a:pt x="4612" y="8436"/>
                  <a:pt x="3688" y="9100"/>
                </a:cubicBezTo>
                <a:cubicBezTo>
                  <a:pt x="2685" y="9819"/>
                  <a:pt x="1822" y="10680"/>
                  <a:pt x="1187" y="11745"/>
                </a:cubicBezTo>
                <a:cubicBezTo>
                  <a:pt x="569" y="12782"/>
                  <a:pt x="0" y="14113"/>
                  <a:pt x="309" y="15339"/>
                </a:cubicBezTo>
                <a:cubicBezTo>
                  <a:pt x="443" y="15869"/>
                  <a:pt x="737" y="16372"/>
                  <a:pt x="1186" y="16695"/>
                </a:cubicBezTo>
                <a:cubicBezTo>
                  <a:pt x="1565" y="16966"/>
                  <a:pt x="2011" y="17058"/>
                  <a:pt x="2463" y="17058"/>
                </a:cubicBezTo>
                <a:cubicBezTo>
                  <a:pt x="2614" y="17058"/>
                  <a:pt x="2766" y="17048"/>
                  <a:pt x="2915" y="17031"/>
                </a:cubicBezTo>
                <a:cubicBezTo>
                  <a:pt x="3625" y="16948"/>
                  <a:pt x="4330" y="16784"/>
                  <a:pt x="5032" y="16653"/>
                </a:cubicBezTo>
                <a:cubicBezTo>
                  <a:pt x="5778" y="16514"/>
                  <a:pt x="6525" y="16374"/>
                  <a:pt x="7271" y="16235"/>
                </a:cubicBezTo>
                <a:cubicBezTo>
                  <a:pt x="10255" y="15678"/>
                  <a:pt x="13240" y="15122"/>
                  <a:pt x="16225" y="14565"/>
                </a:cubicBezTo>
                <a:cubicBezTo>
                  <a:pt x="16319" y="14547"/>
                  <a:pt x="16369" y="14453"/>
                  <a:pt x="16334" y="14366"/>
                </a:cubicBezTo>
                <a:cubicBezTo>
                  <a:pt x="15910" y="13292"/>
                  <a:pt x="15542" y="12197"/>
                  <a:pt x="15242" y="11083"/>
                </a:cubicBezTo>
                <a:cubicBezTo>
                  <a:pt x="14709" y="9114"/>
                  <a:pt x="14380" y="7098"/>
                  <a:pt x="14239" y="5065"/>
                </a:cubicBezTo>
                <a:cubicBezTo>
                  <a:pt x="14136" y="3556"/>
                  <a:pt x="14047" y="1835"/>
                  <a:pt x="12931" y="701"/>
                </a:cubicBezTo>
                <a:cubicBezTo>
                  <a:pt x="13074" y="700"/>
                  <a:pt x="12339" y="230"/>
                  <a:pt x="12009" y="160"/>
                </a:cubicBezTo>
                <a:cubicBezTo>
                  <a:pt x="11529" y="58"/>
                  <a:pt x="11033" y="1"/>
                  <a:pt x="10538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6"/>
          <p:cNvSpPr/>
          <p:nvPr/>
        </p:nvSpPr>
        <p:spPr>
          <a:xfrm rot="10800000" flipH="1">
            <a:off x="-411125" y="-175837"/>
            <a:ext cx="2957957" cy="1219474"/>
          </a:xfrm>
          <a:custGeom>
            <a:avLst/>
            <a:gdLst/>
            <a:ahLst/>
            <a:cxnLst/>
            <a:rect l="l" t="t" r="r" b="b"/>
            <a:pathLst>
              <a:path w="18551" h="7648" extrusionOk="0">
                <a:moveTo>
                  <a:pt x="8398" y="1"/>
                </a:moveTo>
                <a:cubicBezTo>
                  <a:pt x="8203" y="1"/>
                  <a:pt x="8005" y="44"/>
                  <a:pt x="7810" y="140"/>
                </a:cubicBezTo>
                <a:cubicBezTo>
                  <a:pt x="7272" y="403"/>
                  <a:pt x="6909" y="991"/>
                  <a:pt x="6614" y="1543"/>
                </a:cubicBezTo>
                <a:cubicBezTo>
                  <a:pt x="6307" y="2117"/>
                  <a:pt x="6031" y="2729"/>
                  <a:pt x="5562" y="3157"/>
                </a:cubicBezTo>
                <a:cubicBezTo>
                  <a:pt x="5343" y="3357"/>
                  <a:pt x="5078" y="3500"/>
                  <a:pt x="4796" y="3515"/>
                </a:cubicBezTo>
                <a:cubicBezTo>
                  <a:pt x="4779" y="3516"/>
                  <a:pt x="4761" y="3516"/>
                  <a:pt x="4744" y="3516"/>
                </a:cubicBezTo>
                <a:cubicBezTo>
                  <a:pt x="4475" y="3516"/>
                  <a:pt x="4218" y="3410"/>
                  <a:pt x="3979" y="3274"/>
                </a:cubicBezTo>
                <a:cubicBezTo>
                  <a:pt x="3615" y="3067"/>
                  <a:pt x="3265" y="2787"/>
                  <a:pt x="2878" y="2633"/>
                </a:cubicBezTo>
                <a:lnTo>
                  <a:pt x="2848" y="2622"/>
                </a:lnTo>
                <a:cubicBezTo>
                  <a:pt x="2713" y="2571"/>
                  <a:pt x="2573" y="2535"/>
                  <a:pt x="2426" y="2524"/>
                </a:cubicBezTo>
                <a:cubicBezTo>
                  <a:pt x="2397" y="2522"/>
                  <a:pt x="2367" y="2521"/>
                  <a:pt x="2338" y="2521"/>
                </a:cubicBezTo>
                <a:cubicBezTo>
                  <a:pt x="1819" y="2521"/>
                  <a:pt x="1364" y="2853"/>
                  <a:pt x="878" y="3039"/>
                </a:cubicBezTo>
                <a:cubicBezTo>
                  <a:pt x="860" y="2988"/>
                  <a:pt x="814" y="2962"/>
                  <a:pt x="771" y="2962"/>
                </a:cubicBezTo>
                <a:cubicBezTo>
                  <a:pt x="719" y="2962"/>
                  <a:pt x="671" y="2999"/>
                  <a:pt x="675" y="3075"/>
                </a:cubicBezTo>
                <a:cubicBezTo>
                  <a:pt x="676" y="3085"/>
                  <a:pt x="676" y="3095"/>
                  <a:pt x="677" y="3105"/>
                </a:cubicBezTo>
                <a:cubicBezTo>
                  <a:pt x="641" y="3115"/>
                  <a:pt x="663" y="3351"/>
                  <a:pt x="684" y="3351"/>
                </a:cubicBezTo>
                <a:cubicBezTo>
                  <a:pt x="684" y="3351"/>
                  <a:pt x="684" y="3351"/>
                  <a:pt x="684" y="3351"/>
                </a:cubicBezTo>
                <a:lnTo>
                  <a:pt x="684" y="3351"/>
                </a:lnTo>
                <a:cubicBezTo>
                  <a:pt x="700" y="4396"/>
                  <a:pt x="480" y="5438"/>
                  <a:pt x="40" y="6361"/>
                </a:cubicBezTo>
                <a:cubicBezTo>
                  <a:pt x="1" y="6444"/>
                  <a:pt x="42" y="6541"/>
                  <a:pt x="125" y="6547"/>
                </a:cubicBezTo>
                <a:cubicBezTo>
                  <a:pt x="520" y="6573"/>
                  <a:pt x="913" y="6601"/>
                  <a:pt x="1308" y="6628"/>
                </a:cubicBezTo>
                <a:cubicBezTo>
                  <a:pt x="2919" y="6739"/>
                  <a:pt x="4531" y="6851"/>
                  <a:pt x="6142" y="6962"/>
                </a:cubicBezTo>
                <a:cubicBezTo>
                  <a:pt x="7754" y="7074"/>
                  <a:pt x="9365" y="7184"/>
                  <a:pt x="10977" y="7295"/>
                </a:cubicBezTo>
                <a:cubicBezTo>
                  <a:pt x="12587" y="7407"/>
                  <a:pt x="14196" y="7526"/>
                  <a:pt x="15806" y="7629"/>
                </a:cubicBezTo>
                <a:cubicBezTo>
                  <a:pt x="15970" y="7639"/>
                  <a:pt x="16139" y="7648"/>
                  <a:pt x="16308" y="7648"/>
                </a:cubicBezTo>
                <a:cubicBezTo>
                  <a:pt x="16770" y="7648"/>
                  <a:pt x="17238" y="7584"/>
                  <a:pt x="17642" y="7319"/>
                </a:cubicBezTo>
                <a:cubicBezTo>
                  <a:pt x="18126" y="7004"/>
                  <a:pt x="18405" y="6441"/>
                  <a:pt x="18479" y="5822"/>
                </a:cubicBezTo>
                <a:cubicBezTo>
                  <a:pt x="18551" y="5210"/>
                  <a:pt x="18426" y="4561"/>
                  <a:pt x="18155" y="4033"/>
                </a:cubicBezTo>
                <a:cubicBezTo>
                  <a:pt x="18001" y="3734"/>
                  <a:pt x="17799" y="3450"/>
                  <a:pt x="17538" y="3266"/>
                </a:cubicBezTo>
                <a:cubicBezTo>
                  <a:pt x="17335" y="3121"/>
                  <a:pt x="17111" y="3062"/>
                  <a:pt x="16880" y="3062"/>
                </a:cubicBezTo>
                <a:cubicBezTo>
                  <a:pt x="16779" y="3062"/>
                  <a:pt x="16677" y="3073"/>
                  <a:pt x="16575" y="3094"/>
                </a:cubicBezTo>
                <a:cubicBezTo>
                  <a:pt x="16223" y="3166"/>
                  <a:pt x="15888" y="3319"/>
                  <a:pt x="15537" y="3397"/>
                </a:cubicBezTo>
                <a:cubicBezTo>
                  <a:pt x="15268" y="3457"/>
                  <a:pt x="14994" y="3485"/>
                  <a:pt x="14721" y="3485"/>
                </a:cubicBezTo>
                <a:cubicBezTo>
                  <a:pt x="14673" y="3485"/>
                  <a:pt x="14624" y="3484"/>
                  <a:pt x="14575" y="3482"/>
                </a:cubicBezTo>
                <a:cubicBezTo>
                  <a:pt x="13922" y="3460"/>
                  <a:pt x="13281" y="3278"/>
                  <a:pt x="12679" y="2996"/>
                </a:cubicBezTo>
                <a:cubicBezTo>
                  <a:pt x="12065" y="2707"/>
                  <a:pt x="11491" y="2306"/>
                  <a:pt x="10973" y="1835"/>
                </a:cubicBezTo>
                <a:cubicBezTo>
                  <a:pt x="10470" y="1378"/>
                  <a:pt x="10039" y="821"/>
                  <a:pt x="9498" y="418"/>
                </a:cubicBezTo>
                <a:cubicBezTo>
                  <a:pt x="9163" y="167"/>
                  <a:pt x="8785" y="1"/>
                  <a:pt x="8398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6"/>
          <p:cNvSpPr/>
          <p:nvPr/>
        </p:nvSpPr>
        <p:spPr>
          <a:xfrm rot="10800000" flipH="1">
            <a:off x="5284589" y="4138897"/>
            <a:ext cx="4092603" cy="1103872"/>
          </a:xfrm>
          <a:custGeom>
            <a:avLst/>
            <a:gdLst/>
            <a:ahLst/>
            <a:cxnLst/>
            <a:rect l="l" t="t" r="r" b="b"/>
            <a:pathLst>
              <a:path w="25667" h="6923" extrusionOk="0">
                <a:moveTo>
                  <a:pt x="95" y="1"/>
                </a:moveTo>
                <a:lnTo>
                  <a:pt x="95" y="1"/>
                </a:lnTo>
                <a:cubicBezTo>
                  <a:pt x="3" y="325"/>
                  <a:pt x="0" y="652"/>
                  <a:pt x="124" y="980"/>
                </a:cubicBezTo>
                <a:cubicBezTo>
                  <a:pt x="169" y="1098"/>
                  <a:pt x="231" y="1215"/>
                  <a:pt x="310" y="1328"/>
                </a:cubicBezTo>
                <a:cubicBezTo>
                  <a:pt x="324" y="1349"/>
                  <a:pt x="339" y="1369"/>
                  <a:pt x="355" y="1389"/>
                </a:cubicBezTo>
                <a:cubicBezTo>
                  <a:pt x="699" y="1846"/>
                  <a:pt x="1304" y="2249"/>
                  <a:pt x="2067" y="2533"/>
                </a:cubicBezTo>
                <a:cubicBezTo>
                  <a:pt x="2123" y="2554"/>
                  <a:pt x="2182" y="2574"/>
                  <a:pt x="2240" y="2594"/>
                </a:cubicBezTo>
                <a:cubicBezTo>
                  <a:pt x="2505" y="2684"/>
                  <a:pt x="2788" y="2761"/>
                  <a:pt x="3082" y="2820"/>
                </a:cubicBezTo>
                <a:cubicBezTo>
                  <a:pt x="3121" y="2828"/>
                  <a:pt x="3160" y="2836"/>
                  <a:pt x="3199" y="2843"/>
                </a:cubicBezTo>
                <a:cubicBezTo>
                  <a:pt x="3235" y="2848"/>
                  <a:pt x="3269" y="2855"/>
                  <a:pt x="3304" y="2861"/>
                </a:cubicBezTo>
                <a:cubicBezTo>
                  <a:pt x="4479" y="3062"/>
                  <a:pt x="5837" y="3029"/>
                  <a:pt x="6823" y="3420"/>
                </a:cubicBezTo>
                <a:cubicBezTo>
                  <a:pt x="7054" y="3512"/>
                  <a:pt x="7246" y="3619"/>
                  <a:pt x="7410" y="3737"/>
                </a:cubicBezTo>
                <a:cubicBezTo>
                  <a:pt x="7438" y="3757"/>
                  <a:pt x="7465" y="3777"/>
                  <a:pt x="7492" y="3798"/>
                </a:cubicBezTo>
                <a:cubicBezTo>
                  <a:pt x="7907" y="4126"/>
                  <a:pt x="8126" y="4532"/>
                  <a:pt x="8351" y="4940"/>
                </a:cubicBezTo>
                <a:cubicBezTo>
                  <a:pt x="8363" y="4960"/>
                  <a:pt x="8375" y="4981"/>
                  <a:pt x="8386" y="5002"/>
                </a:cubicBezTo>
                <a:cubicBezTo>
                  <a:pt x="8613" y="5409"/>
                  <a:pt x="8857" y="5814"/>
                  <a:pt x="9326" y="6143"/>
                </a:cubicBezTo>
                <a:cubicBezTo>
                  <a:pt x="9338" y="6152"/>
                  <a:pt x="9350" y="6161"/>
                  <a:pt x="9363" y="6170"/>
                </a:cubicBezTo>
                <a:cubicBezTo>
                  <a:pt x="9381" y="6181"/>
                  <a:pt x="9399" y="6193"/>
                  <a:pt x="9417" y="6205"/>
                </a:cubicBezTo>
                <a:cubicBezTo>
                  <a:pt x="10107" y="6649"/>
                  <a:pt x="11200" y="6895"/>
                  <a:pt x="12290" y="6920"/>
                </a:cubicBezTo>
                <a:cubicBezTo>
                  <a:pt x="12359" y="6922"/>
                  <a:pt x="12429" y="6922"/>
                  <a:pt x="12498" y="6922"/>
                </a:cubicBezTo>
                <a:cubicBezTo>
                  <a:pt x="13546" y="6922"/>
                  <a:pt x="14580" y="6739"/>
                  <a:pt x="15482" y="6457"/>
                </a:cubicBezTo>
                <a:cubicBezTo>
                  <a:pt x="15733" y="6379"/>
                  <a:pt x="15977" y="6292"/>
                  <a:pt x="16221" y="6206"/>
                </a:cubicBezTo>
                <a:cubicBezTo>
                  <a:pt x="16279" y="6185"/>
                  <a:pt x="16336" y="6163"/>
                  <a:pt x="16394" y="6143"/>
                </a:cubicBezTo>
                <a:cubicBezTo>
                  <a:pt x="17021" y="5919"/>
                  <a:pt x="17650" y="5699"/>
                  <a:pt x="18381" y="5606"/>
                </a:cubicBezTo>
                <a:cubicBezTo>
                  <a:pt x="18666" y="5570"/>
                  <a:pt x="18954" y="5554"/>
                  <a:pt x="19242" y="5554"/>
                </a:cubicBezTo>
                <a:cubicBezTo>
                  <a:pt x="20278" y="5554"/>
                  <a:pt x="21323" y="5757"/>
                  <a:pt x="22324" y="5932"/>
                </a:cubicBezTo>
                <a:cubicBezTo>
                  <a:pt x="22780" y="6013"/>
                  <a:pt x="23253" y="6086"/>
                  <a:pt x="23731" y="6144"/>
                </a:cubicBezTo>
                <a:cubicBezTo>
                  <a:pt x="23920" y="6169"/>
                  <a:pt x="24110" y="6189"/>
                  <a:pt x="24302" y="6207"/>
                </a:cubicBezTo>
                <a:cubicBezTo>
                  <a:pt x="24756" y="6249"/>
                  <a:pt x="25213" y="6274"/>
                  <a:pt x="25664" y="6275"/>
                </a:cubicBezTo>
                <a:lnTo>
                  <a:pt x="25664" y="6144"/>
                </a:lnTo>
                <a:lnTo>
                  <a:pt x="25665" y="5003"/>
                </a:lnTo>
                <a:lnTo>
                  <a:pt x="25665" y="3738"/>
                </a:lnTo>
                <a:lnTo>
                  <a:pt x="25666" y="2596"/>
                </a:lnTo>
                <a:lnTo>
                  <a:pt x="25666" y="1331"/>
                </a:lnTo>
                <a:lnTo>
                  <a:pt x="25667" y="5"/>
                </a:lnTo>
                <a:lnTo>
                  <a:pt x="3200" y="2"/>
                </a:lnTo>
                <a:lnTo>
                  <a:pt x="3083" y="2"/>
                </a:lnTo>
                <a:lnTo>
                  <a:pt x="95" y="1"/>
                </a:ln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6"/>
          <p:cNvSpPr/>
          <p:nvPr/>
        </p:nvSpPr>
        <p:spPr>
          <a:xfrm flipH="1">
            <a:off x="-391991" y="2569272"/>
            <a:ext cx="3425783" cy="2856228"/>
          </a:xfrm>
          <a:custGeom>
            <a:avLst/>
            <a:gdLst/>
            <a:ahLst/>
            <a:cxnLst/>
            <a:rect l="l" t="t" r="r" b="b"/>
            <a:pathLst>
              <a:path w="21485" h="17913" extrusionOk="0">
                <a:moveTo>
                  <a:pt x="16498" y="0"/>
                </a:moveTo>
                <a:cubicBezTo>
                  <a:pt x="16431" y="0"/>
                  <a:pt x="16363" y="2"/>
                  <a:pt x="16295" y="5"/>
                </a:cubicBezTo>
                <a:cubicBezTo>
                  <a:pt x="14773" y="76"/>
                  <a:pt x="13358" y="913"/>
                  <a:pt x="11838" y="913"/>
                </a:cubicBezTo>
                <a:cubicBezTo>
                  <a:pt x="11828" y="913"/>
                  <a:pt x="11819" y="913"/>
                  <a:pt x="11809" y="913"/>
                </a:cubicBezTo>
                <a:cubicBezTo>
                  <a:pt x="10328" y="903"/>
                  <a:pt x="8942" y="90"/>
                  <a:pt x="7502" y="90"/>
                </a:cubicBezTo>
                <a:cubicBezTo>
                  <a:pt x="7296" y="90"/>
                  <a:pt x="7089" y="106"/>
                  <a:pt x="6880" y="144"/>
                </a:cubicBezTo>
                <a:cubicBezTo>
                  <a:pt x="6031" y="300"/>
                  <a:pt x="5298" y="798"/>
                  <a:pt x="4738" y="1383"/>
                </a:cubicBezTo>
                <a:cubicBezTo>
                  <a:pt x="4125" y="2021"/>
                  <a:pt x="3678" y="2792"/>
                  <a:pt x="3546" y="3606"/>
                </a:cubicBezTo>
                <a:cubicBezTo>
                  <a:pt x="3331" y="4945"/>
                  <a:pt x="3958" y="6365"/>
                  <a:pt x="3330" y="7612"/>
                </a:cubicBezTo>
                <a:cubicBezTo>
                  <a:pt x="2843" y="8573"/>
                  <a:pt x="1725" y="9179"/>
                  <a:pt x="1025" y="10039"/>
                </a:cubicBezTo>
                <a:cubicBezTo>
                  <a:pt x="129" y="11143"/>
                  <a:pt x="1" y="12623"/>
                  <a:pt x="493" y="13871"/>
                </a:cubicBezTo>
                <a:cubicBezTo>
                  <a:pt x="985" y="15119"/>
                  <a:pt x="2039" y="16147"/>
                  <a:pt x="3280" y="16894"/>
                </a:cubicBezTo>
                <a:cubicBezTo>
                  <a:pt x="4303" y="17509"/>
                  <a:pt x="5501" y="17913"/>
                  <a:pt x="6745" y="17913"/>
                </a:cubicBezTo>
                <a:cubicBezTo>
                  <a:pt x="7100" y="17913"/>
                  <a:pt x="7459" y="17880"/>
                  <a:pt x="7819" y="17810"/>
                </a:cubicBezTo>
                <a:cubicBezTo>
                  <a:pt x="9799" y="17422"/>
                  <a:pt x="10027" y="16541"/>
                  <a:pt x="10831" y="15097"/>
                </a:cubicBezTo>
                <a:cubicBezTo>
                  <a:pt x="11709" y="13519"/>
                  <a:pt x="13719" y="12697"/>
                  <a:pt x="15584" y="12036"/>
                </a:cubicBezTo>
                <a:cubicBezTo>
                  <a:pt x="17450" y="11376"/>
                  <a:pt x="19474" y="10648"/>
                  <a:pt x="20504" y="9137"/>
                </a:cubicBezTo>
                <a:cubicBezTo>
                  <a:pt x="21026" y="8370"/>
                  <a:pt x="21230" y="7476"/>
                  <a:pt x="21324" y="6598"/>
                </a:cubicBezTo>
                <a:cubicBezTo>
                  <a:pt x="21484" y="5087"/>
                  <a:pt x="21327" y="3511"/>
                  <a:pt x="20489" y="2207"/>
                </a:cubicBezTo>
                <a:cubicBezTo>
                  <a:pt x="19684" y="953"/>
                  <a:pt x="18161" y="0"/>
                  <a:pt x="16498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6"/>
          <p:cNvSpPr txBox="1">
            <a:spLocks noGrp="1"/>
          </p:cNvSpPr>
          <p:nvPr>
            <p:ph type="title"/>
          </p:nvPr>
        </p:nvSpPr>
        <p:spPr>
          <a:xfrm>
            <a:off x="2715675" y="758952"/>
            <a:ext cx="3712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1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60" name="Google Shape;160;p6"/>
          <p:cNvGrpSpPr/>
          <p:nvPr/>
        </p:nvGrpSpPr>
        <p:grpSpPr>
          <a:xfrm rot="-9900030">
            <a:off x="271409" y="845202"/>
            <a:ext cx="215932" cy="195605"/>
            <a:chOff x="1640475" y="1197075"/>
            <a:chExt cx="55475" cy="50250"/>
          </a:xfrm>
        </p:grpSpPr>
        <p:sp>
          <p:nvSpPr>
            <p:cNvPr id="161" name="Google Shape;161;p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" name="Google Shape;164;p6"/>
          <p:cNvGrpSpPr/>
          <p:nvPr/>
        </p:nvGrpSpPr>
        <p:grpSpPr>
          <a:xfrm rot="6524430">
            <a:off x="349879" y="2378626"/>
            <a:ext cx="279618" cy="253294"/>
            <a:chOff x="1640475" y="1197075"/>
            <a:chExt cx="55475" cy="50250"/>
          </a:xfrm>
        </p:grpSpPr>
        <p:sp>
          <p:nvSpPr>
            <p:cNvPr id="165" name="Google Shape;165;p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8" name="Google Shape;168;p6"/>
          <p:cNvSpPr/>
          <p:nvPr/>
        </p:nvSpPr>
        <p:spPr>
          <a:xfrm rot="-2121718" flipH="1">
            <a:off x="6738637" y="226323"/>
            <a:ext cx="888103" cy="20804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6"/>
          <p:cNvSpPr/>
          <p:nvPr/>
        </p:nvSpPr>
        <p:spPr>
          <a:xfrm rot="-10799883" flipH="1">
            <a:off x="217109" y="4797573"/>
            <a:ext cx="545177" cy="12771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0" name="Google Shape;170;p6"/>
          <p:cNvGrpSpPr/>
          <p:nvPr/>
        </p:nvGrpSpPr>
        <p:grpSpPr>
          <a:xfrm rot="6300012">
            <a:off x="8577095" y="3925450"/>
            <a:ext cx="290790" cy="263412"/>
            <a:chOff x="1640475" y="1197075"/>
            <a:chExt cx="55475" cy="50250"/>
          </a:xfrm>
        </p:grpSpPr>
        <p:sp>
          <p:nvSpPr>
            <p:cNvPr id="171" name="Google Shape;171;p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" name="Google Shape;174;p6"/>
          <p:cNvSpPr/>
          <p:nvPr/>
        </p:nvSpPr>
        <p:spPr>
          <a:xfrm rot="10800000">
            <a:off x="5828025" y="4022950"/>
            <a:ext cx="1167574" cy="854200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6"/>
          <p:cNvSpPr/>
          <p:nvPr/>
        </p:nvSpPr>
        <p:spPr>
          <a:xfrm rot="-10431843">
            <a:off x="-54140" y="-118627"/>
            <a:ext cx="520982" cy="81628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"/>
          <p:cNvSpPr/>
          <p:nvPr/>
        </p:nvSpPr>
        <p:spPr>
          <a:xfrm>
            <a:off x="-42230" y="3467513"/>
            <a:ext cx="3634529" cy="1998485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8"/>
          <p:cNvSpPr/>
          <p:nvPr/>
        </p:nvSpPr>
        <p:spPr>
          <a:xfrm>
            <a:off x="-288300" y="-384812"/>
            <a:ext cx="3133499" cy="2020960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8"/>
          <p:cNvSpPr/>
          <p:nvPr/>
        </p:nvSpPr>
        <p:spPr>
          <a:xfrm>
            <a:off x="7304265" y="-384807"/>
            <a:ext cx="1985649" cy="2326869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8"/>
          <p:cNvSpPr/>
          <p:nvPr/>
        </p:nvSpPr>
        <p:spPr>
          <a:xfrm>
            <a:off x="5568694" y="4237688"/>
            <a:ext cx="3721240" cy="1536322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8"/>
          <p:cNvSpPr txBox="1">
            <a:spLocks noGrp="1"/>
          </p:cNvSpPr>
          <p:nvPr>
            <p:ph type="title"/>
          </p:nvPr>
        </p:nvSpPr>
        <p:spPr>
          <a:xfrm>
            <a:off x="2756200" y="1967475"/>
            <a:ext cx="3631500" cy="10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208" name="Google Shape;208;p8"/>
          <p:cNvGrpSpPr/>
          <p:nvPr/>
        </p:nvGrpSpPr>
        <p:grpSpPr>
          <a:xfrm rot="4517592">
            <a:off x="8550732" y="3940914"/>
            <a:ext cx="221771" cy="200883"/>
            <a:chOff x="1640475" y="1197075"/>
            <a:chExt cx="55475" cy="50250"/>
          </a:xfrm>
        </p:grpSpPr>
        <p:sp>
          <p:nvSpPr>
            <p:cNvPr id="209" name="Google Shape;209;p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" name="Google Shape;212;p8"/>
          <p:cNvGrpSpPr/>
          <p:nvPr/>
        </p:nvGrpSpPr>
        <p:grpSpPr>
          <a:xfrm rot="7199963">
            <a:off x="965918" y="4533021"/>
            <a:ext cx="215935" cy="195604"/>
            <a:chOff x="1640475" y="1197075"/>
            <a:chExt cx="55475" cy="50250"/>
          </a:xfrm>
        </p:grpSpPr>
        <p:sp>
          <p:nvSpPr>
            <p:cNvPr id="213" name="Google Shape;213;p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6" name="Google Shape;216;p8"/>
          <p:cNvSpPr/>
          <p:nvPr/>
        </p:nvSpPr>
        <p:spPr>
          <a:xfrm rot="2368484">
            <a:off x="3584583" y="348032"/>
            <a:ext cx="529784" cy="12411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7" name="Google Shape;217;p8"/>
          <p:cNvGrpSpPr/>
          <p:nvPr/>
        </p:nvGrpSpPr>
        <p:grpSpPr>
          <a:xfrm rot="-9900000">
            <a:off x="1490015" y="185475"/>
            <a:ext cx="347165" cy="314462"/>
            <a:chOff x="1640475" y="1197075"/>
            <a:chExt cx="55475" cy="50250"/>
          </a:xfrm>
        </p:grpSpPr>
        <p:sp>
          <p:nvSpPr>
            <p:cNvPr id="218" name="Google Shape;218;p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" name="Google Shape;221;p8"/>
          <p:cNvGrpSpPr/>
          <p:nvPr/>
        </p:nvGrpSpPr>
        <p:grpSpPr>
          <a:xfrm rot="-9900030">
            <a:off x="7815634" y="527852"/>
            <a:ext cx="215932" cy="195605"/>
            <a:chOff x="1640475" y="1197075"/>
            <a:chExt cx="55475" cy="50250"/>
          </a:xfrm>
        </p:grpSpPr>
        <p:sp>
          <p:nvSpPr>
            <p:cNvPr id="222" name="Google Shape;222;p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225;p8"/>
          <p:cNvSpPr/>
          <p:nvPr/>
        </p:nvSpPr>
        <p:spPr>
          <a:xfrm rot="-8289780">
            <a:off x="7855805" y="1479192"/>
            <a:ext cx="1153753" cy="844089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8"/>
          <p:cNvSpPr/>
          <p:nvPr/>
        </p:nvSpPr>
        <p:spPr>
          <a:xfrm rot="-120">
            <a:off x="8278108" y="4777486"/>
            <a:ext cx="529792" cy="12411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3"/>
          <p:cNvSpPr/>
          <p:nvPr/>
        </p:nvSpPr>
        <p:spPr>
          <a:xfrm>
            <a:off x="5203188" y="3304363"/>
            <a:ext cx="4205930" cy="2291529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3"/>
          <p:cNvSpPr/>
          <p:nvPr/>
        </p:nvSpPr>
        <p:spPr>
          <a:xfrm>
            <a:off x="-450899" y="3428735"/>
            <a:ext cx="2089708" cy="2096136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3"/>
          <p:cNvSpPr/>
          <p:nvPr/>
        </p:nvSpPr>
        <p:spPr>
          <a:xfrm>
            <a:off x="-317690" y="-239105"/>
            <a:ext cx="3916858" cy="1383980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3"/>
          <p:cNvSpPr/>
          <p:nvPr/>
        </p:nvSpPr>
        <p:spPr>
          <a:xfrm>
            <a:off x="5829867" y="-831076"/>
            <a:ext cx="4345244" cy="3055586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3"/>
          <p:cNvSpPr txBox="1">
            <a:spLocks noGrp="1"/>
          </p:cNvSpPr>
          <p:nvPr>
            <p:ph type="title"/>
          </p:nvPr>
        </p:nvSpPr>
        <p:spPr>
          <a:xfrm>
            <a:off x="2288175" y="673625"/>
            <a:ext cx="45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13"/>
          <p:cNvSpPr txBox="1">
            <a:spLocks noGrp="1"/>
          </p:cNvSpPr>
          <p:nvPr>
            <p:ph type="title" idx="2"/>
          </p:nvPr>
        </p:nvSpPr>
        <p:spPr>
          <a:xfrm>
            <a:off x="800269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7" name="Google Shape;287;p13"/>
          <p:cNvSpPr txBox="1">
            <a:spLocks noGrp="1"/>
          </p:cNvSpPr>
          <p:nvPr>
            <p:ph type="subTitle" idx="1"/>
          </p:nvPr>
        </p:nvSpPr>
        <p:spPr>
          <a:xfrm>
            <a:off x="704869" y="2650375"/>
            <a:ext cx="2496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88" name="Google Shape;288;p13"/>
          <p:cNvSpPr txBox="1">
            <a:spLocks noGrp="1"/>
          </p:cNvSpPr>
          <p:nvPr>
            <p:ph type="title" idx="3"/>
          </p:nvPr>
        </p:nvSpPr>
        <p:spPr>
          <a:xfrm>
            <a:off x="3419624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9" name="Google Shape;289;p13"/>
          <p:cNvSpPr txBox="1">
            <a:spLocks noGrp="1"/>
          </p:cNvSpPr>
          <p:nvPr>
            <p:ph type="subTitle" idx="4"/>
          </p:nvPr>
        </p:nvSpPr>
        <p:spPr>
          <a:xfrm>
            <a:off x="3324974" y="2650375"/>
            <a:ext cx="249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90" name="Google Shape;290;p13"/>
          <p:cNvSpPr txBox="1">
            <a:spLocks noGrp="1"/>
          </p:cNvSpPr>
          <p:nvPr>
            <p:ph type="title" idx="5"/>
          </p:nvPr>
        </p:nvSpPr>
        <p:spPr>
          <a:xfrm>
            <a:off x="800269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1" name="Google Shape;291;p13"/>
          <p:cNvSpPr txBox="1">
            <a:spLocks noGrp="1"/>
          </p:cNvSpPr>
          <p:nvPr>
            <p:ph type="subTitle" idx="6"/>
          </p:nvPr>
        </p:nvSpPr>
        <p:spPr>
          <a:xfrm>
            <a:off x="704869" y="4083775"/>
            <a:ext cx="2496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92" name="Google Shape;292;p13"/>
          <p:cNvSpPr txBox="1">
            <a:spLocks noGrp="1"/>
          </p:cNvSpPr>
          <p:nvPr>
            <p:ph type="title" idx="7"/>
          </p:nvPr>
        </p:nvSpPr>
        <p:spPr>
          <a:xfrm>
            <a:off x="3419624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3" name="Google Shape;293;p13"/>
          <p:cNvSpPr txBox="1">
            <a:spLocks noGrp="1"/>
          </p:cNvSpPr>
          <p:nvPr>
            <p:ph type="subTitle" idx="8"/>
          </p:nvPr>
        </p:nvSpPr>
        <p:spPr>
          <a:xfrm>
            <a:off x="3324749" y="4083775"/>
            <a:ext cx="249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94" name="Google Shape;294;p13"/>
          <p:cNvSpPr txBox="1">
            <a:spLocks noGrp="1"/>
          </p:cNvSpPr>
          <p:nvPr>
            <p:ph type="title" idx="9"/>
          </p:nvPr>
        </p:nvSpPr>
        <p:spPr>
          <a:xfrm>
            <a:off x="6038978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5" name="Google Shape;295;p13"/>
          <p:cNvSpPr txBox="1">
            <a:spLocks noGrp="1"/>
          </p:cNvSpPr>
          <p:nvPr>
            <p:ph type="subTitle" idx="13"/>
          </p:nvPr>
        </p:nvSpPr>
        <p:spPr>
          <a:xfrm>
            <a:off x="5944778" y="2650375"/>
            <a:ext cx="24939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96" name="Google Shape;296;p13"/>
          <p:cNvSpPr txBox="1">
            <a:spLocks noGrp="1"/>
          </p:cNvSpPr>
          <p:nvPr>
            <p:ph type="title" idx="14"/>
          </p:nvPr>
        </p:nvSpPr>
        <p:spPr>
          <a:xfrm>
            <a:off x="6038978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7" name="Google Shape;297;p13"/>
          <p:cNvSpPr txBox="1">
            <a:spLocks noGrp="1"/>
          </p:cNvSpPr>
          <p:nvPr>
            <p:ph type="subTitle" idx="15"/>
          </p:nvPr>
        </p:nvSpPr>
        <p:spPr>
          <a:xfrm>
            <a:off x="5944328" y="4083775"/>
            <a:ext cx="24948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298" name="Google Shape;298;p13"/>
          <p:cNvGrpSpPr/>
          <p:nvPr/>
        </p:nvGrpSpPr>
        <p:grpSpPr>
          <a:xfrm rot="-900055">
            <a:off x="1167109" y="4603778"/>
            <a:ext cx="215934" cy="195605"/>
            <a:chOff x="1640475" y="1197075"/>
            <a:chExt cx="55475" cy="50250"/>
          </a:xfrm>
        </p:grpSpPr>
        <p:sp>
          <p:nvSpPr>
            <p:cNvPr id="299" name="Google Shape;299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2" name="Google Shape;302;p13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303" name="Google Shape;303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" name="Google Shape;306;p13"/>
          <p:cNvSpPr/>
          <p:nvPr/>
        </p:nvSpPr>
        <p:spPr>
          <a:xfrm rot="9000131" flipH="1">
            <a:off x="391072" y="2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3"/>
          <p:cNvSpPr/>
          <p:nvPr/>
        </p:nvSpPr>
        <p:spPr>
          <a:xfrm rot="-9899901" flipH="1">
            <a:off x="4997960" y="4783869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8" name="Google Shape;308;p13"/>
          <p:cNvGrpSpPr/>
          <p:nvPr/>
        </p:nvGrpSpPr>
        <p:grpSpPr>
          <a:xfrm rot="-5399917">
            <a:off x="6572843" y="4726244"/>
            <a:ext cx="228601" cy="207085"/>
            <a:chOff x="1640475" y="1197075"/>
            <a:chExt cx="55475" cy="50250"/>
          </a:xfrm>
        </p:grpSpPr>
        <p:sp>
          <p:nvSpPr>
            <p:cNvPr id="309" name="Google Shape;309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2" name="Google Shape;312;p13"/>
          <p:cNvSpPr/>
          <p:nvPr/>
        </p:nvSpPr>
        <p:spPr>
          <a:xfrm rot="-143173" flipH="1">
            <a:off x="2772855" y="285646"/>
            <a:ext cx="970033" cy="22723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3" name="Google Shape;313;p13"/>
          <p:cNvGrpSpPr/>
          <p:nvPr/>
        </p:nvGrpSpPr>
        <p:grpSpPr>
          <a:xfrm rot="-8100136">
            <a:off x="8520138" y="497852"/>
            <a:ext cx="296715" cy="268776"/>
            <a:chOff x="1640475" y="1197075"/>
            <a:chExt cx="55475" cy="50250"/>
          </a:xfrm>
        </p:grpSpPr>
        <p:sp>
          <p:nvSpPr>
            <p:cNvPr id="314" name="Google Shape;314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7" name="Google Shape;317;p13"/>
          <p:cNvSpPr/>
          <p:nvPr/>
        </p:nvSpPr>
        <p:spPr>
          <a:xfrm rot="-2700202">
            <a:off x="-77262" y="3989952"/>
            <a:ext cx="1057332" cy="823806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5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6"/>
          <p:cNvSpPr/>
          <p:nvPr/>
        </p:nvSpPr>
        <p:spPr>
          <a:xfrm>
            <a:off x="-148873" y="3525345"/>
            <a:ext cx="3825648" cy="1800343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6"/>
          <p:cNvSpPr/>
          <p:nvPr/>
        </p:nvSpPr>
        <p:spPr>
          <a:xfrm>
            <a:off x="-425898" y="-291775"/>
            <a:ext cx="3298272" cy="1820589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6"/>
          <p:cNvSpPr/>
          <p:nvPr/>
        </p:nvSpPr>
        <p:spPr>
          <a:xfrm>
            <a:off x="7342677" y="-220591"/>
            <a:ext cx="2090062" cy="209616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6"/>
          <p:cNvSpPr/>
          <p:nvPr/>
        </p:nvSpPr>
        <p:spPr>
          <a:xfrm>
            <a:off x="5382456" y="4159416"/>
            <a:ext cx="3916919" cy="1384001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16"/>
          <p:cNvGrpSpPr/>
          <p:nvPr/>
        </p:nvGrpSpPr>
        <p:grpSpPr>
          <a:xfrm>
            <a:off x="1539904" y="862266"/>
            <a:ext cx="6063713" cy="3662083"/>
            <a:chOff x="5677150" y="460514"/>
            <a:chExt cx="675803" cy="826730"/>
          </a:xfrm>
        </p:grpSpPr>
        <p:sp>
          <p:nvSpPr>
            <p:cNvPr id="396" name="Google Shape;396;p16"/>
            <p:cNvSpPr/>
            <p:nvPr/>
          </p:nvSpPr>
          <p:spPr>
            <a:xfrm>
              <a:off x="5677150" y="460514"/>
              <a:ext cx="675803" cy="826730"/>
            </a:xfrm>
            <a:custGeom>
              <a:avLst/>
              <a:gdLst/>
              <a:ahLst/>
              <a:cxnLst/>
              <a:rect l="l" t="t" r="r" b="b"/>
              <a:pathLst>
                <a:path w="12748" h="15595" extrusionOk="0">
                  <a:moveTo>
                    <a:pt x="6151" y="195"/>
                  </a:moveTo>
                  <a:cubicBezTo>
                    <a:pt x="6218" y="195"/>
                    <a:pt x="6285" y="195"/>
                    <a:pt x="6352" y="195"/>
                  </a:cubicBezTo>
                  <a:cubicBezTo>
                    <a:pt x="8186" y="199"/>
                    <a:pt x="10024" y="201"/>
                    <a:pt x="11858" y="230"/>
                  </a:cubicBezTo>
                  <a:cubicBezTo>
                    <a:pt x="11845" y="240"/>
                    <a:pt x="11838" y="256"/>
                    <a:pt x="11838" y="278"/>
                  </a:cubicBezTo>
                  <a:cubicBezTo>
                    <a:pt x="11857" y="2636"/>
                    <a:pt x="11871" y="4995"/>
                    <a:pt x="11887" y="7353"/>
                  </a:cubicBezTo>
                  <a:cubicBezTo>
                    <a:pt x="11903" y="9687"/>
                    <a:pt x="11851" y="12033"/>
                    <a:pt x="11954" y="14364"/>
                  </a:cubicBezTo>
                  <a:cubicBezTo>
                    <a:pt x="10088" y="13366"/>
                    <a:pt x="8242" y="12312"/>
                    <a:pt x="6345" y="11377"/>
                  </a:cubicBezTo>
                  <a:cubicBezTo>
                    <a:pt x="6338" y="11374"/>
                    <a:pt x="6331" y="11372"/>
                    <a:pt x="6324" y="11372"/>
                  </a:cubicBezTo>
                  <a:cubicBezTo>
                    <a:pt x="6291" y="11372"/>
                    <a:pt x="6268" y="11406"/>
                    <a:pt x="6278" y="11434"/>
                  </a:cubicBezTo>
                  <a:cubicBezTo>
                    <a:pt x="6270" y="11434"/>
                    <a:pt x="6261" y="11437"/>
                    <a:pt x="6253" y="11440"/>
                  </a:cubicBezTo>
                  <a:cubicBezTo>
                    <a:pt x="4488" y="12273"/>
                    <a:pt x="2694" y="13048"/>
                    <a:pt x="921" y="13861"/>
                  </a:cubicBezTo>
                  <a:cubicBezTo>
                    <a:pt x="924" y="9315"/>
                    <a:pt x="924" y="4763"/>
                    <a:pt x="835" y="219"/>
                  </a:cubicBezTo>
                  <a:lnTo>
                    <a:pt x="835" y="219"/>
                  </a:lnTo>
                  <a:cubicBezTo>
                    <a:pt x="1127" y="221"/>
                    <a:pt x="1419" y="222"/>
                    <a:pt x="1712" y="222"/>
                  </a:cubicBezTo>
                  <a:cubicBezTo>
                    <a:pt x="3192" y="222"/>
                    <a:pt x="4672" y="195"/>
                    <a:pt x="6151" y="195"/>
                  </a:cubicBezTo>
                  <a:close/>
                  <a:moveTo>
                    <a:pt x="189" y="210"/>
                  </a:moveTo>
                  <a:cubicBezTo>
                    <a:pt x="381" y="213"/>
                    <a:pt x="572" y="216"/>
                    <a:pt x="765" y="218"/>
                  </a:cubicBezTo>
                  <a:cubicBezTo>
                    <a:pt x="712" y="4804"/>
                    <a:pt x="770" y="9396"/>
                    <a:pt x="810" y="13984"/>
                  </a:cubicBezTo>
                  <a:cubicBezTo>
                    <a:pt x="810" y="14024"/>
                    <a:pt x="845" y="14044"/>
                    <a:pt x="881" y="14044"/>
                  </a:cubicBezTo>
                  <a:cubicBezTo>
                    <a:pt x="916" y="14044"/>
                    <a:pt x="952" y="14024"/>
                    <a:pt x="952" y="13984"/>
                  </a:cubicBezTo>
                  <a:lnTo>
                    <a:pt x="952" y="13971"/>
                  </a:lnTo>
                  <a:cubicBezTo>
                    <a:pt x="2715" y="13211"/>
                    <a:pt x="4535" y="12371"/>
                    <a:pt x="6322" y="11545"/>
                  </a:cubicBezTo>
                  <a:cubicBezTo>
                    <a:pt x="6351" y="11532"/>
                    <a:pt x="6356" y="11508"/>
                    <a:pt x="6348" y="11486"/>
                  </a:cubicBezTo>
                  <a:lnTo>
                    <a:pt x="6348" y="11486"/>
                  </a:lnTo>
                  <a:cubicBezTo>
                    <a:pt x="8163" y="12536"/>
                    <a:pt x="10044" y="13482"/>
                    <a:pt x="11891" y="14472"/>
                  </a:cubicBezTo>
                  <a:cubicBezTo>
                    <a:pt x="11901" y="14477"/>
                    <a:pt x="11910" y="14479"/>
                    <a:pt x="11919" y="14479"/>
                  </a:cubicBezTo>
                  <a:cubicBezTo>
                    <a:pt x="11938" y="14479"/>
                    <a:pt x="11955" y="14470"/>
                    <a:pt x="11967" y="14456"/>
                  </a:cubicBezTo>
                  <a:cubicBezTo>
                    <a:pt x="11974" y="14463"/>
                    <a:pt x="11984" y="14467"/>
                    <a:pt x="11994" y="14467"/>
                  </a:cubicBezTo>
                  <a:cubicBezTo>
                    <a:pt x="12013" y="14467"/>
                    <a:pt x="12031" y="14454"/>
                    <a:pt x="12032" y="14429"/>
                  </a:cubicBezTo>
                  <a:cubicBezTo>
                    <a:pt x="12108" y="12076"/>
                    <a:pt x="12027" y="9708"/>
                    <a:pt x="12014" y="7353"/>
                  </a:cubicBezTo>
                  <a:cubicBezTo>
                    <a:pt x="12001" y="4995"/>
                    <a:pt x="11984" y="2635"/>
                    <a:pt x="11974" y="278"/>
                  </a:cubicBezTo>
                  <a:cubicBezTo>
                    <a:pt x="11974" y="257"/>
                    <a:pt x="11966" y="242"/>
                    <a:pt x="11955" y="231"/>
                  </a:cubicBezTo>
                  <a:lnTo>
                    <a:pt x="11955" y="231"/>
                  </a:lnTo>
                  <a:cubicBezTo>
                    <a:pt x="12129" y="234"/>
                    <a:pt x="12303" y="236"/>
                    <a:pt x="12477" y="239"/>
                  </a:cubicBezTo>
                  <a:cubicBezTo>
                    <a:pt x="12539" y="2733"/>
                    <a:pt x="12582" y="5227"/>
                    <a:pt x="12558" y="7721"/>
                  </a:cubicBezTo>
                  <a:cubicBezTo>
                    <a:pt x="12546" y="8949"/>
                    <a:pt x="12545" y="10177"/>
                    <a:pt x="12542" y="11406"/>
                  </a:cubicBezTo>
                  <a:cubicBezTo>
                    <a:pt x="12537" y="12659"/>
                    <a:pt x="12458" y="13942"/>
                    <a:pt x="12556" y="15193"/>
                  </a:cubicBezTo>
                  <a:cubicBezTo>
                    <a:pt x="12553" y="15197"/>
                    <a:pt x="12550" y="15202"/>
                    <a:pt x="12548" y="15207"/>
                  </a:cubicBezTo>
                  <a:cubicBezTo>
                    <a:pt x="12531" y="15248"/>
                    <a:pt x="12544" y="15296"/>
                    <a:pt x="12544" y="15338"/>
                  </a:cubicBezTo>
                  <a:cubicBezTo>
                    <a:pt x="12544" y="15374"/>
                    <a:pt x="12539" y="15409"/>
                    <a:pt x="12535" y="15442"/>
                  </a:cubicBezTo>
                  <a:cubicBezTo>
                    <a:pt x="11424" y="14918"/>
                    <a:pt x="10314" y="14392"/>
                    <a:pt x="9213" y="13848"/>
                  </a:cubicBezTo>
                  <a:cubicBezTo>
                    <a:pt x="8673" y="13582"/>
                    <a:pt x="8134" y="13312"/>
                    <a:pt x="7596" y="13039"/>
                  </a:cubicBezTo>
                  <a:cubicBezTo>
                    <a:pt x="7186" y="12831"/>
                    <a:pt x="6723" y="12518"/>
                    <a:pt x="6251" y="12493"/>
                  </a:cubicBezTo>
                  <a:cubicBezTo>
                    <a:pt x="6250" y="12493"/>
                    <a:pt x="6249" y="12493"/>
                    <a:pt x="6249" y="12493"/>
                  </a:cubicBezTo>
                  <a:cubicBezTo>
                    <a:pt x="6238" y="12493"/>
                    <a:pt x="6231" y="12498"/>
                    <a:pt x="6226" y="12505"/>
                  </a:cubicBezTo>
                  <a:cubicBezTo>
                    <a:pt x="6218" y="12503"/>
                    <a:pt x="6210" y="12502"/>
                    <a:pt x="6201" y="12502"/>
                  </a:cubicBezTo>
                  <a:cubicBezTo>
                    <a:pt x="6190" y="12502"/>
                    <a:pt x="6177" y="12504"/>
                    <a:pt x="6165" y="12511"/>
                  </a:cubicBezTo>
                  <a:cubicBezTo>
                    <a:pt x="4198" y="13498"/>
                    <a:pt x="2163" y="14274"/>
                    <a:pt x="132" y="15113"/>
                  </a:cubicBezTo>
                  <a:lnTo>
                    <a:pt x="131" y="15113"/>
                  </a:lnTo>
                  <a:cubicBezTo>
                    <a:pt x="198" y="13891"/>
                    <a:pt x="165" y="12657"/>
                    <a:pt x="169" y="11434"/>
                  </a:cubicBezTo>
                  <a:cubicBezTo>
                    <a:pt x="172" y="10188"/>
                    <a:pt x="170" y="8942"/>
                    <a:pt x="176" y="7698"/>
                  </a:cubicBezTo>
                  <a:cubicBezTo>
                    <a:pt x="189" y="5207"/>
                    <a:pt x="189" y="2715"/>
                    <a:pt x="192" y="225"/>
                  </a:cubicBezTo>
                  <a:cubicBezTo>
                    <a:pt x="192" y="220"/>
                    <a:pt x="190" y="216"/>
                    <a:pt x="189" y="210"/>
                  </a:cubicBezTo>
                  <a:close/>
                  <a:moveTo>
                    <a:pt x="4658" y="1"/>
                  </a:moveTo>
                  <a:cubicBezTo>
                    <a:pt x="3153" y="1"/>
                    <a:pt x="1649" y="26"/>
                    <a:pt x="148" y="95"/>
                  </a:cubicBezTo>
                  <a:cubicBezTo>
                    <a:pt x="110" y="98"/>
                    <a:pt x="91" y="130"/>
                    <a:pt x="94" y="160"/>
                  </a:cubicBezTo>
                  <a:cubicBezTo>
                    <a:pt x="68" y="169"/>
                    <a:pt x="47" y="190"/>
                    <a:pt x="47" y="226"/>
                  </a:cubicBezTo>
                  <a:cubicBezTo>
                    <a:pt x="44" y="2716"/>
                    <a:pt x="36" y="5207"/>
                    <a:pt x="42" y="7698"/>
                  </a:cubicBezTo>
                  <a:cubicBezTo>
                    <a:pt x="45" y="8917"/>
                    <a:pt x="39" y="10136"/>
                    <a:pt x="39" y="11355"/>
                  </a:cubicBezTo>
                  <a:cubicBezTo>
                    <a:pt x="39" y="12623"/>
                    <a:pt x="1" y="13904"/>
                    <a:pt x="68" y="15170"/>
                  </a:cubicBezTo>
                  <a:cubicBezTo>
                    <a:pt x="69" y="15189"/>
                    <a:pt x="84" y="15199"/>
                    <a:pt x="99" y="15199"/>
                  </a:cubicBezTo>
                  <a:cubicBezTo>
                    <a:pt x="101" y="15199"/>
                    <a:pt x="104" y="15199"/>
                    <a:pt x="106" y="15198"/>
                  </a:cubicBezTo>
                  <a:cubicBezTo>
                    <a:pt x="114" y="15210"/>
                    <a:pt x="127" y="15220"/>
                    <a:pt x="144" y="15220"/>
                  </a:cubicBezTo>
                  <a:cubicBezTo>
                    <a:pt x="149" y="15220"/>
                    <a:pt x="155" y="15219"/>
                    <a:pt x="161" y="15217"/>
                  </a:cubicBezTo>
                  <a:cubicBezTo>
                    <a:pt x="2256" y="14587"/>
                    <a:pt x="4297" y="13628"/>
                    <a:pt x="6248" y="12653"/>
                  </a:cubicBezTo>
                  <a:cubicBezTo>
                    <a:pt x="6277" y="12639"/>
                    <a:pt x="6289" y="12613"/>
                    <a:pt x="6289" y="12590"/>
                  </a:cubicBezTo>
                  <a:cubicBezTo>
                    <a:pt x="6734" y="12822"/>
                    <a:pt x="7210" y="13014"/>
                    <a:pt x="7658" y="13244"/>
                  </a:cubicBezTo>
                  <a:cubicBezTo>
                    <a:pt x="8195" y="13520"/>
                    <a:pt x="8733" y="13791"/>
                    <a:pt x="9272" y="14059"/>
                  </a:cubicBezTo>
                  <a:cubicBezTo>
                    <a:pt x="10328" y="14583"/>
                    <a:pt x="11389" y="15096"/>
                    <a:pt x="12460" y="15586"/>
                  </a:cubicBezTo>
                  <a:cubicBezTo>
                    <a:pt x="12473" y="15592"/>
                    <a:pt x="12485" y="15594"/>
                    <a:pt x="12496" y="15594"/>
                  </a:cubicBezTo>
                  <a:cubicBezTo>
                    <a:pt x="12531" y="15594"/>
                    <a:pt x="12561" y="15570"/>
                    <a:pt x="12575" y="15541"/>
                  </a:cubicBezTo>
                  <a:cubicBezTo>
                    <a:pt x="12579" y="15542"/>
                    <a:pt x="12583" y="15543"/>
                    <a:pt x="12587" y="15543"/>
                  </a:cubicBezTo>
                  <a:cubicBezTo>
                    <a:pt x="12602" y="15543"/>
                    <a:pt x="12615" y="15536"/>
                    <a:pt x="12624" y="15516"/>
                  </a:cubicBezTo>
                  <a:cubicBezTo>
                    <a:pt x="12648" y="15465"/>
                    <a:pt x="12662" y="15413"/>
                    <a:pt x="12671" y="15356"/>
                  </a:cubicBezTo>
                  <a:cubicBezTo>
                    <a:pt x="12679" y="15302"/>
                    <a:pt x="12690" y="15241"/>
                    <a:pt x="12658" y="15193"/>
                  </a:cubicBezTo>
                  <a:cubicBezTo>
                    <a:pt x="12655" y="15188"/>
                    <a:pt x="12650" y="15182"/>
                    <a:pt x="12646" y="15179"/>
                  </a:cubicBezTo>
                  <a:cubicBezTo>
                    <a:pt x="12748" y="13959"/>
                    <a:pt x="12679" y="12709"/>
                    <a:pt x="12684" y="11486"/>
                  </a:cubicBezTo>
                  <a:cubicBezTo>
                    <a:pt x="12687" y="10231"/>
                    <a:pt x="12697" y="8976"/>
                    <a:pt x="12690" y="7721"/>
                  </a:cubicBezTo>
                  <a:cubicBezTo>
                    <a:pt x="12676" y="5223"/>
                    <a:pt x="12739" y="2724"/>
                    <a:pt x="12648" y="226"/>
                  </a:cubicBezTo>
                  <a:cubicBezTo>
                    <a:pt x="12647" y="189"/>
                    <a:pt x="12626" y="165"/>
                    <a:pt x="12600" y="153"/>
                  </a:cubicBezTo>
                  <a:cubicBezTo>
                    <a:pt x="12592" y="137"/>
                    <a:pt x="12577" y="124"/>
                    <a:pt x="12552" y="124"/>
                  </a:cubicBezTo>
                  <a:cubicBezTo>
                    <a:pt x="9927" y="77"/>
                    <a:pt x="7291" y="1"/>
                    <a:pt x="4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5684148" y="471647"/>
              <a:ext cx="660059" cy="807486"/>
            </a:xfrm>
            <a:custGeom>
              <a:avLst/>
              <a:gdLst/>
              <a:ahLst/>
              <a:cxnLst/>
              <a:rect l="l" t="t" r="r" b="b"/>
              <a:pathLst>
                <a:path w="12451" h="15232" extrusionOk="0">
                  <a:moveTo>
                    <a:pt x="58" y="0"/>
                  </a:moveTo>
                  <a:cubicBezTo>
                    <a:pt x="58" y="7"/>
                    <a:pt x="60" y="10"/>
                    <a:pt x="60" y="16"/>
                  </a:cubicBezTo>
                  <a:cubicBezTo>
                    <a:pt x="57" y="2506"/>
                    <a:pt x="58" y="4997"/>
                    <a:pt x="45" y="7488"/>
                  </a:cubicBezTo>
                  <a:cubicBezTo>
                    <a:pt x="39" y="8732"/>
                    <a:pt x="40" y="9978"/>
                    <a:pt x="37" y="11224"/>
                  </a:cubicBezTo>
                  <a:cubicBezTo>
                    <a:pt x="33" y="12447"/>
                    <a:pt x="66" y="13681"/>
                    <a:pt x="0" y="14903"/>
                  </a:cubicBezTo>
                  <a:cubicBezTo>
                    <a:pt x="2031" y="14064"/>
                    <a:pt x="4066" y="13288"/>
                    <a:pt x="6034" y="12301"/>
                  </a:cubicBezTo>
                  <a:cubicBezTo>
                    <a:pt x="6046" y="12294"/>
                    <a:pt x="6058" y="12292"/>
                    <a:pt x="6070" y="12292"/>
                  </a:cubicBezTo>
                  <a:cubicBezTo>
                    <a:pt x="6078" y="12292"/>
                    <a:pt x="6086" y="12293"/>
                    <a:pt x="6094" y="12295"/>
                  </a:cubicBezTo>
                  <a:cubicBezTo>
                    <a:pt x="6099" y="12288"/>
                    <a:pt x="6106" y="12283"/>
                    <a:pt x="6117" y="12283"/>
                  </a:cubicBezTo>
                  <a:cubicBezTo>
                    <a:pt x="6117" y="12283"/>
                    <a:pt x="6118" y="12283"/>
                    <a:pt x="6119" y="12283"/>
                  </a:cubicBezTo>
                  <a:cubicBezTo>
                    <a:pt x="6591" y="12308"/>
                    <a:pt x="7054" y="12621"/>
                    <a:pt x="7466" y="12829"/>
                  </a:cubicBezTo>
                  <a:cubicBezTo>
                    <a:pt x="8003" y="13102"/>
                    <a:pt x="8541" y="13372"/>
                    <a:pt x="9081" y="13639"/>
                  </a:cubicBezTo>
                  <a:cubicBezTo>
                    <a:pt x="10182" y="14183"/>
                    <a:pt x="11292" y="14708"/>
                    <a:pt x="12403" y="15232"/>
                  </a:cubicBezTo>
                  <a:cubicBezTo>
                    <a:pt x="12407" y="15199"/>
                    <a:pt x="12412" y="15165"/>
                    <a:pt x="12412" y="15129"/>
                  </a:cubicBezTo>
                  <a:cubicBezTo>
                    <a:pt x="12412" y="15086"/>
                    <a:pt x="12399" y="15039"/>
                    <a:pt x="12416" y="14997"/>
                  </a:cubicBezTo>
                  <a:cubicBezTo>
                    <a:pt x="12418" y="14992"/>
                    <a:pt x="12421" y="14987"/>
                    <a:pt x="12424" y="14983"/>
                  </a:cubicBezTo>
                  <a:cubicBezTo>
                    <a:pt x="12327" y="13732"/>
                    <a:pt x="12405" y="12449"/>
                    <a:pt x="12410" y="11196"/>
                  </a:cubicBezTo>
                  <a:cubicBezTo>
                    <a:pt x="12413" y="9967"/>
                    <a:pt x="12414" y="8739"/>
                    <a:pt x="12426" y="7511"/>
                  </a:cubicBezTo>
                  <a:cubicBezTo>
                    <a:pt x="12450" y="5017"/>
                    <a:pt x="12407" y="2523"/>
                    <a:pt x="12345" y="29"/>
                  </a:cubicBezTo>
                  <a:cubicBezTo>
                    <a:pt x="12171" y="26"/>
                    <a:pt x="11997" y="24"/>
                    <a:pt x="11823" y="21"/>
                  </a:cubicBezTo>
                  <a:lnTo>
                    <a:pt x="11823" y="21"/>
                  </a:lnTo>
                  <a:cubicBezTo>
                    <a:pt x="11835" y="32"/>
                    <a:pt x="11842" y="47"/>
                    <a:pt x="11842" y="68"/>
                  </a:cubicBezTo>
                  <a:cubicBezTo>
                    <a:pt x="11852" y="2426"/>
                    <a:pt x="11869" y="4785"/>
                    <a:pt x="11882" y="7144"/>
                  </a:cubicBezTo>
                  <a:cubicBezTo>
                    <a:pt x="11896" y="9498"/>
                    <a:pt x="11976" y="11867"/>
                    <a:pt x="11900" y="14219"/>
                  </a:cubicBezTo>
                  <a:cubicBezTo>
                    <a:pt x="11899" y="14244"/>
                    <a:pt x="11881" y="14257"/>
                    <a:pt x="11863" y="14257"/>
                  </a:cubicBezTo>
                  <a:cubicBezTo>
                    <a:pt x="11853" y="14257"/>
                    <a:pt x="11843" y="14253"/>
                    <a:pt x="11835" y="14246"/>
                  </a:cubicBezTo>
                  <a:cubicBezTo>
                    <a:pt x="11823" y="14260"/>
                    <a:pt x="11807" y="14270"/>
                    <a:pt x="11788" y="14270"/>
                  </a:cubicBezTo>
                  <a:cubicBezTo>
                    <a:pt x="11779" y="14270"/>
                    <a:pt x="11769" y="14267"/>
                    <a:pt x="11759" y="14262"/>
                  </a:cubicBezTo>
                  <a:cubicBezTo>
                    <a:pt x="9912" y="13272"/>
                    <a:pt x="8031" y="12326"/>
                    <a:pt x="6217" y="11276"/>
                  </a:cubicBezTo>
                  <a:lnTo>
                    <a:pt x="6217" y="11276"/>
                  </a:lnTo>
                  <a:cubicBezTo>
                    <a:pt x="6224" y="11298"/>
                    <a:pt x="6219" y="11323"/>
                    <a:pt x="6191" y="11336"/>
                  </a:cubicBezTo>
                  <a:cubicBezTo>
                    <a:pt x="4403" y="12161"/>
                    <a:pt x="2583" y="13002"/>
                    <a:pt x="820" y="13761"/>
                  </a:cubicBezTo>
                  <a:lnTo>
                    <a:pt x="820" y="13774"/>
                  </a:lnTo>
                  <a:cubicBezTo>
                    <a:pt x="820" y="13814"/>
                    <a:pt x="784" y="13834"/>
                    <a:pt x="749" y="13834"/>
                  </a:cubicBezTo>
                  <a:cubicBezTo>
                    <a:pt x="713" y="13834"/>
                    <a:pt x="678" y="13814"/>
                    <a:pt x="678" y="13774"/>
                  </a:cubicBezTo>
                  <a:cubicBezTo>
                    <a:pt x="638" y="9186"/>
                    <a:pt x="580" y="4594"/>
                    <a:pt x="634" y="8"/>
                  </a:cubicBezTo>
                  <a:cubicBezTo>
                    <a:pt x="442" y="7"/>
                    <a:pt x="249" y="3"/>
                    <a:pt x="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5721415" y="470851"/>
              <a:ext cx="589393" cy="751187"/>
            </a:xfrm>
            <a:custGeom>
              <a:avLst/>
              <a:gdLst/>
              <a:ahLst/>
              <a:cxnLst/>
              <a:rect l="l" t="t" r="r" b="b"/>
              <a:pathLst>
                <a:path w="11118" h="14170" extrusionOk="0">
                  <a:moveTo>
                    <a:pt x="5316" y="0"/>
                  </a:moveTo>
                  <a:cubicBezTo>
                    <a:pt x="3837" y="0"/>
                    <a:pt x="2357" y="27"/>
                    <a:pt x="877" y="27"/>
                  </a:cubicBezTo>
                  <a:cubicBezTo>
                    <a:pt x="584" y="27"/>
                    <a:pt x="292" y="26"/>
                    <a:pt x="0" y="24"/>
                  </a:cubicBezTo>
                  <a:lnTo>
                    <a:pt x="0" y="24"/>
                  </a:lnTo>
                  <a:cubicBezTo>
                    <a:pt x="89" y="4568"/>
                    <a:pt x="89" y="9120"/>
                    <a:pt x="86" y="13666"/>
                  </a:cubicBezTo>
                  <a:cubicBezTo>
                    <a:pt x="1859" y="12853"/>
                    <a:pt x="3653" y="12077"/>
                    <a:pt x="5418" y="11245"/>
                  </a:cubicBezTo>
                  <a:cubicBezTo>
                    <a:pt x="5426" y="11241"/>
                    <a:pt x="5435" y="11239"/>
                    <a:pt x="5443" y="11239"/>
                  </a:cubicBezTo>
                  <a:cubicBezTo>
                    <a:pt x="5433" y="11211"/>
                    <a:pt x="5456" y="11177"/>
                    <a:pt x="5489" y="11177"/>
                  </a:cubicBezTo>
                  <a:cubicBezTo>
                    <a:pt x="5496" y="11177"/>
                    <a:pt x="5503" y="11179"/>
                    <a:pt x="5510" y="11182"/>
                  </a:cubicBezTo>
                  <a:cubicBezTo>
                    <a:pt x="7407" y="12117"/>
                    <a:pt x="9253" y="13171"/>
                    <a:pt x="11118" y="14169"/>
                  </a:cubicBezTo>
                  <a:cubicBezTo>
                    <a:pt x="11016" y="11838"/>
                    <a:pt x="11067" y="9492"/>
                    <a:pt x="11051" y="7158"/>
                  </a:cubicBezTo>
                  <a:cubicBezTo>
                    <a:pt x="11035" y="4800"/>
                    <a:pt x="11022" y="2441"/>
                    <a:pt x="11003" y="83"/>
                  </a:cubicBezTo>
                  <a:cubicBezTo>
                    <a:pt x="11003" y="61"/>
                    <a:pt x="11010" y="45"/>
                    <a:pt x="11023" y="35"/>
                  </a:cubicBezTo>
                  <a:cubicBezTo>
                    <a:pt x="9189" y="6"/>
                    <a:pt x="7351" y="4"/>
                    <a:pt x="5517" y="0"/>
                  </a:cubicBezTo>
                  <a:cubicBezTo>
                    <a:pt x="5450" y="0"/>
                    <a:pt x="5383" y="0"/>
                    <a:pt x="5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16"/>
          <p:cNvSpPr txBox="1">
            <a:spLocks noGrp="1"/>
          </p:cNvSpPr>
          <p:nvPr>
            <p:ph type="subTitle" idx="1"/>
          </p:nvPr>
        </p:nvSpPr>
        <p:spPr>
          <a:xfrm flipH="1">
            <a:off x="2649475" y="2513525"/>
            <a:ext cx="38451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oria Hallelujah"/>
              <a:buNone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16"/>
          <p:cNvSpPr/>
          <p:nvPr/>
        </p:nvSpPr>
        <p:spPr>
          <a:xfrm>
            <a:off x="433397" y="3873365"/>
            <a:ext cx="559652" cy="537631"/>
          </a:xfrm>
          <a:custGeom>
            <a:avLst/>
            <a:gdLst/>
            <a:ahLst/>
            <a:cxnLst/>
            <a:rect l="l" t="t" r="r" b="b"/>
            <a:pathLst>
              <a:path w="3941" h="3786" extrusionOk="0">
                <a:moveTo>
                  <a:pt x="2590" y="410"/>
                </a:moveTo>
                <a:cubicBezTo>
                  <a:pt x="2599" y="410"/>
                  <a:pt x="2603" y="418"/>
                  <a:pt x="2606" y="432"/>
                </a:cubicBezTo>
                <a:cubicBezTo>
                  <a:pt x="2612" y="467"/>
                  <a:pt x="2609" y="510"/>
                  <a:pt x="2601" y="528"/>
                </a:cubicBezTo>
                <a:cubicBezTo>
                  <a:pt x="2592" y="547"/>
                  <a:pt x="2589" y="613"/>
                  <a:pt x="2594" y="677"/>
                </a:cubicBezTo>
                <a:cubicBezTo>
                  <a:pt x="2599" y="740"/>
                  <a:pt x="2591" y="856"/>
                  <a:pt x="2574" y="935"/>
                </a:cubicBezTo>
                <a:cubicBezTo>
                  <a:pt x="2558" y="1013"/>
                  <a:pt x="2555" y="1111"/>
                  <a:pt x="2567" y="1154"/>
                </a:cubicBezTo>
                <a:cubicBezTo>
                  <a:pt x="2590" y="1227"/>
                  <a:pt x="2599" y="1232"/>
                  <a:pt x="2755" y="1262"/>
                </a:cubicBezTo>
                <a:cubicBezTo>
                  <a:pt x="2846" y="1279"/>
                  <a:pt x="2956" y="1305"/>
                  <a:pt x="3003" y="1321"/>
                </a:cubicBezTo>
                <a:cubicBezTo>
                  <a:pt x="3049" y="1335"/>
                  <a:pt x="3174" y="1360"/>
                  <a:pt x="3279" y="1375"/>
                </a:cubicBezTo>
                <a:cubicBezTo>
                  <a:pt x="3533" y="1411"/>
                  <a:pt x="3610" y="1431"/>
                  <a:pt x="3598" y="1454"/>
                </a:cubicBezTo>
                <a:cubicBezTo>
                  <a:pt x="3593" y="1466"/>
                  <a:pt x="3377" y="1549"/>
                  <a:pt x="3120" y="1639"/>
                </a:cubicBezTo>
                <a:cubicBezTo>
                  <a:pt x="2601" y="1819"/>
                  <a:pt x="2539" y="1873"/>
                  <a:pt x="2695" y="2002"/>
                </a:cubicBezTo>
                <a:cubicBezTo>
                  <a:pt x="2742" y="2041"/>
                  <a:pt x="2909" y="2204"/>
                  <a:pt x="3069" y="2369"/>
                </a:cubicBezTo>
                <a:lnTo>
                  <a:pt x="3359" y="2666"/>
                </a:lnTo>
                <a:lnTo>
                  <a:pt x="3237" y="2646"/>
                </a:lnTo>
                <a:cubicBezTo>
                  <a:pt x="3170" y="2636"/>
                  <a:pt x="2955" y="2593"/>
                  <a:pt x="2758" y="2550"/>
                </a:cubicBezTo>
                <a:cubicBezTo>
                  <a:pt x="2592" y="2515"/>
                  <a:pt x="2484" y="2498"/>
                  <a:pt x="2423" y="2498"/>
                </a:cubicBezTo>
                <a:cubicBezTo>
                  <a:pt x="2392" y="2498"/>
                  <a:pt x="2373" y="2502"/>
                  <a:pt x="2364" y="2511"/>
                </a:cubicBezTo>
                <a:cubicBezTo>
                  <a:pt x="2345" y="2532"/>
                  <a:pt x="2330" y="2622"/>
                  <a:pt x="2331" y="2713"/>
                </a:cubicBezTo>
                <a:cubicBezTo>
                  <a:pt x="2332" y="2803"/>
                  <a:pt x="2323" y="2954"/>
                  <a:pt x="2309" y="3050"/>
                </a:cubicBezTo>
                <a:cubicBezTo>
                  <a:pt x="2295" y="3145"/>
                  <a:pt x="2289" y="3245"/>
                  <a:pt x="2294" y="3270"/>
                </a:cubicBezTo>
                <a:cubicBezTo>
                  <a:pt x="2300" y="3297"/>
                  <a:pt x="2297" y="3309"/>
                  <a:pt x="2290" y="3309"/>
                </a:cubicBezTo>
                <a:cubicBezTo>
                  <a:pt x="2276" y="3309"/>
                  <a:pt x="2243" y="3265"/>
                  <a:pt x="2216" y="3199"/>
                </a:cubicBezTo>
                <a:cubicBezTo>
                  <a:pt x="2196" y="3147"/>
                  <a:pt x="2135" y="3007"/>
                  <a:pt x="2082" y="2891"/>
                </a:cubicBezTo>
                <a:cubicBezTo>
                  <a:pt x="2030" y="2774"/>
                  <a:pt x="1974" y="2644"/>
                  <a:pt x="1961" y="2606"/>
                </a:cubicBezTo>
                <a:cubicBezTo>
                  <a:pt x="1941" y="2548"/>
                  <a:pt x="1920" y="2534"/>
                  <a:pt x="1854" y="2532"/>
                </a:cubicBezTo>
                <a:cubicBezTo>
                  <a:pt x="1853" y="2532"/>
                  <a:pt x="1853" y="2532"/>
                  <a:pt x="1853" y="2532"/>
                </a:cubicBezTo>
                <a:cubicBezTo>
                  <a:pt x="1777" y="2532"/>
                  <a:pt x="1468" y="2664"/>
                  <a:pt x="1272" y="2783"/>
                </a:cubicBezTo>
                <a:cubicBezTo>
                  <a:pt x="1229" y="2809"/>
                  <a:pt x="1147" y="2851"/>
                  <a:pt x="1092" y="2876"/>
                </a:cubicBezTo>
                <a:lnTo>
                  <a:pt x="992" y="2922"/>
                </a:lnTo>
                <a:lnTo>
                  <a:pt x="1194" y="2531"/>
                </a:lnTo>
                <a:cubicBezTo>
                  <a:pt x="1347" y="2231"/>
                  <a:pt x="1391" y="2125"/>
                  <a:pt x="1381" y="2077"/>
                </a:cubicBezTo>
                <a:cubicBezTo>
                  <a:pt x="1368" y="2025"/>
                  <a:pt x="1317" y="1996"/>
                  <a:pt x="1044" y="1880"/>
                </a:cubicBezTo>
                <a:cubicBezTo>
                  <a:pt x="866" y="1804"/>
                  <a:pt x="659" y="1728"/>
                  <a:pt x="581" y="1706"/>
                </a:cubicBezTo>
                <a:cubicBezTo>
                  <a:pt x="501" y="1685"/>
                  <a:pt x="442" y="1665"/>
                  <a:pt x="444" y="1659"/>
                </a:cubicBezTo>
                <a:cubicBezTo>
                  <a:pt x="447" y="1654"/>
                  <a:pt x="521" y="1645"/>
                  <a:pt x="614" y="1640"/>
                </a:cubicBezTo>
                <a:cubicBezTo>
                  <a:pt x="705" y="1635"/>
                  <a:pt x="829" y="1620"/>
                  <a:pt x="896" y="1607"/>
                </a:cubicBezTo>
                <a:cubicBezTo>
                  <a:pt x="960" y="1595"/>
                  <a:pt x="1127" y="1580"/>
                  <a:pt x="1264" y="1575"/>
                </a:cubicBezTo>
                <a:cubicBezTo>
                  <a:pt x="1550" y="1564"/>
                  <a:pt x="1602" y="1522"/>
                  <a:pt x="1540" y="1348"/>
                </a:cubicBezTo>
                <a:cubicBezTo>
                  <a:pt x="1517" y="1285"/>
                  <a:pt x="1481" y="1150"/>
                  <a:pt x="1459" y="1046"/>
                </a:cubicBezTo>
                <a:cubicBezTo>
                  <a:pt x="1436" y="942"/>
                  <a:pt x="1405" y="815"/>
                  <a:pt x="1389" y="762"/>
                </a:cubicBezTo>
                <a:cubicBezTo>
                  <a:pt x="1366" y="682"/>
                  <a:pt x="1362" y="642"/>
                  <a:pt x="1378" y="642"/>
                </a:cubicBezTo>
                <a:cubicBezTo>
                  <a:pt x="1392" y="642"/>
                  <a:pt x="1422" y="675"/>
                  <a:pt x="1466" y="740"/>
                </a:cubicBezTo>
                <a:cubicBezTo>
                  <a:pt x="1555" y="874"/>
                  <a:pt x="1817" y="1083"/>
                  <a:pt x="1904" y="1091"/>
                </a:cubicBezTo>
                <a:cubicBezTo>
                  <a:pt x="1905" y="1091"/>
                  <a:pt x="1906" y="1091"/>
                  <a:pt x="1907" y="1091"/>
                </a:cubicBezTo>
                <a:cubicBezTo>
                  <a:pt x="1934" y="1091"/>
                  <a:pt x="1978" y="1064"/>
                  <a:pt x="2004" y="1030"/>
                </a:cubicBezTo>
                <a:cubicBezTo>
                  <a:pt x="2033" y="995"/>
                  <a:pt x="2177" y="832"/>
                  <a:pt x="2326" y="667"/>
                </a:cubicBezTo>
                <a:cubicBezTo>
                  <a:pt x="2496" y="478"/>
                  <a:pt x="2563" y="410"/>
                  <a:pt x="2590" y="410"/>
                </a:cubicBezTo>
                <a:close/>
                <a:moveTo>
                  <a:pt x="2709" y="0"/>
                </a:moveTo>
                <a:cubicBezTo>
                  <a:pt x="2682" y="0"/>
                  <a:pt x="2652" y="9"/>
                  <a:pt x="2622" y="27"/>
                </a:cubicBezTo>
                <a:cubicBezTo>
                  <a:pt x="2580" y="52"/>
                  <a:pt x="2547" y="89"/>
                  <a:pt x="2550" y="107"/>
                </a:cubicBezTo>
                <a:cubicBezTo>
                  <a:pt x="2552" y="126"/>
                  <a:pt x="2468" y="241"/>
                  <a:pt x="2365" y="360"/>
                </a:cubicBezTo>
                <a:cubicBezTo>
                  <a:pt x="2262" y="480"/>
                  <a:pt x="2174" y="588"/>
                  <a:pt x="2171" y="597"/>
                </a:cubicBezTo>
                <a:cubicBezTo>
                  <a:pt x="2168" y="607"/>
                  <a:pt x="2146" y="631"/>
                  <a:pt x="2122" y="652"/>
                </a:cubicBezTo>
                <a:cubicBezTo>
                  <a:pt x="2098" y="672"/>
                  <a:pt x="2039" y="733"/>
                  <a:pt x="1989" y="790"/>
                </a:cubicBezTo>
                <a:cubicBezTo>
                  <a:pt x="1939" y="846"/>
                  <a:pt x="1914" y="869"/>
                  <a:pt x="1886" y="869"/>
                </a:cubicBezTo>
                <a:cubicBezTo>
                  <a:pt x="1868" y="869"/>
                  <a:pt x="1850" y="860"/>
                  <a:pt x="1824" y="844"/>
                </a:cubicBezTo>
                <a:cubicBezTo>
                  <a:pt x="1782" y="818"/>
                  <a:pt x="1694" y="726"/>
                  <a:pt x="1626" y="635"/>
                </a:cubicBezTo>
                <a:cubicBezTo>
                  <a:pt x="1442" y="390"/>
                  <a:pt x="1245" y="223"/>
                  <a:pt x="1149" y="223"/>
                </a:cubicBezTo>
                <a:cubicBezTo>
                  <a:pt x="1133" y="223"/>
                  <a:pt x="1120" y="228"/>
                  <a:pt x="1110" y="237"/>
                </a:cubicBezTo>
                <a:cubicBezTo>
                  <a:pt x="1064" y="282"/>
                  <a:pt x="1073" y="379"/>
                  <a:pt x="1140" y="584"/>
                </a:cubicBezTo>
                <a:cubicBezTo>
                  <a:pt x="1172" y="680"/>
                  <a:pt x="1214" y="830"/>
                  <a:pt x="1232" y="915"/>
                </a:cubicBezTo>
                <a:cubicBezTo>
                  <a:pt x="1250" y="1000"/>
                  <a:pt x="1281" y="1139"/>
                  <a:pt x="1299" y="1225"/>
                </a:cubicBezTo>
                <a:cubicBezTo>
                  <a:pt x="1320" y="1320"/>
                  <a:pt x="1320" y="1376"/>
                  <a:pt x="1298" y="1376"/>
                </a:cubicBezTo>
                <a:cubicBezTo>
                  <a:pt x="1298" y="1376"/>
                  <a:pt x="1298" y="1376"/>
                  <a:pt x="1297" y="1376"/>
                </a:cubicBezTo>
                <a:cubicBezTo>
                  <a:pt x="1292" y="1376"/>
                  <a:pt x="1286" y="1375"/>
                  <a:pt x="1277" y="1375"/>
                </a:cubicBezTo>
                <a:cubicBezTo>
                  <a:pt x="1133" y="1375"/>
                  <a:pt x="477" y="1451"/>
                  <a:pt x="286" y="1491"/>
                </a:cubicBezTo>
                <a:cubicBezTo>
                  <a:pt x="107" y="1529"/>
                  <a:pt x="61" y="1551"/>
                  <a:pt x="30" y="1616"/>
                </a:cubicBezTo>
                <a:cubicBezTo>
                  <a:pt x="0" y="1678"/>
                  <a:pt x="5" y="1706"/>
                  <a:pt x="52" y="1745"/>
                </a:cubicBezTo>
                <a:cubicBezTo>
                  <a:pt x="84" y="1772"/>
                  <a:pt x="151" y="1797"/>
                  <a:pt x="200" y="1800"/>
                </a:cubicBezTo>
                <a:cubicBezTo>
                  <a:pt x="291" y="1807"/>
                  <a:pt x="952" y="2025"/>
                  <a:pt x="1105" y="2098"/>
                </a:cubicBezTo>
                <a:lnTo>
                  <a:pt x="1188" y="2138"/>
                </a:lnTo>
                <a:lnTo>
                  <a:pt x="1040" y="2445"/>
                </a:lnTo>
                <a:cubicBezTo>
                  <a:pt x="957" y="2616"/>
                  <a:pt x="844" y="2808"/>
                  <a:pt x="785" y="2877"/>
                </a:cubicBezTo>
                <a:cubicBezTo>
                  <a:pt x="620" y="3073"/>
                  <a:pt x="575" y="3250"/>
                  <a:pt x="680" y="3302"/>
                </a:cubicBezTo>
                <a:cubicBezTo>
                  <a:pt x="682" y="3303"/>
                  <a:pt x="686" y="3304"/>
                  <a:pt x="690" y="3304"/>
                </a:cubicBezTo>
                <a:cubicBezTo>
                  <a:pt x="748" y="3304"/>
                  <a:pt x="952" y="3183"/>
                  <a:pt x="978" y="3130"/>
                </a:cubicBezTo>
                <a:cubicBezTo>
                  <a:pt x="987" y="3111"/>
                  <a:pt x="1002" y="3099"/>
                  <a:pt x="1016" y="3099"/>
                </a:cubicBezTo>
                <a:cubicBezTo>
                  <a:pt x="1018" y="3099"/>
                  <a:pt x="1021" y="3099"/>
                  <a:pt x="1024" y="3100"/>
                </a:cubicBezTo>
                <a:cubicBezTo>
                  <a:pt x="1025" y="3101"/>
                  <a:pt x="1026" y="3101"/>
                  <a:pt x="1027" y="3101"/>
                </a:cubicBezTo>
                <a:cubicBezTo>
                  <a:pt x="1069" y="3101"/>
                  <a:pt x="1386" y="2948"/>
                  <a:pt x="1674" y="2788"/>
                </a:cubicBezTo>
                <a:cubicBezTo>
                  <a:pt x="1726" y="2759"/>
                  <a:pt x="1765" y="2744"/>
                  <a:pt x="1793" y="2744"/>
                </a:cubicBezTo>
                <a:cubicBezTo>
                  <a:pt x="1831" y="2744"/>
                  <a:pt x="1852" y="2770"/>
                  <a:pt x="1864" y="2823"/>
                </a:cubicBezTo>
                <a:cubicBezTo>
                  <a:pt x="1887" y="2910"/>
                  <a:pt x="2191" y="3608"/>
                  <a:pt x="2250" y="3705"/>
                </a:cubicBezTo>
                <a:cubicBezTo>
                  <a:pt x="2289" y="3767"/>
                  <a:pt x="2314" y="3785"/>
                  <a:pt x="2366" y="3785"/>
                </a:cubicBezTo>
                <a:cubicBezTo>
                  <a:pt x="2368" y="3785"/>
                  <a:pt x="2369" y="3785"/>
                  <a:pt x="2371" y="3785"/>
                </a:cubicBezTo>
                <a:cubicBezTo>
                  <a:pt x="2463" y="3782"/>
                  <a:pt x="2481" y="3737"/>
                  <a:pt x="2476" y="3523"/>
                </a:cubicBezTo>
                <a:cubicBezTo>
                  <a:pt x="2473" y="3425"/>
                  <a:pt x="2482" y="3223"/>
                  <a:pt x="2496" y="3073"/>
                </a:cubicBezTo>
                <a:cubicBezTo>
                  <a:pt x="2510" y="2923"/>
                  <a:pt x="2521" y="2777"/>
                  <a:pt x="2523" y="2747"/>
                </a:cubicBezTo>
                <a:cubicBezTo>
                  <a:pt x="2523" y="2725"/>
                  <a:pt x="2536" y="2714"/>
                  <a:pt x="2579" y="2714"/>
                </a:cubicBezTo>
                <a:cubicBezTo>
                  <a:pt x="2623" y="2714"/>
                  <a:pt x="2699" y="2726"/>
                  <a:pt x="2826" y="2750"/>
                </a:cubicBezTo>
                <a:cubicBezTo>
                  <a:pt x="2994" y="2781"/>
                  <a:pt x="3221" y="2830"/>
                  <a:pt x="3335" y="2859"/>
                </a:cubicBezTo>
                <a:cubicBezTo>
                  <a:pt x="3414" y="2879"/>
                  <a:pt x="3481" y="2888"/>
                  <a:pt x="3535" y="2888"/>
                </a:cubicBezTo>
                <a:cubicBezTo>
                  <a:pt x="3727" y="2888"/>
                  <a:pt x="3758" y="2772"/>
                  <a:pt x="3572" y="2602"/>
                </a:cubicBezTo>
                <a:cubicBezTo>
                  <a:pt x="3354" y="2405"/>
                  <a:pt x="2936" y="1957"/>
                  <a:pt x="2951" y="1937"/>
                </a:cubicBezTo>
                <a:cubicBezTo>
                  <a:pt x="2958" y="1927"/>
                  <a:pt x="3181" y="1835"/>
                  <a:pt x="3442" y="1735"/>
                </a:cubicBezTo>
                <a:cubicBezTo>
                  <a:pt x="3703" y="1634"/>
                  <a:pt x="3925" y="1538"/>
                  <a:pt x="3933" y="1522"/>
                </a:cubicBezTo>
                <a:cubicBezTo>
                  <a:pt x="3940" y="1507"/>
                  <a:pt x="3936" y="1464"/>
                  <a:pt x="3923" y="1430"/>
                </a:cubicBezTo>
                <a:cubicBezTo>
                  <a:pt x="3893" y="1347"/>
                  <a:pt x="3653" y="1255"/>
                  <a:pt x="3292" y="1189"/>
                </a:cubicBezTo>
                <a:cubicBezTo>
                  <a:pt x="3144" y="1161"/>
                  <a:pt x="2965" y="1125"/>
                  <a:pt x="2887" y="1106"/>
                </a:cubicBezTo>
                <a:lnTo>
                  <a:pt x="2747" y="1072"/>
                </a:lnTo>
                <a:lnTo>
                  <a:pt x="2767" y="875"/>
                </a:lnTo>
                <a:cubicBezTo>
                  <a:pt x="2778" y="768"/>
                  <a:pt x="2787" y="604"/>
                  <a:pt x="2787" y="514"/>
                </a:cubicBezTo>
                <a:cubicBezTo>
                  <a:pt x="2789" y="425"/>
                  <a:pt x="2795" y="347"/>
                  <a:pt x="2803" y="345"/>
                </a:cubicBezTo>
                <a:cubicBezTo>
                  <a:pt x="2828" y="336"/>
                  <a:pt x="2836" y="101"/>
                  <a:pt x="2812" y="62"/>
                </a:cubicBezTo>
                <a:cubicBezTo>
                  <a:pt x="2787" y="21"/>
                  <a:pt x="2751" y="0"/>
                  <a:pt x="270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401" name="Google Shape;401;p16"/>
          <p:cNvGrpSpPr/>
          <p:nvPr/>
        </p:nvGrpSpPr>
        <p:grpSpPr>
          <a:xfrm>
            <a:off x="8028956" y="4262978"/>
            <a:ext cx="394966" cy="325088"/>
            <a:chOff x="6815683" y="2849752"/>
            <a:chExt cx="186975" cy="153895"/>
          </a:xfrm>
        </p:grpSpPr>
        <p:sp>
          <p:nvSpPr>
            <p:cNvPr id="402" name="Google Shape;402;p16"/>
            <p:cNvSpPr/>
            <p:nvPr/>
          </p:nvSpPr>
          <p:spPr>
            <a:xfrm>
              <a:off x="6822044" y="2861043"/>
              <a:ext cx="172556" cy="131365"/>
            </a:xfrm>
            <a:custGeom>
              <a:avLst/>
              <a:gdLst/>
              <a:ahLst/>
              <a:cxnLst/>
              <a:rect l="l" t="t" r="r" b="b"/>
              <a:pathLst>
                <a:path w="3255" h="2478" extrusionOk="0">
                  <a:moveTo>
                    <a:pt x="1618" y="0"/>
                  </a:moveTo>
                  <a:cubicBezTo>
                    <a:pt x="1601" y="0"/>
                    <a:pt x="1578" y="4"/>
                    <a:pt x="1546" y="13"/>
                  </a:cubicBezTo>
                  <a:cubicBezTo>
                    <a:pt x="1346" y="66"/>
                    <a:pt x="1211" y="447"/>
                    <a:pt x="1130" y="664"/>
                  </a:cubicBezTo>
                  <a:cubicBezTo>
                    <a:pt x="1153" y="691"/>
                    <a:pt x="1138" y="741"/>
                    <a:pt x="1100" y="756"/>
                  </a:cubicBezTo>
                  <a:lnTo>
                    <a:pt x="1101" y="759"/>
                  </a:lnTo>
                  <a:cubicBezTo>
                    <a:pt x="1081" y="762"/>
                    <a:pt x="1061" y="763"/>
                    <a:pt x="1041" y="766"/>
                  </a:cubicBezTo>
                  <a:cubicBezTo>
                    <a:pt x="1017" y="773"/>
                    <a:pt x="993" y="779"/>
                    <a:pt x="969" y="786"/>
                  </a:cubicBezTo>
                  <a:cubicBezTo>
                    <a:pt x="964" y="789"/>
                    <a:pt x="958" y="791"/>
                    <a:pt x="953" y="791"/>
                  </a:cubicBezTo>
                  <a:cubicBezTo>
                    <a:pt x="944" y="791"/>
                    <a:pt x="935" y="786"/>
                    <a:pt x="929" y="778"/>
                  </a:cubicBezTo>
                  <a:cubicBezTo>
                    <a:pt x="811" y="787"/>
                    <a:pt x="694" y="788"/>
                    <a:pt x="576" y="789"/>
                  </a:cubicBezTo>
                  <a:cubicBezTo>
                    <a:pt x="574" y="789"/>
                    <a:pt x="572" y="789"/>
                    <a:pt x="569" y="789"/>
                  </a:cubicBezTo>
                  <a:cubicBezTo>
                    <a:pt x="520" y="789"/>
                    <a:pt x="433" y="779"/>
                    <a:pt x="348" y="779"/>
                  </a:cubicBezTo>
                  <a:cubicBezTo>
                    <a:pt x="255" y="779"/>
                    <a:pt x="164" y="791"/>
                    <a:pt x="127" y="840"/>
                  </a:cubicBezTo>
                  <a:cubicBezTo>
                    <a:pt x="0" y="1010"/>
                    <a:pt x="768" y="1374"/>
                    <a:pt x="889" y="1439"/>
                  </a:cubicBezTo>
                  <a:cubicBezTo>
                    <a:pt x="898" y="1445"/>
                    <a:pt x="905" y="1451"/>
                    <a:pt x="911" y="1458"/>
                  </a:cubicBezTo>
                  <a:cubicBezTo>
                    <a:pt x="932" y="1464"/>
                    <a:pt x="949" y="1483"/>
                    <a:pt x="940" y="1509"/>
                  </a:cubicBezTo>
                  <a:cubicBezTo>
                    <a:pt x="887" y="1667"/>
                    <a:pt x="837" y="1826"/>
                    <a:pt x="797" y="1989"/>
                  </a:cubicBezTo>
                  <a:cubicBezTo>
                    <a:pt x="777" y="2073"/>
                    <a:pt x="761" y="2157"/>
                    <a:pt x="751" y="2244"/>
                  </a:cubicBezTo>
                  <a:cubicBezTo>
                    <a:pt x="739" y="2338"/>
                    <a:pt x="693" y="2446"/>
                    <a:pt x="790" y="2474"/>
                  </a:cubicBezTo>
                  <a:cubicBezTo>
                    <a:pt x="798" y="2476"/>
                    <a:pt x="806" y="2477"/>
                    <a:pt x="815" y="2477"/>
                  </a:cubicBezTo>
                  <a:cubicBezTo>
                    <a:pt x="943" y="2477"/>
                    <a:pt x="1158" y="2240"/>
                    <a:pt x="1251" y="2158"/>
                  </a:cubicBezTo>
                  <a:cubicBezTo>
                    <a:pt x="1369" y="2056"/>
                    <a:pt x="1478" y="1947"/>
                    <a:pt x="1590" y="1840"/>
                  </a:cubicBezTo>
                  <a:cubicBezTo>
                    <a:pt x="1607" y="1824"/>
                    <a:pt x="1625" y="1817"/>
                    <a:pt x="1642" y="1817"/>
                  </a:cubicBezTo>
                  <a:cubicBezTo>
                    <a:pt x="1675" y="1817"/>
                    <a:pt x="1706" y="1842"/>
                    <a:pt x="1717" y="1873"/>
                  </a:cubicBezTo>
                  <a:cubicBezTo>
                    <a:pt x="1996" y="2112"/>
                    <a:pt x="2307" y="2289"/>
                    <a:pt x="2658" y="2391"/>
                  </a:cubicBezTo>
                  <a:cubicBezTo>
                    <a:pt x="2643" y="2234"/>
                    <a:pt x="2618" y="2080"/>
                    <a:pt x="2573" y="1928"/>
                  </a:cubicBezTo>
                  <a:cubicBezTo>
                    <a:pt x="2525" y="1760"/>
                    <a:pt x="2432" y="1607"/>
                    <a:pt x="2392" y="1438"/>
                  </a:cubicBezTo>
                  <a:cubicBezTo>
                    <a:pt x="2384" y="1403"/>
                    <a:pt x="2409" y="1369"/>
                    <a:pt x="2440" y="1359"/>
                  </a:cubicBezTo>
                  <a:cubicBezTo>
                    <a:pt x="2440" y="1342"/>
                    <a:pt x="2449" y="1325"/>
                    <a:pt x="2469" y="1313"/>
                  </a:cubicBezTo>
                  <a:cubicBezTo>
                    <a:pt x="2566" y="1251"/>
                    <a:pt x="3254" y="784"/>
                    <a:pt x="3174" y="661"/>
                  </a:cubicBezTo>
                  <a:cubicBezTo>
                    <a:pt x="3156" y="633"/>
                    <a:pt x="3089" y="624"/>
                    <a:pt x="3008" y="624"/>
                  </a:cubicBezTo>
                  <a:cubicBezTo>
                    <a:pt x="2877" y="624"/>
                    <a:pt x="2710" y="647"/>
                    <a:pt x="2652" y="651"/>
                  </a:cubicBezTo>
                  <a:cubicBezTo>
                    <a:pt x="2482" y="663"/>
                    <a:pt x="2314" y="691"/>
                    <a:pt x="2145" y="695"/>
                  </a:cubicBezTo>
                  <a:cubicBezTo>
                    <a:pt x="2144" y="695"/>
                    <a:pt x="2143" y="695"/>
                    <a:pt x="2141" y="695"/>
                  </a:cubicBezTo>
                  <a:cubicBezTo>
                    <a:pt x="2106" y="695"/>
                    <a:pt x="2084" y="670"/>
                    <a:pt x="2076" y="641"/>
                  </a:cubicBezTo>
                  <a:cubicBezTo>
                    <a:pt x="2062" y="637"/>
                    <a:pt x="2049" y="631"/>
                    <a:pt x="2041" y="618"/>
                  </a:cubicBezTo>
                  <a:cubicBezTo>
                    <a:pt x="1967" y="512"/>
                    <a:pt x="1928" y="388"/>
                    <a:pt x="1860" y="278"/>
                  </a:cubicBezTo>
                  <a:cubicBezTo>
                    <a:pt x="1821" y="214"/>
                    <a:pt x="1777" y="151"/>
                    <a:pt x="1730" y="94"/>
                  </a:cubicBezTo>
                  <a:cubicBezTo>
                    <a:pt x="1678" y="31"/>
                    <a:pt x="1665" y="0"/>
                    <a:pt x="16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6815683" y="2849752"/>
              <a:ext cx="186975" cy="153895"/>
            </a:xfrm>
            <a:custGeom>
              <a:avLst/>
              <a:gdLst/>
              <a:ahLst/>
              <a:cxnLst/>
              <a:rect l="l" t="t" r="r" b="b"/>
              <a:pathLst>
                <a:path w="3527" h="2903" extrusionOk="0">
                  <a:moveTo>
                    <a:pt x="1738" y="213"/>
                  </a:moveTo>
                  <a:cubicBezTo>
                    <a:pt x="1785" y="213"/>
                    <a:pt x="1798" y="244"/>
                    <a:pt x="1850" y="307"/>
                  </a:cubicBezTo>
                  <a:cubicBezTo>
                    <a:pt x="1897" y="365"/>
                    <a:pt x="1941" y="427"/>
                    <a:pt x="1980" y="491"/>
                  </a:cubicBezTo>
                  <a:cubicBezTo>
                    <a:pt x="2048" y="601"/>
                    <a:pt x="2087" y="725"/>
                    <a:pt x="2161" y="831"/>
                  </a:cubicBezTo>
                  <a:cubicBezTo>
                    <a:pt x="2169" y="844"/>
                    <a:pt x="2182" y="850"/>
                    <a:pt x="2196" y="854"/>
                  </a:cubicBezTo>
                  <a:cubicBezTo>
                    <a:pt x="2204" y="883"/>
                    <a:pt x="2226" y="908"/>
                    <a:pt x="2261" y="908"/>
                  </a:cubicBezTo>
                  <a:cubicBezTo>
                    <a:pt x="2263" y="908"/>
                    <a:pt x="2264" y="908"/>
                    <a:pt x="2265" y="908"/>
                  </a:cubicBezTo>
                  <a:cubicBezTo>
                    <a:pt x="2434" y="904"/>
                    <a:pt x="2602" y="876"/>
                    <a:pt x="2772" y="864"/>
                  </a:cubicBezTo>
                  <a:cubicBezTo>
                    <a:pt x="2830" y="860"/>
                    <a:pt x="2997" y="837"/>
                    <a:pt x="3128" y="837"/>
                  </a:cubicBezTo>
                  <a:cubicBezTo>
                    <a:pt x="3209" y="837"/>
                    <a:pt x="3276" y="846"/>
                    <a:pt x="3294" y="874"/>
                  </a:cubicBezTo>
                  <a:cubicBezTo>
                    <a:pt x="3374" y="997"/>
                    <a:pt x="2686" y="1464"/>
                    <a:pt x="2589" y="1526"/>
                  </a:cubicBezTo>
                  <a:cubicBezTo>
                    <a:pt x="2569" y="1538"/>
                    <a:pt x="2560" y="1555"/>
                    <a:pt x="2560" y="1572"/>
                  </a:cubicBezTo>
                  <a:cubicBezTo>
                    <a:pt x="2529" y="1582"/>
                    <a:pt x="2504" y="1616"/>
                    <a:pt x="2512" y="1651"/>
                  </a:cubicBezTo>
                  <a:cubicBezTo>
                    <a:pt x="2552" y="1820"/>
                    <a:pt x="2645" y="1974"/>
                    <a:pt x="2693" y="2141"/>
                  </a:cubicBezTo>
                  <a:cubicBezTo>
                    <a:pt x="2738" y="2293"/>
                    <a:pt x="2763" y="2447"/>
                    <a:pt x="2778" y="2604"/>
                  </a:cubicBezTo>
                  <a:cubicBezTo>
                    <a:pt x="2427" y="2502"/>
                    <a:pt x="2116" y="2325"/>
                    <a:pt x="1837" y="2086"/>
                  </a:cubicBezTo>
                  <a:cubicBezTo>
                    <a:pt x="1826" y="2055"/>
                    <a:pt x="1795" y="2030"/>
                    <a:pt x="1762" y="2030"/>
                  </a:cubicBezTo>
                  <a:cubicBezTo>
                    <a:pt x="1745" y="2030"/>
                    <a:pt x="1727" y="2037"/>
                    <a:pt x="1710" y="2053"/>
                  </a:cubicBezTo>
                  <a:cubicBezTo>
                    <a:pt x="1599" y="2160"/>
                    <a:pt x="1489" y="2269"/>
                    <a:pt x="1371" y="2371"/>
                  </a:cubicBezTo>
                  <a:cubicBezTo>
                    <a:pt x="1278" y="2453"/>
                    <a:pt x="1062" y="2691"/>
                    <a:pt x="935" y="2691"/>
                  </a:cubicBezTo>
                  <a:cubicBezTo>
                    <a:pt x="926" y="2691"/>
                    <a:pt x="918" y="2690"/>
                    <a:pt x="910" y="2688"/>
                  </a:cubicBezTo>
                  <a:cubicBezTo>
                    <a:pt x="813" y="2659"/>
                    <a:pt x="859" y="2551"/>
                    <a:pt x="871" y="2457"/>
                  </a:cubicBezTo>
                  <a:cubicBezTo>
                    <a:pt x="881" y="2370"/>
                    <a:pt x="897" y="2286"/>
                    <a:pt x="917" y="2202"/>
                  </a:cubicBezTo>
                  <a:cubicBezTo>
                    <a:pt x="957" y="2039"/>
                    <a:pt x="1007" y="1880"/>
                    <a:pt x="1060" y="1722"/>
                  </a:cubicBezTo>
                  <a:cubicBezTo>
                    <a:pt x="1069" y="1696"/>
                    <a:pt x="1052" y="1677"/>
                    <a:pt x="1031" y="1671"/>
                  </a:cubicBezTo>
                  <a:cubicBezTo>
                    <a:pt x="1025" y="1664"/>
                    <a:pt x="1018" y="1658"/>
                    <a:pt x="1009" y="1652"/>
                  </a:cubicBezTo>
                  <a:cubicBezTo>
                    <a:pt x="888" y="1587"/>
                    <a:pt x="120" y="1223"/>
                    <a:pt x="247" y="1053"/>
                  </a:cubicBezTo>
                  <a:cubicBezTo>
                    <a:pt x="284" y="1004"/>
                    <a:pt x="375" y="992"/>
                    <a:pt x="468" y="992"/>
                  </a:cubicBezTo>
                  <a:cubicBezTo>
                    <a:pt x="553" y="992"/>
                    <a:pt x="640" y="1002"/>
                    <a:pt x="689" y="1002"/>
                  </a:cubicBezTo>
                  <a:cubicBezTo>
                    <a:pt x="692" y="1002"/>
                    <a:pt x="694" y="1002"/>
                    <a:pt x="696" y="1002"/>
                  </a:cubicBezTo>
                  <a:cubicBezTo>
                    <a:pt x="814" y="1001"/>
                    <a:pt x="931" y="1000"/>
                    <a:pt x="1049" y="991"/>
                  </a:cubicBezTo>
                  <a:cubicBezTo>
                    <a:pt x="1055" y="999"/>
                    <a:pt x="1064" y="1004"/>
                    <a:pt x="1073" y="1004"/>
                  </a:cubicBezTo>
                  <a:cubicBezTo>
                    <a:pt x="1078" y="1004"/>
                    <a:pt x="1084" y="1002"/>
                    <a:pt x="1089" y="999"/>
                  </a:cubicBezTo>
                  <a:cubicBezTo>
                    <a:pt x="1113" y="992"/>
                    <a:pt x="1137" y="986"/>
                    <a:pt x="1161" y="979"/>
                  </a:cubicBezTo>
                  <a:cubicBezTo>
                    <a:pt x="1181" y="976"/>
                    <a:pt x="1201" y="975"/>
                    <a:pt x="1221" y="972"/>
                  </a:cubicBezTo>
                  <a:lnTo>
                    <a:pt x="1220" y="969"/>
                  </a:lnTo>
                  <a:cubicBezTo>
                    <a:pt x="1258" y="954"/>
                    <a:pt x="1273" y="904"/>
                    <a:pt x="1250" y="877"/>
                  </a:cubicBezTo>
                  <a:cubicBezTo>
                    <a:pt x="1331" y="660"/>
                    <a:pt x="1466" y="279"/>
                    <a:pt x="1666" y="226"/>
                  </a:cubicBezTo>
                  <a:cubicBezTo>
                    <a:pt x="1698" y="217"/>
                    <a:pt x="1721" y="213"/>
                    <a:pt x="1738" y="213"/>
                  </a:cubicBezTo>
                  <a:close/>
                  <a:moveTo>
                    <a:pt x="1677" y="1"/>
                  </a:moveTo>
                  <a:cubicBezTo>
                    <a:pt x="1675" y="1"/>
                    <a:pt x="1673" y="1"/>
                    <a:pt x="1672" y="1"/>
                  </a:cubicBezTo>
                  <a:cubicBezTo>
                    <a:pt x="1521" y="5"/>
                    <a:pt x="1445" y="190"/>
                    <a:pt x="1383" y="303"/>
                  </a:cubicBezTo>
                  <a:cubicBezTo>
                    <a:pt x="1285" y="478"/>
                    <a:pt x="1207" y="663"/>
                    <a:pt x="1141" y="853"/>
                  </a:cubicBezTo>
                  <a:cubicBezTo>
                    <a:pt x="1005" y="836"/>
                    <a:pt x="861" y="828"/>
                    <a:pt x="719" y="828"/>
                  </a:cubicBezTo>
                  <a:cubicBezTo>
                    <a:pt x="608" y="828"/>
                    <a:pt x="498" y="833"/>
                    <a:pt x="393" y="843"/>
                  </a:cubicBezTo>
                  <a:cubicBezTo>
                    <a:pt x="265" y="854"/>
                    <a:pt x="101" y="898"/>
                    <a:pt x="55" y="1035"/>
                  </a:cubicBezTo>
                  <a:cubicBezTo>
                    <a:pt x="1" y="1201"/>
                    <a:pt x="159" y="1311"/>
                    <a:pt x="273" y="1398"/>
                  </a:cubicBezTo>
                  <a:cubicBezTo>
                    <a:pt x="473" y="1551"/>
                    <a:pt x="692" y="1686"/>
                    <a:pt x="926" y="1779"/>
                  </a:cubicBezTo>
                  <a:cubicBezTo>
                    <a:pt x="812" y="1978"/>
                    <a:pt x="746" y="2194"/>
                    <a:pt x="714" y="2425"/>
                  </a:cubicBezTo>
                  <a:cubicBezTo>
                    <a:pt x="697" y="2550"/>
                    <a:pt x="643" y="2776"/>
                    <a:pt x="766" y="2868"/>
                  </a:cubicBezTo>
                  <a:cubicBezTo>
                    <a:pt x="798" y="2893"/>
                    <a:pt x="832" y="2903"/>
                    <a:pt x="867" y="2903"/>
                  </a:cubicBezTo>
                  <a:cubicBezTo>
                    <a:pt x="984" y="2903"/>
                    <a:pt x="1106" y="2791"/>
                    <a:pt x="1185" y="2729"/>
                  </a:cubicBezTo>
                  <a:cubicBezTo>
                    <a:pt x="1395" y="2567"/>
                    <a:pt x="1596" y="2392"/>
                    <a:pt x="1780" y="2203"/>
                  </a:cubicBezTo>
                  <a:cubicBezTo>
                    <a:pt x="2077" y="2491"/>
                    <a:pt x="2442" y="2686"/>
                    <a:pt x="2843" y="2786"/>
                  </a:cubicBezTo>
                  <a:cubicBezTo>
                    <a:pt x="2850" y="2787"/>
                    <a:pt x="2856" y="2788"/>
                    <a:pt x="2862" y="2788"/>
                  </a:cubicBezTo>
                  <a:cubicBezTo>
                    <a:pt x="2905" y="2788"/>
                    <a:pt x="2946" y="2756"/>
                    <a:pt x="2944" y="2710"/>
                  </a:cubicBezTo>
                  <a:cubicBezTo>
                    <a:pt x="2928" y="2368"/>
                    <a:pt x="2872" y="1913"/>
                    <a:pt x="2652" y="1630"/>
                  </a:cubicBezTo>
                  <a:cubicBezTo>
                    <a:pt x="2863" y="1522"/>
                    <a:pt x="3059" y="1389"/>
                    <a:pt x="3233" y="1227"/>
                  </a:cubicBezTo>
                  <a:cubicBezTo>
                    <a:pt x="3329" y="1136"/>
                    <a:pt x="3526" y="977"/>
                    <a:pt x="3492" y="819"/>
                  </a:cubicBezTo>
                  <a:cubicBezTo>
                    <a:pt x="3466" y="697"/>
                    <a:pt x="3343" y="678"/>
                    <a:pt x="3230" y="678"/>
                  </a:cubicBezTo>
                  <a:cubicBezTo>
                    <a:pt x="3187" y="678"/>
                    <a:pt x="3145" y="681"/>
                    <a:pt x="3110" y="681"/>
                  </a:cubicBezTo>
                  <a:cubicBezTo>
                    <a:pt x="2833" y="686"/>
                    <a:pt x="2538" y="691"/>
                    <a:pt x="2267" y="755"/>
                  </a:cubicBezTo>
                  <a:cubicBezTo>
                    <a:pt x="2232" y="578"/>
                    <a:pt x="2121" y="412"/>
                    <a:pt x="2013" y="270"/>
                  </a:cubicBezTo>
                  <a:cubicBezTo>
                    <a:pt x="1935" y="167"/>
                    <a:pt x="1823" y="1"/>
                    <a:pt x="1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6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405" name="Google Shape;40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16"/>
          <p:cNvSpPr/>
          <p:nvPr/>
        </p:nvSpPr>
        <p:spPr>
          <a:xfrm rot="9000131" flipH="1">
            <a:off x="5085747" y="47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16"/>
          <p:cNvGrpSpPr/>
          <p:nvPr/>
        </p:nvGrpSpPr>
        <p:grpSpPr>
          <a:xfrm rot="-5399917">
            <a:off x="8489168" y="3937169"/>
            <a:ext cx="228601" cy="207085"/>
            <a:chOff x="1640475" y="1197075"/>
            <a:chExt cx="55475" cy="50250"/>
          </a:xfrm>
        </p:grpSpPr>
        <p:sp>
          <p:nvSpPr>
            <p:cNvPr id="410" name="Google Shape;41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" name="Google Shape;413;p16"/>
          <p:cNvGrpSpPr/>
          <p:nvPr/>
        </p:nvGrpSpPr>
        <p:grpSpPr>
          <a:xfrm rot="-3093441">
            <a:off x="1083129" y="4589721"/>
            <a:ext cx="296714" cy="268777"/>
            <a:chOff x="1640475" y="1197075"/>
            <a:chExt cx="55475" cy="50250"/>
          </a:xfrm>
        </p:grpSpPr>
        <p:sp>
          <p:nvSpPr>
            <p:cNvPr id="414" name="Google Shape;414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7" name="Google Shape;417;p16"/>
          <p:cNvSpPr/>
          <p:nvPr/>
        </p:nvSpPr>
        <p:spPr>
          <a:xfrm rot="5622773">
            <a:off x="8074813" y="1511033"/>
            <a:ext cx="1057311" cy="823824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6"/>
          <p:cNvSpPr/>
          <p:nvPr/>
        </p:nvSpPr>
        <p:spPr>
          <a:xfrm rot="-9039069" flipH="1">
            <a:off x="368821" y="216302"/>
            <a:ext cx="434387" cy="10175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9" name="Google Shape;419;p16"/>
          <p:cNvGrpSpPr/>
          <p:nvPr/>
        </p:nvGrpSpPr>
        <p:grpSpPr>
          <a:xfrm rot="9899945">
            <a:off x="7791376" y="534461"/>
            <a:ext cx="215934" cy="195605"/>
            <a:chOff x="1640475" y="1197075"/>
            <a:chExt cx="55475" cy="50250"/>
          </a:xfrm>
        </p:grpSpPr>
        <p:sp>
          <p:nvSpPr>
            <p:cNvPr id="420" name="Google Shape;42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3" name="Google Shape;423;p16"/>
          <p:cNvSpPr/>
          <p:nvPr/>
        </p:nvSpPr>
        <p:spPr>
          <a:xfrm rot="-9899901" flipH="1">
            <a:off x="3598835" y="407494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4" name="Google Shape;424;p16"/>
          <p:cNvGrpSpPr/>
          <p:nvPr/>
        </p:nvGrpSpPr>
        <p:grpSpPr>
          <a:xfrm rot="9253860">
            <a:off x="1598068" y="239310"/>
            <a:ext cx="272677" cy="246999"/>
            <a:chOff x="1640475" y="1197075"/>
            <a:chExt cx="55475" cy="50250"/>
          </a:xfrm>
        </p:grpSpPr>
        <p:sp>
          <p:nvSpPr>
            <p:cNvPr id="425" name="Google Shape;42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8" name="Google Shape;428;p16"/>
          <p:cNvSpPr txBox="1">
            <a:spLocks noGrp="1"/>
          </p:cNvSpPr>
          <p:nvPr>
            <p:ph type="ctrTitle"/>
          </p:nvPr>
        </p:nvSpPr>
        <p:spPr>
          <a:xfrm flipH="1">
            <a:off x="2270875" y="1057400"/>
            <a:ext cx="4602300" cy="14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29" name="Google Shape;429;p16"/>
          <p:cNvGrpSpPr/>
          <p:nvPr/>
        </p:nvGrpSpPr>
        <p:grpSpPr>
          <a:xfrm rot="1533267">
            <a:off x="8169499" y="354341"/>
            <a:ext cx="259193" cy="555838"/>
            <a:chOff x="2867487" y="2990073"/>
            <a:chExt cx="141189" cy="302795"/>
          </a:xfrm>
        </p:grpSpPr>
        <p:sp>
          <p:nvSpPr>
            <p:cNvPr id="430" name="Google Shape;430;p16"/>
            <p:cNvSpPr/>
            <p:nvPr/>
          </p:nvSpPr>
          <p:spPr>
            <a:xfrm>
              <a:off x="2884095" y="2999752"/>
              <a:ext cx="109700" cy="254958"/>
            </a:xfrm>
            <a:custGeom>
              <a:avLst/>
              <a:gdLst/>
              <a:ahLst/>
              <a:cxnLst/>
              <a:rect l="l" t="t" r="r" b="b"/>
              <a:pathLst>
                <a:path w="5905" h="13724" extrusionOk="0">
                  <a:moveTo>
                    <a:pt x="3588" y="1"/>
                  </a:moveTo>
                  <a:cubicBezTo>
                    <a:pt x="3305" y="1"/>
                    <a:pt x="3022" y="5"/>
                    <a:pt x="2736" y="14"/>
                  </a:cubicBezTo>
                  <a:cubicBezTo>
                    <a:pt x="2836" y="47"/>
                    <a:pt x="2902" y="180"/>
                    <a:pt x="2869" y="347"/>
                  </a:cubicBezTo>
                  <a:cubicBezTo>
                    <a:pt x="2135" y="3149"/>
                    <a:pt x="1168" y="5851"/>
                    <a:pt x="0" y="8520"/>
                  </a:cubicBezTo>
                  <a:cubicBezTo>
                    <a:pt x="343" y="8472"/>
                    <a:pt x="686" y="8450"/>
                    <a:pt x="1030" y="8450"/>
                  </a:cubicBezTo>
                  <a:cubicBezTo>
                    <a:pt x="1657" y="8450"/>
                    <a:pt x="2290" y="8524"/>
                    <a:pt x="2936" y="8653"/>
                  </a:cubicBezTo>
                  <a:cubicBezTo>
                    <a:pt x="3103" y="8687"/>
                    <a:pt x="3203" y="8887"/>
                    <a:pt x="3136" y="9020"/>
                  </a:cubicBezTo>
                  <a:cubicBezTo>
                    <a:pt x="2636" y="10555"/>
                    <a:pt x="2235" y="12122"/>
                    <a:pt x="1968" y="13723"/>
                  </a:cubicBezTo>
                  <a:cubicBezTo>
                    <a:pt x="3136" y="11555"/>
                    <a:pt x="4303" y="9387"/>
                    <a:pt x="5504" y="7219"/>
                  </a:cubicBezTo>
                  <a:cubicBezTo>
                    <a:pt x="4570" y="7219"/>
                    <a:pt x="3703" y="7052"/>
                    <a:pt x="2836" y="6818"/>
                  </a:cubicBezTo>
                  <a:cubicBezTo>
                    <a:pt x="2636" y="6752"/>
                    <a:pt x="2536" y="6518"/>
                    <a:pt x="2636" y="6351"/>
                  </a:cubicBezTo>
                  <a:cubicBezTo>
                    <a:pt x="3970" y="4383"/>
                    <a:pt x="5037" y="2282"/>
                    <a:pt x="5905" y="80"/>
                  </a:cubicBezTo>
                  <a:cubicBezTo>
                    <a:pt x="5123" y="32"/>
                    <a:pt x="4360" y="1"/>
                    <a:pt x="3588" y="1"/>
                  </a:cubicBezTo>
                  <a:close/>
                </a:path>
              </a:pathLst>
            </a:custGeom>
            <a:solidFill>
              <a:srgbClr val="8C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2867487" y="2990073"/>
              <a:ext cx="141189" cy="302795"/>
            </a:xfrm>
            <a:custGeom>
              <a:avLst/>
              <a:gdLst/>
              <a:ahLst/>
              <a:cxnLst/>
              <a:rect l="l" t="t" r="r" b="b"/>
              <a:pathLst>
                <a:path w="7600" h="16299" extrusionOk="0">
                  <a:moveTo>
                    <a:pt x="4482" y="522"/>
                  </a:moveTo>
                  <a:cubicBezTo>
                    <a:pt x="5254" y="522"/>
                    <a:pt x="6017" y="553"/>
                    <a:pt x="6799" y="601"/>
                  </a:cubicBezTo>
                  <a:cubicBezTo>
                    <a:pt x="5931" y="2803"/>
                    <a:pt x="4864" y="4904"/>
                    <a:pt x="3530" y="6872"/>
                  </a:cubicBezTo>
                  <a:cubicBezTo>
                    <a:pt x="3430" y="7039"/>
                    <a:pt x="3530" y="7273"/>
                    <a:pt x="3730" y="7339"/>
                  </a:cubicBezTo>
                  <a:cubicBezTo>
                    <a:pt x="4597" y="7606"/>
                    <a:pt x="5464" y="7740"/>
                    <a:pt x="6398" y="7740"/>
                  </a:cubicBezTo>
                  <a:cubicBezTo>
                    <a:pt x="5197" y="9908"/>
                    <a:pt x="4030" y="12076"/>
                    <a:pt x="2862" y="14244"/>
                  </a:cubicBezTo>
                  <a:cubicBezTo>
                    <a:pt x="3129" y="12677"/>
                    <a:pt x="3530" y="11109"/>
                    <a:pt x="4030" y="9541"/>
                  </a:cubicBezTo>
                  <a:cubicBezTo>
                    <a:pt x="4097" y="9408"/>
                    <a:pt x="3997" y="9208"/>
                    <a:pt x="3830" y="9174"/>
                  </a:cubicBezTo>
                  <a:cubicBezTo>
                    <a:pt x="3184" y="9045"/>
                    <a:pt x="2551" y="8971"/>
                    <a:pt x="1924" y="8971"/>
                  </a:cubicBezTo>
                  <a:cubicBezTo>
                    <a:pt x="1580" y="8971"/>
                    <a:pt x="1237" y="8993"/>
                    <a:pt x="894" y="9041"/>
                  </a:cubicBezTo>
                  <a:cubicBezTo>
                    <a:pt x="2062" y="6372"/>
                    <a:pt x="3029" y="3670"/>
                    <a:pt x="3763" y="868"/>
                  </a:cubicBezTo>
                  <a:cubicBezTo>
                    <a:pt x="3796" y="701"/>
                    <a:pt x="3730" y="601"/>
                    <a:pt x="3630" y="535"/>
                  </a:cubicBezTo>
                  <a:cubicBezTo>
                    <a:pt x="3916" y="526"/>
                    <a:pt x="4199" y="522"/>
                    <a:pt x="4482" y="522"/>
                  </a:cubicBezTo>
                  <a:close/>
                  <a:moveTo>
                    <a:pt x="5989" y="1"/>
                  </a:moveTo>
                  <a:cubicBezTo>
                    <a:pt x="5157" y="1"/>
                    <a:pt x="4319" y="45"/>
                    <a:pt x="3496" y="134"/>
                  </a:cubicBezTo>
                  <a:cubicBezTo>
                    <a:pt x="3296" y="134"/>
                    <a:pt x="3229" y="368"/>
                    <a:pt x="3363" y="468"/>
                  </a:cubicBezTo>
                  <a:cubicBezTo>
                    <a:pt x="3263" y="501"/>
                    <a:pt x="3196" y="568"/>
                    <a:pt x="3163" y="701"/>
                  </a:cubicBezTo>
                  <a:cubicBezTo>
                    <a:pt x="2395" y="3637"/>
                    <a:pt x="1395" y="6506"/>
                    <a:pt x="94" y="9241"/>
                  </a:cubicBezTo>
                  <a:cubicBezTo>
                    <a:pt x="0" y="9491"/>
                    <a:pt x="169" y="9711"/>
                    <a:pt x="410" y="9711"/>
                  </a:cubicBezTo>
                  <a:cubicBezTo>
                    <a:pt x="427" y="9711"/>
                    <a:pt x="444" y="9710"/>
                    <a:pt x="461" y="9708"/>
                  </a:cubicBezTo>
                  <a:cubicBezTo>
                    <a:pt x="944" y="9624"/>
                    <a:pt x="1420" y="9583"/>
                    <a:pt x="1895" y="9583"/>
                  </a:cubicBezTo>
                  <a:cubicBezTo>
                    <a:pt x="2370" y="9583"/>
                    <a:pt x="2846" y="9624"/>
                    <a:pt x="3329" y="9708"/>
                  </a:cubicBezTo>
                  <a:cubicBezTo>
                    <a:pt x="2696" y="11776"/>
                    <a:pt x="2229" y="13844"/>
                    <a:pt x="1995" y="15979"/>
                  </a:cubicBezTo>
                  <a:cubicBezTo>
                    <a:pt x="1975" y="16182"/>
                    <a:pt x="2140" y="16299"/>
                    <a:pt x="2302" y="16299"/>
                  </a:cubicBezTo>
                  <a:cubicBezTo>
                    <a:pt x="2407" y="16299"/>
                    <a:pt x="2510" y="16250"/>
                    <a:pt x="2562" y="16146"/>
                  </a:cubicBezTo>
                  <a:cubicBezTo>
                    <a:pt x="4063" y="13277"/>
                    <a:pt x="5598" y="10442"/>
                    <a:pt x="7166" y="7606"/>
                  </a:cubicBezTo>
                  <a:cubicBezTo>
                    <a:pt x="7299" y="7406"/>
                    <a:pt x="7132" y="7139"/>
                    <a:pt x="6899" y="7139"/>
                  </a:cubicBezTo>
                  <a:cubicBezTo>
                    <a:pt x="6806" y="7143"/>
                    <a:pt x="6713" y="7144"/>
                    <a:pt x="6622" y="7144"/>
                  </a:cubicBezTo>
                  <a:cubicBezTo>
                    <a:pt x="5826" y="7144"/>
                    <a:pt x="5075" y="7019"/>
                    <a:pt x="4297" y="6839"/>
                  </a:cubicBezTo>
                  <a:cubicBezTo>
                    <a:pt x="5598" y="4838"/>
                    <a:pt x="6699" y="2669"/>
                    <a:pt x="7532" y="401"/>
                  </a:cubicBezTo>
                  <a:cubicBezTo>
                    <a:pt x="7599" y="234"/>
                    <a:pt x="7432" y="34"/>
                    <a:pt x="7232" y="34"/>
                  </a:cubicBezTo>
                  <a:cubicBezTo>
                    <a:pt x="6821" y="12"/>
                    <a:pt x="6406" y="1"/>
                    <a:pt x="59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_1"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1"/>
          <p:cNvSpPr/>
          <p:nvPr/>
        </p:nvSpPr>
        <p:spPr>
          <a:xfrm>
            <a:off x="-451160" y="2901368"/>
            <a:ext cx="2586138" cy="2694993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21"/>
          <p:cNvSpPr/>
          <p:nvPr/>
        </p:nvSpPr>
        <p:spPr>
          <a:xfrm>
            <a:off x="6473120" y="4156765"/>
            <a:ext cx="2931030" cy="1208150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21"/>
          <p:cNvSpPr/>
          <p:nvPr/>
        </p:nvSpPr>
        <p:spPr>
          <a:xfrm>
            <a:off x="-294591" y="-80130"/>
            <a:ext cx="4055287" cy="1093449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21"/>
          <p:cNvSpPr/>
          <p:nvPr/>
        </p:nvSpPr>
        <p:spPr>
          <a:xfrm>
            <a:off x="5925049" y="-221800"/>
            <a:ext cx="3504060" cy="2795475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21"/>
          <p:cNvSpPr txBox="1">
            <a:spLocks noGrp="1"/>
          </p:cNvSpPr>
          <p:nvPr>
            <p:ph type="title"/>
          </p:nvPr>
        </p:nvSpPr>
        <p:spPr>
          <a:xfrm>
            <a:off x="2715675" y="758952"/>
            <a:ext cx="3712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1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37" name="Google Shape;537;p21"/>
          <p:cNvSpPr txBox="1">
            <a:spLocks noGrp="1"/>
          </p:cNvSpPr>
          <p:nvPr>
            <p:ph type="title" idx="2"/>
          </p:nvPr>
        </p:nvSpPr>
        <p:spPr>
          <a:xfrm>
            <a:off x="704200" y="2533250"/>
            <a:ext cx="2496300" cy="30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38" name="Google Shape;538;p21"/>
          <p:cNvSpPr txBox="1">
            <a:spLocks noGrp="1"/>
          </p:cNvSpPr>
          <p:nvPr>
            <p:ph type="subTitle" idx="1"/>
          </p:nvPr>
        </p:nvSpPr>
        <p:spPr>
          <a:xfrm>
            <a:off x="704875" y="3013800"/>
            <a:ext cx="2496300" cy="11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539" name="Google Shape;539;p21"/>
          <p:cNvSpPr txBox="1">
            <a:spLocks noGrp="1"/>
          </p:cNvSpPr>
          <p:nvPr>
            <p:ph type="title" idx="3"/>
          </p:nvPr>
        </p:nvSpPr>
        <p:spPr>
          <a:xfrm>
            <a:off x="3323851" y="2533250"/>
            <a:ext cx="2496300" cy="30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40" name="Google Shape;540;p21"/>
          <p:cNvSpPr txBox="1">
            <a:spLocks noGrp="1"/>
          </p:cNvSpPr>
          <p:nvPr>
            <p:ph type="subTitle" idx="4"/>
          </p:nvPr>
        </p:nvSpPr>
        <p:spPr>
          <a:xfrm>
            <a:off x="3324977" y="3013800"/>
            <a:ext cx="2496000" cy="11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541" name="Google Shape;541;p21"/>
          <p:cNvSpPr txBox="1">
            <a:spLocks noGrp="1"/>
          </p:cNvSpPr>
          <p:nvPr>
            <p:ph type="title" idx="5"/>
          </p:nvPr>
        </p:nvSpPr>
        <p:spPr>
          <a:xfrm>
            <a:off x="5943502" y="2533250"/>
            <a:ext cx="2496300" cy="30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42" name="Google Shape;542;p21"/>
          <p:cNvSpPr txBox="1">
            <a:spLocks noGrp="1"/>
          </p:cNvSpPr>
          <p:nvPr>
            <p:ph type="subTitle" idx="6"/>
          </p:nvPr>
        </p:nvSpPr>
        <p:spPr>
          <a:xfrm>
            <a:off x="5944778" y="3013800"/>
            <a:ext cx="2493900" cy="11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543" name="Google Shape;543;p21"/>
          <p:cNvGrpSpPr/>
          <p:nvPr/>
        </p:nvGrpSpPr>
        <p:grpSpPr>
          <a:xfrm rot="899970">
            <a:off x="8560376" y="4071912"/>
            <a:ext cx="215932" cy="195605"/>
            <a:chOff x="1640475" y="1197075"/>
            <a:chExt cx="55475" cy="50250"/>
          </a:xfrm>
        </p:grpSpPr>
        <p:sp>
          <p:nvSpPr>
            <p:cNvPr id="544" name="Google Shape;544;p2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7" name="Google Shape;547;p21"/>
          <p:cNvGrpSpPr/>
          <p:nvPr/>
        </p:nvGrpSpPr>
        <p:grpSpPr>
          <a:xfrm rot="-4275570">
            <a:off x="8418220" y="2480799"/>
            <a:ext cx="279618" cy="253294"/>
            <a:chOff x="1640475" y="1197075"/>
            <a:chExt cx="55475" cy="50250"/>
          </a:xfrm>
        </p:grpSpPr>
        <p:sp>
          <p:nvSpPr>
            <p:cNvPr id="548" name="Google Shape;548;p2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1" name="Google Shape;551;p21"/>
          <p:cNvSpPr/>
          <p:nvPr/>
        </p:nvSpPr>
        <p:spPr>
          <a:xfrm rot="8678282" flipH="1">
            <a:off x="1420977" y="4678346"/>
            <a:ext cx="888103" cy="20804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21"/>
          <p:cNvSpPr/>
          <p:nvPr/>
        </p:nvSpPr>
        <p:spPr>
          <a:xfrm rot="117" flipH="1">
            <a:off x="8285430" y="187427"/>
            <a:ext cx="545177" cy="12771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3" name="Google Shape;553;p21"/>
          <p:cNvGrpSpPr/>
          <p:nvPr/>
        </p:nvGrpSpPr>
        <p:grpSpPr>
          <a:xfrm rot="-4499988">
            <a:off x="179832" y="923857"/>
            <a:ext cx="290790" cy="263412"/>
            <a:chOff x="1640475" y="1197075"/>
            <a:chExt cx="55475" cy="50250"/>
          </a:xfrm>
        </p:grpSpPr>
        <p:sp>
          <p:nvSpPr>
            <p:cNvPr id="554" name="Google Shape;554;p2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7" name="Google Shape;557;p21"/>
          <p:cNvSpPr/>
          <p:nvPr/>
        </p:nvSpPr>
        <p:spPr>
          <a:xfrm>
            <a:off x="2052118" y="235569"/>
            <a:ext cx="1167574" cy="854200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21"/>
          <p:cNvSpPr/>
          <p:nvPr/>
        </p:nvSpPr>
        <p:spPr>
          <a:xfrm rot="368157">
            <a:off x="8580874" y="4415057"/>
            <a:ext cx="520982" cy="81628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8" r:id="rId6"/>
    <p:sldLayoutId id="2147483659" r:id="rId7"/>
    <p:sldLayoutId id="2147483662" r:id="rId8"/>
    <p:sldLayoutId id="2147483667" r:id="rId9"/>
    <p:sldLayoutId id="2147483675" r:id="rId10"/>
    <p:sldLayoutId id="2147483676" r:id="rId11"/>
    <p:sldLayoutId id="214748367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" name="Google Shape;862;p35"/>
          <p:cNvGrpSpPr/>
          <p:nvPr/>
        </p:nvGrpSpPr>
        <p:grpSpPr>
          <a:xfrm>
            <a:off x="1890479" y="1166405"/>
            <a:ext cx="5602245" cy="2609700"/>
            <a:chOff x="6530374" y="1560189"/>
            <a:chExt cx="1045566" cy="505315"/>
          </a:xfrm>
        </p:grpSpPr>
        <p:sp>
          <p:nvSpPr>
            <p:cNvPr id="863" name="Google Shape;863;p35"/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5"/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5"/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5"/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5"/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5"/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5"/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5"/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5"/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5"/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5"/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5"/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5"/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5"/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5"/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5"/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5"/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5"/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5"/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5"/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5"/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5"/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5"/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5"/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5"/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5"/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5"/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5"/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5"/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5"/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5"/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5"/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5"/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5"/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5"/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5"/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5"/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5"/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5"/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9" name="Google Shape;909;p35"/>
          <p:cNvSpPr txBox="1">
            <a:spLocks noGrp="1"/>
          </p:cNvSpPr>
          <p:nvPr>
            <p:ph type="ctrTitle"/>
          </p:nvPr>
        </p:nvSpPr>
        <p:spPr>
          <a:xfrm>
            <a:off x="2097259" y="1534959"/>
            <a:ext cx="5281223" cy="163770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" sz="3200" dirty="0" smtClean="0"/>
              <a:t>LANDASAN </a:t>
            </a:r>
            <a:r>
              <a:rPr lang="en" sz="3200" dirty="0"/>
              <a:t>PENDIDIKAN </a:t>
            </a:r>
            <a:r>
              <a:rPr lang="en" sz="3200" dirty="0" smtClean="0"/>
              <a:t>NASIONAL</a:t>
            </a:r>
            <a:endParaRPr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5" name="Google Shape;915;p36"/>
          <p:cNvGrpSpPr/>
          <p:nvPr/>
        </p:nvGrpSpPr>
        <p:grpSpPr>
          <a:xfrm>
            <a:off x="909177" y="598485"/>
            <a:ext cx="7158440" cy="921454"/>
            <a:chOff x="7728915" y="2370420"/>
            <a:chExt cx="1034472" cy="222546"/>
          </a:xfrm>
        </p:grpSpPr>
        <p:sp>
          <p:nvSpPr>
            <p:cNvPr id="91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3" name="Google Shape;923;p36"/>
          <p:cNvSpPr txBox="1"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KELOMPOK 6</a:t>
            </a:r>
            <a:endParaRPr dirty="0"/>
          </a:p>
        </p:txBody>
      </p:sp>
      <p:sp>
        <p:nvSpPr>
          <p:cNvPr id="924" name="Google Shape;924;p36"/>
          <p:cNvSpPr txBox="1">
            <a:spLocks noGrp="1"/>
          </p:cNvSpPr>
          <p:nvPr>
            <p:ph type="body" idx="1"/>
          </p:nvPr>
        </p:nvSpPr>
        <p:spPr>
          <a:xfrm>
            <a:off x="713225" y="1703200"/>
            <a:ext cx="77175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 smtClean="0">
                <a:latin typeface="Arial Rounded MT Bold" pitchFamily="34" charset="0"/>
              </a:rPr>
              <a:t>Anggota 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 smtClean="0">
                <a:latin typeface="Arial Rounded MT Bold" pitchFamily="34" charset="0"/>
              </a:rPr>
              <a:t>            </a:t>
            </a:r>
            <a:r>
              <a:rPr lang="en-US" sz="1800" dirty="0">
                <a:latin typeface="Arial Rounded MT Bold" pitchFamily="34" charset="0"/>
              </a:rPr>
              <a:t> </a:t>
            </a:r>
            <a:r>
              <a:rPr lang="en-US" sz="1800" dirty="0" smtClean="0">
                <a:latin typeface="Arial Rounded MT Bold" pitchFamily="34" charset="0"/>
              </a:rPr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latin typeface="Arial Rounded MT Bold" pitchFamily="34" charset="0"/>
              </a:rPr>
              <a:t> </a:t>
            </a:r>
            <a:r>
              <a:rPr lang="en-US" sz="1800" dirty="0" smtClean="0">
                <a:latin typeface="Arial Rounded MT Bold" pitchFamily="34" charset="0"/>
              </a:rPr>
              <a:t>             1.Reta Amelia   (2213022013)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latin typeface="Arial Rounded MT Bold" pitchFamily="34" charset="0"/>
              </a:rPr>
              <a:t> </a:t>
            </a:r>
            <a:r>
              <a:rPr lang="en-US" sz="1800" dirty="0" smtClean="0">
                <a:latin typeface="Arial Rounded MT Bold" pitchFamily="34" charset="0"/>
              </a:rPr>
              <a:t>             2.Dina </a:t>
            </a:r>
            <a:r>
              <a:rPr lang="en-US" sz="1800" dirty="0" err="1" smtClean="0">
                <a:latin typeface="Arial Rounded MT Bold" pitchFamily="34" charset="0"/>
              </a:rPr>
              <a:t>Andani</a:t>
            </a:r>
            <a:r>
              <a:rPr lang="en-US" sz="1800" dirty="0" smtClean="0">
                <a:latin typeface="Arial Rounded MT Bold" pitchFamily="34" charset="0"/>
              </a:rPr>
              <a:t> </a:t>
            </a:r>
            <a:r>
              <a:rPr lang="en-US" sz="1800" dirty="0" err="1" smtClean="0">
                <a:latin typeface="Arial Rounded MT Bold" pitchFamily="34" charset="0"/>
              </a:rPr>
              <a:t>Frebianti</a:t>
            </a:r>
            <a:r>
              <a:rPr lang="en-US" sz="1800" dirty="0" smtClean="0">
                <a:latin typeface="Arial Rounded MT Bold" pitchFamily="34" charset="0"/>
              </a:rPr>
              <a:t>    (2213022018)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latin typeface="Arial Rounded MT Bold" pitchFamily="34" charset="0"/>
              </a:rPr>
              <a:t> </a:t>
            </a:r>
            <a:r>
              <a:rPr lang="en-US" sz="1800" dirty="0" smtClean="0">
                <a:latin typeface="Arial Rounded MT Bold" pitchFamily="34" charset="0"/>
              </a:rPr>
              <a:t>             3.Pitria </a:t>
            </a:r>
            <a:r>
              <a:rPr lang="en-US" sz="1800" dirty="0" err="1" smtClean="0">
                <a:latin typeface="Arial Rounded MT Bold" pitchFamily="34" charset="0"/>
              </a:rPr>
              <a:t>Agustina</a:t>
            </a:r>
            <a:r>
              <a:rPr lang="en-US" sz="1800" dirty="0" smtClean="0">
                <a:latin typeface="Arial Rounded MT Bold" pitchFamily="34" charset="0"/>
              </a:rPr>
              <a:t>     (2213022021)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37"/>
          <p:cNvSpPr txBox="1">
            <a:spLocks noGrp="1"/>
          </p:cNvSpPr>
          <p:nvPr>
            <p:ph type="ctrTitle"/>
          </p:nvPr>
        </p:nvSpPr>
        <p:spPr>
          <a:xfrm flipH="1">
            <a:off x="2195736" y="915566"/>
            <a:ext cx="4602300" cy="12752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 smtClean="0"/>
              <a:t>Landasan</a:t>
            </a:r>
            <a:r>
              <a:rPr lang="en-US" sz="2800" dirty="0" smtClean="0"/>
              <a:t> </a:t>
            </a:r>
            <a:r>
              <a:rPr lang="en-US" sz="2800" dirty="0" err="1" smtClean="0"/>
              <a:t>Pendidikan</a:t>
            </a:r>
            <a:r>
              <a:rPr lang="en-US" sz="2800" dirty="0" smtClean="0"/>
              <a:t> </a:t>
            </a:r>
            <a:r>
              <a:rPr lang="en-US" sz="2800" dirty="0" err="1" smtClean="0"/>
              <a:t>Nasional</a:t>
            </a:r>
            <a:endParaRPr sz="2800" dirty="0"/>
          </a:p>
        </p:txBody>
      </p:sp>
      <p:sp>
        <p:nvSpPr>
          <p:cNvPr id="930" name="Google Shape;930;p37"/>
          <p:cNvSpPr txBox="1">
            <a:spLocks noGrp="1"/>
          </p:cNvSpPr>
          <p:nvPr>
            <p:ph type="subTitle" idx="1"/>
          </p:nvPr>
        </p:nvSpPr>
        <p:spPr>
          <a:xfrm flipH="1">
            <a:off x="2555776" y="1851670"/>
            <a:ext cx="3866788" cy="172819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tumpuan,dasar,atau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konseptual</a:t>
            </a:r>
            <a:r>
              <a:rPr lang="en-US" dirty="0" smtClean="0"/>
              <a:t> yang </a:t>
            </a:r>
            <a:r>
              <a:rPr lang="en-US" dirty="0" err="1" smtClean="0"/>
              <a:t>menyelubungi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keseluruhan.Biasanya</a:t>
            </a:r>
            <a:r>
              <a:rPr lang="en-US" dirty="0" smtClean="0"/>
              <a:t> yang </a:t>
            </a:r>
            <a:r>
              <a:rPr lang="en-US" dirty="0" err="1" smtClean="0"/>
              <a:t>dibahas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hakikat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pembelajar,situasi,proses,perubahan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38"/>
          <p:cNvSpPr/>
          <p:nvPr/>
        </p:nvSpPr>
        <p:spPr>
          <a:xfrm rot="-10709925">
            <a:off x="3336530" y="3241014"/>
            <a:ext cx="2470932" cy="735361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36" name="Google Shape;936;p38"/>
          <p:cNvSpPr/>
          <p:nvPr/>
        </p:nvSpPr>
        <p:spPr>
          <a:xfrm rot="-10679987">
            <a:off x="5967215" y="3240955"/>
            <a:ext cx="2470601" cy="735432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37" name="Google Shape;937;p38"/>
          <p:cNvSpPr/>
          <p:nvPr/>
        </p:nvSpPr>
        <p:spPr>
          <a:xfrm rot="-60166" flipH="1">
            <a:off x="728452" y="3240924"/>
            <a:ext cx="2470709" cy="735407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38" name="Google Shape;938;p38"/>
          <p:cNvSpPr/>
          <p:nvPr/>
        </p:nvSpPr>
        <p:spPr>
          <a:xfrm rot="10709925" flipH="1">
            <a:off x="3336530" y="1808389"/>
            <a:ext cx="2470932" cy="735361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39" name="Google Shape;939;p38"/>
          <p:cNvSpPr/>
          <p:nvPr/>
        </p:nvSpPr>
        <p:spPr>
          <a:xfrm rot="60166">
            <a:off x="728452" y="1808425"/>
            <a:ext cx="2470709" cy="735407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40" name="Google Shape;940;p38"/>
          <p:cNvSpPr/>
          <p:nvPr/>
        </p:nvSpPr>
        <p:spPr>
          <a:xfrm>
            <a:off x="5967103" y="1808375"/>
            <a:ext cx="2470825" cy="735419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941" name="Google Shape;941;p38"/>
          <p:cNvGrpSpPr/>
          <p:nvPr/>
        </p:nvGrpSpPr>
        <p:grpSpPr>
          <a:xfrm>
            <a:off x="1791923" y="663027"/>
            <a:ext cx="5713283" cy="735427"/>
            <a:chOff x="7728915" y="2370420"/>
            <a:chExt cx="1034472" cy="222546"/>
          </a:xfrm>
        </p:grpSpPr>
        <p:sp>
          <p:nvSpPr>
            <p:cNvPr id="942" name="Google Shape;942;p38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8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8"/>
            <p:cNvSpPr/>
            <p:nvPr/>
          </p:nvSpPr>
          <p:spPr>
            <a:xfrm>
              <a:off x="7869820" y="2384778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8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9" name="Google Shape;949;p38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800269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smtClean="0"/>
              <a:t>4.Landasan </a:t>
            </a:r>
            <a:r>
              <a:rPr lang="en-US" dirty="0" err="1" smtClean="0"/>
              <a:t>Psikologis</a:t>
            </a:r>
            <a:endParaRPr dirty="0"/>
          </a:p>
        </p:txBody>
      </p:sp>
      <p:sp>
        <p:nvSpPr>
          <p:cNvPr id="950" name="Google Shape;950;p38"/>
          <p:cNvSpPr txBox="1">
            <a:spLocks noGrp="1"/>
          </p:cNvSpPr>
          <p:nvPr>
            <p:ph type="subTitle" idx="6"/>
          </p:nvPr>
        </p:nvSpPr>
        <p:spPr>
          <a:xfrm>
            <a:off x="955694" y="4019279"/>
            <a:ext cx="2016224" cy="5686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 err="1" smtClean="0"/>
              <a:t>Pendidikan</a:t>
            </a:r>
            <a:r>
              <a:rPr lang="en-US" sz="1100" dirty="0" smtClean="0"/>
              <a:t> </a:t>
            </a:r>
            <a:r>
              <a:rPr lang="en-US" sz="1100" dirty="0" err="1" smtClean="0"/>
              <a:t>selalu</a:t>
            </a:r>
            <a:r>
              <a:rPr lang="en-US" sz="1100" dirty="0" smtClean="0"/>
              <a:t> </a:t>
            </a:r>
            <a:r>
              <a:rPr lang="en-US" sz="1100" dirty="0" err="1" smtClean="0"/>
              <a:t>melibatkan</a:t>
            </a:r>
            <a:r>
              <a:rPr lang="en-US" sz="1100" dirty="0" smtClean="0"/>
              <a:t> </a:t>
            </a:r>
            <a:r>
              <a:rPr lang="en-US" sz="1100" dirty="0" err="1" smtClean="0"/>
              <a:t>aspek</a:t>
            </a:r>
            <a:r>
              <a:rPr lang="en-US" sz="1100" dirty="0" smtClean="0"/>
              <a:t> </a:t>
            </a:r>
            <a:r>
              <a:rPr lang="en-US" sz="1100" dirty="0" err="1" smtClean="0"/>
              <a:t>kejiwaan</a:t>
            </a:r>
            <a:r>
              <a:rPr lang="en-US" sz="1100" dirty="0" smtClean="0"/>
              <a:t> </a:t>
            </a:r>
            <a:r>
              <a:rPr lang="en-US" sz="1100" dirty="0" err="1" smtClean="0"/>
              <a:t>manusia</a:t>
            </a:r>
            <a:endParaRPr sz="1100" dirty="0"/>
          </a:p>
        </p:txBody>
      </p:sp>
      <p:sp>
        <p:nvSpPr>
          <p:cNvPr id="951" name="Google Shape;951;p38"/>
          <p:cNvSpPr txBox="1">
            <a:spLocks noGrp="1"/>
          </p:cNvSpPr>
          <p:nvPr>
            <p:ph type="title"/>
          </p:nvPr>
        </p:nvSpPr>
        <p:spPr>
          <a:xfrm>
            <a:off x="2381481" y="692286"/>
            <a:ext cx="45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Landasan-Landasan</a:t>
            </a:r>
            <a:endParaRPr dirty="0"/>
          </a:p>
        </p:txBody>
      </p:sp>
      <p:sp>
        <p:nvSpPr>
          <p:cNvPr id="952" name="Google Shape;952;p38">
            <a:hlinkClick r:id="rId3" action="ppaction://hlinksldjump"/>
          </p:cNvPr>
          <p:cNvSpPr txBox="1">
            <a:spLocks noGrp="1"/>
          </p:cNvSpPr>
          <p:nvPr>
            <p:ph type="title" idx="2"/>
          </p:nvPr>
        </p:nvSpPr>
        <p:spPr>
          <a:xfrm>
            <a:off x="800269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smtClean="0"/>
              <a:t>1.Landasan </a:t>
            </a:r>
            <a:r>
              <a:rPr lang="en-US" dirty="0" err="1" smtClean="0"/>
              <a:t>Filosopis</a:t>
            </a:r>
            <a:endParaRPr dirty="0"/>
          </a:p>
        </p:txBody>
      </p:sp>
      <p:sp>
        <p:nvSpPr>
          <p:cNvPr id="953" name="Google Shape;953;p38"/>
          <p:cNvSpPr txBox="1">
            <a:spLocks noGrp="1"/>
          </p:cNvSpPr>
          <p:nvPr>
            <p:ph type="subTitle" idx="1"/>
          </p:nvPr>
        </p:nvSpPr>
        <p:spPr>
          <a:xfrm>
            <a:off x="827583" y="2659225"/>
            <a:ext cx="2261043" cy="41658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 err="1" smtClean="0"/>
              <a:t>Filsafat</a:t>
            </a:r>
            <a:r>
              <a:rPr lang="en-US" sz="1100" dirty="0" smtClean="0"/>
              <a:t> </a:t>
            </a:r>
            <a:r>
              <a:rPr lang="en-US" sz="1100" dirty="0" err="1" smtClean="0"/>
              <a:t>pendidikan</a:t>
            </a:r>
            <a:r>
              <a:rPr lang="en-US" sz="1100" dirty="0" smtClean="0"/>
              <a:t> </a:t>
            </a:r>
            <a:r>
              <a:rPr lang="en-US" sz="1100" dirty="0" err="1" smtClean="0"/>
              <a:t>nasional</a:t>
            </a:r>
            <a:r>
              <a:rPr lang="en-US" sz="1100" dirty="0" smtClean="0"/>
              <a:t> </a:t>
            </a:r>
            <a:r>
              <a:rPr lang="en-US" sz="1100" dirty="0" err="1" smtClean="0"/>
              <a:t>indonesia</a:t>
            </a:r>
            <a:r>
              <a:rPr lang="en-US" sz="1100" dirty="0" smtClean="0"/>
              <a:t> </a:t>
            </a:r>
            <a:r>
              <a:rPr lang="en-US" sz="1100" dirty="0" err="1" smtClean="0"/>
              <a:t>berakar</a:t>
            </a:r>
            <a:r>
              <a:rPr lang="en-US" sz="1100" dirty="0" smtClean="0"/>
              <a:t> </a:t>
            </a:r>
            <a:r>
              <a:rPr lang="en-US" sz="1100" dirty="0" err="1" smtClean="0"/>
              <a:t>pada</a:t>
            </a:r>
            <a:r>
              <a:rPr lang="en-US" sz="1100" dirty="0" smtClean="0"/>
              <a:t> </a:t>
            </a:r>
            <a:r>
              <a:rPr lang="en-US" sz="1100" dirty="0" err="1" smtClean="0"/>
              <a:t>nila</a:t>
            </a:r>
            <a:r>
              <a:rPr lang="en-US" sz="1100" dirty="0" smtClean="0"/>
              <a:t> </a:t>
            </a:r>
            <a:r>
              <a:rPr lang="en-US" sz="1100" dirty="0" err="1" smtClean="0"/>
              <a:t>nilai</a:t>
            </a:r>
            <a:r>
              <a:rPr lang="en-US" sz="1100" dirty="0" smtClean="0"/>
              <a:t> </a:t>
            </a:r>
            <a:r>
              <a:rPr lang="en-US" sz="1100" dirty="0" err="1" smtClean="0"/>
              <a:t>budaya</a:t>
            </a:r>
            <a:r>
              <a:rPr lang="en-US" sz="1100" dirty="0" smtClean="0"/>
              <a:t> yang </a:t>
            </a:r>
            <a:r>
              <a:rPr lang="en-US" sz="1100" dirty="0" err="1" smtClean="0"/>
              <a:t>terkandung</a:t>
            </a:r>
            <a:r>
              <a:rPr lang="en-US" sz="1100" dirty="0" smtClean="0"/>
              <a:t> </a:t>
            </a:r>
            <a:r>
              <a:rPr lang="en-US" sz="1100" dirty="0" err="1" smtClean="0"/>
              <a:t>pada</a:t>
            </a:r>
            <a:r>
              <a:rPr lang="en-US" sz="1100" dirty="0" smtClean="0"/>
              <a:t> </a:t>
            </a:r>
            <a:r>
              <a:rPr lang="en-US" sz="1100" dirty="0" err="1" smtClean="0"/>
              <a:t>pancasila</a:t>
            </a:r>
            <a:endParaRPr sz="1100" dirty="0"/>
          </a:p>
        </p:txBody>
      </p:sp>
      <p:sp>
        <p:nvSpPr>
          <p:cNvPr id="954" name="Google Shape;954;p38">
            <a:hlinkClick r:id="rId4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419624" y="1911450"/>
            <a:ext cx="2305500" cy="5277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smtClean="0"/>
              <a:t>2.Landasan </a:t>
            </a:r>
            <a:r>
              <a:rPr lang="en-US" dirty="0" err="1" smtClean="0"/>
              <a:t>Sosiologis</a:t>
            </a:r>
            <a:endParaRPr dirty="0"/>
          </a:p>
        </p:txBody>
      </p:sp>
      <p:sp>
        <p:nvSpPr>
          <p:cNvPr id="955" name="Google Shape;955;p38"/>
          <p:cNvSpPr txBox="1">
            <a:spLocks noGrp="1"/>
          </p:cNvSpPr>
          <p:nvPr>
            <p:ph type="subTitle" idx="4"/>
          </p:nvPr>
        </p:nvSpPr>
        <p:spPr>
          <a:xfrm>
            <a:off x="3324974" y="2650375"/>
            <a:ext cx="249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 err="1" smtClean="0"/>
              <a:t>Merupakan</a:t>
            </a:r>
            <a:r>
              <a:rPr lang="en-US" sz="1100" dirty="0" smtClean="0"/>
              <a:t> </a:t>
            </a:r>
            <a:r>
              <a:rPr lang="en-US" sz="1100" dirty="0" err="1" smtClean="0"/>
              <a:t>suatu</a:t>
            </a:r>
            <a:r>
              <a:rPr lang="en-US" sz="1100" dirty="0" smtClean="0"/>
              <a:t> proses </a:t>
            </a:r>
            <a:r>
              <a:rPr lang="en-US" sz="1100" dirty="0" err="1" smtClean="0"/>
              <a:t>interaksi</a:t>
            </a:r>
            <a:r>
              <a:rPr lang="en-US" sz="1100" dirty="0" smtClean="0"/>
              <a:t> </a:t>
            </a:r>
            <a:r>
              <a:rPr lang="en-US" sz="1100" dirty="0" err="1" smtClean="0"/>
              <a:t>antara</a:t>
            </a:r>
            <a:r>
              <a:rPr lang="en-US" sz="1100" dirty="0" smtClean="0"/>
              <a:t> </a:t>
            </a:r>
            <a:r>
              <a:rPr lang="en-US" sz="1100" dirty="0" err="1" smtClean="0"/>
              <a:t>dua</a:t>
            </a:r>
            <a:r>
              <a:rPr lang="en-US" sz="1100" dirty="0" smtClean="0"/>
              <a:t> </a:t>
            </a:r>
            <a:r>
              <a:rPr lang="en-US" sz="1100" dirty="0" err="1" smtClean="0"/>
              <a:t>individu</a:t>
            </a:r>
            <a:r>
              <a:rPr lang="en-US" sz="1100" dirty="0" smtClean="0"/>
              <a:t> </a:t>
            </a:r>
            <a:r>
              <a:rPr lang="en-US" sz="1100" dirty="0" err="1" smtClean="0"/>
              <a:t>bahkan</a:t>
            </a:r>
            <a:r>
              <a:rPr lang="en-US" sz="1100" dirty="0" smtClean="0"/>
              <a:t> </a:t>
            </a:r>
            <a:r>
              <a:rPr lang="en-US" sz="1100" dirty="0" err="1" smtClean="0"/>
              <a:t>dua</a:t>
            </a:r>
            <a:r>
              <a:rPr lang="en-US" sz="1100" dirty="0" smtClean="0"/>
              <a:t> </a:t>
            </a:r>
            <a:r>
              <a:rPr lang="en-US" sz="1100" dirty="0" err="1" smtClean="0"/>
              <a:t>generasi</a:t>
            </a:r>
            <a:r>
              <a:rPr lang="en-US" sz="1100" dirty="0" smtClean="0"/>
              <a:t> yang </a:t>
            </a:r>
            <a:r>
              <a:rPr lang="en-US" sz="1100" dirty="0" err="1" smtClean="0"/>
              <a:t>memungkinkan</a:t>
            </a:r>
            <a:r>
              <a:rPr lang="en-US" sz="1100" dirty="0" smtClean="0"/>
              <a:t> </a:t>
            </a:r>
            <a:r>
              <a:rPr lang="en-US" sz="1100" dirty="0" err="1" smtClean="0"/>
              <a:t>dari</a:t>
            </a:r>
            <a:r>
              <a:rPr lang="en-US" sz="1100" dirty="0" smtClean="0"/>
              <a:t> </a:t>
            </a:r>
            <a:r>
              <a:rPr lang="en-US" sz="1100" dirty="0" err="1" smtClean="0"/>
              <a:t>generasi</a:t>
            </a:r>
            <a:r>
              <a:rPr lang="en-US" sz="1100" dirty="0" smtClean="0"/>
              <a:t> </a:t>
            </a:r>
            <a:r>
              <a:rPr lang="en-US" sz="1100" dirty="0" err="1" smtClean="0"/>
              <a:t>ke</a:t>
            </a:r>
            <a:r>
              <a:rPr lang="en-US" sz="1100" dirty="0" smtClean="0"/>
              <a:t> </a:t>
            </a:r>
            <a:r>
              <a:rPr lang="en-US" sz="1100" dirty="0" err="1" smtClean="0"/>
              <a:t>generasi</a:t>
            </a:r>
            <a:endParaRPr sz="1100" dirty="0"/>
          </a:p>
        </p:txBody>
      </p:sp>
      <p:sp>
        <p:nvSpPr>
          <p:cNvPr id="956" name="Google Shape;956;p38">
            <a:hlinkClick r:id="" action="ppaction://noaction"/>
          </p:cNvPr>
          <p:cNvSpPr txBox="1">
            <a:spLocks noGrp="1"/>
          </p:cNvSpPr>
          <p:nvPr>
            <p:ph type="title" idx="7"/>
          </p:nvPr>
        </p:nvSpPr>
        <p:spPr>
          <a:xfrm>
            <a:off x="3419624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smtClean="0"/>
              <a:t>5.Landasan </a:t>
            </a:r>
            <a:r>
              <a:rPr lang="en-US" dirty="0" err="1" smtClean="0"/>
              <a:t>Ilmiah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endParaRPr dirty="0"/>
          </a:p>
        </p:txBody>
      </p:sp>
      <p:sp>
        <p:nvSpPr>
          <p:cNvPr id="957" name="Google Shape;957;p38"/>
          <p:cNvSpPr txBox="1">
            <a:spLocks noGrp="1"/>
          </p:cNvSpPr>
          <p:nvPr>
            <p:ph type="subTitle" idx="8"/>
          </p:nvPr>
        </p:nvSpPr>
        <p:spPr>
          <a:xfrm>
            <a:off x="3324749" y="4083775"/>
            <a:ext cx="249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 err="1" smtClean="0"/>
              <a:t>Pendidikan</a:t>
            </a:r>
            <a:r>
              <a:rPr lang="en-US" sz="1100" dirty="0" smtClean="0"/>
              <a:t> </a:t>
            </a:r>
            <a:r>
              <a:rPr lang="en-US" sz="1100" dirty="0" err="1" smtClean="0"/>
              <a:t>serta</a:t>
            </a:r>
            <a:r>
              <a:rPr lang="en-US" sz="1100" dirty="0" smtClean="0"/>
              <a:t> </a:t>
            </a:r>
            <a:r>
              <a:rPr lang="en-US" sz="1100" dirty="0" err="1" smtClean="0"/>
              <a:t>ilmu</a:t>
            </a:r>
            <a:r>
              <a:rPr lang="en-US" sz="1100" dirty="0" smtClean="0"/>
              <a:t> </a:t>
            </a:r>
            <a:r>
              <a:rPr lang="en-US" sz="1100" dirty="0" err="1" smtClean="0"/>
              <a:t>pengetahuan</a:t>
            </a:r>
            <a:r>
              <a:rPr lang="en-US" sz="1100" dirty="0" smtClean="0"/>
              <a:t> </a:t>
            </a:r>
            <a:r>
              <a:rPr lang="en-US" sz="1100" dirty="0" err="1" smtClean="0"/>
              <a:t>dan</a:t>
            </a:r>
            <a:r>
              <a:rPr lang="en-US" sz="1100" dirty="0" smtClean="0"/>
              <a:t> </a:t>
            </a:r>
            <a:r>
              <a:rPr lang="en-US" sz="1100" dirty="0" err="1" smtClean="0"/>
              <a:t>teknologi</a:t>
            </a:r>
            <a:r>
              <a:rPr lang="en-US" sz="1100" dirty="0" smtClean="0"/>
              <a:t> </a:t>
            </a:r>
            <a:r>
              <a:rPr lang="en-US" sz="1100" dirty="0" err="1" smtClean="0"/>
              <a:t>mempunyai</a:t>
            </a:r>
            <a:r>
              <a:rPr lang="en-US" sz="1100" dirty="0" smtClean="0"/>
              <a:t> </a:t>
            </a:r>
            <a:r>
              <a:rPr lang="en-US" sz="1100" dirty="0" err="1" smtClean="0"/>
              <a:t>kaitan</a:t>
            </a:r>
            <a:r>
              <a:rPr lang="en-US" sz="1100" dirty="0" smtClean="0"/>
              <a:t> yang </a:t>
            </a:r>
            <a:r>
              <a:rPr lang="en-US" sz="1100" dirty="0" err="1" smtClean="0"/>
              <a:t>erat</a:t>
            </a:r>
            <a:r>
              <a:rPr lang="en-US" sz="1100" dirty="0" smtClean="0"/>
              <a:t> di </a:t>
            </a:r>
            <a:r>
              <a:rPr lang="en-US" sz="1100" dirty="0" err="1" smtClean="0"/>
              <a:t>dalam</a:t>
            </a:r>
            <a:r>
              <a:rPr lang="en-US" sz="1100" dirty="0" smtClean="0"/>
              <a:t> </a:t>
            </a:r>
            <a:r>
              <a:rPr lang="en-US" sz="1100" dirty="0" err="1" smtClean="0"/>
              <a:t>pendidikan</a:t>
            </a:r>
            <a:endParaRPr sz="1100" dirty="0"/>
          </a:p>
        </p:txBody>
      </p:sp>
      <p:sp>
        <p:nvSpPr>
          <p:cNvPr id="958" name="Google Shape;958;p38">
            <a:hlinkClick r:id="rId5" action="ppaction://hlinksldjump"/>
          </p:cNvPr>
          <p:cNvSpPr txBox="1">
            <a:spLocks noGrp="1"/>
          </p:cNvSpPr>
          <p:nvPr>
            <p:ph type="title" idx="9"/>
          </p:nvPr>
        </p:nvSpPr>
        <p:spPr>
          <a:xfrm>
            <a:off x="6038978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smtClean="0"/>
              <a:t>3.Landasan </a:t>
            </a:r>
            <a:r>
              <a:rPr lang="en-US" dirty="0" err="1" smtClean="0"/>
              <a:t>Kultural</a:t>
            </a:r>
            <a:endParaRPr dirty="0"/>
          </a:p>
        </p:txBody>
      </p:sp>
      <p:sp>
        <p:nvSpPr>
          <p:cNvPr id="959" name="Google Shape;959;p38"/>
          <p:cNvSpPr txBox="1">
            <a:spLocks noGrp="1"/>
          </p:cNvSpPr>
          <p:nvPr>
            <p:ph type="subTitle" idx="13"/>
          </p:nvPr>
        </p:nvSpPr>
        <p:spPr>
          <a:xfrm>
            <a:off x="5944778" y="2650375"/>
            <a:ext cx="2493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 err="1" smtClean="0"/>
              <a:t>Pendidikan</a:t>
            </a:r>
            <a:r>
              <a:rPr lang="en-US" sz="1100" dirty="0" smtClean="0"/>
              <a:t> </a:t>
            </a:r>
            <a:r>
              <a:rPr lang="en-US" sz="1100" dirty="0" err="1" smtClean="0"/>
              <a:t>selalu</a:t>
            </a:r>
            <a:r>
              <a:rPr lang="en-US" sz="1100" dirty="0" smtClean="0"/>
              <a:t> </a:t>
            </a:r>
            <a:r>
              <a:rPr lang="en-US" sz="1100" dirty="0" err="1" smtClean="0"/>
              <a:t>terkait</a:t>
            </a:r>
            <a:r>
              <a:rPr lang="en-US" sz="1100" dirty="0" smtClean="0"/>
              <a:t> </a:t>
            </a:r>
            <a:r>
              <a:rPr lang="en-US" sz="1100" dirty="0" err="1" smtClean="0"/>
              <a:t>dengan</a:t>
            </a:r>
            <a:r>
              <a:rPr lang="en-US" sz="1100" dirty="0" smtClean="0"/>
              <a:t> </a:t>
            </a:r>
            <a:r>
              <a:rPr lang="en-US" sz="1100" dirty="0" err="1" smtClean="0"/>
              <a:t>manusia,sedangkan</a:t>
            </a:r>
            <a:r>
              <a:rPr lang="en-US" sz="1100" dirty="0" smtClean="0"/>
              <a:t> </a:t>
            </a:r>
            <a:r>
              <a:rPr lang="en-US" sz="1100" dirty="0" err="1" smtClean="0"/>
              <a:t>setiap</a:t>
            </a:r>
            <a:r>
              <a:rPr lang="en-US" sz="1100" dirty="0" smtClean="0"/>
              <a:t> </a:t>
            </a:r>
            <a:r>
              <a:rPr lang="en-US" sz="1100" dirty="0" err="1" smtClean="0"/>
              <a:t>manusia</a:t>
            </a:r>
            <a:r>
              <a:rPr lang="en-US" sz="1100" dirty="0" smtClean="0"/>
              <a:t> </a:t>
            </a:r>
            <a:r>
              <a:rPr lang="en-US" sz="1100" dirty="0" err="1" smtClean="0"/>
              <a:t>selalu</a:t>
            </a:r>
            <a:r>
              <a:rPr lang="en-US" sz="1100" dirty="0" smtClean="0"/>
              <a:t> </a:t>
            </a:r>
            <a:r>
              <a:rPr lang="en-US" sz="1100" dirty="0" err="1" smtClean="0"/>
              <a:t>menjadi</a:t>
            </a:r>
            <a:r>
              <a:rPr lang="en-US" sz="1100" dirty="0" smtClean="0"/>
              <a:t> </a:t>
            </a:r>
            <a:r>
              <a:rPr lang="en-US" sz="1100" dirty="0" err="1" smtClean="0"/>
              <a:t>anggota</a:t>
            </a:r>
            <a:r>
              <a:rPr lang="en-US" sz="1100" dirty="0" smtClean="0"/>
              <a:t> </a:t>
            </a:r>
            <a:r>
              <a:rPr lang="en-US" sz="1100" dirty="0" err="1" smtClean="0"/>
              <a:t>masyarakat</a:t>
            </a:r>
            <a:r>
              <a:rPr lang="en-US" sz="1100" dirty="0" smtClean="0"/>
              <a:t> </a:t>
            </a:r>
            <a:r>
              <a:rPr lang="en-US" sz="1100" dirty="0" err="1" smtClean="0"/>
              <a:t>dan</a:t>
            </a:r>
            <a:r>
              <a:rPr lang="en-US" sz="1100" dirty="0" smtClean="0"/>
              <a:t> </a:t>
            </a:r>
            <a:r>
              <a:rPr lang="en-US" sz="1100" dirty="0" err="1" smtClean="0"/>
              <a:t>pendukung</a:t>
            </a:r>
            <a:r>
              <a:rPr lang="en-US" sz="1100" dirty="0" smtClean="0"/>
              <a:t> </a:t>
            </a:r>
            <a:r>
              <a:rPr lang="en-US" sz="1100" dirty="0" err="1" smtClean="0"/>
              <a:t>budaya</a:t>
            </a:r>
            <a:r>
              <a:rPr lang="en-US" sz="1100" dirty="0" smtClean="0"/>
              <a:t> </a:t>
            </a:r>
            <a:r>
              <a:rPr lang="en-US" sz="1100" dirty="0" err="1" smtClean="0"/>
              <a:t>tertentu</a:t>
            </a:r>
            <a:endParaRPr sz="1100" dirty="0"/>
          </a:p>
        </p:txBody>
      </p:sp>
      <p:sp>
        <p:nvSpPr>
          <p:cNvPr id="960" name="Google Shape;960;p38">
            <a:hlinkClick r:id="" action="ppaction://noaction"/>
          </p:cNvPr>
          <p:cNvSpPr txBox="1">
            <a:spLocks noGrp="1"/>
          </p:cNvSpPr>
          <p:nvPr>
            <p:ph type="title" idx="14"/>
          </p:nvPr>
        </p:nvSpPr>
        <p:spPr>
          <a:xfrm>
            <a:off x="6038978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smtClean="0"/>
              <a:t>6.Landasan </a:t>
            </a:r>
            <a:r>
              <a:rPr lang="en-US" dirty="0" err="1" smtClean="0"/>
              <a:t>Yuridis</a:t>
            </a:r>
            <a:endParaRPr dirty="0"/>
          </a:p>
        </p:txBody>
      </p:sp>
      <p:sp>
        <p:nvSpPr>
          <p:cNvPr id="961" name="Google Shape;961;p38"/>
          <p:cNvSpPr txBox="1">
            <a:spLocks noGrp="1"/>
          </p:cNvSpPr>
          <p:nvPr>
            <p:ph type="subTitle" idx="15"/>
          </p:nvPr>
        </p:nvSpPr>
        <p:spPr>
          <a:xfrm>
            <a:off x="5955132" y="4083918"/>
            <a:ext cx="2482795" cy="86409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 err="1" smtClean="0"/>
              <a:t>Pendidikan</a:t>
            </a:r>
            <a:r>
              <a:rPr lang="en-US" sz="1100" dirty="0" smtClean="0"/>
              <a:t> </a:t>
            </a:r>
            <a:r>
              <a:rPr lang="en-US" sz="1100" dirty="0" err="1" smtClean="0"/>
              <a:t>nasional</a:t>
            </a:r>
            <a:r>
              <a:rPr lang="en-US" sz="1100" dirty="0" smtClean="0"/>
              <a:t> </a:t>
            </a:r>
            <a:r>
              <a:rPr lang="en-US" sz="1100" dirty="0" err="1" smtClean="0"/>
              <a:t>perlu</a:t>
            </a:r>
            <a:r>
              <a:rPr lang="en-US" sz="1100" dirty="0" smtClean="0"/>
              <a:t> </a:t>
            </a:r>
            <a:r>
              <a:rPr lang="en-US" sz="1100" dirty="0" err="1" smtClean="0"/>
              <a:t>pelaksanaannya</a:t>
            </a:r>
            <a:r>
              <a:rPr lang="en-US" sz="1100" dirty="0" smtClean="0"/>
              <a:t> </a:t>
            </a:r>
            <a:r>
              <a:rPr lang="en-US" sz="1100" dirty="0" err="1" smtClean="0"/>
              <a:t>berdasarkan</a:t>
            </a:r>
            <a:r>
              <a:rPr lang="en-US" sz="1100" dirty="0" smtClean="0"/>
              <a:t> </a:t>
            </a:r>
            <a:r>
              <a:rPr lang="en-US" sz="1100" dirty="0" err="1" smtClean="0"/>
              <a:t>undang</a:t>
            </a:r>
            <a:r>
              <a:rPr lang="en-US" sz="1100" dirty="0" smtClean="0"/>
              <a:t> </a:t>
            </a:r>
            <a:r>
              <a:rPr lang="en-US" sz="1100" dirty="0" err="1" smtClean="0"/>
              <a:t>undang</a:t>
            </a:r>
            <a:r>
              <a:rPr lang="en-US" sz="1100" dirty="0" smtClean="0"/>
              <a:t> </a:t>
            </a:r>
            <a:r>
              <a:rPr lang="en-US" sz="1100" dirty="0" err="1" smtClean="0"/>
              <a:t>karena</a:t>
            </a:r>
            <a:r>
              <a:rPr lang="en-US" sz="1100" dirty="0" smtClean="0"/>
              <a:t> </a:t>
            </a:r>
            <a:r>
              <a:rPr lang="en-US" sz="1100" dirty="0" err="1" smtClean="0"/>
              <a:t>hakikatnya</a:t>
            </a:r>
            <a:r>
              <a:rPr lang="en-US" sz="1100" dirty="0" smtClean="0"/>
              <a:t> </a:t>
            </a:r>
            <a:r>
              <a:rPr lang="en-US" sz="1100" dirty="0" err="1" smtClean="0"/>
              <a:t>adalah</a:t>
            </a:r>
            <a:r>
              <a:rPr lang="en-US" sz="1100" dirty="0" smtClean="0"/>
              <a:t> </a:t>
            </a:r>
            <a:r>
              <a:rPr lang="en-US" sz="1100" dirty="0" err="1" smtClean="0"/>
              <a:t>perwujudan</a:t>
            </a:r>
            <a:r>
              <a:rPr lang="en-US" sz="1100" dirty="0" smtClean="0"/>
              <a:t> </a:t>
            </a:r>
            <a:r>
              <a:rPr lang="en-US" sz="1100" dirty="0" err="1" smtClean="0"/>
              <a:t>dari</a:t>
            </a:r>
            <a:r>
              <a:rPr lang="en-US" sz="1100" dirty="0" smtClean="0"/>
              <a:t> </a:t>
            </a:r>
            <a:r>
              <a:rPr lang="en-US" sz="1100" dirty="0" err="1" smtClean="0"/>
              <a:t>kehendak</a:t>
            </a:r>
            <a:r>
              <a:rPr lang="en-US" sz="1100" dirty="0" smtClean="0"/>
              <a:t> UUD 1945 </a:t>
            </a:r>
            <a:r>
              <a:rPr lang="en-US" sz="1100" dirty="0" err="1" smtClean="0"/>
              <a:t>utamanya</a:t>
            </a:r>
            <a:r>
              <a:rPr lang="en-US" sz="1100" dirty="0" smtClean="0"/>
              <a:t> </a:t>
            </a:r>
            <a:r>
              <a:rPr lang="en-US" sz="1100" dirty="0" err="1" smtClean="0"/>
              <a:t>pasal</a:t>
            </a:r>
            <a:r>
              <a:rPr lang="en-US" sz="1100" dirty="0" smtClean="0"/>
              <a:t> 31</a:t>
            </a:r>
            <a:endParaRPr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6" name="Google Shape;1286;p45"/>
          <p:cNvGrpSpPr/>
          <p:nvPr/>
        </p:nvGrpSpPr>
        <p:grpSpPr>
          <a:xfrm>
            <a:off x="2148743" y="786326"/>
            <a:ext cx="5073028" cy="2341984"/>
            <a:chOff x="7728915" y="1917859"/>
            <a:chExt cx="1034486" cy="222599"/>
          </a:xfrm>
        </p:grpSpPr>
        <p:sp>
          <p:nvSpPr>
            <p:cNvPr id="1287" name="Google Shape;1287;p45"/>
            <p:cNvSpPr/>
            <p:nvPr/>
          </p:nvSpPr>
          <p:spPr>
            <a:xfrm>
              <a:off x="8619035" y="1957671"/>
              <a:ext cx="135129" cy="175206"/>
            </a:xfrm>
            <a:custGeom>
              <a:avLst/>
              <a:gdLst/>
              <a:ahLst/>
              <a:cxnLst/>
              <a:rect l="l" t="t" r="r" b="b"/>
              <a:pathLst>
                <a:path w="2549" h="3305" extrusionOk="0">
                  <a:moveTo>
                    <a:pt x="2549" y="0"/>
                  </a:moveTo>
                  <a:cubicBezTo>
                    <a:pt x="2549" y="0"/>
                    <a:pt x="2548" y="0"/>
                    <a:pt x="2548" y="1"/>
                  </a:cubicBezTo>
                  <a:lnTo>
                    <a:pt x="2548" y="1"/>
                  </a:lnTo>
                  <a:cubicBezTo>
                    <a:pt x="2548" y="0"/>
                    <a:pt x="2549" y="0"/>
                    <a:pt x="2549" y="0"/>
                  </a:cubicBezTo>
                  <a:close/>
                  <a:moveTo>
                    <a:pt x="999" y="255"/>
                  </a:moveTo>
                  <a:cubicBezTo>
                    <a:pt x="1054" y="255"/>
                    <a:pt x="1109" y="256"/>
                    <a:pt x="1163" y="259"/>
                  </a:cubicBezTo>
                  <a:cubicBezTo>
                    <a:pt x="1206" y="261"/>
                    <a:pt x="1206" y="322"/>
                    <a:pt x="1163" y="325"/>
                  </a:cubicBezTo>
                  <a:cubicBezTo>
                    <a:pt x="1109" y="327"/>
                    <a:pt x="1054" y="328"/>
                    <a:pt x="999" y="328"/>
                  </a:cubicBezTo>
                  <a:cubicBezTo>
                    <a:pt x="889" y="328"/>
                    <a:pt x="778" y="325"/>
                    <a:pt x="668" y="322"/>
                  </a:cubicBezTo>
                  <a:cubicBezTo>
                    <a:pt x="628" y="321"/>
                    <a:pt x="629" y="263"/>
                    <a:pt x="668" y="262"/>
                  </a:cubicBezTo>
                  <a:cubicBezTo>
                    <a:pt x="778" y="259"/>
                    <a:pt x="889" y="255"/>
                    <a:pt x="999" y="255"/>
                  </a:cubicBezTo>
                  <a:close/>
                  <a:moveTo>
                    <a:pt x="1958" y="347"/>
                  </a:moveTo>
                  <a:cubicBezTo>
                    <a:pt x="2042" y="347"/>
                    <a:pt x="2125" y="350"/>
                    <a:pt x="2207" y="360"/>
                  </a:cubicBezTo>
                  <a:cubicBezTo>
                    <a:pt x="2247" y="366"/>
                    <a:pt x="2247" y="417"/>
                    <a:pt x="2207" y="422"/>
                  </a:cubicBezTo>
                  <a:cubicBezTo>
                    <a:pt x="2127" y="432"/>
                    <a:pt x="2045" y="435"/>
                    <a:pt x="1963" y="435"/>
                  </a:cubicBezTo>
                  <a:cubicBezTo>
                    <a:pt x="1829" y="435"/>
                    <a:pt x="1694" y="427"/>
                    <a:pt x="1562" y="425"/>
                  </a:cubicBezTo>
                  <a:cubicBezTo>
                    <a:pt x="1517" y="425"/>
                    <a:pt x="1517" y="357"/>
                    <a:pt x="1562" y="357"/>
                  </a:cubicBezTo>
                  <a:cubicBezTo>
                    <a:pt x="1692" y="355"/>
                    <a:pt x="1825" y="347"/>
                    <a:pt x="1958" y="347"/>
                  </a:cubicBezTo>
                  <a:close/>
                  <a:moveTo>
                    <a:pt x="1261" y="2801"/>
                  </a:moveTo>
                  <a:cubicBezTo>
                    <a:pt x="1263" y="2801"/>
                    <a:pt x="1266" y="2802"/>
                    <a:pt x="1269" y="2802"/>
                  </a:cubicBezTo>
                  <a:cubicBezTo>
                    <a:pt x="1481" y="2855"/>
                    <a:pt x="1692" y="2877"/>
                    <a:pt x="1909" y="2894"/>
                  </a:cubicBezTo>
                  <a:cubicBezTo>
                    <a:pt x="1949" y="2897"/>
                    <a:pt x="1950" y="2955"/>
                    <a:pt x="1909" y="2957"/>
                  </a:cubicBezTo>
                  <a:cubicBezTo>
                    <a:pt x="1891" y="2958"/>
                    <a:pt x="1873" y="2958"/>
                    <a:pt x="1855" y="2958"/>
                  </a:cubicBezTo>
                  <a:cubicBezTo>
                    <a:pt x="1652" y="2958"/>
                    <a:pt x="1447" y="2920"/>
                    <a:pt x="1253" y="2864"/>
                  </a:cubicBezTo>
                  <a:cubicBezTo>
                    <a:pt x="1216" y="2853"/>
                    <a:pt x="1227" y="2801"/>
                    <a:pt x="1261" y="2801"/>
                  </a:cubicBezTo>
                  <a:close/>
                  <a:moveTo>
                    <a:pt x="2548" y="1"/>
                  </a:moveTo>
                  <a:cubicBezTo>
                    <a:pt x="2390" y="75"/>
                    <a:pt x="2206" y="93"/>
                    <a:pt x="2020" y="93"/>
                  </a:cubicBezTo>
                  <a:cubicBezTo>
                    <a:pt x="1861" y="93"/>
                    <a:pt x="1699" y="80"/>
                    <a:pt x="1549" y="77"/>
                  </a:cubicBezTo>
                  <a:cubicBezTo>
                    <a:pt x="1232" y="74"/>
                    <a:pt x="916" y="70"/>
                    <a:pt x="599" y="48"/>
                  </a:cubicBezTo>
                  <a:lnTo>
                    <a:pt x="599" y="48"/>
                  </a:lnTo>
                  <a:cubicBezTo>
                    <a:pt x="661" y="876"/>
                    <a:pt x="712" y="1715"/>
                    <a:pt x="658" y="2537"/>
                  </a:cubicBezTo>
                  <a:cubicBezTo>
                    <a:pt x="663" y="2549"/>
                    <a:pt x="663" y="2564"/>
                    <a:pt x="652" y="2579"/>
                  </a:cubicBezTo>
                  <a:cubicBezTo>
                    <a:pt x="574" y="2685"/>
                    <a:pt x="489" y="2787"/>
                    <a:pt x="401" y="2889"/>
                  </a:cubicBezTo>
                  <a:cubicBezTo>
                    <a:pt x="554" y="2867"/>
                    <a:pt x="709" y="2844"/>
                    <a:pt x="865" y="2841"/>
                  </a:cubicBezTo>
                  <a:cubicBezTo>
                    <a:pt x="895" y="2841"/>
                    <a:pt x="903" y="2889"/>
                    <a:pt x="873" y="2895"/>
                  </a:cubicBezTo>
                  <a:cubicBezTo>
                    <a:pt x="707" y="2928"/>
                    <a:pt x="537" y="2940"/>
                    <a:pt x="370" y="2955"/>
                  </a:cubicBezTo>
                  <a:cubicBezTo>
                    <a:pt x="368" y="2955"/>
                    <a:pt x="367" y="2955"/>
                    <a:pt x="366" y="2955"/>
                  </a:cubicBezTo>
                  <a:cubicBezTo>
                    <a:pt x="358" y="2955"/>
                    <a:pt x="353" y="2952"/>
                    <a:pt x="348" y="2949"/>
                  </a:cubicBezTo>
                  <a:cubicBezTo>
                    <a:pt x="236" y="3073"/>
                    <a:pt x="120" y="3192"/>
                    <a:pt x="0" y="3304"/>
                  </a:cubicBezTo>
                  <a:cubicBezTo>
                    <a:pt x="511" y="3250"/>
                    <a:pt x="1027" y="3229"/>
                    <a:pt x="1542" y="3229"/>
                  </a:cubicBezTo>
                  <a:cubicBezTo>
                    <a:pt x="1872" y="3229"/>
                    <a:pt x="2202" y="3238"/>
                    <a:pt x="2530" y="3252"/>
                  </a:cubicBezTo>
                  <a:cubicBezTo>
                    <a:pt x="2365" y="3054"/>
                    <a:pt x="2233" y="2833"/>
                    <a:pt x="2080" y="2626"/>
                  </a:cubicBezTo>
                  <a:cubicBezTo>
                    <a:pt x="1864" y="2331"/>
                    <a:pt x="1625" y="2061"/>
                    <a:pt x="1376" y="1793"/>
                  </a:cubicBezTo>
                  <a:cubicBezTo>
                    <a:pt x="1336" y="1751"/>
                    <a:pt x="1365" y="1698"/>
                    <a:pt x="1407" y="1685"/>
                  </a:cubicBezTo>
                  <a:cubicBezTo>
                    <a:pt x="1379" y="1670"/>
                    <a:pt x="1363" y="1630"/>
                    <a:pt x="1391" y="1598"/>
                  </a:cubicBezTo>
                  <a:cubicBezTo>
                    <a:pt x="1796" y="1111"/>
                    <a:pt x="2189" y="625"/>
                    <a:pt x="2534" y="93"/>
                  </a:cubicBezTo>
                  <a:cubicBezTo>
                    <a:pt x="2511" y="64"/>
                    <a:pt x="2507" y="20"/>
                    <a:pt x="2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5"/>
            <p:cNvSpPr/>
            <p:nvPr/>
          </p:nvSpPr>
          <p:spPr>
            <a:xfrm>
              <a:off x="8615165" y="2098841"/>
              <a:ext cx="25234" cy="25128"/>
            </a:xfrm>
            <a:custGeom>
              <a:avLst/>
              <a:gdLst/>
              <a:ahLst/>
              <a:cxnLst/>
              <a:rect l="l" t="t" r="r" b="b"/>
              <a:pathLst>
                <a:path w="476" h="474" extrusionOk="0">
                  <a:moveTo>
                    <a:pt x="476" y="0"/>
                  </a:moveTo>
                  <a:cubicBezTo>
                    <a:pt x="470" y="4"/>
                    <a:pt x="464" y="7"/>
                    <a:pt x="458" y="7"/>
                  </a:cubicBezTo>
                  <a:cubicBezTo>
                    <a:pt x="305" y="5"/>
                    <a:pt x="152" y="4"/>
                    <a:pt x="0" y="3"/>
                  </a:cubicBezTo>
                  <a:lnTo>
                    <a:pt x="0" y="3"/>
                  </a:lnTo>
                  <a:cubicBezTo>
                    <a:pt x="24" y="157"/>
                    <a:pt x="29" y="317"/>
                    <a:pt x="15" y="474"/>
                  </a:cubicBezTo>
                  <a:cubicBezTo>
                    <a:pt x="159" y="309"/>
                    <a:pt x="313" y="149"/>
                    <a:pt x="4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5"/>
            <p:cNvSpPr/>
            <p:nvPr/>
          </p:nvSpPr>
          <p:spPr>
            <a:xfrm>
              <a:off x="7873160" y="2103135"/>
              <a:ext cx="41032" cy="27513"/>
            </a:xfrm>
            <a:custGeom>
              <a:avLst/>
              <a:gdLst/>
              <a:ahLst/>
              <a:cxnLst/>
              <a:rect l="l" t="t" r="r" b="b"/>
              <a:pathLst>
                <a:path w="774" h="519" extrusionOk="0">
                  <a:moveTo>
                    <a:pt x="1" y="1"/>
                  </a:moveTo>
                  <a:lnTo>
                    <a:pt x="1" y="1"/>
                  </a:lnTo>
                  <a:cubicBezTo>
                    <a:pt x="258" y="174"/>
                    <a:pt x="512" y="350"/>
                    <a:pt x="773" y="519"/>
                  </a:cubicBezTo>
                  <a:cubicBezTo>
                    <a:pt x="753" y="348"/>
                    <a:pt x="747" y="175"/>
                    <a:pt x="761" y="4"/>
                  </a:cubicBezTo>
                  <a:cubicBezTo>
                    <a:pt x="507" y="4"/>
                    <a:pt x="255" y="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5"/>
            <p:cNvSpPr/>
            <p:nvPr/>
          </p:nvSpPr>
          <p:spPr>
            <a:xfrm>
              <a:off x="7869820" y="1922736"/>
              <a:ext cx="779814" cy="175047"/>
            </a:xfrm>
            <a:custGeom>
              <a:avLst/>
              <a:gdLst/>
              <a:ahLst/>
              <a:cxnLst/>
              <a:rect l="l" t="t" r="r" b="b"/>
              <a:pathLst>
                <a:path w="14710" h="3302" extrusionOk="0">
                  <a:moveTo>
                    <a:pt x="1575" y="266"/>
                  </a:moveTo>
                  <a:cubicBezTo>
                    <a:pt x="1647" y="266"/>
                    <a:pt x="1718" y="267"/>
                    <a:pt x="1789" y="272"/>
                  </a:cubicBezTo>
                  <a:cubicBezTo>
                    <a:pt x="1832" y="276"/>
                    <a:pt x="1832" y="334"/>
                    <a:pt x="1789" y="338"/>
                  </a:cubicBezTo>
                  <a:cubicBezTo>
                    <a:pt x="1717" y="343"/>
                    <a:pt x="1644" y="344"/>
                    <a:pt x="1572" y="344"/>
                  </a:cubicBezTo>
                  <a:cubicBezTo>
                    <a:pt x="1462" y="344"/>
                    <a:pt x="1353" y="341"/>
                    <a:pt x="1243" y="339"/>
                  </a:cubicBezTo>
                  <a:cubicBezTo>
                    <a:pt x="1200" y="338"/>
                    <a:pt x="1200" y="272"/>
                    <a:pt x="1243" y="272"/>
                  </a:cubicBezTo>
                  <a:cubicBezTo>
                    <a:pt x="1353" y="270"/>
                    <a:pt x="1465" y="266"/>
                    <a:pt x="1575" y="266"/>
                  </a:cubicBezTo>
                  <a:close/>
                  <a:moveTo>
                    <a:pt x="4373" y="242"/>
                  </a:moveTo>
                  <a:cubicBezTo>
                    <a:pt x="4393" y="242"/>
                    <a:pt x="4409" y="273"/>
                    <a:pt x="4385" y="283"/>
                  </a:cubicBezTo>
                  <a:cubicBezTo>
                    <a:pt x="4284" y="328"/>
                    <a:pt x="4176" y="345"/>
                    <a:pt x="4067" y="345"/>
                  </a:cubicBezTo>
                  <a:cubicBezTo>
                    <a:pt x="4001" y="345"/>
                    <a:pt x="3934" y="338"/>
                    <a:pt x="3868" y="328"/>
                  </a:cubicBezTo>
                  <a:cubicBezTo>
                    <a:pt x="3834" y="323"/>
                    <a:pt x="3847" y="274"/>
                    <a:pt x="3878" y="274"/>
                  </a:cubicBezTo>
                  <a:cubicBezTo>
                    <a:pt x="3880" y="274"/>
                    <a:pt x="3881" y="274"/>
                    <a:pt x="3883" y="275"/>
                  </a:cubicBezTo>
                  <a:cubicBezTo>
                    <a:pt x="3928" y="281"/>
                    <a:pt x="3973" y="284"/>
                    <a:pt x="4017" y="284"/>
                  </a:cubicBezTo>
                  <a:cubicBezTo>
                    <a:pt x="4135" y="284"/>
                    <a:pt x="4250" y="264"/>
                    <a:pt x="4369" y="243"/>
                  </a:cubicBezTo>
                  <a:cubicBezTo>
                    <a:pt x="4370" y="242"/>
                    <a:pt x="4372" y="242"/>
                    <a:pt x="4373" y="242"/>
                  </a:cubicBezTo>
                  <a:close/>
                  <a:moveTo>
                    <a:pt x="2907" y="327"/>
                  </a:moveTo>
                  <a:cubicBezTo>
                    <a:pt x="2965" y="327"/>
                    <a:pt x="3023" y="328"/>
                    <a:pt x="3081" y="330"/>
                  </a:cubicBezTo>
                  <a:cubicBezTo>
                    <a:pt x="3113" y="331"/>
                    <a:pt x="3113" y="379"/>
                    <a:pt x="3081" y="379"/>
                  </a:cubicBezTo>
                  <a:cubicBezTo>
                    <a:pt x="3017" y="382"/>
                    <a:pt x="2955" y="383"/>
                    <a:pt x="2892" y="383"/>
                  </a:cubicBezTo>
                  <a:cubicBezTo>
                    <a:pt x="2806" y="383"/>
                    <a:pt x="2720" y="381"/>
                    <a:pt x="2634" y="379"/>
                  </a:cubicBezTo>
                  <a:cubicBezTo>
                    <a:pt x="2603" y="379"/>
                    <a:pt x="2603" y="331"/>
                    <a:pt x="2634" y="331"/>
                  </a:cubicBezTo>
                  <a:cubicBezTo>
                    <a:pt x="2726" y="329"/>
                    <a:pt x="2816" y="327"/>
                    <a:pt x="2907" y="327"/>
                  </a:cubicBezTo>
                  <a:close/>
                  <a:moveTo>
                    <a:pt x="5330" y="318"/>
                  </a:moveTo>
                  <a:cubicBezTo>
                    <a:pt x="5408" y="318"/>
                    <a:pt x="5486" y="320"/>
                    <a:pt x="5563" y="324"/>
                  </a:cubicBezTo>
                  <a:cubicBezTo>
                    <a:pt x="5605" y="325"/>
                    <a:pt x="5605" y="385"/>
                    <a:pt x="5563" y="387"/>
                  </a:cubicBezTo>
                  <a:cubicBezTo>
                    <a:pt x="5492" y="390"/>
                    <a:pt x="5421" y="392"/>
                    <a:pt x="5350" y="392"/>
                  </a:cubicBezTo>
                  <a:cubicBezTo>
                    <a:pt x="5273" y="392"/>
                    <a:pt x="5195" y="390"/>
                    <a:pt x="5117" y="388"/>
                  </a:cubicBezTo>
                  <a:cubicBezTo>
                    <a:pt x="5074" y="386"/>
                    <a:pt x="5074" y="324"/>
                    <a:pt x="5117" y="322"/>
                  </a:cubicBezTo>
                  <a:cubicBezTo>
                    <a:pt x="5188" y="320"/>
                    <a:pt x="5259" y="318"/>
                    <a:pt x="5330" y="318"/>
                  </a:cubicBezTo>
                  <a:close/>
                  <a:moveTo>
                    <a:pt x="9432" y="313"/>
                  </a:moveTo>
                  <a:cubicBezTo>
                    <a:pt x="9504" y="313"/>
                    <a:pt x="9577" y="318"/>
                    <a:pt x="9643" y="337"/>
                  </a:cubicBezTo>
                  <a:cubicBezTo>
                    <a:pt x="9668" y="343"/>
                    <a:pt x="9672" y="386"/>
                    <a:pt x="9643" y="389"/>
                  </a:cubicBezTo>
                  <a:cubicBezTo>
                    <a:pt x="9615" y="393"/>
                    <a:pt x="9586" y="395"/>
                    <a:pt x="9557" y="395"/>
                  </a:cubicBezTo>
                  <a:cubicBezTo>
                    <a:pt x="9449" y="395"/>
                    <a:pt x="9335" y="370"/>
                    <a:pt x="9231" y="356"/>
                  </a:cubicBezTo>
                  <a:cubicBezTo>
                    <a:pt x="9208" y="354"/>
                    <a:pt x="9215" y="317"/>
                    <a:pt x="9237" y="317"/>
                  </a:cubicBezTo>
                  <a:cubicBezTo>
                    <a:pt x="9299" y="317"/>
                    <a:pt x="9365" y="313"/>
                    <a:pt x="9432" y="313"/>
                  </a:cubicBezTo>
                  <a:close/>
                  <a:moveTo>
                    <a:pt x="8298" y="328"/>
                  </a:moveTo>
                  <a:cubicBezTo>
                    <a:pt x="8322" y="328"/>
                    <a:pt x="8327" y="371"/>
                    <a:pt x="8301" y="376"/>
                  </a:cubicBezTo>
                  <a:cubicBezTo>
                    <a:pt x="8135" y="402"/>
                    <a:pt x="7967" y="418"/>
                    <a:pt x="7799" y="435"/>
                  </a:cubicBezTo>
                  <a:cubicBezTo>
                    <a:pt x="7798" y="435"/>
                    <a:pt x="7797" y="435"/>
                    <a:pt x="7797" y="435"/>
                  </a:cubicBezTo>
                  <a:cubicBezTo>
                    <a:pt x="7772" y="435"/>
                    <a:pt x="7768" y="392"/>
                    <a:pt x="7793" y="388"/>
                  </a:cubicBezTo>
                  <a:cubicBezTo>
                    <a:pt x="7961" y="365"/>
                    <a:pt x="8127" y="341"/>
                    <a:pt x="8295" y="328"/>
                  </a:cubicBezTo>
                  <a:cubicBezTo>
                    <a:pt x="8296" y="328"/>
                    <a:pt x="8297" y="328"/>
                    <a:pt x="8298" y="328"/>
                  </a:cubicBezTo>
                  <a:close/>
                  <a:moveTo>
                    <a:pt x="10929" y="339"/>
                  </a:moveTo>
                  <a:cubicBezTo>
                    <a:pt x="10961" y="339"/>
                    <a:pt x="10968" y="392"/>
                    <a:pt x="10937" y="397"/>
                  </a:cubicBezTo>
                  <a:cubicBezTo>
                    <a:pt x="10770" y="424"/>
                    <a:pt x="10598" y="427"/>
                    <a:pt x="10431" y="440"/>
                  </a:cubicBezTo>
                  <a:cubicBezTo>
                    <a:pt x="10431" y="440"/>
                    <a:pt x="10430" y="440"/>
                    <a:pt x="10429" y="440"/>
                  </a:cubicBezTo>
                  <a:cubicBezTo>
                    <a:pt x="10399" y="440"/>
                    <a:pt x="10400" y="393"/>
                    <a:pt x="10431" y="389"/>
                  </a:cubicBezTo>
                  <a:cubicBezTo>
                    <a:pt x="10596" y="371"/>
                    <a:pt x="10763" y="343"/>
                    <a:pt x="10928" y="339"/>
                  </a:cubicBezTo>
                  <a:cubicBezTo>
                    <a:pt x="10929" y="339"/>
                    <a:pt x="10929" y="339"/>
                    <a:pt x="10929" y="339"/>
                  </a:cubicBezTo>
                  <a:close/>
                  <a:moveTo>
                    <a:pt x="11898" y="365"/>
                  </a:moveTo>
                  <a:cubicBezTo>
                    <a:pt x="11988" y="365"/>
                    <a:pt x="12078" y="367"/>
                    <a:pt x="12168" y="373"/>
                  </a:cubicBezTo>
                  <a:cubicBezTo>
                    <a:pt x="12209" y="376"/>
                    <a:pt x="12209" y="434"/>
                    <a:pt x="12168" y="436"/>
                  </a:cubicBezTo>
                  <a:cubicBezTo>
                    <a:pt x="12078" y="442"/>
                    <a:pt x="11988" y="444"/>
                    <a:pt x="11898" y="444"/>
                  </a:cubicBezTo>
                  <a:cubicBezTo>
                    <a:pt x="11790" y="444"/>
                    <a:pt x="11681" y="441"/>
                    <a:pt x="11572" y="440"/>
                  </a:cubicBezTo>
                  <a:cubicBezTo>
                    <a:pt x="11528" y="440"/>
                    <a:pt x="11528" y="370"/>
                    <a:pt x="11572" y="369"/>
                  </a:cubicBezTo>
                  <a:cubicBezTo>
                    <a:pt x="11681" y="367"/>
                    <a:pt x="11790" y="365"/>
                    <a:pt x="11898" y="365"/>
                  </a:cubicBezTo>
                  <a:close/>
                  <a:moveTo>
                    <a:pt x="6306" y="365"/>
                  </a:moveTo>
                  <a:cubicBezTo>
                    <a:pt x="6307" y="365"/>
                    <a:pt x="6308" y="365"/>
                    <a:pt x="6309" y="365"/>
                  </a:cubicBezTo>
                  <a:cubicBezTo>
                    <a:pt x="6510" y="378"/>
                    <a:pt x="6716" y="381"/>
                    <a:pt x="6915" y="409"/>
                  </a:cubicBezTo>
                  <a:cubicBezTo>
                    <a:pt x="6957" y="414"/>
                    <a:pt x="6947" y="482"/>
                    <a:pt x="6906" y="482"/>
                  </a:cubicBezTo>
                  <a:cubicBezTo>
                    <a:pt x="6906" y="482"/>
                    <a:pt x="6905" y="482"/>
                    <a:pt x="6905" y="482"/>
                  </a:cubicBezTo>
                  <a:cubicBezTo>
                    <a:pt x="6707" y="478"/>
                    <a:pt x="6507" y="447"/>
                    <a:pt x="6309" y="426"/>
                  </a:cubicBezTo>
                  <a:cubicBezTo>
                    <a:pt x="6271" y="422"/>
                    <a:pt x="6271" y="365"/>
                    <a:pt x="6306" y="365"/>
                  </a:cubicBezTo>
                  <a:close/>
                  <a:moveTo>
                    <a:pt x="14278" y="413"/>
                  </a:moveTo>
                  <a:cubicBezTo>
                    <a:pt x="14353" y="413"/>
                    <a:pt x="14428" y="415"/>
                    <a:pt x="14503" y="424"/>
                  </a:cubicBezTo>
                  <a:cubicBezTo>
                    <a:pt x="14541" y="428"/>
                    <a:pt x="14541" y="481"/>
                    <a:pt x="14503" y="485"/>
                  </a:cubicBezTo>
                  <a:cubicBezTo>
                    <a:pt x="14429" y="493"/>
                    <a:pt x="14355" y="496"/>
                    <a:pt x="14280" y="496"/>
                  </a:cubicBezTo>
                  <a:cubicBezTo>
                    <a:pt x="14188" y="496"/>
                    <a:pt x="14096" y="492"/>
                    <a:pt x="14006" y="491"/>
                  </a:cubicBezTo>
                  <a:cubicBezTo>
                    <a:pt x="13958" y="490"/>
                    <a:pt x="13958" y="418"/>
                    <a:pt x="14006" y="418"/>
                  </a:cubicBezTo>
                  <a:cubicBezTo>
                    <a:pt x="14096" y="417"/>
                    <a:pt x="14187" y="413"/>
                    <a:pt x="14278" y="413"/>
                  </a:cubicBezTo>
                  <a:close/>
                  <a:moveTo>
                    <a:pt x="12862" y="459"/>
                  </a:moveTo>
                  <a:cubicBezTo>
                    <a:pt x="12863" y="459"/>
                    <a:pt x="12863" y="459"/>
                    <a:pt x="12864" y="459"/>
                  </a:cubicBezTo>
                  <a:cubicBezTo>
                    <a:pt x="13066" y="474"/>
                    <a:pt x="13269" y="486"/>
                    <a:pt x="13469" y="515"/>
                  </a:cubicBezTo>
                  <a:cubicBezTo>
                    <a:pt x="13502" y="520"/>
                    <a:pt x="13494" y="575"/>
                    <a:pt x="13461" y="575"/>
                  </a:cubicBezTo>
                  <a:cubicBezTo>
                    <a:pt x="13461" y="575"/>
                    <a:pt x="13460" y="575"/>
                    <a:pt x="13460" y="575"/>
                  </a:cubicBezTo>
                  <a:cubicBezTo>
                    <a:pt x="13261" y="570"/>
                    <a:pt x="13063" y="549"/>
                    <a:pt x="12864" y="530"/>
                  </a:cubicBezTo>
                  <a:cubicBezTo>
                    <a:pt x="12822" y="525"/>
                    <a:pt x="12819" y="459"/>
                    <a:pt x="12862" y="459"/>
                  </a:cubicBezTo>
                  <a:close/>
                  <a:moveTo>
                    <a:pt x="12989" y="2701"/>
                  </a:moveTo>
                  <a:cubicBezTo>
                    <a:pt x="13063" y="2701"/>
                    <a:pt x="13137" y="2704"/>
                    <a:pt x="13211" y="2710"/>
                  </a:cubicBezTo>
                  <a:cubicBezTo>
                    <a:pt x="13247" y="2713"/>
                    <a:pt x="13247" y="2763"/>
                    <a:pt x="13211" y="2766"/>
                  </a:cubicBezTo>
                  <a:cubicBezTo>
                    <a:pt x="13139" y="2773"/>
                    <a:pt x="13066" y="2775"/>
                    <a:pt x="12993" y="2775"/>
                  </a:cubicBezTo>
                  <a:cubicBezTo>
                    <a:pt x="12901" y="2775"/>
                    <a:pt x="12808" y="2771"/>
                    <a:pt x="12715" y="2769"/>
                  </a:cubicBezTo>
                  <a:cubicBezTo>
                    <a:pt x="12674" y="2769"/>
                    <a:pt x="12675" y="2708"/>
                    <a:pt x="12715" y="2707"/>
                  </a:cubicBezTo>
                  <a:cubicBezTo>
                    <a:pt x="12806" y="2705"/>
                    <a:pt x="12898" y="2701"/>
                    <a:pt x="12989" y="2701"/>
                  </a:cubicBezTo>
                  <a:close/>
                  <a:moveTo>
                    <a:pt x="13704" y="2700"/>
                  </a:moveTo>
                  <a:cubicBezTo>
                    <a:pt x="13705" y="2700"/>
                    <a:pt x="13707" y="2701"/>
                    <a:pt x="13708" y="2701"/>
                  </a:cubicBezTo>
                  <a:cubicBezTo>
                    <a:pt x="13859" y="2716"/>
                    <a:pt x="14017" y="2724"/>
                    <a:pt x="14163" y="2764"/>
                  </a:cubicBezTo>
                  <a:cubicBezTo>
                    <a:pt x="14201" y="2773"/>
                    <a:pt x="14193" y="2831"/>
                    <a:pt x="14155" y="2831"/>
                  </a:cubicBezTo>
                  <a:cubicBezTo>
                    <a:pt x="14155" y="2831"/>
                    <a:pt x="14155" y="2831"/>
                    <a:pt x="14154" y="2831"/>
                  </a:cubicBezTo>
                  <a:cubicBezTo>
                    <a:pt x="14003" y="2830"/>
                    <a:pt x="13848" y="2796"/>
                    <a:pt x="13699" y="2770"/>
                  </a:cubicBezTo>
                  <a:cubicBezTo>
                    <a:pt x="13661" y="2764"/>
                    <a:pt x="13668" y="2700"/>
                    <a:pt x="13704" y="2700"/>
                  </a:cubicBezTo>
                  <a:close/>
                  <a:moveTo>
                    <a:pt x="7797" y="2812"/>
                  </a:moveTo>
                  <a:cubicBezTo>
                    <a:pt x="7831" y="2812"/>
                    <a:pt x="7864" y="2813"/>
                    <a:pt x="7897" y="2816"/>
                  </a:cubicBezTo>
                  <a:cubicBezTo>
                    <a:pt x="7925" y="2818"/>
                    <a:pt x="7925" y="2857"/>
                    <a:pt x="7897" y="2860"/>
                  </a:cubicBezTo>
                  <a:cubicBezTo>
                    <a:pt x="7863" y="2863"/>
                    <a:pt x="7828" y="2864"/>
                    <a:pt x="7792" y="2864"/>
                  </a:cubicBezTo>
                  <a:cubicBezTo>
                    <a:pt x="7695" y="2864"/>
                    <a:pt x="7596" y="2855"/>
                    <a:pt x="7500" y="2852"/>
                  </a:cubicBezTo>
                  <a:cubicBezTo>
                    <a:pt x="7483" y="2851"/>
                    <a:pt x="7483" y="2825"/>
                    <a:pt x="7500" y="2825"/>
                  </a:cubicBezTo>
                  <a:cubicBezTo>
                    <a:pt x="7598" y="2821"/>
                    <a:pt x="7698" y="2812"/>
                    <a:pt x="7797" y="2812"/>
                  </a:cubicBezTo>
                  <a:close/>
                  <a:moveTo>
                    <a:pt x="9936" y="2762"/>
                  </a:moveTo>
                  <a:cubicBezTo>
                    <a:pt x="9964" y="2762"/>
                    <a:pt x="9971" y="2804"/>
                    <a:pt x="9942" y="2816"/>
                  </a:cubicBezTo>
                  <a:cubicBezTo>
                    <a:pt x="9845" y="2857"/>
                    <a:pt x="9744" y="2873"/>
                    <a:pt x="9641" y="2873"/>
                  </a:cubicBezTo>
                  <a:cubicBezTo>
                    <a:pt x="9588" y="2873"/>
                    <a:pt x="9534" y="2869"/>
                    <a:pt x="9481" y="2861"/>
                  </a:cubicBezTo>
                  <a:cubicBezTo>
                    <a:pt x="9453" y="2857"/>
                    <a:pt x="9458" y="2809"/>
                    <a:pt x="9484" y="2809"/>
                  </a:cubicBezTo>
                  <a:cubicBezTo>
                    <a:pt x="9485" y="2809"/>
                    <a:pt x="9486" y="2810"/>
                    <a:pt x="9487" y="2810"/>
                  </a:cubicBezTo>
                  <a:cubicBezTo>
                    <a:pt x="9523" y="2814"/>
                    <a:pt x="9558" y="2816"/>
                    <a:pt x="9593" y="2816"/>
                  </a:cubicBezTo>
                  <a:cubicBezTo>
                    <a:pt x="9706" y="2816"/>
                    <a:pt x="9815" y="2795"/>
                    <a:pt x="9926" y="2764"/>
                  </a:cubicBezTo>
                  <a:cubicBezTo>
                    <a:pt x="9930" y="2763"/>
                    <a:pt x="9933" y="2762"/>
                    <a:pt x="9936" y="2762"/>
                  </a:cubicBezTo>
                  <a:close/>
                  <a:moveTo>
                    <a:pt x="11620" y="2766"/>
                  </a:moveTo>
                  <a:cubicBezTo>
                    <a:pt x="11622" y="2766"/>
                    <a:pt x="11625" y="2766"/>
                    <a:pt x="11628" y="2767"/>
                  </a:cubicBezTo>
                  <a:cubicBezTo>
                    <a:pt x="11742" y="2801"/>
                    <a:pt x="11857" y="2813"/>
                    <a:pt x="11974" y="2813"/>
                  </a:cubicBezTo>
                  <a:cubicBezTo>
                    <a:pt x="12021" y="2813"/>
                    <a:pt x="12070" y="2811"/>
                    <a:pt x="12118" y="2807"/>
                  </a:cubicBezTo>
                  <a:cubicBezTo>
                    <a:pt x="12119" y="2807"/>
                    <a:pt x="12120" y="2807"/>
                    <a:pt x="12120" y="2807"/>
                  </a:cubicBezTo>
                  <a:cubicBezTo>
                    <a:pt x="12148" y="2807"/>
                    <a:pt x="12154" y="2854"/>
                    <a:pt x="12126" y="2860"/>
                  </a:cubicBezTo>
                  <a:cubicBezTo>
                    <a:pt x="12063" y="2874"/>
                    <a:pt x="12000" y="2880"/>
                    <a:pt x="11937" y="2880"/>
                  </a:cubicBezTo>
                  <a:cubicBezTo>
                    <a:pt x="11827" y="2880"/>
                    <a:pt x="11718" y="2860"/>
                    <a:pt x="11611" y="2828"/>
                  </a:cubicBezTo>
                  <a:cubicBezTo>
                    <a:pt x="11575" y="2817"/>
                    <a:pt x="11587" y="2766"/>
                    <a:pt x="11620" y="2766"/>
                  </a:cubicBezTo>
                  <a:close/>
                  <a:moveTo>
                    <a:pt x="10709" y="2805"/>
                  </a:moveTo>
                  <a:cubicBezTo>
                    <a:pt x="10803" y="2805"/>
                    <a:pt x="10894" y="2823"/>
                    <a:pt x="10985" y="2860"/>
                  </a:cubicBezTo>
                  <a:cubicBezTo>
                    <a:pt x="11012" y="2870"/>
                    <a:pt x="11004" y="2910"/>
                    <a:pt x="10981" y="2910"/>
                  </a:cubicBezTo>
                  <a:cubicBezTo>
                    <a:pt x="10978" y="2910"/>
                    <a:pt x="10975" y="2909"/>
                    <a:pt x="10972" y="2908"/>
                  </a:cubicBezTo>
                  <a:cubicBezTo>
                    <a:pt x="10880" y="2873"/>
                    <a:pt x="10784" y="2856"/>
                    <a:pt x="10686" y="2856"/>
                  </a:cubicBezTo>
                  <a:cubicBezTo>
                    <a:pt x="10651" y="2856"/>
                    <a:pt x="10615" y="2858"/>
                    <a:pt x="10579" y="2863"/>
                  </a:cubicBezTo>
                  <a:cubicBezTo>
                    <a:pt x="10578" y="2863"/>
                    <a:pt x="10577" y="2863"/>
                    <a:pt x="10576" y="2863"/>
                  </a:cubicBezTo>
                  <a:cubicBezTo>
                    <a:pt x="10553" y="2863"/>
                    <a:pt x="10548" y="2820"/>
                    <a:pt x="10572" y="2817"/>
                  </a:cubicBezTo>
                  <a:cubicBezTo>
                    <a:pt x="10619" y="2809"/>
                    <a:pt x="10664" y="2805"/>
                    <a:pt x="10709" y="2805"/>
                  </a:cubicBezTo>
                  <a:close/>
                  <a:moveTo>
                    <a:pt x="2656" y="2863"/>
                  </a:moveTo>
                  <a:cubicBezTo>
                    <a:pt x="2682" y="2863"/>
                    <a:pt x="2708" y="2863"/>
                    <a:pt x="2733" y="2864"/>
                  </a:cubicBezTo>
                  <a:cubicBezTo>
                    <a:pt x="2763" y="2865"/>
                    <a:pt x="2763" y="2910"/>
                    <a:pt x="2733" y="2911"/>
                  </a:cubicBezTo>
                  <a:cubicBezTo>
                    <a:pt x="2707" y="2912"/>
                    <a:pt x="2681" y="2912"/>
                    <a:pt x="2655" y="2912"/>
                  </a:cubicBezTo>
                  <a:cubicBezTo>
                    <a:pt x="2548" y="2912"/>
                    <a:pt x="2442" y="2908"/>
                    <a:pt x="2336" y="2907"/>
                  </a:cubicBezTo>
                  <a:cubicBezTo>
                    <a:pt x="2311" y="2906"/>
                    <a:pt x="2311" y="2869"/>
                    <a:pt x="2336" y="2869"/>
                  </a:cubicBezTo>
                  <a:cubicBezTo>
                    <a:pt x="2442" y="2868"/>
                    <a:pt x="2549" y="2863"/>
                    <a:pt x="2656" y="2863"/>
                  </a:cubicBezTo>
                  <a:close/>
                  <a:moveTo>
                    <a:pt x="8732" y="2860"/>
                  </a:moveTo>
                  <a:cubicBezTo>
                    <a:pt x="8818" y="2860"/>
                    <a:pt x="8904" y="2862"/>
                    <a:pt x="8990" y="2868"/>
                  </a:cubicBezTo>
                  <a:cubicBezTo>
                    <a:pt x="9015" y="2869"/>
                    <a:pt x="9015" y="2905"/>
                    <a:pt x="8990" y="2907"/>
                  </a:cubicBezTo>
                  <a:cubicBezTo>
                    <a:pt x="8900" y="2913"/>
                    <a:pt x="8810" y="2914"/>
                    <a:pt x="8720" y="2914"/>
                  </a:cubicBezTo>
                  <a:cubicBezTo>
                    <a:pt x="8645" y="2914"/>
                    <a:pt x="8569" y="2913"/>
                    <a:pt x="8494" y="2912"/>
                  </a:cubicBezTo>
                  <a:cubicBezTo>
                    <a:pt x="8462" y="2912"/>
                    <a:pt x="8462" y="2863"/>
                    <a:pt x="8494" y="2863"/>
                  </a:cubicBezTo>
                  <a:cubicBezTo>
                    <a:pt x="8573" y="2862"/>
                    <a:pt x="8653" y="2860"/>
                    <a:pt x="8732" y="2860"/>
                  </a:cubicBezTo>
                  <a:close/>
                  <a:moveTo>
                    <a:pt x="3513" y="2854"/>
                  </a:moveTo>
                  <a:cubicBezTo>
                    <a:pt x="3584" y="2854"/>
                    <a:pt x="3655" y="2856"/>
                    <a:pt x="3726" y="2861"/>
                  </a:cubicBezTo>
                  <a:cubicBezTo>
                    <a:pt x="3761" y="2863"/>
                    <a:pt x="3761" y="2911"/>
                    <a:pt x="3726" y="2914"/>
                  </a:cubicBezTo>
                  <a:cubicBezTo>
                    <a:pt x="3657" y="2919"/>
                    <a:pt x="3589" y="2921"/>
                    <a:pt x="3521" y="2921"/>
                  </a:cubicBezTo>
                  <a:cubicBezTo>
                    <a:pt x="3440" y="2921"/>
                    <a:pt x="3360" y="2919"/>
                    <a:pt x="3279" y="2918"/>
                  </a:cubicBezTo>
                  <a:cubicBezTo>
                    <a:pt x="3241" y="2918"/>
                    <a:pt x="3241" y="2858"/>
                    <a:pt x="3279" y="2857"/>
                  </a:cubicBezTo>
                  <a:cubicBezTo>
                    <a:pt x="3357" y="2856"/>
                    <a:pt x="3435" y="2854"/>
                    <a:pt x="3513" y="2854"/>
                  </a:cubicBezTo>
                  <a:close/>
                  <a:moveTo>
                    <a:pt x="5734" y="2850"/>
                  </a:moveTo>
                  <a:cubicBezTo>
                    <a:pt x="5778" y="2850"/>
                    <a:pt x="5820" y="2851"/>
                    <a:pt x="5862" y="2857"/>
                  </a:cubicBezTo>
                  <a:cubicBezTo>
                    <a:pt x="5901" y="2862"/>
                    <a:pt x="5901" y="2913"/>
                    <a:pt x="5862" y="2918"/>
                  </a:cubicBezTo>
                  <a:cubicBezTo>
                    <a:pt x="5819" y="2923"/>
                    <a:pt x="5774" y="2925"/>
                    <a:pt x="5729" y="2925"/>
                  </a:cubicBezTo>
                  <a:cubicBezTo>
                    <a:pt x="5641" y="2925"/>
                    <a:pt x="5551" y="2918"/>
                    <a:pt x="5464" y="2915"/>
                  </a:cubicBezTo>
                  <a:cubicBezTo>
                    <a:pt x="5429" y="2914"/>
                    <a:pt x="5429" y="2860"/>
                    <a:pt x="5464" y="2860"/>
                  </a:cubicBezTo>
                  <a:cubicBezTo>
                    <a:pt x="5553" y="2858"/>
                    <a:pt x="5644" y="2850"/>
                    <a:pt x="5734" y="2850"/>
                  </a:cubicBezTo>
                  <a:close/>
                  <a:moveTo>
                    <a:pt x="4222" y="2815"/>
                  </a:moveTo>
                  <a:cubicBezTo>
                    <a:pt x="4224" y="2815"/>
                    <a:pt x="4226" y="2815"/>
                    <a:pt x="4229" y="2816"/>
                  </a:cubicBezTo>
                  <a:cubicBezTo>
                    <a:pt x="4351" y="2848"/>
                    <a:pt x="4472" y="2861"/>
                    <a:pt x="4596" y="2861"/>
                  </a:cubicBezTo>
                  <a:cubicBezTo>
                    <a:pt x="4653" y="2861"/>
                    <a:pt x="4710" y="2858"/>
                    <a:pt x="4768" y="2853"/>
                  </a:cubicBezTo>
                  <a:cubicBezTo>
                    <a:pt x="4769" y="2853"/>
                    <a:pt x="4770" y="2853"/>
                    <a:pt x="4771" y="2853"/>
                  </a:cubicBezTo>
                  <a:cubicBezTo>
                    <a:pt x="4804" y="2853"/>
                    <a:pt x="4811" y="2911"/>
                    <a:pt x="4777" y="2915"/>
                  </a:cubicBezTo>
                  <a:cubicBezTo>
                    <a:pt x="4719" y="2924"/>
                    <a:pt x="4661" y="2928"/>
                    <a:pt x="4603" y="2928"/>
                  </a:cubicBezTo>
                  <a:cubicBezTo>
                    <a:pt x="4472" y="2928"/>
                    <a:pt x="4342" y="2907"/>
                    <a:pt x="4214" y="2868"/>
                  </a:cubicBezTo>
                  <a:cubicBezTo>
                    <a:pt x="4183" y="2859"/>
                    <a:pt x="4193" y="2815"/>
                    <a:pt x="4222" y="2815"/>
                  </a:cubicBezTo>
                  <a:close/>
                  <a:moveTo>
                    <a:pt x="1378" y="2817"/>
                  </a:moveTo>
                  <a:cubicBezTo>
                    <a:pt x="1486" y="2817"/>
                    <a:pt x="1594" y="2834"/>
                    <a:pt x="1693" y="2874"/>
                  </a:cubicBezTo>
                  <a:cubicBezTo>
                    <a:pt x="1724" y="2885"/>
                    <a:pt x="1716" y="2928"/>
                    <a:pt x="1688" y="2928"/>
                  </a:cubicBezTo>
                  <a:cubicBezTo>
                    <a:pt x="1685" y="2928"/>
                    <a:pt x="1682" y="2928"/>
                    <a:pt x="1679" y="2927"/>
                  </a:cubicBezTo>
                  <a:cubicBezTo>
                    <a:pt x="1552" y="2898"/>
                    <a:pt x="1434" y="2880"/>
                    <a:pt x="1310" y="2880"/>
                  </a:cubicBezTo>
                  <a:cubicBezTo>
                    <a:pt x="1257" y="2880"/>
                    <a:pt x="1202" y="2883"/>
                    <a:pt x="1146" y="2891"/>
                  </a:cubicBezTo>
                  <a:cubicBezTo>
                    <a:pt x="1145" y="2891"/>
                    <a:pt x="1144" y="2891"/>
                    <a:pt x="1143" y="2891"/>
                  </a:cubicBezTo>
                  <a:cubicBezTo>
                    <a:pt x="1117" y="2891"/>
                    <a:pt x="1105" y="2853"/>
                    <a:pt x="1134" y="2846"/>
                  </a:cubicBezTo>
                  <a:cubicBezTo>
                    <a:pt x="1213" y="2827"/>
                    <a:pt x="1296" y="2817"/>
                    <a:pt x="1378" y="2817"/>
                  </a:cubicBezTo>
                  <a:close/>
                  <a:moveTo>
                    <a:pt x="6410" y="2856"/>
                  </a:moveTo>
                  <a:cubicBezTo>
                    <a:pt x="6412" y="2856"/>
                    <a:pt x="6414" y="2856"/>
                    <a:pt x="6416" y="2857"/>
                  </a:cubicBezTo>
                  <a:cubicBezTo>
                    <a:pt x="6595" y="2894"/>
                    <a:pt x="6773" y="2901"/>
                    <a:pt x="6954" y="2910"/>
                  </a:cubicBezTo>
                  <a:cubicBezTo>
                    <a:pt x="6992" y="2911"/>
                    <a:pt x="6991" y="2962"/>
                    <a:pt x="6954" y="2967"/>
                  </a:cubicBezTo>
                  <a:cubicBezTo>
                    <a:pt x="6911" y="2972"/>
                    <a:pt x="6869" y="2974"/>
                    <a:pt x="6826" y="2974"/>
                  </a:cubicBezTo>
                  <a:cubicBezTo>
                    <a:pt x="6683" y="2974"/>
                    <a:pt x="6540" y="2949"/>
                    <a:pt x="6401" y="2913"/>
                  </a:cubicBezTo>
                  <a:cubicBezTo>
                    <a:pt x="6367" y="2904"/>
                    <a:pt x="6379" y="2856"/>
                    <a:pt x="6410" y="2856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cubicBezTo>
                    <a:pt x="4" y="6"/>
                    <a:pt x="7" y="12"/>
                    <a:pt x="7" y="20"/>
                  </a:cubicBezTo>
                  <a:cubicBezTo>
                    <a:pt x="16" y="90"/>
                    <a:pt x="23" y="160"/>
                    <a:pt x="31" y="231"/>
                  </a:cubicBezTo>
                  <a:cubicBezTo>
                    <a:pt x="35" y="220"/>
                    <a:pt x="43" y="214"/>
                    <a:pt x="55" y="214"/>
                  </a:cubicBezTo>
                  <a:cubicBezTo>
                    <a:pt x="58" y="214"/>
                    <a:pt x="61" y="214"/>
                    <a:pt x="64" y="215"/>
                  </a:cubicBezTo>
                  <a:cubicBezTo>
                    <a:pt x="186" y="248"/>
                    <a:pt x="309" y="265"/>
                    <a:pt x="432" y="265"/>
                  </a:cubicBezTo>
                  <a:cubicBezTo>
                    <a:pt x="518" y="265"/>
                    <a:pt x="605" y="257"/>
                    <a:pt x="692" y="240"/>
                  </a:cubicBezTo>
                  <a:cubicBezTo>
                    <a:pt x="695" y="240"/>
                    <a:pt x="697" y="240"/>
                    <a:pt x="700" y="240"/>
                  </a:cubicBezTo>
                  <a:cubicBezTo>
                    <a:pt x="735" y="240"/>
                    <a:pt x="747" y="291"/>
                    <a:pt x="709" y="301"/>
                  </a:cubicBezTo>
                  <a:cubicBezTo>
                    <a:pt x="615" y="326"/>
                    <a:pt x="520" y="339"/>
                    <a:pt x="426" y="339"/>
                  </a:cubicBezTo>
                  <a:cubicBezTo>
                    <a:pt x="299" y="339"/>
                    <a:pt x="173" y="316"/>
                    <a:pt x="49" y="271"/>
                  </a:cubicBezTo>
                  <a:cubicBezTo>
                    <a:pt x="42" y="269"/>
                    <a:pt x="37" y="266"/>
                    <a:pt x="34" y="261"/>
                  </a:cubicBezTo>
                  <a:lnTo>
                    <a:pt x="34" y="261"/>
                  </a:lnTo>
                  <a:cubicBezTo>
                    <a:pt x="126" y="1122"/>
                    <a:pt x="181" y="2046"/>
                    <a:pt x="66" y="2910"/>
                  </a:cubicBezTo>
                  <a:cubicBezTo>
                    <a:pt x="184" y="2907"/>
                    <a:pt x="301" y="2904"/>
                    <a:pt x="419" y="2904"/>
                  </a:cubicBezTo>
                  <a:cubicBezTo>
                    <a:pt x="495" y="2904"/>
                    <a:pt x="571" y="2905"/>
                    <a:pt x="647" y="2908"/>
                  </a:cubicBezTo>
                  <a:cubicBezTo>
                    <a:pt x="686" y="2908"/>
                    <a:pt x="686" y="2966"/>
                    <a:pt x="647" y="2968"/>
                  </a:cubicBezTo>
                  <a:cubicBezTo>
                    <a:pt x="575" y="2969"/>
                    <a:pt x="503" y="2970"/>
                    <a:pt x="431" y="2970"/>
                  </a:cubicBezTo>
                  <a:cubicBezTo>
                    <a:pt x="306" y="2970"/>
                    <a:pt x="182" y="2968"/>
                    <a:pt x="58" y="2965"/>
                  </a:cubicBezTo>
                  <a:cubicBezTo>
                    <a:pt x="42" y="3078"/>
                    <a:pt x="23" y="3191"/>
                    <a:pt x="1" y="3301"/>
                  </a:cubicBezTo>
                  <a:cubicBezTo>
                    <a:pt x="1465" y="3228"/>
                    <a:pt x="2933" y="3217"/>
                    <a:pt x="4402" y="3217"/>
                  </a:cubicBezTo>
                  <a:cubicBezTo>
                    <a:pt x="5078" y="3217"/>
                    <a:pt x="5753" y="3219"/>
                    <a:pt x="6429" y="3219"/>
                  </a:cubicBezTo>
                  <a:cubicBezTo>
                    <a:pt x="6697" y="3219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4"/>
                    <a:pt x="13939" y="3241"/>
                  </a:cubicBezTo>
                  <a:cubicBezTo>
                    <a:pt x="13952" y="3227"/>
                    <a:pt x="13972" y="3219"/>
                    <a:pt x="13992" y="3219"/>
                  </a:cubicBezTo>
                  <a:cubicBezTo>
                    <a:pt x="14012" y="3219"/>
                    <a:pt x="14031" y="3227"/>
                    <a:pt x="14042" y="3242"/>
                  </a:cubicBezTo>
                  <a:cubicBezTo>
                    <a:pt x="14185" y="3243"/>
                    <a:pt x="14330" y="3244"/>
                    <a:pt x="14474" y="3245"/>
                  </a:cubicBezTo>
                  <a:cubicBezTo>
                    <a:pt x="14477" y="3227"/>
                    <a:pt x="14492" y="3210"/>
                    <a:pt x="14518" y="3210"/>
                  </a:cubicBezTo>
                  <a:cubicBezTo>
                    <a:pt x="14559" y="3208"/>
                    <a:pt x="14601" y="3207"/>
                    <a:pt x="14642" y="3206"/>
                  </a:cubicBezTo>
                  <a:lnTo>
                    <a:pt x="14670" y="3206"/>
                  </a:lnTo>
                  <a:cubicBezTo>
                    <a:pt x="14682" y="3196"/>
                    <a:pt x="14693" y="3186"/>
                    <a:pt x="14705" y="3176"/>
                  </a:cubicBezTo>
                  <a:cubicBezTo>
                    <a:pt x="14707" y="3175"/>
                    <a:pt x="14708" y="3175"/>
                    <a:pt x="14710" y="3173"/>
                  </a:cubicBezTo>
                  <a:cubicBezTo>
                    <a:pt x="14632" y="2148"/>
                    <a:pt x="14635" y="1117"/>
                    <a:pt x="14546" y="92"/>
                  </a:cubicBezTo>
                  <a:lnTo>
                    <a:pt x="14543" y="92"/>
                  </a:lnTo>
                  <a:cubicBezTo>
                    <a:pt x="13978" y="99"/>
                    <a:pt x="13413" y="102"/>
                    <a:pt x="12848" y="102"/>
                  </a:cubicBezTo>
                  <a:cubicBezTo>
                    <a:pt x="10969" y="102"/>
                    <a:pt x="9088" y="71"/>
                    <a:pt x="7210" y="57"/>
                  </a:cubicBezTo>
                  <a:cubicBezTo>
                    <a:pt x="5992" y="47"/>
                    <a:pt x="4772" y="37"/>
                    <a:pt x="3553" y="30"/>
                  </a:cubicBezTo>
                  <a:cubicBezTo>
                    <a:pt x="3436" y="29"/>
                    <a:pt x="3319" y="29"/>
                    <a:pt x="3203" y="29"/>
                  </a:cubicBezTo>
                  <a:cubicBezTo>
                    <a:pt x="2689" y="29"/>
                    <a:pt x="2175" y="35"/>
                    <a:pt x="1660" y="35"/>
                  </a:cubicBezTo>
                  <a:cubicBezTo>
                    <a:pt x="1106" y="35"/>
                    <a:pt x="552" y="28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5"/>
            <p:cNvSpPr/>
            <p:nvPr/>
          </p:nvSpPr>
          <p:spPr>
            <a:xfrm>
              <a:off x="7737238" y="1961276"/>
              <a:ext cx="167201" cy="172927"/>
            </a:xfrm>
            <a:custGeom>
              <a:avLst/>
              <a:gdLst/>
              <a:ahLst/>
              <a:cxnLst/>
              <a:rect l="l" t="t" r="r" b="b"/>
              <a:pathLst>
                <a:path w="3154" h="3262" extrusionOk="0">
                  <a:moveTo>
                    <a:pt x="366" y="143"/>
                  </a:moveTo>
                  <a:cubicBezTo>
                    <a:pt x="369" y="143"/>
                    <a:pt x="372" y="143"/>
                    <a:pt x="376" y="144"/>
                  </a:cubicBezTo>
                  <a:cubicBezTo>
                    <a:pt x="514" y="178"/>
                    <a:pt x="652" y="186"/>
                    <a:pt x="792" y="186"/>
                  </a:cubicBezTo>
                  <a:cubicBezTo>
                    <a:pt x="832" y="186"/>
                    <a:pt x="872" y="185"/>
                    <a:pt x="913" y="184"/>
                  </a:cubicBezTo>
                  <a:cubicBezTo>
                    <a:pt x="914" y="184"/>
                    <a:pt x="914" y="184"/>
                    <a:pt x="914" y="184"/>
                  </a:cubicBezTo>
                  <a:cubicBezTo>
                    <a:pt x="955" y="184"/>
                    <a:pt x="963" y="248"/>
                    <a:pt x="924" y="257"/>
                  </a:cubicBezTo>
                  <a:cubicBezTo>
                    <a:pt x="859" y="271"/>
                    <a:pt x="795" y="277"/>
                    <a:pt x="730" y="277"/>
                  </a:cubicBezTo>
                  <a:cubicBezTo>
                    <a:pt x="604" y="277"/>
                    <a:pt x="478" y="253"/>
                    <a:pt x="357" y="214"/>
                  </a:cubicBezTo>
                  <a:cubicBezTo>
                    <a:pt x="316" y="200"/>
                    <a:pt x="328" y="143"/>
                    <a:pt x="366" y="143"/>
                  </a:cubicBezTo>
                  <a:close/>
                  <a:moveTo>
                    <a:pt x="1611" y="244"/>
                  </a:moveTo>
                  <a:cubicBezTo>
                    <a:pt x="1660" y="244"/>
                    <a:pt x="1709" y="246"/>
                    <a:pt x="1758" y="249"/>
                  </a:cubicBezTo>
                  <a:cubicBezTo>
                    <a:pt x="1790" y="252"/>
                    <a:pt x="1790" y="295"/>
                    <a:pt x="1758" y="299"/>
                  </a:cubicBezTo>
                  <a:cubicBezTo>
                    <a:pt x="1712" y="302"/>
                    <a:pt x="1667" y="303"/>
                    <a:pt x="1621" y="303"/>
                  </a:cubicBezTo>
                  <a:cubicBezTo>
                    <a:pt x="1517" y="303"/>
                    <a:pt x="1413" y="297"/>
                    <a:pt x="1311" y="293"/>
                  </a:cubicBezTo>
                  <a:cubicBezTo>
                    <a:pt x="1286" y="292"/>
                    <a:pt x="1286" y="255"/>
                    <a:pt x="1311" y="254"/>
                  </a:cubicBezTo>
                  <a:cubicBezTo>
                    <a:pt x="1410" y="250"/>
                    <a:pt x="1511" y="244"/>
                    <a:pt x="1611" y="244"/>
                  </a:cubicBezTo>
                  <a:close/>
                  <a:moveTo>
                    <a:pt x="2205" y="293"/>
                  </a:moveTo>
                  <a:cubicBezTo>
                    <a:pt x="2255" y="293"/>
                    <a:pt x="2304" y="295"/>
                    <a:pt x="2353" y="301"/>
                  </a:cubicBezTo>
                  <a:cubicBezTo>
                    <a:pt x="2382" y="305"/>
                    <a:pt x="2382" y="341"/>
                    <a:pt x="2353" y="346"/>
                  </a:cubicBezTo>
                  <a:cubicBezTo>
                    <a:pt x="2304" y="351"/>
                    <a:pt x="2255" y="353"/>
                    <a:pt x="2205" y="353"/>
                  </a:cubicBezTo>
                  <a:cubicBezTo>
                    <a:pt x="2156" y="353"/>
                    <a:pt x="2106" y="351"/>
                    <a:pt x="2056" y="351"/>
                  </a:cubicBezTo>
                  <a:cubicBezTo>
                    <a:pt x="2020" y="350"/>
                    <a:pt x="2020" y="295"/>
                    <a:pt x="2056" y="295"/>
                  </a:cubicBezTo>
                  <a:cubicBezTo>
                    <a:pt x="2106" y="295"/>
                    <a:pt x="2156" y="293"/>
                    <a:pt x="2205" y="293"/>
                  </a:cubicBezTo>
                  <a:close/>
                  <a:moveTo>
                    <a:pt x="1887" y="2866"/>
                  </a:moveTo>
                  <a:cubicBezTo>
                    <a:pt x="1927" y="2866"/>
                    <a:pt x="1967" y="2868"/>
                    <a:pt x="2006" y="2873"/>
                  </a:cubicBezTo>
                  <a:cubicBezTo>
                    <a:pt x="2048" y="2878"/>
                    <a:pt x="2048" y="2933"/>
                    <a:pt x="2006" y="2937"/>
                  </a:cubicBezTo>
                  <a:cubicBezTo>
                    <a:pt x="1965" y="2942"/>
                    <a:pt x="1924" y="2944"/>
                    <a:pt x="1883" y="2944"/>
                  </a:cubicBezTo>
                  <a:cubicBezTo>
                    <a:pt x="1792" y="2944"/>
                    <a:pt x="1699" y="2935"/>
                    <a:pt x="1610" y="2930"/>
                  </a:cubicBezTo>
                  <a:cubicBezTo>
                    <a:pt x="1578" y="2928"/>
                    <a:pt x="1578" y="2883"/>
                    <a:pt x="1610" y="2881"/>
                  </a:cubicBezTo>
                  <a:cubicBezTo>
                    <a:pt x="1701" y="2876"/>
                    <a:pt x="1794" y="2866"/>
                    <a:pt x="1887" y="2866"/>
                  </a:cubicBezTo>
                  <a:close/>
                  <a:moveTo>
                    <a:pt x="934" y="2918"/>
                  </a:moveTo>
                  <a:cubicBezTo>
                    <a:pt x="977" y="2918"/>
                    <a:pt x="1020" y="2920"/>
                    <a:pt x="1063" y="2923"/>
                  </a:cubicBezTo>
                  <a:cubicBezTo>
                    <a:pt x="1103" y="2928"/>
                    <a:pt x="1103" y="2983"/>
                    <a:pt x="1063" y="2986"/>
                  </a:cubicBezTo>
                  <a:cubicBezTo>
                    <a:pt x="1020" y="2990"/>
                    <a:pt x="977" y="2992"/>
                    <a:pt x="934" y="2992"/>
                  </a:cubicBezTo>
                  <a:cubicBezTo>
                    <a:pt x="844" y="2992"/>
                    <a:pt x="755" y="2985"/>
                    <a:pt x="665" y="2981"/>
                  </a:cubicBezTo>
                  <a:cubicBezTo>
                    <a:pt x="631" y="2980"/>
                    <a:pt x="631" y="2930"/>
                    <a:pt x="665" y="2929"/>
                  </a:cubicBezTo>
                  <a:cubicBezTo>
                    <a:pt x="755" y="2924"/>
                    <a:pt x="844" y="2918"/>
                    <a:pt x="934" y="2918"/>
                  </a:cubicBezTo>
                  <a:close/>
                  <a:moveTo>
                    <a:pt x="2588" y="2921"/>
                  </a:moveTo>
                  <a:cubicBezTo>
                    <a:pt x="2612" y="2921"/>
                    <a:pt x="2636" y="2925"/>
                    <a:pt x="2659" y="2933"/>
                  </a:cubicBezTo>
                  <a:cubicBezTo>
                    <a:pt x="2683" y="2942"/>
                    <a:pt x="2681" y="2982"/>
                    <a:pt x="2652" y="2982"/>
                  </a:cubicBezTo>
                  <a:cubicBezTo>
                    <a:pt x="2652" y="2982"/>
                    <a:pt x="2652" y="2982"/>
                    <a:pt x="2651" y="2982"/>
                  </a:cubicBezTo>
                  <a:cubicBezTo>
                    <a:pt x="2623" y="2982"/>
                    <a:pt x="2595" y="2978"/>
                    <a:pt x="2567" y="2978"/>
                  </a:cubicBezTo>
                  <a:cubicBezTo>
                    <a:pt x="2555" y="2978"/>
                    <a:pt x="2542" y="2979"/>
                    <a:pt x="2530" y="2981"/>
                  </a:cubicBezTo>
                  <a:cubicBezTo>
                    <a:pt x="2488" y="2989"/>
                    <a:pt x="2450" y="3003"/>
                    <a:pt x="2416" y="3026"/>
                  </a:cubicBezTo>
                  <a:cubicBezTo>
                    <a:pt x="2412" y="3028"/>
                    <a:pt x="2408" y="3030"/>
                    <a:pt x="2404" y="3030"/>
                  </a:cubicBezTo>
                  <a:cubicBezTo>
                    <a:pt x="2383" y="3030"/>
                    <a:pt x="2370" y="2999"/>
                    <a:pt x="2392" y="2985"/>
                  </a:cubicBezTo>
                  <a:cubicBezTo>
                    <a:pt x="2445" y="2950"/>
                    <a:pt x="2518" y="2921"/>
                    <a:pt x="2588" y="2921"/>
                  </a:cubicBezTo>
                  <a:close/>
                  <a:moveTo>
                    <a:pt x="2414" y="1"/>
                  </a:moveTo>
                  <a:lnTo>
                    <a:pt x="2396" y="2"/>
                  </a:lnTo>
                  <a:cubicBezTo>
                    <a:pt x="2396" y="27"/>
                    <a:pt x="2379" y="54"/>
                    <a:pt x="2341" y="56"/>
                  </a:cubicBezTo>
                  <a:cubicBezTo>
                    <a:pt x="2156" y="66"/>
                    <a:pt x="1968" y="70"/>
                    <a:pt x="1778" y="70"/>
                  </a:cubicBezTo>
                  <a:cubicBezTo>
                    <a:pt x="1257" y="70"/>
                    <a:pt x="728" y="39"/>
                    <a:pt x="217" y="5"/>
                  </a:cubicBezTo>
                  <a:lnTo>
                    <a:pt x="217" y="5"/>
                  </a:lnTo>
                  <a:cubicBezTo>
                    <a:pt x="557" y="614"/>
                    <a:pt x="989" y="1161"/>
                    <a:pt x="1436" y="1697"/>
                  </a:cubicBezTo>
                  <a:cubicBezTo>
                    <a:pt x="1452" y="1717"/>
                    <a:pt x="1453" y="1741"/>
                    <a:pt x="1445" y="1759"/>
                  </a:cubicBezTo>
                  <a:cubicBezTo>
                    <a:pt x="1459" y="1782"/>
                    <a:pt x="1461" y="1812"/>
                    <a:pt x="1437" y="1839"/>
                  </a:cubicBezTo>
                  <a:cubicBezTo>
                    <a:pt x="978" y="2327"/>
                    <a:pt x="493" y="2808"/>
                    <a:pt x="1" y="3262"/>
                  </a:cubicBezTo>
                  <a:cubicBezTo>
                    <a:pt x="1049" y="3216"/>
                    <a:pt x="2102" y="3225"/>
                    <a:pt x="3153" y="3218"/>
                  </a:cubicBezTo>
                  <a:cubicBezTo>
                    <a:pt x="2894" y="3064"/>
                    <a:pt x="2646" y="2893"/>
                    <a:pt x="2419" y="2690"/>
                  </a:cubicBezTo>
                  <a:cubicBezTo>
                    <a:pt x="2407" y="2680"/>
                    <a:pt x="2405" y="2666"/>
                    <a:pt x="2407" y="2652"/>
                  </a:cubicBezTo>
                  <a:cubicBezTo>
                    <a:pt x="2397" y="2634"/>
                    <a:pt x="2398" y="2610"/>
                    <a:pt x="2412" y="2594"/>
                  </a:cubicBezTo>
                  <a:cubicBezTo>
                    <a:pt x="2411" y="2590"/>
                    <a:pt x="2409" y="2586"/>
                    <a:pt x="2409" y="2580"/>
                  </a:cubicBezTo>
                  <a:cubicBezTo>
                    <a:pt x="2396" y="2033"/>
                    <a:pt x="2454" y="1485"/>
                    <a:pt x="2449" y="936"/>
                  </a:cubicBezTo>
                  <a:cubicBezTo>
                    <a:pt x="2448" y="623"/>
                    <a:pt x="2435" y="311"/>
                    <a:pt x="24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5"/>
            <p:cNvSpPr/>
            <p:nvPr/>
          </p:nvSpPr>
          <p:spPr>
            <a:xfrm>
              <a:off x="7728915" y="1917859"/>
              <a:ext cx="1034486" cy="222599"/>
            </a:xfrm>
            <a:custGeom>
              <a:avLst/>
              <a:gdLst/>
              <a:ahLst/>
              <a:cxnLst/>
              <a:rect l="l" t="t" r="r" b="b"/>
              <a:pathLst>
                <a:path w="19514" h="4199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0" y="120"/>
                    <a:pt x="3764" y="127"/>
                    <a:pt x="4318" y="127"/>
                  </a:cubicBezTo>
                  <a:cubicBezTo>
                    <a:pt x="4833" y="127"/>
                    <a:pt x="5347" y="121"/>
                    <a:pt x="5861" y="121"/>
                  </a:cubicBezTo>
                  <a:cubicBezTo>
                    <a:pt x="5977" y="121"/>
                    <a:pt x="6094" y="121"/>
                    <a:pt x="6211" y="122"/>
                  </a:cubicBezTo>
                  <a:cubicBezTo>
                    <a:pt x="7430" y="129"/>
                    <a:pt x="8650" y="139"/>
                    <a:pt x="9868" y="149"/>
                  </a:cubicBezTo>
                  <a:cubicBezTo>
                    <a:pt x="11746" y="163"/>
                    <a:pt x="13627" y="194"/>
                    <a:pt x="15506" y="194"/>
                  </a:cubicBezTo>
                  <a:cubicBezTo>
                    <a:pt x="16071" y="194"/>
                    <a:pt x="16636" y="191"/>
                    <a:pt x="17201" y="184"/>
                  </a:cubicBezTo>
                  <a:lnTo>
                    <a:pt x="17204" y="184"/>
                  </a:lnTo>
                  <a:cubicBezTo>
                    <a:pt x="17293" y="1209"/>
                    <a:pt x="17290" y="2240"/>
                    <a:pt x="17368" y="3265"/>
                  </a:cubicBezTo>
                  <a:cubicBezTo>
                    <a:pt x="17366" y="3267"/>
                    <a:pt x="17365" y="3267"/>
                    <a:pt x="17363" y="3268"/>
                  </a:cubicBezTo>
                  <a:cubicBezTo>
                    <a:pt x="17351" y="3278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7"/>
                  </a:cubicBezTo>
                  <a:cubicBezTo>
                    <a:pt x="16988" y="3336"/>
                    <a:pt x="16843" y="3335"/>
                    <a:pt x="16699" y="3333"/>
                  </a:cubicBezTo>
                  <a:cubicBezTo>
                    <a:pt x="16688" y="3318"/>
                    <a:pt x="16670" y="3311"/>
                    <a:pt x="16651" y="3311"/>
                  </a:cubicBezTo>
                  <a:cubicBezTo>
                    <a:pt x="16631" y="3311"/>
                    <a:pt x="16610" y="3319"/>
                    <a:pt x="16597" y="3333"/>
                  </a:cubicBezTo>
                  <a:cubicBezTo>
                    <a:pt x="14907" y="3316"/>
                    <a:pt x="13217" y="3307"/>
                    <a:pt x="11527" y="3307"/>
                  </a:cubicBezTo>
                  <a:cubicBezTo>
                    <a:pt x="10981" y="3307"/>
                    <a:pt x="10436" y="3308"/>
                    <a:pt x="9890" y="3310"/>
                  </a:cubicBezTo>
                  <a:cubicBezTo>
                    <a:pt x="9622" y="3311"/>
                    <a:pt x="9355" y="3311"/>
                    <a:pt x="9087" y="3311"/>
                  </a:cubicBezTo>
                  <a:cubicBezTo>
                    <a:pt x="8412" y="3311"/>
                    <a:pt x="7736" y="3309"/>
                    <a:pt x="7060" y="3309"/>
                  </a:cubicBezTo>
                  <a:cubicBezTo>
                    <a:pt x="5592" y="3309"/>
                    <a:pt x="4124" y="3320"/>
                    <a:pt x="2659" y="3393"/>
                  </a:cubicBezTo>
                  <a:cubicBezTo>
                    <a:pt x="2681" y="3283"/>
                    <a:pt x="2700" y="3171"/>
                    <a:pt x="2716" y="3057"/>
                  </a:cubicBezTo>
                  <a:cubicBezTo>
                    <a:pt x="2840" y="3060"/>
                    <a:pt x="2964" y="3062"/>
                    <a:pt x="3089" y="3062"/>
                  </a:cubicBezTo>
                  <a:cubicBezTo>
                    <a:pt x="3161" y="3062"/>
                    <a:pt x="3233" y="3061"/>
                    <a:pt x="3305" y="3060"/>
                  </a:cubicBezTo>
                  <a:cubicBezTo>
                    <a:pt x="3344" y="3058"/>
                    <a:pt x="3344" y="3000"/>
                    <a:pt x="3305" y="3000"/>
                  </a:cubicBezTo>
                  <a:cubicBezTo>
                    <a:pt x="3229" y="2997"/>
                    <a:pt x="3153" y="2996"/>
                    <a:pt x="3077" y="2996"/>
                  </a:cubicBezTo>
                  <a:cubicBezTo>
                    <a:pt x="2959" y="2996"/>
                    <a:pt x="2842" y="2999"/>
                    <a:pt x="2724" y="3002"/>
                  </a:cubicBezTo>
                  <a:cubicBezTo>
                    <a:pt x="2839" y="2138"/>
                    <a:pt x="2784" y="1214"/>
                    <a:pt x="2692" y="353"/>
                  </a:cubicBezTo>
                  <a:lnTo>
                    <a:pt x="2692" y="353"/>
                  </a:lnTo>
                  <a:cubicBezTo>
                    <a:pt x="2695" y="358"/>
                    <a:pt x="2700" y="361"/>
                    <a:pt x="2707" y="363"/>
                  </a:cubicBezTo>
                  <a:cubicBezTo>
                    <a:pt x="2830" y="408"/>
                    <a:pt x="2957" y="430"/>
                    <a:pt x="3083" y="430"/>
                  </a:cubicBezTo>
                  <a:cubicBezTo>
                    <a:pt x="3178" y="430"/>
                    <a:pt x="3273" y="418"/>
                    <a:pt x="3367" y="393"/>
                  </a:cubicBezTo>
                  <a:cubicBezTo>
                    <a:pt x="3405" y="383"/>
                    <a:pt x="3393" y="332"/>
                    <a:pt x="3358" y="332"/>
                  </a:cubicBezTo>
                  <a:cubicBezTo>
                    <a:pt x="3355" y="332"/>
                    <a:pt x="3353" y="332"/>
                    <a:pt x="3350" y="332"/>
                  </a:cubicBezTo>
                  <a:cubicBezTo>
                    <a:pt x="3263" y="349"/>
                    <a:pt x="3176" y="357"/>
                    <a:pt x="3090" y="357"/>
                  </a:cubicBezTo>
                  <a:cubicBezTo>
                    <a:pt x="2967" y="357"/>
                    <a:pt x="2844" y="340"/>
                    <a:pt x="2722" y="307"/>
                  </a:cubicBezTo>
                  <a:cubicBezTo>
                    <a:pt x="2719" y="306"/>
                    <a:pt x="2716" y="306"/>
                    <a:pt x="2713" y="306"/>
                  </a:cubicBezTo>
                  <a:cubicBezTo>
                    <a:pt x="2701" y="306"/>
                    <a:pt x="2693" y="312"/>
                    <a:pt x="2689" y="323"/>
                  </a:cubicBezTo>
                  <a:cubicBezTo>
                    <a:pt x="2681" y="252"/>
                    <a:pt x="2674" y="182"/>
                    <a:pt x="2665" y="112"/>
                  </a:cubicBezTo>
                  <a:cubicBezTo>
                    <a:pt x="2665" y="104"/>
                    <a:pt x="2662" y="98"/>
                    <a:pt x="2659" y="92"/>
                  </a:cubicBezTo>
                  <a:close/>
                  <a:moveTo>
                    <a:pt x="17194" y="3414"/>
                  </a:moveTo>
                  <a:cubicBezTo>
                    <a:pt x="17031" y="3563"/>
                    <a:pt x="16877" y="3724"/>
                    <a:pt x="16733" y="3888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1"/>
                  </a:cubicBezTo>
                  <a:cubicBezTo>
                    <a:pt x="17182" y="3421"/>
                    <a:pt x="17188" y="3418"/>
                    <a:pt x="17194" y="3414"/>
                  </a:cubicBezTo>
                  <a:close/>
                  <a:moveTo>
                    <a:pt x="2722" y="3496"/>
                  </a:moveTo>
                  <a:cubicBezTo>
                    <a:pt x="2883" y="3498"/>
                    <a:pt x="3043" y="3498"/>
                    <a:pt x="3204" y="3498"/>
                  </a:cubicBezTo>
                  <a:cubicBezTo>
                    <a:pt x="3297" y="3498"/>
                    <a:pt x="3389" y="3498"/>
                    <a:pt x="3482" y="3498"/>
                  </a:cubicBezTo>
                  <a:lnTo>
                    <a:pt x="3482" y="3498"/>
                  </a:lnTo>
                  <a:cubicBezTo>
                    <a:pt x="3468" y="3670"/>
                    <a:pt x="3474" y="3843"/>
                    <a:pt x="3494" y="4014"/>
                  </a:cubicBezTo>
                  <a:cubicBezTo>
                    <a:pt x="3233" y="3845"/>
                    <a:pt x="2979" y="3669"/>
                    <a:pt x="2722" y="3496"/>
                  </a:cubicBezTo>
                  <a:close/>
                  <a:moveTo>
                    <a:pt x="19339" y="752"/>
                  </a:moveTo>
                  <a:cubicBezTo>
                    <a:pt x="19298" y="771"/>
                    <a:pt x="19302" y="815"/>
                    <a:pt x="19325" y="844"/>
                  </a:cubicBezTo>
                  <a:cubicBezTo>
                    <a:pt x="18980" y="1376"/>
                    <a:pt x="18587" y="1862"/>
                    <a:pt x="18182" y="2349"/>
                  </a:cubicBezTo>
                  <a:cubicBezTo>
                    <a:pt x="18154" y="2381"/>
                    <a:pt x="18169" y="2421"/>
                    <a:pt x="18198" y="2436"/>
                  </a:cubicBezTo>
                  <a:cubicBezTo>
                    <a:pt x="18156" y="2449"/>
                    <a:pt x="18127" y="2502"/>
                    <a:pt x="18166" y="2544"/>
                  </a:cubicBezTo>
                  <a:cubicBezTo>
                    <a:pt x="18416" y="2812"/>
                    <a:pt x="18655" y="3082"/>
                    <a:pt x="18871" y="3377"/>
                  </a:cubicBezTo>
                  <a:cubicBezTo>
                    <a:pt x="19024" y="3584"/>
                    <a:pt x="19156" y="3805"/>
                    <a:pt x="19321" y="4003"/>
                  </a:cubicBezTo>
                  <a:cubicBezTo>
                    <a:pt x="18993" y="3989"/>
                    <a:pt x="18663" y="3980"/>
                    <a:pt x="18333" y="3980"/>
                  </a:cubicBezTo>
                  <a:cubicBezTo>
                    <a:pt x="17818" y="3980"/>
                    <a:pt x="17302" y="4001"/>
                    <a:pt x="16791" y="4055"/>
                  </a:cubicBezTo>
                  <a:cubicBezTo>
                    <a:pt x="16911" y="3943"/>
                    <a:pt x="17027" y="3822"/>
                    <a:pt x="17139" y="3700"/>
                  </a:cubicBezTo>
                  <a:cubicBezTo>
                    <a:pt x="17144" y="3703"/>
                    <a:pt x="17149" y="3706"/>
                    <a:pt x="17157" y="3706"/>
                  </a:cubicBezTo>
                  <a:cubicBezTo>
                    <a:pt x="17158" y="3706"/>
                    <a:pt x="17159" y="3706"/>
                    <a:pt x="17161" y="3706"/>
                  </a:cubicBezTo>
                  <a:cubicBezTo>
                    <a:pt x="17328" y="3691"/>
                    <a:pt x="17498" y="3679"/>
                    <a:pt x="17664" y="3646"/>
                  </a:cubicBezTo>
                  <a:cubicBezTo>
                    <a:pt x="17694" y="3640"/>
                    <a:pt x="17686" y="3592"/>
                    <a:pt x="17656" y="3592"/>
                  </a:cubicBezTo>
                  <a:cubicBezTo>
                    <a:pt x="17500" y="3595"/>
                    <a:pt x="17345" y="3618"/>
                    <a:pt x="17192" y="3640"/>
                  </a:cubicBezTo>
                  <a:cubicBezTo>
                    <a:pt x="17280" y="3538"/>
                    <a:pt x="17365" y="3436"/>
                    <a:pt x="17443" y="3330"/>
                  </a:cubicBezTo>
                  <a:cubicBezTo>
                    <a:pt x="17454" y="3315"/>
                    <a:pt x="17454" y="3300"/>
                    <a:pt x="17449" y="3288"/>
                  </a:cubicBezTo>
                  <a:cubicBezTo>
                    <a:pt x="17503" y="2466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21"/>
                    <a:pt x="18023" y="825"/>
                    <a:pt x="18340" y="828"/>
                  </a:cubicBezTo>
                  <a:cubicBezTo>
                    <a:pt x="18490" y="831"/>
                    <a:pt x="18652" y="844"/>
                    <a:pt x="18811" y="844"/>
                  </a:cubicBezTo>
                  <a:cubicBezTo>
                    <a:pt x="18997" y="844"/>
                    <a:pt x="19181" y="826"/>
                    <a:pt x="19339" y="752"/>
                  </a:cubicBezTo>
                  <a:close/>
                  <a:moveTo>
                    <a:pt x="3781" y="1"/>
                  </a:moveTo>
                  <a:cubicBezTo>
                    <a:pt x="3380" y="1"/>
                    <a:pt x="2979" y="7"/>
                    <a:pt x="2580" y="25"/>
                  </a:cubicBezTo>
                  <a:cubicBezTo>
                    <a:pt x="2563" y="26"/>
                    <a:pt x="2553" y="36"/>
                    <a:pt x="2550" y="49"/>
                  </a:cubicBezTo>
                  <a:cubicBezTo>
                    <a:pt x="2528" y="59"/>
                    <a:pt x="2513" y="79"/>
                    <a:pt x="2516" y="112"/>
                  </a:cubicBezTo>
                  <a:cubicBezTo>
                    <a:pt x="2537" y="347"/>
                    <a:pt x="2556" y="583"/>
                    <a:pt x="2572" y="820"/>
                  </a:cubicBezTo>
                  <a:cubicBezTo>
                    <a:pt x="2592" y="1130"/>
                    <a:pt x="2605" y="1442"/>
                    <a:pt x="2607" y="1755"/>
                  </a:cubicBezTo>
                  <a:cubicBezTo>
                    <a:pt x="2611" y="2304"/>
                    <a:pt x="2553" y="2852"/>
                    <a:pt x="2566" y="3399"/>
                  </a:cubicBezTo>
                  <a:cubicBezTo>
                    <a:pt x="2566" y="3405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5"/>
                    <a:pt x="2564" y="3499"/>
                    <a:pt x="2576" y="3509"/>
                  </a:cubicBezTo>
                  <a:cubicBezTo>
                    <a:pt x="2803" y="3712"/>
                    <a:pt x="3051" y="3883"/>
                    <a:pt x="3310" y="4037"/>
                  </a:cubicBezTo>
                  <a:cubicBezTo>
                    <a:pt x="2260" y="4044"/>
                    <a:pt x="1207" y="4035"/>
                    <a:pt x="158" y="4081"/>
                  </a:cubicBezTo>
                  <a:cubicBezTo>
                    <a:pt x="650" y="3626"/>
                    <a:pt x="1136" y="3146"/>
                    <a:pt x="1594" y="2657"/>
                  </a:cubicBezTo>
                  <a:cubicBezTo>
                    <a:pt x="1619" y="2631"/>
                    <a:pt x="1616" y="2601"/>
                    <a:pt x="1602" y="2578"/>
                  </a:cubicBezTo>
                  <a:cubicBezTo>
                    <a:pt x="1610" y="2560"/>
                    <a:pt x="1610" y="2536"/>
                    <a:pt x="1593" y="2516"/>
                  </a:cubicBezTo>
                  <a:cubicBezTo>
                    <a:pt x="1146" y="1980"/>
                    <a:pt x="716" y="1433"/>
                    <a:pt x="374" y="823"/>
                  </a:cubicBezTo>
                  <a:lnTo>
                    <a:pt x="374" y="823"/>
                  </a:lnTo>
                  <a:cubicBezTo>
                    <a:pt x="883" y="857"/>
                    <a:pt x="1409" y="888"/>
                    <a:pt x="1927" y="888"/>
                  </a:cubicBezTo>
                  <a:cubicBezTo>
                    <a:pt x="2119" y="888"/>
                    <a:pt x="2310" y="884"/>
                    <a:pt x="2498" y="874"/>
                  </a:cubicBezTo>
                  <a:cubicBezTo>
                    <a:pt x="2536" y="873"/>
                    <a:pt x="2553" y="846"/>
                    <a:pt x="2553" y="820"/>
                  </a:cubicBezTo>
                  <a:cubicBezTo>
                    <a:pt x="2553" y="793"/>
                    <a:pt x="2535" y="765"/>
                    <a:pt x="2498" y="762"/>
                  </a:cubicBezTo>
                  <a:cubicBezTo>
                    <a:pt x="2051" y="717"/>
                    <a:pt x="1588" y="704"/>
                    <a:pt x="1128" y="704"/>
                  </a:cubicBezTo>
                  <a:cubicBezTo>
                    <a:pt x="861" y="704"/>
                    <a:pt x="595" y="709"/>
                    <a:pt x="333" y="714"/>
                  </a:cubicBezTo>
                  <a:cubicBezTo>
                    <a:pt x="320" y="715"/>
                    <a:pt x="311" y="719"/>
                    <a:pt x="301" y="726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09"/>
                  </a:cubicBezTo>
                  <a:cubicBezTo>
                    <a:pt x="582" y="1448"/>
                    <a:pt x="973" y="2057"/>
                    <a:pt x="1487" y="2577"/>
                  </a:cubicBezTo>
                  <a:cubicBezTo>
                    <a:pt x="989" y="3022"/>
                    <a:pt x="505" y="3514"/>
                    <a:pt x="67" y="4018"/>
                  </a:cubicBezTo>
                  <a:cubicBezTo>
                    <a:pt x="47" y="4041"/>
                    <a:pt x="50" y="4067"/>
                    <a:pt x="63" y="4085"/>
                  </a:cubicBezTo>
                  <a:cubicBezTo>
                    <a:pt x="1" y="4092"/>
                    <a:pt x="1" y="4185"/>
                    <a:pt x="66" y="4187"/>
                  </a:cubicBezTo>
                  <a:cubicBezTo>
                    <a:pt x="379" y="4195"/>
                    <a:pt x="693" y="4199"/>
                    <a:pt x="1007" y="4199"/>
                  </a:cubicBezTo>
                  <a:cubicBezTo>
                    <a:pt x="1843" y="4199"/>
                    <a:pt x="2679" y="4175"/>
                    <a:pt x="3514" y="4164"/>
                  </a:cubicBezTo>
                  <a:cubicBezTo>
                    <a:pt x="3556" y="4164"/>
                    <a:pt x="3576" y="4131"/>
                    <a:pt x="3575" y="4098"/>
                  </a:cubicBezTo>
                  <a:cubicBezTo>
                    <a:pt x="3598" y="4094"/>
                    <a:pt x="3616" y="4077"/>
                    <a:pt x="3614" y="4045"/>
                  </a:cubicBezTo>
                  <a:cubicBezTo>
                    <a:pt x="3601" y="3862"/>
                    <a:pt x="3600" y="3681"/>
                    <a:pt x="3601" y="3499"/>
                  </a:cubicBezTo>
                  <a:cubicBezTo>
                    <a:pt x="5697" y="3493"/>
                    <a:pt x="7794" y="3412"/>
                    <a:pt x="9890" y="3402"/>
                  </a:cubicBezTo>
                  <a:cubicBezTo>
                    <a:pt x="10674" y="3397"/>
                    <a:pt x="11459" y="3395"/>
                    <a:pt x="12243" y="3395"/>
                  </a:cubicBezTo>
                  <a:cubicBezTo>
                    <a:pt x="13691" y="3395"/>
                    <a:pt x="15139" y="3402"/>
                    <a:pt x="16586" y="3415"/>
                  </a:cubicBezTo>
                  <a:cubicBezTo>
                    <a:pt x="16600" y="3637"/>
                    <a:pt x="16604" y="3856"/>
                    <a:pt x="16603" y="4078"/>
                  </a:cubicBezTo>
                  <a:cubicBezTo>
                    <a:pt x="16562" y="4094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30" y="4140"/>
                    <a:pt x="18044" y="4114"/>
                    <a:pt x="18760" y="4114"/>
                  </a:cubicBezTo>
                  <a:cubicBezTo>
                    <a:pt x="18953" y="4114"/>
                    <a:pt x="19147" y="4116"/>
                    <a:pt x="19341" y="4121"/>
                  </a:cubicBezTo>
                  <a:cubicBezTo>
                    <a:pt x="19342" y="4121"/>
                    <a:pt x="19343" y="4121"/>
                    <a:pt x="19343" y="4121"/>
                  </a:cubicBezTo>
                  <a:cubicBezTo>
                    <a:pt x="19374" y="4121"/>
                    <a:pt x="19391" y="4101"/>
                    <a:pt x="19396" y="4077"/>
                  </a:cubicBezTo>
                  <a:cubicBezTo>
                    <a:pt x="19396" y="4077"/>
                    <a:pt x="19397" y="4077"/>
                    <a:pt x="19398" y="4077"/>
                  </a:cubicBezTo>
                  <a:cubicBezTo>
                    <a:pt x="19427" y="4077"/>
                    <a:pt x="19456" y="4044"/>
                    <a:pt x="19437" y="4014"/>
                  </a:cubicBezTo>
                  <a:cubicBezTo>
                    <a:pt x="19103" y="3446"/>
                    <a:pt x="18737" y="2909"/>
                    <a:pt x="18260" y="2451"/>
                  </a:cubicBezTo>
                  <a:cubicBezTo>
                    <a:pt x="18254" y="2444"/>
                    <a:pt x="18247" y="2440"/>
                    <a:pt x="18240" y="2437"/>
                  </a:cubicBezTo>
                  <a:cubicBezTo>
                    <a:pt x="18246" y="2435"/>
                    <a:pt x="18252" y="2432"/>
                    <a:pt x="18258" y="2426"/>
                  </a:cubicBezTo>
                  <a:cubicBezTo>
                    <a:pt x="18751" y="1988"/>
                    <a:pt x="19157" y="1443"/>
                    <a:pt x="19491" y="876"/>
                  </a:cubicBezTo>
                  <a:cubicBezTo>
                    <a:pt x="19513" y="838"/>
                    <a:pt x="19498" y="802"/>
                    <a:pt x="19472" y="780"/>
                  </a:cubicBezTo>
                  <a:cubicBezTo>
                    <a:pt x="19475" y="746"/>
                    <a:pt x="19450" y="715"/>
                    <a:pt x="19418" y="703"/>
                  </a:cubicBezTo>
                  <a:cubicBezTo>
                    <a:pt x="19313" y="666"/>
                    <a:pt x="19189" y="655"/>
                    <a:pt x="19059" y="655"/>
                  </a:cubicBezTo>
                  <a:cubicBezTo>
                    <a:pt x="18865" y="655"/>
                    <a:pt x="18661" y="680"/>
                    <a:pt x="18495" y="681"/>
                  </a:cubicBezTo>
                  <a:cubicBezTo>
                    <a:pt x="18123" y="682"/>
                    <a:pt x="17753" y="683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3"/>
                    <a:pt x="17265" y="73"/>
                  </a:cubicBezTo>
                  <a:cubicBezTo>
                    <a:pt x="17249" y="73"/>
                    <a:pt x="17233" y="78"/>
                    <a:pt x="17222" y="88"/>
                  </a:cubicBezTo>
                  <a:cubicBezTo>
                    <a:pt x="17215" y="86"/>
                    <a:pt x="17209" y="85"/>
                    <a:pt x="17202" y="85"/>
                  </a:cubicBezTo>
                  <a:cubicBezTo>
                    <a:pt x="15550" y="46"/>
                    <a:pt x="13897" y="44"/>
                    <a:pt x="12243" y="44"/>
                  </a:cubicBezTo>
                  <a:cubicBezTo>
                    <a:pt x="11980" y="44"/>
                    <a:pt x="11716" y="44"/>
                    <a:pt x="11453" y="44"/>
                  </a:cubicBezTo>
                  <a:cubicBezTo>
                    <a:pt x="10924" y="44"/>
                    <a:pt x="10396" y="43"/>
                    <a:pt x="9868" y="42"/>
                  </a:cubicBezTo>
                  <a:cubicBezTo>
                    <a:pt x="8650" y="38"/>
                    <a:pt x="7431" y="34"/>
                    <a:pt x="6211" y="30"/>
                  </a:cubicBezTo>
                  <a:cubicBezTo>
                    <a:pt x="5404" y="26"/>
                    <a:pt x="4591" y="1"/>
                    <a:pt x="37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5"/>
            <p:cNvSpPr/>
            <p:nvPr/>
          </p:nvSpPr>
          <p:spPr>
            <a:xfrm>
              <a:off x="8699454" y="1976013"/>
              <a:ext cx="38699" cy="4718"/>
            </a:xfrm>
            <a:custGeom>
              <a:avLst/>
              <a:gdLst/>
              <a:ahLst/>
              <a:cxnLst/>
              <a:rect l="l" t="t" r="r" b="b"/>
              <a:pathLst>
                <a:path w="730" h="89" extrusionOk="0">
                  <a:moveTo>
                    <a:pt x="438" y="1"/>
                  </a:moveTo>
                  <a:cubicBezTo>
                    <a:pt x="307" y="1"/>
                    <a:pt x="174" y="9"/>
                    <a:pt x="45" y="10"/>
                  </a:cubicBezTo>
                  <a:cubicBezTo>
                    <a:pt x="0" y="11"/>
                    <a:pt x="0" y="79"/>
                    <a:pt x="45" y="79"/>
                  </a:cubicBezTo>
                  <a:cubicBezTo>
                    <a:pt x="177" y="81"/>
                    <a:pt x="312" y="89"/>
                    <a:pt x="446" y="89"/>
                  </a:cubicBezTo>
                  <a:cubicBezTo>
                    <a:pt x="528" y="89"/>
                    <a:pt x="610" y="86"/>
                    <a:pt x="690" y="76"/>
                  </a:cubicBezTo>
                  <a:cubicBezTo>
                    <a:pt x="730" y="71"/>
                    <a:pt x="730" y="20"/>
                    <a:pt x="690" y="14"/>
                  </a:cubicBezTo>
                  <a:cubicBezTo>
                    <a:pt x="607" y="4"/>
                    <a:pt x="523" y="1"/>
                    <a:pt x="4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5"/>
            <p:cNvSpPr/>
            <p:nvPr/>
          </p:nvSpPr>
          <p:spPr>
            <a:xfrm>
              <a:off x="8683444" y="2106157"/>
              <a:ext cx="38964" cy="8323"/>
            </a:xfrm>
            <a:custGeom>
              <a:avLst/>
              <a:gdLst/>
              <a:ahLst/>
              <a:cxnLst/>
              <a:rect l="l" t="t" r="r" b="b"/>
              <a:pathLst>
                <a:path w="735" h="157" extrusionOk="0">
                  <a:moveTo>
                    <a:pt x="45" y="0"/>
                  </a:moveTo>
                  <a:cubicBezTo>
                    <a:pt x="12" y="0"/>
                    <a:pt x="1" y="52"/>
                    <a:pt x="38" y="63"/>
                  </a:cubicBezTo>
                  <a:cubicBezTo>
                    <a:pt x="230" y="119"/>
                    <a:pt x="432" y="156"/>
                    <a:pt x="634" y="156"/>
                  </a:cubicBezTo>
                  <a:cubicBezTo>
                    <a:pt x="654" y="156"/>
                    <a:pt x="674" y="156"/>
                    <a:pt x="694" y="155"/>
                  </a:cubicBezTo>
                  <a:cubicBezTo>
                    <a:pt x="735" y="154"/>
                    <a:pt x="734" y="96"/>
                    <a:pt x="694" y="93"/>
                  </a:cubicBezTo>
                  <a:cubicBezTo>
                    <a:pt x="477" y="76"/>
                    <a:pt x="266" y="54"/>
                    <a:pt x="54" y="1"/>
                  </a:cubicBezTo>
                  <a:cubicBezTo>
                    <a:pt x="51" y="0"/>
                    <a:pt x="48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5"/>
            <p:cNvSpPr/>
            <p:nvPr/>
          </p:nvSpPr>
          <p:spPr>
            <a:xfrm>
              <a:off x="8652326" y="1971136"/>
              <a:ext cx="30694" cy="3976"/>
            </a:xfrm>
            <a:custGeom>
              <a:avLst/>
              <a:gdLst/>
              <a:ahLst/>
              <a:cxnLst/>
              <a:rect l="l" t="t" r="r" b="b"/>
              <a:pathLst>
                <a:path w="579" h="75" extrusionOk="0">
                  <a:moveTo>
                    <a:pt x="371" y="1"/>
                  </a:moveTo>
                  <a:cubicBezTo>
                    <a:pt x="261" y="1"/>
                    <a:pt x="150" y="5"/>
                    <a:pt x="40" y="8"/>
                  </a:cubicBezTo>
                  <a:cubicBezTo>
                    <a:pt x="1" y="10"/>
                    <a:pt x="0" y="67"/>
                    <a:pt x="40" y="68"/>
                  </a:cubicBezTo>
                  <a:cubicBezTo>
                    <a:pt x="150" y="71"/>
                    <a:pt x="261" y="74"/>
                    <a:pt x="371" y="74"/>
                  </a:cubicBezTo>
                  <a:cubicBezTo>
                    <a:pt x="426" y="74"/>
                    <a:pt x="481" y="73"/>
                    <a:pt x="535" y="71"/>
                  </a:cubicBezTo>
                  <a:cubicBezTo>
                    <a:pt x="578" y="68"/>
                    <a:pt x="578" y="7"/>
                    <a:pt x="535" y="5"/>
                  </a:cubicBezTo>
                  <a:cubicBezTo>
                    <a:pt x="481" y="2"/>
                    <a:pt x="426" y="1"/>
                    <a:pt x="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5"/>
            <p:cNvSpPr/>
            <p:nvPr/>
          </p:nvSpPr>
          <p:spPr>
            <a:xfrm>
              <a:off x="8609705" y="1944577"/>
              <a:ext cx="31012" cy="4453"/>
            </a:xfrm>
            <a:custGeom>
              <a:avLst/>
              <a:gdLst/>
              <a:ahLst/>
              <a:cxnLst/>
              <a:rect l="l" t="t" r="r" b="b"/>
              <a:pathLst>
                <a:path w="585" h="84" extrusionOk="0">
                  <a:moveTo>
                    <a:pt x="316" y="1"/>
                  </a:moveTo>
                  <a:cubicBezTo>
                    <a:pt x="227" y="1"/>
                    <a:pt x="137" y="4"/>
                    <a:pt x="49" y="5"/>
                  </a:cubicBezTo>
                  <a:cubicBezTo>
                    <a:pt x="1" y="6"/>
                    <a:pt x="1" y="78"/>
                    <a:pt x="49" y="78"/>
                  </a:cubicBezTo>
                  <a:cubicBezTo>
                    <a:pt x="141" y="80"/>
                    <a:pt x="234" y="83"/>
                    <a:pt x="327" y="83"/>
                  </a:cubicBezTo>
                  <a:cubicBezTo>
                    <a:pt x="401" y="83"/>
                    <a:pt x="474" y="81"/>
                    <a:pt x="546" y="73"/>
                  </a:cubicBezTo>
                  <a:cubicBezTo>
                    <a:pt x="584" y="69"/>
                    <a:pt x="584" y="16"/>
                    <a:pt x="546" y="12"/>
                  </a:cubicBezTo>
                  <a:cubicBezTo>
                    <a:pt x="470" y="3"/>
                    <a:pt x="393" y="1"/>
                    <a:pt x="3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5"/>
            <p:cNvSpPr/>
            <p:nvPr/>
          </p:nvSpPr>
          <p:spPr>
            <a:xfrm>
              <a:off x="8594013" y="2065868"/>
              <a:ext cx="28680" cy="6945"/>
            </a:xfrm>
            <a:custGeom>
              <a:avLst/>
              <a:gdLst/>
              <a:ahLst/>
              <a:cxnLst/>
              <a:rect l="l" t="t" r="r" b="b"/>
              <a:pathLst>
                <a:path w="541" h="131" extrusionOk="0">
                  <a:moveTo>
                    <a:pt x="43" y="0"/>
                  </a:moveTo>
                  <a:cubicBezTo>
                    <a:pt x="7" y="0"/>
                    <a:pt x="0" y="63"/>
                    <a:pt x="38" y="70"/>
                  </a:cubicBezTo>
                  <a:cubicBezTo>
                    <a:pt x="187" y="95"/>
                    <a:pt x="342" y="130"/>
                    <a:pt x="493" y="131"/>
                  </a:cubicBezTo>
                  <a:cubicBezTo>
                    <a:pt x="494" y="131"/>
                    <a:pt x="494" y="131"/>
                    <a:pt x="494" y="131"/>
                  </a:cubicBezTo>
                  <a:cubicBezTo>
                    <a:pt x="532" y="131"/>
                    <a:pt x="540" y="72"/>
                    <a:pt x="502" y="63"/>
                  </a:cubicBezTo>
                  <a:cubicBezTo>
                    <a:pt x="356" y="24"/>
                    <a:pt x="198" y="16"/>
                    <a:pt x="47" y="1"/>
                  </a:cubicBezTo>
                  <a:cubicBezTo>
                    <a:pt x="46" y="1"/>
                    <a:pt x="44" y="0"/>
                    <a:pt x="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5"/>
            <p:cNvSpPr/>
            <p:nvPr/>
          </p:nvSpPr>
          <p:spPr>
            <a:xfrm>
              <a:off x="8549378" y="1947069"/>
              <a:ext cx="36261" cy="6149"/>
            </a:xfrm>
            <a:custGeom>
              <a:avLst/>
              <a:gdLst/>
              <a:ahLst/>
              <a:cxnLst/>
              <a:rect l="l" t="t" r="r" b="b"/>
              <a:pathLst>
                <a:path w="684" h="116" extrusionOk="0">
                  <a:moveTo>
                    <a:pt x="43" y="0"/>
                  </a:moveTo>
                  <a:cubicBezTo>
                    <a:pt x="0" y="0"/>
                    <a:pt x="3" y="66"/>
                    <a:pt x="45" y="71"/>
                  </a:cubicBezTo>
                  <a:cubicBezTo>
                    <a:pt x="244" y="90"/>
                    <a:pt x="442" y="111"/>
                    <a:pt x="641" y="116"/>
                  </a:cubicBezTo>
                  <a:cubicBezTo>
                    <a:pt x="641" y="116"/>
                    <a:pt x="642" y="116"/>
                    <a:pt x="642" y="116"/>
                  </a:cubicBezTo>
                  <a:cubicBezTo>
                    <a:pt x="675" y="116"/>
                    <a:pt x="683" y="61"/>
                    <a:pt x="650" y="56"/>
                  </a:cubicBezTo>
                  <a:cubicBezTo>
                    <a:pt x="450" y="27"/>
                    <a:pt x="248" y="15"/>
                    <a:pt x="45" y="0"/>
                  </a:cubicBezTo>
                  <a:cubicBezTo>
                    <a:pt x="44" y="0"/>
                    <a:pt x="44" y="0"/>
                    <a:pt x="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5"/>
            <p:cNvSpPr/>
            <p:nvPr/>
          </p:nvSpPr>
          <p:spPr>
            <a:xfrm>
              <a:off x="8541638" y="2065921"/>
              <a:ext cx="30482" cy="3976"/>
            </a:xfrm>
            <a:custGeom>
              <a:avLst/>
              <a:gdLst/>
              <a:ahLst/>
              <a:cxnLst/>
              <a:rect l="l" t="t" r="r" b="b"/>
              <a:pathLst>
                <a:path w="575" h="75" extrusionOk="0">
                  <a:moveTo>
                    <a:pt x="316" y="0"/>
                  </a:moveTo>
                  <a:cubicBezTo>
                    <a:pt x="225" y="0"/>
                    <a:pt x="133" y="4"/>
                    <a:pt x="42" y="6"/>
                  </a:cubicBezTo>
                  <a:cubicBezTo>
                    <a:pt x="2" y="7"/>
                    <a:pt x="1" y="68"/>
                    <a:pt x="42" y="68"/>
                  </a:cubicBezTo>
                  <a:cubicBezTo>
                    <a:pt x="135" y="70"/>
                    <a:pt x="228" y="74"/>
                    <a:pt x="320" y="74"/>
                  </a:cubicBezTo>
                  <a:cubicBezTo>
                    <a:pt x="393" y="74"/>
                    <a:pt x="466" y="72"/>
                    <a:pt x="538" y="65"/>
                  </a:cubicBezTo>
                  <a:cubicBezTo>
                    <a:pt x="574" y="62"/>
                    <a:pt x="574" y="12"/>
                    <a:pt x="538" y="9"/>
                  </a:cubicBezTo>
                  <a:cubicBezTo>
                    <a:pt x="464" y="3"/>
                    <a:pt x="390" y="0"/>
                    <a:pt x="3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5"/>
            <p:cNvSpPr/>
            <p:nvPr/>
          </p:nvSpPr>
          <p:spPr>
            <a:xfrm>
              <a:off x="8480886" y="1942032"/>
              <a:ext cx="36208" cy="4294"/>
            </a:xfrm>
            <a:custGeom>
              <a:avLst/>
              <a:gdLst/>
              <a:ahLst/>
              <a:cxnLst/>
              <a:rect l="l" t="t" r="r" b="b"/>
              <a:pathLst>
                <a:path w="683" h="81" extrusionOk="0">
                  <a:moveTo>
                    <a:pt x="378" y="1"/>
                  </a:moveTo>
                  <a:cubicBezTo>
                    <a:pt x="267" y="1"/>
                    <a:pt x="156" y="4"/>
                    <a:pt x="45" y="6"/>
                  </a:cubicBezTo>
                  <a:cubicBezTo>
                    <a:pt x="1" y="6"/>
                    <a:pt x="1" y="76"/>
                    <a:pt x="45" y="76"/>
                  </a:cubicBezTo>
                  <a:cubicBezTo>
                    <a:pt x="154" y="77"/>
                    <a:pt x="263" y="80"/>
                    <a:pt x="371" y="80"/>
                  </a:cubicBezTo>
                  <a:cubicBezTo>
                    <a:pt x="461" y="80"/>
                    <a:pt x="551" y="78"/>
                    <a:pt x="641" y="72"/>
                  </a:cubicBezTo>
                  <a:cubicBezTo>
                    <a:pt x="682" y="70"/>
                    <a:pt x="682" y="12"/>
                    <a:pt x="641" y="9"/>
                  </a:cubicBezTo>
                  <a:cubicBezTo>
                    <a:pt x="554" y="3"/>
                    <a:pt x="466" y="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5"/>
            <p:cNvSpPr/>
            <p:nvPr/>
          </p:nvSpPr>
          <p:spPr>
            <a:xfrm>
              <a:off x="8483431" y="2069314"/>
              <a:ext cx="30694" cy="6096"/>
            </a:xfrm>
            <a:custGeom>
              <a:avLst/>
              <a:gdLst/>
              <a:ahLst/>
              <a:cxnLst/>
              <a:rect l="l" t="t" r="r" b="b"/>
              <a:pathLst>
                <a:path w="579" h="115" extrusionOk="0">
                  <a:moveTo>
                    <a:pt x="44" y="1"/>
                  </a:moveTo>
                  <a:cubicBezTo>
                    <a:pt x="12" y="1"/>
                    <a:pt x="1" y="52"/>
                    <a:pt x="36" y="63"/>
                  </a:cubicBezTo>
                  <a:cubicBezTo>
                    <a:pt x="143" y="95"/>
                    <a:pt x="254" y="114"/>
                    <a:pt x="365" y="114"/>
                  </a:cubicBezTo>
                  <a:cubicBezTo>
                    <a:pt x="427" y="114"/>
                    <a:pt x="489" y="108"/>
                    <a:pt x="551" y="95"/>
                  </a:cubicBezTo>
                  <a:cubicBezTo>
                    <a:pt x="579" y="89"/>
                    <a:pt x="573" y="42"/>
                    <a:pt x="545" y="42"/>
                  </a:cubicBezTo>
                  <a:cubicBezTo>
                    <a:pt x="545" y="42"/>
                    <a:pt x="544" y="42"/>
                    <a:pt x="543" y="42"/>
                  </a:cubicBezTo>
                  <a:cubicBezTo>
                    <a:pt x="495" y="46"/>
                    <a:pt x="446" y="48"/>
                    <a:pt x="399" y="48"/>
                  </a:cubicBezTo>
                  <a:cubicBezTo>
                    <a:pt x="282" y="48"/>
                    <a:pt x="167" y="36"/>
                    <a:pt x="53" y="2"/>
                  </a:cubicBezTo>
                  <a:cubicBezTo>
                    <a:pt x="50" y="1"/>
                    <a:pt x="47" y="1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5"/>
            <p:cNvSpPr/>
            <p:nvPr/>
          </p:nvSpPr>
          <p:spPr>
            <a:xfrm>
              <a:off x="8428935" y="2071434"/>
              <a:ext cx="24651" cy="5566"/>
            </a:xfrm>
            <a:custGeom>
              <a:avLst/>
              <a:gdLst/>
              <a:ahLst/>
              <a:cxnLst/>
              <a:rect l="l" t="t" r="r" b="b"/>
              <a:pathLst>
                <a:path w="465" h="105" extrusionOk="0">
                  <a:moveTo>
                    <a:pt x="162" y="0"/>
                  </a:moveTo>
                  <a:cubicBezTo>
                    <a:pt x="117" y="0"/>
                    <a:pt x="72" y="4"/>
                    <a:pt x="25" y="12"/>
                  </a:cubicBezTo>
                  <a:cubicBezTo>
                    <a:pt x="1" y="16"/>
                    <a:pt x="6" y="58"/>
                    <a:pt x="29" y="58"/>
                  </a:cubicBezTo>
                  <a:cubicBezTo>
                    <a:pt x="30" y="58"/>
                    <a:pt x="31" y="58"/>
                    <a:pt x="32" y="58"/>
                  </a:cubicBezTo>
                  <a:cubicBezTo>
                    <a:pt x="68" y="53"/>
                    <a:pt x="104" y="51"/>
                    <a:pt x="139" y="51"/>
                  </a:cubicBezTo>
                  <a:cubicBezTo>
                    <a:pt x="237" y="51"/>
                    <a:pt x="332" y="68"/>
                    <a:pt x="424" y="103"/>
                  </a:cubicBezTo>
                  <a:cubicBezTo>
                    <a:pt x="427" y="104"/>
                    <a:pt x="430" y="105"/>
                    <a:pt x="433" y="105"/>
                  </a:cubicBezTo>
                  <a:cubicBezTo>
                    <a:pt x="457" y="105"/>
                    <a:pt x="465" y="65"/>
                    <a:pt x="438" y="55"/>
                  </a:cubicBezTo>
                  <a:cubicBezTo>
                    <a:pt x="347" y="18"/>
                    <a:pt x="256" y="0"/>
                    <a:pt x="1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5"/>
            <p:cNvSpPr/>
            <p:nvPr/>
          </p:nvSpPr>
          <p:spPr>
            <a:xfrm>
              <a:off x="8421089" y="1940654"/>
              <a:ext cx="30217" cy="5407"/>
            </a:xfrm>
            <a:custGeom>
              <a:avLst/>
              <a:gdLst/>
              <a:ahLst/>
              <a:cxnLst/>
              <a:rect l="l" t="t" r="r" b="b"/>
              <a:pathLst>
                <a:path w="570" h="102" extrusionOk="0">
                  <a:moveTo>
                    <a:pt x="530" y="1"/>
                  </a:moveTo>
                  <a:cubicBezTo>
                    <a:pt x="530" y="1"/>
                    <a:pt x="530" y="1"/>
                    <a:pt x="529" y="1"/>
                  </a:cubicBezTo>
                  <a:cubicBezTo>
                    <a:pt x="364" y="5"/>
                    <a:pt x="197" y="33"/>
                    <a:pt x="32" y="51"/>
                  </a:cubicBezTo>
                  <a:cubicBezTo>
                    <a:pt x="1" y="55"/>
                    <a:pt x="0" y="101"/>
                    <a:pt x="30" y="101"/>
                  </a:cubicBezTo>
                  <a:cubicBezTo>
                    <a:pt x="30" y="101"/>
                    <a:pt x="31" y="101"/>
                    <a:pt x="32" y="101"/>
                  </a:cubicBezTo>
                  <a:cubicBezTo>
                    <a:pt x="200" y="89"/>
                    <a:pt x="371" y="85"/>
                    <a:pt x="538" y="59"/>
                  </a:cubicBezTo>
                  <a:cubicBezTo>
                    <a:pt x="569" y="53"/>
                    <a:pt x="562" y="1"/>
                    <a:pt x="5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5"/>
            <p:cNvSpPr/>
            <p:nvPr/>
          </p:nvSpPr>
          <p:spPr>
            <a:xfrm>
              <a:off x="8370887" y="2069101"/>
              <a:ext cx="27566" cy="5990"/>
            </a:xfrm>
            <a:custGeom>
              <a:avLst/>
              <a:gdLst/>
              <a:ahLst/>
              <a:cxnLst/>
              <a:rect l="l" t="t" r="r" b="b"/>
              <a:pathLst>
                <a:path w="520" h="113" extrusionOk="0">
                  <a:moveTo>
                    <a:pt x="483" y="0"/>
                  </a:moveTo>
                  <a:cubicBezTo>
                    <a:pt x="480" y="0"/>
                    <a:pt x="477" y="1"/>
                    <a:pt x="474" y="2"/>
                  </a:cubicBezTo>
                  <a:cubicBezTo>
                    <a:pt x="363" y="34"/>
                    <a:pt x="254" y="55"/>
                    <a:pt x="140" y="55"/>
                  </a:cubicBezTo>
                  <a:cubicBezTo>
                    <a:pt x="106" y="55"/>
                    <a:pt x="71" y="53"/>
                    <a:pt x="35" y="49"/>
                  </a:cubicBezTo>
                  <a:cubicBezTo>
                    <a:pt x="34" y="49"/>
                    <a:pt x="33" y="48"/>
                    <a:pt x="32" y="48"/>
                  </a:cubicBezTo>
                  <a:cubicBezTo>
                    <a:pt x="6" y="48"/>
                    <a:pt x="1" y="96"/>
                    <a:pt x="29" y="100"/>
                  </a:cubicBezTo>
                  <a:cubicBezTo>
                    <a:pt x="82" y="108"/>
                    <a:pt x="136" y="112"/>
                    <a:pt x="189" y="112"/>
                  </a:cubicBezTo>
                  <a:cubicBezTo>
                    <a:pt x="292" y="112"/>
                    <a:pt x="393" y="96"/>
                    <a:pt x="490" y="55"/>
                  </a:cubicBezTo>
                  <a:cubicBezTo>
                    <a:pt x="519" y="43"/>
                    <a:pt x="512" y="0"/>
                    <a:pt x="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5"/>
            <p:cNvSpPr/>
            <p:nvPr/>
          </p:nvSpPr>
          <p:spPr>
            <a:xfrm>
              <a:off x="8357952" y="1939276"/>
              <a:ext cx="24598" cy="4400"/>
            </a:xfrm>
            <a:custGeom>
              <a:avLst/>
              <a:gdLst/>
              <a:ahLst/>
              <a:cxnLst/>
              <a:rect l="l" t="t" r="r" b="b"/>
              <a:pathLst>
                <a:path w="464" h="83" extrusionOk="0">
                  <a:moveTo>
                    <a:pt x="224" y="1"/>
                  </a:moveTo>
                  <a:cubicBezTo>
                    <a:pt x="157" y="1"/>
                    <a:pt x="91" y="5"/>
                    <a:pt x="29" y="5"/>
                  </a:cubicBezTo>
                  <a:cubicBezTo>
                    <a:pt x="7" y="5"/>
                    <a:pt x="0" y="41"/>
                    <a:pt x="23" y="44"/>
                  </a:cubicBezTo>
                  <a:cubicBezTo>
                    <a:pt x="127" y="58"/>
                    <a:pt x="241" y="83"/>
                    <a:pt x="349" y="83"/>
                  </a:cubicBezTo>
                  <a:cubicBezTo>
                    <a:pt x="378" y="83"/>
                    <a:pt x="407" y="81"/>
                    <a:pt x="435" y="77"/>
                  </a:cubicBezTo>
                  <a:cubicBezTo>
                    <a:pt x="464" y="73"/>
                    <a:pt x="460" y="31"/>
                    <a:pt x="435" y="25"/>
                  </a:cubicBezTo>
                  <a:cubicBezTo>
                    <a:pt x="369" y="6"/>
                    <a:pt x="296" y="1"/>
                    <a:pt x="2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5"/>
            <p:cNvSpPr/>
            <p:nvPr/>
          </p:nvSpPr>
          <p:spPr>
            <a:xfrm>
              <a:off x="8318353" y="2074350"/>
              <a:ext cx="29369" cy="2916"/>
            </a:xfrm>
            <a:custGeom>
              <a:avLst/>
              <a:gdLst/>
              <a:ahLst/>
              <a:cxnLst/>
              <a:rect l="l" t="t" r="r" b="b"/>
              <a:pathLst>
                <a:path w="554" h="55" extrusionOk="0">
                  <a:moveTo>
                    <a:pt x="271" y="0"/>
                  </a:moveTo>
                  <a:cubicBezTo>
                    <a:pt x="192" y="0"/>
                    <a:pt x="112" y="2"/>
                    <a:pt x="33" y="3"/>
                  </a:cubicBezTo>
                  <a:cubicBezTo>
                    <a:pt x="1" y="3"/>
                    <a:pt x="1" y="52"/>
                    <a:pt x="33" y="52"/>
                  </a:cubicBezTo>
                  <a:cubicBezTo>
                    <a:pt x="108" y="53"/>
                    <a:pt x="184" y="54"/>
                    <a:pt x="259" y="54"/>
                  </a:cubicBezTo>
                  <a:cubicBezTo>
                    <a:pt x="349" y="54"/>
                    <a:pt x="439" y="53"/>
                    <a:pt x="529" y="47"/>
                  </a:cubicBezTo>
                  <a:cubicBezTo>
                    <a:pt x="554" y="45"/>
                    <a:pt x="554" y="9"/>
                    <a:pt x="529" y="8"/>
                  </a:cubicBezTo>
                  <a:cubicBezTo>
                    <a:pt x="443" y="2"/>
                    <a:pt x="357" y="0"/>
                    <a:pt x="2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5"/>
            <p:cNvSpPr/>
            <p:nvPr/>
          </p:nvSpPr>
          <p:spPr>
            <a:xfrm>
              <a:off x="8281509" y="1940018"/>
              <a:ext cx="29793" cy="5778"/>
            </a:xfrm>
            <a:custGeom>
              <a:avLst/>
              <a:gdLst/>
              <a:ahLst/>
              <a:cxnLst/>
              <a:rect l="l" t="t" r="r" b="b"/>
              <a:pathLst>
                <a:path w="562" h="109" extrusionOk="0">
                  <a:moveTo>
                    <a:pt x="531" y="1"/>
                  </a:moveTo>
                  <a:cubicBezTo>
                    <a:pt x="530" y="1"/>
                    <a:pt x="529" y="1"/>
                    <a:pt x="529" y="1"/>
                  </a:cubicBezTo>
                  <a:cubicBezTo>
                    <a:pt x="361" y="15"/>
                    <a:pt x="195" y="39"/>
                    <a:pt x="27" y="62"/>
                  </a:cubicBezTo>
                  <a:cubicBezTo>
                    <a:pt x="1" y="66"/>
                    <a:pt x="6" y="109"/>
                    <a:pt x="31" y="109"/>
                  </a:cubicBezTo>
                  <a:cubicBezTo>
                    <a:pt x="31" y="109"/>
                    <a:pt x="32" y="109"/>
                    <a:pt x="33" y="109"/>
                  </a:cubicBezTo>
                  <a:cubicBezTo>
                    <a:pt x="201" y="92"/>
                    <a:pt x="369" y="75"/>
                    <a:pt x="534" y="49"/>
                  </a:cubicBezTo>
                  <a:cubicBezTo>
                    <a:pt x="561" y="45"/>
                    <a:pt x="556" y="1"/>
                    <a:pt x="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5"/>
            <p:cNvSpPr/>
            <p:nvPr/>
          </p:nvSpPr>
          <p:spPr>
            <a:xfrm>
              <a:off x="8266454" y="2071805"/>
              <a:ext cx="23538" cy="2757"/>
            </a:xfrm>
            <a:custGeom>
              <a:avLst/>
              <a:gdLst/>
              <a:ahLst/>
              <a:cxnLst/>
              <a:rect l="l" t="t" r="r" b="b"/>
              <a:pathLst>
                <a:path w="444" h="52" extrusionOk="0">
                  <a:moveTo>
                    <a:pt x="314" y="0"/>
                  </a:moveTo>
                  <a:cubicBezTo>
                    <a:pt x="216" y="0"/>
                    <a:pt x="116" y="9"/>
                    <a:pt x="18" y="12"/>
                  </a:cubicBezTo>
                  <a:cubicBezTo>
                    <a:pt x="1" y="13"/>
                    <a:pt x="1" y="39"/>
                    <a:pt x="18" y="40"/>
                  </a:cubicBezTo>
                  <a:cubicBezTo>
                    <a:pt x="114" y="43"/>
                    <a:pt x="213" y="52"/>
                    <a:pt x="310" y="52"/>
                  </a:cubicBezTo>
                  <a:cubicBezTo>
                    <a:pt x="346" y="52"/>
                    <a:pt x="381" y="51"/>
                    <a:pt x="415" y="48"/>
                  </a:cubicBezTo>
                  <a:cubicBezTo>
                    <a:pt x="443" y="45"/>
                    <a:pt x="443" y="6"/>
                    <a:pt x="415" y="4"/>
                  </a:cubicBezTo>
                  <a:cubicBezTo>
                    <a:pt x="382" y="1"/>
                    <a:pt x="348" y="0"/>
                    <a:pt x="3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5"/>
            <p:cNvSpPr/>
            <p:nvPr/>
          </p:nvSpPr>
          <p:spPr>
            <a:xfrm>
              <a:off x="8207293" y="2074138"/>
              <a:ext cx="33186" cy="6255"/>
            </a:xfrm>
            <a:custGeom>
              <a:avLst/>
              <a:gdLst/>
              <a:ahLst/>
              <a:cxnLst/>
              <a:rect l="l" t="t" r="r" b="b"/>
              <a:pathLst>
                <a:path w="626" h="118" extrusionOk="0">
                  <a:moveTo>
                    <a:pt x="44" y="0"/>
                  </a:moveTo>
                  <a:cubicBezTo>
                    <a:pt x="13" y="0"/>
                    <a:pt x="1" y="48"/>
                    <a:pt x="35" y="57"/>
                  </a:cubicBezTo>
                  <a:cubicBezTo>
                    <a:pt x="174" y="93"/>
                    <a:pt x="317" y="118"/>
                    <a:pt x="460" y="118"/>
                  </a:cubicBezTo>
                  <a:cubicBezTo>
                    <a:pt x="503" y="118"/>
                    <a:pt x="545" y="116"/>
                    <a:pt x="588" y="111"/>
                  </a:cubicBezTo>
                  <a:cubicBezTo>
                    <a:pt x="625" y="106"/>
                    <a:pt x="626" y="55"/>
                    <a:pt x="588" y="54"/>
                  </a:cubicBezTo>
                  <a:cubicBezTo>
                    <a:pt x="407" y="45"/>
                    <a:pt x="229" y="38"/>
                    <a:pt x="50" y="1"/>
                  </a:cubicBezTo>
                  <a:cubicBezTo>
                    <a:pt x="48" y="0"/>
                    <a:pt x="46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5"/>
            <p:cNvSpPr/>
            <p:nvPr/>
          </p:nvSpPr>
          <p:spPr>
            <a:xfrm>
              <a:off x="8202204" y="1942085"/>
              <a:ext cx="36473" cy="6202"/>
            </a:xfrm>
            <a:custGeom>
              <a:avLst/>
              <a:gdLst/>
              <a:ahLst/>
              <a:cxnLst/>
              <a:rect l="l" t="t" r="r" b="b"/>
              <a:pathLst>
                <a:path w="688" h="117" extrusionOk="0">
                  <a:moveTo>
                    <a:pt x="37" y="0"/>
                  </a:moveTo>
                  <a:cubicBezTo>
                    <a:pt x="1" y="0"/>
                    <a:pt x="3" y="57"/>
                    <a:pt x="40" y="61"/>
                  </a:cubicBezTo>
                  <a:cubicBezTo>
                    <a:pt x="237" y="82"/>
                    <a:pt x="437" y="113"/>
                    <a:pt x="635" y="117"/>
                  </a:cubicBezTo>
                  <a:cubicBezTo>
                    <a:pt x="635" y="117"/>
                    <a:pt x="636" y="117"/>
                    <a:pt x="636" y="117"/>
                  </a:cubicBezTo>
                  <a:cubicBezTo>
                    <a:pt x="677" y="117"/>
                    <a:pt x="687" y="49"/>
                    <a:pt x="645" y="44"/>
                  </a:cubicBezTo>
                  <a:cubicBezTo>
                    <a:pt x="446" y="16"/>
                    <a:pt x="240" y="13"/>
                    <a:pt x="40" y="0"/>
                  </a:cubicBezTo>
                  <a:cubicBezTo>
                    <a:pt x="39" y="0"/>
                    <a:pt x="38" y="0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5"/>
            <p:cNvSpPr/>
            <p:nvPr/>
          </p:nvSpPr>
          <p:spPr>
            <a:xfrm>
              <a:off x="8157568" y="2073767"/>
              <a:ext cx="25075" cy="4082"/>
            </a:xfrm>
            <a:custGeom>
              <a:avLst/>
              <a:gdLst/>
              <a:ahLst/>
              <a:cxnLst/>
              <a:rect l="l" t="t" r="r" b="b"/>
              <a:pathLst>
                <a:path w="473" h="77" extrusionOk="0">
                  <a:moveTo>
                    <a:pt x="306" y="1"/>
                  </a:moveTo>
                  <a:cubicBezTo>
                    <a:pt x="216" y="1"/>
                    <a:pt x="125" y="9"/>
                    <a:pt x="36" y="11"/>
                  </a:cubicBezTo>
                  <a:cubicBezTo>
                    <a:pt x="1" y="11"/>
                    <a:pt x="1" y="65"/>
                    <a:pt x="36" y="66"/>
                  </a:cubicBezTo>
                  <a:cubicBezTo>
                    <a:pt x="123" y="69"/>
                    <a:pt x="213" y="76"/>
                    <a:pt x="301" y="76"/>
                  </a:cubicBezTo>
                  <a:cubicBezTo>
                    <a:pt x="346" y="76"/>
                    <a:pt x="391" y="74"/>
                    <a:pt x="434" y="69"/>
                  </a:cubicBezTo>
                  <a:cubicBezTo>
                    <a:pt x="473" y="64"/>
                    <a:pt x="473" y="13"/>
                    <a:pt x="434" y="8"/>
                  </a:cubicBezTo>
                  <a:cubicBezTo>
                    <a:pt x="392" y="2"/>
                    <a:pt x="350" y="1"/>
                    <a:pt x="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5"/>
            <p:cNvSpPr/>
            <p:nvPr/>
          </p:nvSpPr>
          <p:spPr>
            <a:xfrm>
              <a:off x="8138802" y="1939594"/>
              <a:ext cx="28150" cy="3923"/>
            </a:xfrm>
            <a:custGeom>
              <a:avLst/>
              <a:gdLst/>
              <a:ahLst/>
              <a:cxnLst/>
              <a:rect l="l" t="t" r="r" b="b"/>
              <a:pathLst>
                <a:path w="531" h="74" extrusionOk="0">
                  <a:moveTo>
                    <a:pt x="256" y="0"/>
                  </a:moveTo>
                  <a:cubicBezTo>
                    <a:pt x="185" y="0"/>
                    <a:pt x="114" y="2"/>
                    <a:pt x="43" y="4"/>
                  </a:cubicBezTo>
                  <a:cubicBezTo>
                    <a:pt x="0" y="6"/>
                    <a:pt x="0" y="68"/>
                    <a:pt x="43" y="70"/>
                  </a:cubicBezTo>
                  <a:cubicBezTo>
                    <a:pt x="121" y="72"/>
                    <a:pt x="199" y="74"/>
                    <a:pt x="276" y="74"/>
                  </a:cubicBezTo>
                  <a:cubicBezTo>
                    <a:pt x="347" y="74"/>
                    <a:pt x="418" y="72"/>
                    <a:pt x="489" y="69"/>
                  </a:cubicBezTo>
                  <a:cubicBezTo>
                    <a:pt x="531" y="67"/>
                    <a:pt x="531" y="7"/>
                    <a:pt x="489" y="6"/>
                  </a:cubicBezTo>
                  <a:cubicBezTo>
                    <a:pt x="412" y="2"/>
                    <a:pt x="334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5"/>
            <p:cNvSpPr/>
            <p:nvPr/>
          </p:nvSpPr>
          <p:spPr>
            <a:xfrm>
              <a:off x="8091568" y="2071964"/>
              <a:ext cx="33345" cy="5990"/>
            </a:xfrm>
            <a:custGeom>
              <a:avLst/>
              <a:gdLst/>
              <a:ahLst/>
              <a:cxnLst/>
              <a:rect l="l" t="t" r="r" b="b"/>
              <a:pathLst>
                <a:path w="629" h="113" extrusionOk="0">
                  <a:moveTo>
                    <a:pt x="39" y="0"/>
                  </a:moveTo>
                  <a:cubicBezTo>
                    <a:pt x="10" y="0"/>
                    <a:pt x="1" y="45"/>
                    <a:pt x="32" y="54"/>
                  </a:cubicBezTo>
                  <a:cubicBezTo>
                    <a:pt x="159" y="92"/>
                    <a:pt x="288" y="113"/>
                    <a:pt x="419" y="113"/>
                  </a:cubicBezTo>
                  <a:cubicBezTo>
                    <a:pt x="477" y="113"/>
                    <a:pt x="536" y="109"/>
                    <a:pt x="594" y="100"/>
                  </a:cubicBezTo>
                  <a:cubicBezTo>
                    <a:pt x="628" y="96"/>
                    <a:pt x="621" y="38"/>
                    <a:pt x="588" y="38"/>
                  </a:cubicBezTo>
                  <a:cubicBezTo>
                    <a:pt x="587" y="38"/>
                    <a:pt x="586" y="38"/>
                    <a:pt x="585" y="38"/>
                  </a:cubicBezTo>
                  <a:cubicBezTo>
                    <a:pt x="527" y="43"/>
                    <a:pt x="470" y="46"/>
                    <a:pt x="413" y="46"/>
                  </a:cubicBezTo>
                  <a:cubicBezTo>
                    <a:pt x="290" y="46"/>
                    <a:pt x="169" y="33"/>
                    <a:pt x="46" y="1"/>
                  </a:cubicBezTo>
                  <a:cubicBezTo>
                    <a:pt x="43" y="0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5"/>
            <p:cNvSpPr/>
            <p:nvPr/>
          </p:nvSpPr>
          <p:spPr>
            <a:xfrm>
              <a:off x="8073067" y="1935565"/>
              <a:ext cx="30535" cy="5460"/>
            </a:xfrm>
            <a:custGeom>
              <a:avLst/>
              <a:gdLst/>
              <a:ahLst/>
              <a:cxnLst/>
              <a:rect l="l" t="t" r="r" b="b"/>
              <a:pathLst>
                <a:path w="576" h="103" extrusionOk="0">
                  <a:moveTo>
                    <a:pt x="539" y="0"/>
                  </a:moveTo>
                  <a:cubicBezTo>
                    <a:pt x="538" y="0"/>
                    <a:pt x="536" y="0"/>
                    <a:pt x="535" y="1"/>
                  </a:cubicBezTo>
                  <a:cubicBezTo>
                    <a:pt x="416" y="22"/>
                    <a:pt x="301" y="42"/>
                    <a:pt x="183" y="42"/>
                  </a:cubicBezTo>
                  <a:cubicBezTo>
                    <a:pt x="139" y="42"/>
                    <a:pt x="94" y="39"/>
                    <a:pt x="49" y="33"/>
                  </a:cubicBezTo>
                  <a:cubicBezTo>
                    <a:pt x="47" y="32"/>
                    <a:pt x="46" y="32"/>
                    <a:pt x="44" y="32"/>
                  </a:cubicBezTo>
                  <a:cubicBezTo>
                    <a:pt x="13" y="32"/>
                    <a:pt x="0" y="81"/>
                    <a:pt x="34" y="86"/>
                  </a:cubicBezTo>
                  <a:cubicBezTo>
                    <a:pt x="100" y="96"/>
                    <a:pt x="167" y="103"/>
                    <a:pt x="233" y="103"/>
                  </a:cubicBezTo>
                  <a:cubicBezTo>
                    <a:pt x="342" y="103"/>
                    <a:pt x="450" y="86"/>
                    <a:pt x="551" y="41"/>
                  </a:cubicBezTo>
                  <a:cubicBezTo>
                    <a:pt x="575" y="31"/>
                    <a:pt x="559" y="0"/>
                    <a:pt x="5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5"/>
            <p:cNvSpPr/>
            <p:nvPr/>
          </p:nvSpPr>
          <p:spPr>
            <a:xfrm>
              <a:off x="8041578" y="2074032"/>
              <a:ext cx="27673" cy="3552"/>
            </a:xfrm>
            <a:custGeom>
              <a:avLst/>
              <a:gdLst/>
              <a:ahLst/>
              <a:cxnLst/>
              <a:rect l="l" t="t" r="r" b="b"/>
              <a:pathLst>
                <a:path w="522" h="67" extrusionOk="0">
                  <a:moveTo>
                    <a:pt x="273" y="0"/>
                  </a:moveTo>
                  <a:cubicBezTo>
                    <a:pt x="195" y="0"/>
                    <a:pt x="117" y="2"/>
                    <a:pt x="39" y="3"/>
                  </a:cubicBezTo>
                  <a:cubicBezTo>
                    <a:pt x="1" y="4"/>
                    <a:pt x="1" y="64"/>
                    <a:pt x="39" y="64"/>
                  </a:cubicBezTo>
                  <a:cubicBezTo>
                    <a:pt x="120" y="65"/>
                    <a:pt x="201" y="67"/>
                    <a:pt x="281" y="67"/>
                  </a:cubicBezTo>
                  <a:cubicBezTo>
                    <a:pt x="350" y="67"/>
                    <a:pt x="418" y="65"/>
                    <a:pt x="486" y="60"/>
                  </a:cubicBezTo>
                  <a:cubicBezTo>
                    <a:pt x="521" y="57"/>
                    <a:pt x="521" y="9"/>
                    <a:pt x="486" y="7"/>
                  </a:cubicBezTo>
                  <a:cubicBezTo>
                    <a:pt x="415" y="2"/>
                    <a:pt x="34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5"/>
            <p:cNvSpPr/>
            <p:nvPr/>
          </p:nvSpPr>
          <p:spPr>
            <a:xfrm>
              <a:off x="8007810" y="1940018"/>
              <a:ext cx="27036" cy="3022"/>
            </a:xfrm>
            <a:custGeom>
              <a:avLst/>
              <a:gdLst/>
              <a:ahLst/>
              <a:cxnLst/>
              <a:rect l="l" t="t" r="r" b="b"/>
              <a:pathLst>
                <a:path w="510" h="57" extrusionOk="0">
                  <a:moveTo>
                    <a:pt x="289" y="0"/>
                  </a:moveTo>
                  <a:cubicBezTo>
                    <a:pt x="203" y="0"/>
                    <a:pt x="117" y="2"/>
                    <a:pt x="31" y="4"/>
                  </a:cubicBezTo>
                  <a:cubicBezTo>
                    <a:pt x="0" y="4"/>
                    <a:pt x="0" y="52"/>
                    <a:pt x="31" y="53"/>
                  </a:cubicBezTo>
                  <a:cubicBezTo>
                    <a:pt x="122" y="55"/>
                    <a:pt x="212" y="57"/>
                    <a:pt x="302" y="57"/>
                  </a:cubicBezTo>
                  <a:cubicBezTo>
                    <a:pt x="361" y="57"/>
                    <a:pt x="419" y="56"/>
                    <a:pt x="478" y="53"/>
                  </a:cubicBezTo>
                  <a:cubicBezTo>
                    <a:pt x="510" y="52"/>
                    <a:pt x="510" y="5"/>
                    <a:pt x="478" y="4"/>
                  </a:cubicBezTo>
                  <a:cubicBezTo>
                    <a:pt x="414" y="1"/>
                    <a:pt x="352" y="0"/>
                    <a:pt x="2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5"/>
            <p:cNvSpPr/>
            <p:nvPr/>
          </p:nvSpPr>
          <p:spPr>
            <a:xfrm>
              <a:off x="7992331" y="2074509"/>
              <a:ext cx="24015" cy="2598"/>
            </a:xfrm>
            <a:custGeom>
              <a:avLst/>
              <a:gdLst/>
              <a:ahLst/>
              <a:cxnLst/>
              <a:rect l="l" t="t" r="r" b="b"/>
              <a:pathLst>
                <a:path w="453" h="49" extrusionOk="0">
                  <a:moveTo>
                    <a:pt x="345" y="0"/>
                  </a:moveTo>
                  <a:cubicBezTo>
                    <a:pt x="238" y="0"/>
                    <a:pt x="131" y="5"/>
                    <a:pt x="25" y="6"/>
                  </a:cubicBezTo>
                  <a:cubicBezTo>
                    <a:pt x="0" y="6"/>
                    <a:pt x="0" y="43"/>
                    <a:pt x="25" y="44"/>
                  </a:cubicBezTo>
                  <a:cubicBezTo>
                    <a:pt x="131" y="45"/>
                    <a:pt x="237" y="49"/>
                    <a:pt x="344" y="49"/>
                  </a:cubicBezTo>
                  <a:cubicBezTo>
                    <a:pt x="370" y="49"/>
                    <a:pt x="396" y="49"/>
                    <a:pt x="422" y="48"/>
                  </a:cubicBezTo>
                  <a:cubicBezTo>
                    <a:pt x="452" y="47"/>
                    <a:pt x="452" y="2"/>
                    <a:pt x="422" y="1"/>
                  </a:cubicBezTo>
                  <a:cubicBezTo>
                    <a:pt x="397" y="0"/>
                    <a:pt x="371" y="0"/>
                    <a:pt x="3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5"/>
            <p:cNvSpPr/>
            <p:nvPr/>
          </p:nvSpPr>
          <p:spPr>
            <a:xfrm>
              <a:off x="7933435" y="1936784"/>
              <a:ext cx="33504" cy="4241"/>
            </a:xfrm>
            <a:custGeom>
              <a:avLst/>
              <a:gdLst/>
              <a:ahLst/>
              <a:cxnLst/>
              <a:rect l="l" t="t" r="r" b="b"/>
              <a:pathLst>
                <a:path w="632" h="80" extrusionOk="0">
                  <a:moveTo>
                    <a:pt x="376" y="1"/>
                  </a:moveTo>
                  <a:cubicBezTo>
                    <a:pt x="265" y="1"/>
                    <a:pt x="154" y="5"/>
                    <a:pt x="43" y="7"/>
                  </a:cubicBezTo>
                  <a:cubicBezTo>
                    <a:pt x="0" y="7"/>
                    <a:pt x="0" y="73"/>
                    <a:pt x="43" y="74"/>
                  </a:cubicBezTo>
                  <a:cubicBezTo>
                    <a:pt x="152" y="76"/>
                    <a:pt x="262" y="79"/>
                    <a:pt x="371" y="79"/>
                  </a:cubicBezTo>
                  <a:cubicBezTo>
                    <a:pt x="444" y="79"/>
                    <a:pt x="517" y="78"/>
                    <a:pt x="589" y="73"/>
                  </a:cubicBezTo>
                  <a:cubicBezTo>
                    <a:pt x="632" y="69"/>
                    <a:pt x="632" y="11"/>
                    <a:pt x="589" y="7"/>
                  </a:cubicBezTo>
                  <a:cubicBezTo>
                    <a:pt x="518" y="2"/>
                    <a:pt x="447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5"/>
            <p:cNvSpPr/>
            <p:nvPr/>
          </p:nvSpPr>
          <p:spPr>
            <a:xfrm>
              <a:off x="7928398" y="2072017"/>
              <a:ext cx="32868" cy="5990"/>
            </a:xfrm>
            <a:custGeom>
              <a:avLst/>
              <a:gdLst/>
              <a:ahLst/>
              <a:cxnLst/>
              <a:rect l="l" t="t" r="r" b="b"/>
              <a:pathLst>
                <a:path w="620" h="113" extrusionOk="0">
                  <a:moveTo>
                    <a:pt x="275" y="1"/>
                  </a:moveTo>
                  <a:cubicBezTo>
                    <a:pt x="192" y="1"/>
                    <a:pt x="108" y="11"/>
                    <a:pt x="29" y="31"/>
                  </a:cubicBezTo>
                  <a:cubicBezTo>
                    <a:pt x="0" y="37"/>
                    <a:pt x="12" y="75"/>
                    <a:pt x="38" y="75"/>
                  </a:cubicBezTo>
                  <a:cubicBezTo>
                    <a:pt x="39" y="75"/>
                    <a:pt x="40" y="75"/>
                    <a:pt x="41" y="75"/>
                  </a:cubicBezTo>
                  <a:cubicBezTo>
                    <a:pt x="97" y="67"/>
                    <a:pt x="152" y="64"/>
                    <a:pt x="205" y="64"/>
                  </a:cubicBezTo>
                  <a:cubicBezTo>
                    <a:pt x="329" y="64"/>
                    <a:pt x="447" y="82"/>
                    <a:pt x="574" y="111"/>
                  </a:cubicBezTo>
                  <a:cubicBezTo>
                    <a:pt x="577" y="112"/>
                    <a:pt x="580" y="112"/>
                    <a:pt x="583" y="112"/>
                  </a:cubicBezTo>
                  <a:cubicBezTo>
                    <a:pt x="612" y="112"/>
                    <a:pt x="619" y="69"/>
                    <a:pt x="588" y="58"/>
                  </a:cubicBezTo>
                  <a:cubicBezTo>
                    <a:pt x="490" y="19"/>
                    <a:pt x="382" y="1"/>
                    <a:pt x="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5"/>
            <p:cNvSpPr/>
            <p:nvPr/>
          </p:nvSpPr>
          <p:spPr>
            <a:xfrm>
              <a:off x="7862876" y="2116123"/>
              <a:ext cx="16646" cy="5778"/>
            </a:xfrm>
            <a:custGeom>
              <a:avLst/>
              <a:gdLst/>
              <a:ahLst/>
              <a:cxnLst/>
              <a:rect l="l" t="t" r="r" b="b"/>
              <a:pathLst>
                <a:path w="314" h="109" extrusionOk="0">
                  <a:moveTo>
                    <a:pt x="218" y="0"/>
                  </a:moveTo>
                  <a:cubicBezTo>
                    <a:pt x="148" y="0"/>
                    <a:pt x="75" y="29"/>
                    <a:pt x="22" y="64"/>
                  </a:cubicBezTo>
                  <a:cubicBezTo>
                    <a:pt x="0" y="78"/>
                    <a:pt x="13" y="109"/>
                    <a:pt x="34" y="109"/>
                  </a:cubicBezTo>
                  <a:cubicBezTo>
                    <a:pt x="38" y="109"/>
                    <a:pt x="42" y="107"/>
                    <a:pt x="46" y="105"/>
                  </a:cubicBezTo>
                  <a:cubicBezTo>
                    <a:pt x="80" y="82"/>
                    <a:pt x="118" y="68"/>
                    <a:pt x="160" y="60"/>
                  </a:cubicBezTo>
                  <a:cubicBezTo>
                    <a:pt x="172" y="58"/>
                    <a:pt x="185" y="57"/>
                    <a:pt x="197" y="57"/>
                  </a:cubicBezTo>
                  <a:cubicBezTo>
                    <a:pt x="225" y="57"/>
                    <a:pt x="253" y="61"/>
                    <a:pt x="281" y="61"/>
                  </a:cubicBezTo>
                  <a:cubicBezTo>
                    <a:pt x="282" y="61"/>
                    <a:pt x="282" y="61"/>
                    <a:pt x="282" y="61"/>
                  </a:cubicBezTo>
                  <a:cubicBezTo>
                    <a:pt x="311" y="61"/>
                    <a:pt x="313" y="21"/>
                    <a:pt x="289" y="12"/>
                  </a:cubicBezTo>
                  <a:cubicBezTo>
                    <a:pt x="266" y="4"/>
                    <a:pt x="242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5"/>
            <p:cNvSpPr/>
            <p:nvPr/>
          </p:nvSpPr>
          <p:spPr>
            <a:xfrm>
              <a:off x="7844269" y="1976808"/>
              <a:ext cx="19297" cy="3234"/>
            </a:xfrm>
            <a:custGeom>
              <a:avLst/>
              <a:gdLst/>
              <a:ahLst/>
              <a:cxnLst/>
              <a:rect l="l" t="t" r="r" b="b"/>
              <a:pathLst>
                <a:path w="364" h="61" extrusionOk="0">
                  <a:moveTo>
                    <a:pt x="186" y="0"/>
                  </a:moveTo>
                  <a:cubicBezTo>
                    <a:pt x="137" y="0"/>
                    <a:pt x="87" y="2"/>
                    <a:pt x="37" y="2"/>
                  </a:cubicBezTo>
                  <a:cubicBezTo>
                    <a:pt x="1" y="2"/>
                    <a:pt x="1" y="57"/>
                    <a:pt x="37" y="58"/>
                  </a:cubicBezTo>
                  <a:cubicBezTo>
                    <a:pt x="87" y="58"/>
                    <a:pt x="137" y="60"/>
                    <a:pt x="186" y="60"/>
                  </a:cubicBezTo>
                  <a:cubicBezTo>
                    <a:pt x="236" y="60"/>
                    <a:pt x="285" y="58"/>
                    <a:pt x="334" y="53"/>
                  </a:cubicBezTo>
                  <a:cubicBezTo>
                    <a:pt x="363" y="48"/>
                    <a:pt x="363" y="12"/>
                    <a:pt x="334" y="8"/>
                  </a:cubicBezTo>
                  <a:cubicBezTo>
                    <a:pt x="285" y="2"/>
                    <a:pt x="236" y="0"/>
                    <a:pt x="1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5"/>
            <p:cNvSpPr/>
            <p:nvPr/>
          </p:nvSpPr>
          <p:spPr>
            <a:xfrm>
              <a:off x="7820838" y="2113207"/>
              <a:ext cx="24969" cy="4135"/>
            </a:xfrm>
            <a:custGeom>
              <a:avLst/>
              <a:gdLst/>
              <a:ahLst/>
              <a:cxnLst/>
              <a:rect l="l" t="t" r="r" b="b"/>
              <a:pathLst>
                <a:path w="471" h="78" extrusionOk="0">
                  <a:moveTo>
                    <a:pt x="310" y="0"/>
                  </a:moveTo>
                  <a:cubicBezTo>
                    <a:pt x="217" y="0"/>
                    <a:pt x="124" y="10"/>
                    <a:pt x="33" y="15"/>
                  </a:cubicBezTo>
                  <a:cubicBezTo>
                    <a:pt x="1" y="16"/>
                    <a:pt x="1" y="62"/>
                    <a:pt x="33" y="64"/>
                  </a:cubicBezTo>
                  <a:cubicBezTo>
                    <a:pt x="124" y="68"/>
                    <a:pt x="217" y="78"/>
                    <a:pt x="310" y="78"/>
                  </a:cubicBezTo>
                  <a:cubicBezTo>
                    <a:pt x="350" y="78"/>
                    <a:pt x="390" y="76"/>
                    <a:pt x="429" y="71"/>
                  </a:cubicBezTo>
                  <a:cubicBezTo>
                    <a:pt x="471" y="67"/>
                    <a:pt x="471" y="12"/>
                    <a:pt x="429" y="7"/>
                  </a:cubicBezTo>
                  <a:cubicBezTo>
                    <a:pt x="390" y="2"/>
                    <a:pt x="350" y="0"/>
                    <a:pt x="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5"/>
            <p:cNvSpPr/>
            <p:nvPr/>
          </p:nvSpPr>
          <p:spPr>
            <a:xfrm>
              <a:off x="7805411" y="1974211"/>
              <a:ext cx="26771" cy="3128"/>
            </a:xfrm>
            <a:custGeom>
              <a:avLst/>
              <a:gdLst/>
              <a:ahLst/>
              <a:cxnLst/>
              <a:rect l="l" t="t" r="r" b="b"/>
              <a:pathLst>
                <a:path w="505" h="59" extrusionOk="0">
                  <a:moveTo>
                    <a:pt x="325" y="0"/>
                  </a:moveTo>
                  <a:cubicBezTo>
                    <a:pt x="225" y="0"/>
                    <a:pt x="124" y="6"/>
                    <a:pt x="25" y="10"/>
                  </a:cubicBezTo>
                  <a:cubicBezTo>
                    <a:pt x="0" y="11"/>
                    <a:pt x="0" y="48"/>
                    <a:pt x="25" y="49"/>
                  </a:cubicBezTo>
                  <a:cubicBezTo>
                    <a:pt x="127" y="53"/>
                    <a:pt x="231" y="59"/>
                    <a:pt x="335" y="59"/>
                  </a:cubicBezTo>
                  <a:cubicBezTo>
                    <a:pt x="381" y="59"/>
                    <a:pt x="426" y="58"/>
                    <a:pt x="472" y="55"/>
                  </a:cubicBezTo>
                  <a:cubicBezTo>
                    <a:pt x="504" y="51"/>
                    <a:pt x="504" y="8"/>
                    <a:pt x="472" y="5"/>
                  </a:cubicBezTo>
                  <a:cubicBezTo>
                    <a:pt x="423" y="2"/>
                    <a:pt x="374" y="0"/>
                    <a:pt x="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5"/>
            <p:cNvSpPr/>
            <p:nvPr/>
          </p:nvSpPr>
          <p:spPr>
            <a:xfrm>
              <a:off x="7770689" y="2115964"/>
              <a:ext cx="25075" cy="3923"/>
            </a:xfrm>
            <a:custGeom>
              <a:avLst/>
              <a:gdLst/>
              <a:ahLst/>
              <a:cxnLst/>
              <a:rect l="l" t="t" r="r" b="b"/>
              <a:pathLst>
                <a:path w="473" h="74" extrusionOk="0">
                  <a:moveTo>
                    <a:pt x="303" y="0"/>
                  </a:moveTo>
                  <a:cubicBezTo>
                    <a:pt x="213" y="0"/>
                    <a:pt x="124" y="6"/>
                    <a:pt x="34" y="11"/>
                  </a:cubicBezTo>
                  <a:cubicBezTo>
                    <a:pt x="0" y="12"/>
                    <a:pt x="0" y="62"/>
                    <a:pt x="34" y="64"/>
                  </a:cubicBezTo>
                  <a:cubicBezTo>
                    <a:pt x="123" y="68"/>
                    <a:pt x="212" y="74"/>
                    <a:pt x="301" y="74"/>
                  </a:cubicBezTo>
                  <a:cubicBezTo>
                    <a:pt x="345" y="74"/>
                    <a:pt x="388" y="72"/>
                    <a:pt x="432" y="68"/>
                  </a:cubicBezTo>
                  <a:cubicBezTo>
                    <a:pt x="472" y="65"/>
                    <a:pt x="472" y="10"/>
                    <a:pt x="432" y="5"/>
                  </a:cubicBezTo>
                  <a:cubicBezTo>
                    <a:pt x="389" y="2"/>
                    <a:pt x="346" y="0"/>
                    <a:pt x="3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5"/>
            <p:cNvSpPr/>
            <p:nvPr/>
          </p:nvSpPr>
          <p:spPr>
            <a:xfrm>
              <a:off x="7753990" y="1968856"/>
              <a:ext cx="34352" cy="7104"/>
            </a:xfrm>
            <a:custGeom>
              <a:avLst/>
              <a:gdLst/>
              <a:ahLst/>
              <a:cxnLst/>
              <a:rect l="l" t="t" r="r" b="b"/>
              <a:pathLst>
                <a:path w="648" h="134" extrusionOk="0">
                  <a:moveTo>
                    <a:pt x="49" y="0"/>
                  </a:moveTo>
                  <a:cubicBezTo>
                    <a:pt x="12" y="0"/>
                    <a:pt x="0" y="57"/>
                    <a:pt x="41" y="71"/>
                  </a:cubicBezTo>
                  <a:cubicBezTo>
                    <a:pt x="162" y="110"/>
                    <a:pt x="288" y="134"/>
                    <a:pt x="414" y="134"/>
                  </a:cubicBezTo>
                  <a:cubicBezTo>
                    <a:pt x="479" y="134"/>
                    <a:pt x="543" y="128"/>
                    <a:pt x="608" y="114"/>
                  </a:cubicBezTo>
                  <a:cubicBezTo>
                    <a:pt x="647" y="105"/>
                    <a:pt x="639" y="41"/>
                    <a:pt x="598" y="41"/>
                  </a:cubicBezTo>
                  <a:cubicBezTo>
                    <a:pt x="598" y="41"/>
                    <a:pt x="598" y="41"/>
                    <a:pt x="597" y="41"/>
                  </a:cubicBezTo>
                  <a:cubicBezTo>
                    <a:pt x="555" y="43"/>
                    <a:pt x="512" y="43"/>
                    <a:pt x="470" y="43"/>
                  </a:cubicBezTo>
                  <a:cubicBezTo>
                    <a:pt x="332" y="43"/>
                    <a:pt x="196" y="34"/>
                    <a:pt x="60" y="2"/>
                  </a:cubicBezTo>
                  <a:cubicBezTo>
                    <a:pt x="56" y="1"/>
                    <a:pt x="53" y="0"/>
                    <a:pt x="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6" name="Google Shape;1326;p45"/>
          <p:cNvSpPr/>
          <p:nvPr/>
        </p:nvSpPr>
        <p:spPr>
          <a:xfrm rot="173206">
            <a:off x="3929529" y="3237549"/>
            <a:ext cx="1511457" cy="801589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27" name="Google Shape;1327;p45">
            <a:hlinkClick r:id="rId3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3923224" y="3340201"/>
            <a:ext cx="1647993" cy="6214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Start!</a:t>
            </a:r>
            <a:endParaRPr sz="1600" dirty="0"/>
          </a:p>
        </p:txBody>
      </p:sp>
      <p:sp>
        <p:nvSpPr>
          <p:cNvPr id="1328" name="Google Shape;1328;p45"/>
          <p:cNvSpPr txBox="1">
            <a:spLocks noGrp="1"/>
          </p:cNvSpPr>
          <p:nvPr>
            <p:ph type="title"/>
          </p:nvPr>
        </p:nvSpPr>
        <p:spPr>
          <a:xfrm>
            <a:off x="3044384" y="961053"/>
            <a:ext cx="3374838" cy="14530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dirty="0" smtClean="0"/>
              <a:t>ASAS-ASAS DALAM LANDASAN PENDIDIKAN NASIONAL</a:t>
            </a:r>
            <a:endParaRPr sz="2000" dirty="0"/>
          </a:p>
        </p:txBody>
      </p:sp>
      <p:grpSp>
        <p:nvGrpSpPr>
          <p:cNvPr id="1330" name="Google Shape;1330;p45"/>
          <p:cNvGrpSpPr/>
          <p:nvPr/>
        </p:nvGrpSpPr>
        <p:grpSpPr>
          <a:xfrm>
            <a:off x="616526" y="2901918"/>
            <a:ext cx="1030736" cy="1345846"/>
            <a:chOff x="2890275" y="2949625"/>
            <a:chExt cx="407325" cy="531850"/>
          </a:xfrm>
        </p:grpSpPr>
        <p:sp>
          <p:nvSpPr>
            <p:cNvPr id="1331" name="Google Shape;1331;p45"/>
            <p:cNvSpPr/>
            <p:nvPr/>
          </p:nvSpPr>
          <p:spPr>
            <a:xfrm>
              <a:off x="2908450" y="2949625"/>
              <a:ext cx="389150" cy="492575"/>
            </a:xfrm>
            <a:custGeom>
              <a:avLst/>
              <a:gdLst/>
              <a:ahLst/>
              <a:cxnLst/>
              <a:rect l="l" t="t" r="r" b="b"/>
              <a:pathLst>
                <a:path w="15566" h="19703" extrusionOk="0">
                  <a:moveTo>
                    <a:pt x="10760" y="301"/>
                  </a:moveTo>
                  <a:cubicBezTo>
                    <a:pt x="10950" y="301"/>
                    <a:pt x="11135" y="355"/>
                    <a:pt x="11177" y="509"/>
                  </a:cubicBezTo>
                  <a:lnTo>
                    <a:pt x="14169" y="11456"/>
                  </a:lnTo>
                  <a:cubicBezTo>
                    <a:pt x="14164" y="11514"/>
                    <a:pt x="14169" y="11572"/>
                    <a:pt x="14185" y="11626"/>
                  </a:cubicBezTo>
                  <a:lnTo>
                    <a:pt x="15330" y="15540"/>
                  </a:lnTo>
                  <a:lnTo>
                    <a:pt x="14901" y="15691"/>
                  </a:lnTo>
                  <a:lnTo>
                    <a:pt x="14717" y="15754"/>
                  </a:lnTo>
                  <a:lnTo>
                    <a:pt x="14480" y="15839"/>
                  </a:lnTo>
                  <a:lnTo>
                    <a:pt x="11712" y="16745"/>
                  </a:lnTo>
                  <a:cubicBezTo>
                    <a:pt x="11665" y="16760"/>
                    <a:pt x="11617" y="16770"/>
                    <a:pt x="11568" y="16774"/>
                  </a:cubicBezTo>
                  <a:cubicBezTo>
                    <a:pt x="11459" y="16784"/>
                    <a:pt x="11350" y="16801"/>
                    <a:pt x="11242" y="16826"/>
                  </a:cubicBezTo>
                  <a:cubicBezTo>
                    <a:pt x="11167" y="16843"/>
                    <a:pt x="9499" y="17538"/>
                    <a:pt x="8556" y="17905"/>
                  </a:cubicBezTo>
                  <a:lnTo>
                    <a:pt x="8556" y="17905"/>
                  </a:lnTo>
                  <a:lnTo>
                    <a:pt x="5584" y="18942"/>
                  </a:lnTo>
                  <a:lnTo>
                    <a:pt x="5584" y="18942"/>
                  </a:lnTo>
                  <a:lnTo>
                    <a:pt x="4684" y="19256"/>
                  </a:lnTo>
                  <a:lnTo>
                    <a:pt x="4093" y="19462"/>
                  </a:lnTo>
                  <a:cubicBezTo>
                    <a:pt x="4093" y="19461"/>
                    <a:pt x="4093" y="19461"/>
                    <a:pt x="4093" y="19460"/>
                  </a:cubicBezTo>
                  <a:lnTo>
                    <a:pt x="4093" y="19460"/>
                  </a:lnTo>
                  <a:cubicBezTo>
                    <a:pt x="3948" y="18911"/>
                    <a:pt x="3477" y="16385"/>
                    <a:pt x="2661" y="12995"/>
                  </a:cubicBezTo>
                  <a:cubicBezTo>
                    <a:pt x="2031" y="10384"/>
                    <a:pt x="1106" y="7113"/>
                    <a:pt x="540" y="4753"/>
                  </a:cubicBezTo>
                  <a:lnTo>
                    <a:pt x="540" y="4753"/>
                  </a:lnTo>
                  <a:cubicBezTo>
                    <a:pt x="537" y="4741"/>
                    <a:pt x="534" y="4729"/>
                    <a:pt x="531" y="4717"/>
                  </a:cubicBezTo>
                  <a:cubicBezTo>
                    <a:pt x="516" y="4654"/>
                    <a:pt x="502" y="4592"/>
                    <a:pt x="488" y="4529"/>
                  </a:cubicBezTo>
                  <a:cubicBezTo>
                    <a:pt x="452" y="4385"/>
                    <a:pt x="418" y="4244"/>
                    <a:pt x="385" y="4105"/>
                  </a:cubicBezTo>
                  <a:cubicBezTo>
                    <a:pt x="370" y="4042"/>
                    <a:pt x="355" y="3981"/>
                    <a:pt x="340" y="3919"/>
                  </a:cubicBezTo>
                  <a:cubicBezTo>
                    <a:pt x="318" y="3825"/>
                    <a:pt x="321" y="3780"/>
                    <a:pt x="319" y="3727"/>
                  </a:cubicBezTo>
                  <a:cubicBezTo>
                    <a:pt x="317" y="3644"/>
                    <a:pt x="370" y="3569"/>
                    <a:pt x="449" y="3544"/>
                  </a:cubicBezTo>
                  <a:lnTo>
                    <a:pt x="10461" y="344"/>
                  </a:lnTo>
                  <a:cubicBezTo>
                    <a:pt x="10546" y="318"/>
                    <a:pt x="10653" y="301"/>
                    <a:pt x="10760" y="301"/>
                  </a:cubicBezTo>
                  <a:close/>
                  <a:moveTo>
                    <a:pt x="10907" y="0"/>
                  </a:moveTo>
                  <a:cubicBezTo>
                    <a:pt x="10767" y="0"/>
                    <a:pt x="10515" y="39"/>
                    <a:pt x="10477" y="51"/>
                  </a:cubicBezTo>
                  <a:lnTo>
                    <a:pt x="86" y="3300"/>
                  </a:lnTo>
                  <a:lnTo>
                    <a:pt x="1" y="3327"/>
                  </a:lnTo>
                  <a:lnTo>
                    <a:pt x="22" y="3414"/>
                  </a:lnTo>
                  <a:cubicBezTo>
                    <a:pt x="66" y="3598"/>
                    <a:pt x="111" y="3785"/>
                    <a:pt x="156" y="3975"/>
                  </a:cubicBezTo>
                  <a:cubicBezTo>
                    <a:pt x="170" y="4038"/>
                    <a:pt x="185" y="4100"/>
                    <a:pt x="200" y="4162"/>
                  </a:cubicBezTo>
                  <a:cubicBezTo>
                    <a:pt x="200" y="4162"/>
                    <a:pt x="200" y="4163"/>
                    <a:pt x="201" y="4163"/>
                  </a:cubicBezTo>
                  <a:lnTo>
                    <a:pt x="201" y="4163"/>
                  </a:lnTo>
                  <a:lnTo>
                    <a:pt x="200" y="4163"/>
                  </a:lnTo>
                  <a:cubicBezTo>
                    <a:pt x="233" y="4302"/>
                    <a:pt x="268" y="4443"/>
                    <a:pt x="301" y="4587"/>
                  </a:cubicBezTo>
                  <a:cubicBezTo>
                    <a:pt x="317" y="4648"/>
                    <a:pt x="332" y="4710"/>
                    <a:pt x="347" y="4774"/>
                  </a:cubicBezTo>
                  <a:cubicBezTo>
                    <a:pt x="1797" y="10838"/>
                    <a:pt x="3890" y="19552"/>
                    <a:pt x="3949" y="19641"/>
                  </a:cubicBezTo>
                  <a:lnTo>
                    <a:pt x="3991" y="19702"/>
                  </a:lnTo>
                  <a:lnTo>
                    <a:pt x="14348" y="16087"/>
                  </a:lnTo>
                  <a:lnTo>
                    <a:pt x="14531" y="16024"/>
                  </a:lnTo>
                  <a:lnTo>
                    <a:pt x="14768" y="15941"/>
                  </a:lnTo>
                  <a:lnTo>
                    <a:pt x="14952" y="15877"/>
                  </a:lnTo>
                  <a:lnTo>
                    <a:pt x="15479" y="15692"/>
                  </a:lnTo>
                  <a:lnTo>
                    <a:pt x="15565" y="15662"/>
                  </a:lnTo>
                  <a:lnTo>
                    <a:pt x="11461" y="479"/>
                  </a:lnTo>
                  <a:lnTo>
                    <a:pt x="11002" y="20"/>
                  </a:lnTo>
                  <a:cubicBezTo>
                    <a:pt x="10998" y="6"/>
                    <a:pt x="10961" y="0"/>
                    <a:pt x="109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5"/>
            <p:cNvSpPr/>
            <p:nvPr/>
          </p:nvSpPr>
          <p:spPr>
            <a:xfrm>
              <a:off x="2897400" y="3047550"/>
              <a:ext cx="389150" cy="415525"/>
            </a:xfrm>
            <a:custGeom>
              <a:avLst/>
              <a:gdLst/>
              <a:ahLst/>
              <a:cxnLst/>
              <a:rect l="l" t="t" r="r" b="b"/>
              <a:pathLst>
                <a:path w="15566" h="16621" extrusionOk="0">
                  <a:moveTo>
                    <a:pt x="782" y="0"/>
                  </a:moveTo>
                  <a:lnTo>
                    <a:pt x="598" y="58"/>
                  </a:lnTo>
                  <a:lnTo>
                    <a:pt x="87" y="218"/>
                  </a:lnTo>
                  <a:lnTo>
                    <a:pt x="0" y="245"/>
                  </a:lnTo>
                  <a:lnTo>
                    <a:pt x="22" y="332"/>
                  </a:lnTo>
                  <a:cubicBezTo>
                    <a:pt x="63" y="503"/>
                    <a:pt x="104" y="678"/>
                    <a:pt x="147" y="855"/>
                  </a:cubicBezTo>
                  <a:cubicBezTo>
                    <a:pt x="162" y="917"/>
                    <a:pt x="175" y="980"/>
                    <a:pt x="191" y="1043"/>
                  </a:cubicBezTo>
                  <a:cubicBezTo>
                    <a:pt x="1643" y="7114"/>
                    <a:pt x="3889" y="16468"/>
                    <a:pt x="3949" y="16559"/>
                  </a:cubicBezTo>
                  <a:lnTo>
                    <a:pt x="3991" y="16621"/>
                  </a:lnTo>
                  <a:lnTo>
                    <a:pt x="14962" y="12793"/>
                  </a:lnTo>
                  <a:lnTo>
                    <a:pt x="14961" y="12792"/>
                  </a:lnTo>
                  <a:lnTo>
                    <a:pt x="14961" y="12792"/>
                  </a:lnTo>
                  <a:lnTo>
                    <a:pt x="14962" y="12792"/>
                  </a:lnTo>
                  <a:lnTo>
                    <a:pt x="15144" y="12728"/>
                  </a:lnTo>
                  <a:lnTo>
                    <a:pt x="15480" y="12611"/>
                  </a:lnTo>
                  <a:lnTo>
                    <a:pt x="15565" y="12581"/>
                  </a:lnTo>
                  <a:lnTo>
                    <a:pt x="15394" y="11959"/>
                  </a:lnTo>
                  <a:lnTo>
                    <a:pt x="15343" y="11774"/>
                  </a:lnTo>
                  <a:lnTo>
                    <a:pt x="15159" y="11837"/>
                  </a:lnTo>
                  <a:lnTo>
                    <a:pt x="15210" y="12024"/>
                  </a:lnTo>
                  <a:lnTo>
                    <a:pt x="15330" y="12459"/>
                  </a:lnTo>
                  <a:lnTo>
                    <a:pt x="15093" y="12542"/>
                  </a:lnTo>
                  <a:lnTo>
                    <a:pt x="14910" y="12605"/>
                  </a:lnTo>
                  <a:lnTo>
                    <a:pt x="4094" y="16382"/>
                  </a:lnTo>
                  <a:cubicBezTo>
                    <a:pt x="3828" y="15375"/>
                    <a:pt x="1664" y="6361"/>
                    <a:pt x="376" y="985"/>
                  </a:cubicBezTo>
                  <a:cubicBezTo>
                    <a:pt x="361" y="922"/>
                    <a:pt x="346" y="860"/>
                    <a:pt x="332" y="798"/>
                  </a:cubicBezTo>
                  <a:cubicBezTo>
                    <a:pt x="297" y="653"/>
                    <a:pt x="263" y="512"/>
                    <a:pt x="231" y="374"/>
                  </a:cubicBezTo>
                  <a:lnTo>
                    <a:pt x="642" y="245"/>
                  </a:lnTo>
                  <a:lnTo>
                    <a:pt x="827" y="188"/>
                  </a:lnTo>
                  <a:cubicBezTo>
                    <a:pt x="812" y="124"/>
                    <a:pt x="797" y="62"/>
                    <a:pt x="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5"/>
            <p:cNvSpPr/>
            <p:nvPr/>
          </p:nvSpPr>
          <p:spPr>
            <a:xfrm>
              <a:off x="2890950" y="3062825"/>
              <a:ext cx="389150" cy="418650"/>
            </a:xfrm>
            <a:custGeom>
              <a:avLst/>
              <a:gdLst/>
              <a:ahLst/>
              <a:cxnLst/>
              <a:rect l="l" t="t" r="r" b="b"/>
              <a:pathLst>
                <a:path w="15566" h="16746" extrusionOk="0">
                  <a:moveTo>
                    <a:pt x="1188" y="1"/>
                  </a:moveTo>
                  <a:lnTo>
                    <a:pt x="1001" y="59"/>
                  </a:lnTo>
                  <a:cubicBezTo>
                    <a:pt x="1017" y="120"/>
                    <a:pt x="1032" y="182"/>
                    <a:pt x="1047" y="245"/>
                  </a:cubicBezTo>
                  <a:lnTo>
                    <a:pt x="1231" y="189"/>
                  </a:lnTo>
                  <a:cubicBezTo>
                    <a:pt x="1216" y="126"/>
                    <a:pt x="1202" y="64"/>
                    <a:pt x="1188" y="1"/>
                  </a:cubicBezTo>
                  <a:close/>
                  <a:moveTo>
                    <a:pt x="15180" y="11311"/>
                  </a:moveTo>
                  <a:lnTo>
                    <a:pt x="14996" y="11374"/>
                  </a:lnTo>
                  <a:lnTo>
                    <a:pt x="15046" y="11559"/>
                  </a:lnTo>
                  <a:lnTo>
                    <a:pt x="15231" y="11496"/>
                  </a:lnTo>
                  <a:lnTo>
                    <a:pt x="15180" y="11311"/>
                  </a:lnTo>
                  <a:close/>
                  <a:moveTo>
                    <a:pt x="590" y="187"/>
                  </a:moveTo>
                  <a:lnTo>
                    <a:pt x="405" y="245"/>
                  </a:lnTo>
                  <a:lnTo>
                    <a:pt x="1" y="371"/>
                  </a:lnTo>
                  <a:lnTo>
                    <a:pt x="22" y="459"/>
                  </a:lnTo>
                  <a:cubicBezTo>
                    <a:pt x="1461" y="6478"/>
                    <a:pt x="3886" y="16590"/>
                    <a:pt x="3950" y="16685"/>
                  </a:cubicBezTo>
                  <a:lnTo>
                    <a:pt x="3991" y="16746"/>
                  </a:lnTo>
                  <a:lnTo>
                    <a:pt x="15481" y="12737"/>
                  </a:lnTo>
                  <a:lnTo>
                    <a:pt x="15566" y="12707"/>
                  </a:lnTo>
                  <a:lnTo>
                    <a:pt x="15402" y="12118"/>
                  </a:lnTo>
                  <a:lnTo>
                    <a:pt x="15351" y="11931"/>
                  </a:lnTo>
                  <a:lnTo>
                    <a:pt x="15168" y="11995"/>
                  </a:lnTo>
                  <a:lnTo>
                    <a:pt x="15220" y="12182"/>
                  </a:lnTo>
                  <a:lnTo>
                    <a:pt x="15331" y="12585"/>
                  </a:lnTo>
                  <a:lnTo>
                    <a:pt x="4096" y="16506"/>
                  </a:lnTo>
                  <a:cubicBezTo>
                    <a:pt x="3817" y="15461"/>
                    <a:pt x="1492" y="5772"/>
                    <a:pt x="232" y="500"/>
                  </a:cubicBezTo>
                  <a:lnTo>
                    <a:pt x="449" y="432"/>
                  </a:lnTo>
                  <a:lnTo>
                    <a:pt x="634" y="374"/>
                  </a:lnTo>
                  <a:cubicBezTo>
                    <a:pt x="620" y="311"/>
                    <a:pt x="605" y="249"/>
                    <a:pt x="590" y="1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5"/>
            <p:cNvSpPr/>
            <p:nvPr/>
          </p:nvSpPr>
          <p:spPr>
            <a:xfrm>
              <a:off x="2974125" y="2998550"/>
              <a:ext cx="226500" cy="180875"/>
            </a:xfrm>
            <a:custGeom>
              <a:avLst/>
              <a:gdLst/>
              <a:ahLst/>
              <a:cxnLst/>
              <a:rect l="l" t="t" r="r" b="b"/>
              <a:pathLst>
                <a:path w="9060" h="7235" extrusionOk="0">
                  <a:moveTo>
                    <a:pt x="7514" y="223"/>
                  </a:moveTo>
                  <a:lnTo>
                    <a:pt x="8740" y="4411"/>
                  </a:lnTo>
                  <a:cubicBezTo>
                    <a:pt x="8815" y="4702"/>
                    <a:pt x="2118" y="6761"/>
                    <a:pt x="1836" y="6861"/>
                  </a:cubicBezTo>
                  <a:cubicBezTo>
                    <a:pt x="1673" y="6913"/>
                    <a:pt x="1530" y="7012"/>
                    <a:pt x="1428" y="7012"/>
                  </a:cubicBezTo>
                  <a:cubicBezTo>
                    <a:pt x="1369" y="7012"/>
                    <a:pt x="1324" y="6979"/>
                    <a:pt x="1296" y="6884"/>
                  </a:cubicBezTo>
                  <a:lnTo>
                    <a:pt x="286" y="3272"/>
                  </a:lnTo>
                  <a:cubicBezTo>
                    <a:pt x="195" y="2956"/>
                    <a:pt x="369" y="2624"/>
                    <a:pt x="681" y="2519"/>
                  </a:cubicBezTo>
                  <a:lnTo>
                    <a:pt x="7514" y="223"/>
                  </a:lnTo>
                  <a:close/>
                  <a:moveTo>
                    <a:pt x="7629" y="0"/>
                  </a:moveTo>
                  <a:lnTo>
                    <a:pt x="419" y="2439"/>
                  </a:lnTo>
                  <a:cubicBezTo>
                    <a:pt x="294" y="2482"/>
                    <a:pt x="0" y="2783"/>
                    <a:pt x="37" y="2909"/>
                  </a:cubicBezTo>
                  <a:lnTo>
                    <a:pt x="1249" y="7235"/>
                  </a:lnTo>
                  <a:lnTo>
                    <a:pt x="9059" y="4710"/>
                  </a:lnTo>
                  <a:lnTo>
                    <a:pt x="76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5"/>
            <p:cNvSpPr/>
            <p:nvPr/>
          </p:nvSpPr>
          <p:spPr>
            <a:xfrm>
              <a:off x="3006075" y="3370025"/>
              <a:ext cx="29975" cy="28850"/>
            </a:xfrm>
            <a:custGeom>
              <a:avLst/>
              <a:gdLst/>
              <a:ahLst/>
              <a:cxnLst/>
              <a:rect l="l" t="t" r="r" b="b"/>
              <a:pathLst>
                <a:path w="1199" h="1154" extrusionOk="0">
                  <a:moveTo>
                    <a:pt x="598" y="194"/>
                  </a:moveTo>
                  <a:cubicBezTo>
                    <a:pt x="724" y="194"/>
                    <a:pt x="847" y="254"/>
                    <a:pt x="922" y="365"/>
                  </a:cubicBezTo>
                  <a:cubicBezTo>
                    <a:pt x="979" y="450"/>
                    <a:pt x="999" y="551"/>
                    <a:pt x="980" y="652"/>
                  </a:cubicBezTo>
                  <a:cubicBezTo>
                    <a:pt x="959" y="752"/>
                    <a:pt x="901" y="840"/>
                    <a:pt x="815" y="896"/>
                  </a:cubicBezTo>
                  <a:cubicBezTo>
                    <a:pt x="749" y="940"/>
                    <a:pt x="674" y="961"/>
                    <a:pt x="600" y="961"/>
                  </a:cubicBezTo>
                  <a:cubicBezTo>
                    <a:pt x="474" y="961"/>
                    <a:pt x="351" y="901"/>
                    <a:pt x="277" y="791"/>
                  </a:cubicBezTo>
                  <a:cubicBezTo>
                    <a:pt x="220" y="705"/>
                    <a:pt x="200" y="604"/>
                    <a:pt x="219" y="503"/>
                  </a:cubicBezTo>
                  <a:cubicBezTo>
                    <a:pt x="239" y="403"/>
                    <a:pt x="298" y="316"/>
                    <a:pt x="384" y="259"/>
                  </a:cubicBezTo>
                  <a:cubicBezTo>
                    <a:pt x="450" y="215"/>
                    <a:pt x="525" y="194"/>
                    <a:pt x="598" y="194"/>
                  </a:cubicBezTo>
                  <a:close/>
                  <a:moveTo>
                    <a:pt x="597" y="1"/>
                  </a:moveTo>
                  <a:cubicBezTo>
                    <a:pt x="487" y="1"/>
                    <a:pt x="376" y="32"/>
                    <a:pt x="277" y="97"/>
                  </a:cubicBezTo>
                  <a:cubicBezTo>
                    <a:pt x="148" y="184"/>
                    <a:pt x="60" y="314"/>
                    <a:pt x="30" y="466"/>
                  </a:cubicBezTo>
                  <a:cubicBezTo>
                    <a:pt x="0" y="616"/>
                    <a:pt x="31" y="770"/>
                    <a:pt x="117" y="897"/>
                  </a:cubicBezTo>
                  <a:cubicBezTo>
                    <a:pt x="229" y="1064"/>
                    <a:pt x="412" y="1154"/>
                    <a:pt x="600" y="1154"/>
                  </a:cubicBezTo>
                  <a:cubicBezTo>
                    <a:pt x="710" y="1154"/>
                    <a:pt x="823" y="1123"/>
                    <a:pt x="921" y="1058"/>
                  </a:cubicBezTo>
                  <a:cubicBezTo>
                    <a:pt x="1050" y="971"/>
                    <a:pt x="1139" y="841"/>
                    <a:pt x="1169" y="689"/>
                  </a:cubicBezTo>
                  <a:cubicBezTo>
                    <a:pt x="1199" y="538"/>
                    <a:pt x="1168" y="385"/>
                    <a:pt x="1081" y="257"/>
                  </a:cubicBezTo>
                  <a:cubicBezTo>
                    <a:pt x="969" y="91"/>
                    <a:pt x="785" y="1"/>
                    <a:pt x="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5"/>
            <p:cNvSpPr/>
            <p:nvPr/>
          </p:nvSpPr>
          <p:spPr>
            <a:xfrm>
              <a:off x="2988525" y="3299900"/>
              <a:ext cx="30000" cy="28825"/>
            </a:xfrm>
            <a:custGeom>
              <a:avLst/>
              <a:gdLst/>
              <a:ahLst/>
              <a:cxnLst/>
              <a:rect l="l" t="t" r="r" b="b"/>
              <a:pathLst>
                <a:path w="1200" h="1153" extrusionOk="0">
                  <a:moveTo>
                    <a:pt x="600" y="193"/>
                  </a:moveTo>
                  <a:cubicBezTo>
                    <a:pt x="725" y="193"/>
                    <a:pt x="847" y="253"/>
                    <a:pt x="922" y="364"/>
                  </a:cubicBezTo>
                  <a:cubicBezTo>
                    <a:pt x="980" y="448"/>
                    <a:pt x="1000" y="551"/>
                    <a:pt x="980" y="650"/>
                  </a:cubicBezTo>
                  <a:cubicBezTo>
                    <a:pt x="960" y="752"/>
                    <a:pt x="902" y="838"/>
                    <a:pt x="815" y="895"/>
                  </a:cubicBezTo>
                  <a:cubicBezTo>
                    <a:pt x="749" y="939"/>
                    <a:pt x="674" y="960"/>
                    <a:pt x="600" y="960"/>
                  </a:cubicBezTo>
                  <a:cubicBezTo>
                    <a:pt x="474" y="960"/>
                    <a:pt x="351" y="900"/>
                    <a:pt x="277" y="789"/>
                  </a:cubicBezTo>
                  <a:cubicBezTo>
                    <a:pt x="220" y="704"/>
                    <a:pt x="200" y="602"/>
                    <a:pt x="220" y="502"/>
                  </a:cubicBezTo>
                  <a:cubicBezTo>
                    <a:pt x="240" y="401"/>
                    <a:pt x="298" y="315"/>
                    <a:pt x="385" y="257"/>
                  </a:cubicBezTo>
                  <a:cubicBezTo>
                    <a:pt x="450" y="214"/>
                    <a:pt x="526" y="193"/>
                    <a:pt x="600" y="193"/>
                  </a:cubicBezTo>
                  <a:close/>
                  <a:moveTo>
                    <a:pt x="599" y="0"/>
                  </a:moveTo>
                  <a:cubicBezTo>
                    <a:pt x="488" y="0"/>
                    <a:pt x="377" y="31"/>
                    <a:pt x="278" y="97"/>
                  </a:cubicBezTo>
                  <a:cubicBezTo>
                    <a:pt x="149" y="182"/>
                    <a:pt x="61" y="313"/>
                    <a:pt x="30" y="464"/>
                  </a:cubicBezTo>
                  <a:cubicBezTo>
                    <a:pt x="0" y="615"/>
                    <a:pt x="31" y="769"/>
                    <a:pt x="118" y="897"/>
                  </a:cubicBezTo>
                  <a:cubicBezTo>
                    <a:pt x="229" y="1063"/>
                    <a:pt x="414" y="1152"/>
                    <a:pt x="601" y="1152"/>
                  </a:cubicBezTo>
                  <a:cubicBezTo>
                    <a:pt x="712" y="1152"/>
                    <a:pt x="823" y="1121"/>
                    <a:pt x="922" y="1056"/>
                  </a:cubicBezTo>
                  <a:cubicBezTo>
                    <a:pt x="1051" y="971"/>
                    <a:pt x="1139" y="839"/>
                    <a:pt x="1169" y="689"/>
                  </a:cubicBezTo>
                  <a:cubicBezTo>
                    <a:pt x="1200" y="537"/>
                    <a:pt x="1169" y="384"/>
                    <a:pt x="1082" y="256"/>
                  </a:cubicBezTo>
                  <a:cubicBezTo>
                    <a:pt x="971" y="90"/>
                    <a:pt x="787" y="0"/>
                    <a:pt x="5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5"/>
            <p:cNvSpPr/>
            <p:nvPr/>
          </p:nvSpPr>
          <p:spPr>
            <a:xfrm>
              <a:off x="2971975" y="3228475"/>
              <a:ext cx="29200" cy="28850"/>
            </a:xfrm>
            <a:custGeom>
              <a:avLst/>
              <a:gdLst/>
              <a:ahLst/>
              <a:cxnLst/>
              <a:rect l="l" t="t" r="r" b="b"/>
              <a:pathLst>
                <a:path w="1168" h="1154" extrusionOk="0">
                  <a:moveTo>
                    <a:pt x="591" y="193"/>
                  </a:moveTo>
                  <a:cubicBezTo>
                    <a:pt x="694" y="196"/>
                    <a:pt x="791" y="237"/>
                    <a:pt x="863" y="311"/>
                  </a:cubicBezTo>
                  <a:cubicBezTo>
                    <a:pt x="935" y="385"/>
                    <a:pt x="973" y="481"/>
                    <a:pt x="972" y="583"/>
                  </a:cubicBezTo>
                  <a:cubicBezTo>
                    <a:pt x="970" y="686"/>
                    <a:pt x="928" y="781"/>
                    <a:pt x="853" y="853"/>
                  </a:cubicBezTo>
                  <a:cubicBezTo>
                    <a:pt x="780" y="924"/>
                    <a:pt x="686" y="959"/>
                    <a:pt x="578" y="960"/>
                  </a:cubicBezTo>
                  <a:cubicBezTo>
                    <a:pt x="474" y="958"/>
                    <a:pt x="378" y="917"/>
                    <a:pt x="305" y="843"/>
                  </a:cubicBezTo>
                  <a:cubicBezTo>
                    <a:pt x="234" y="769"/>
                    <a:pt x="195" y="673"/>
                    <a:pt x="198" y="571"/>
                  </a:cubicBezTo>
                  <a:cubicBezTo>
                    <a:pt x="201" y="361"/>
                    <a:pt x="374" y="193"/>
                    <a:pt x="584" y="193"/>
                  </a:cubicBezTo>
                  <a:close/>
                  <a:moveTo>
                    <a:pt x="584" y="0"/>
                  </a:moveTo>
                  <a:cubicBezTo>
                    <a:pt x="269" y="0"/>
                    <a:pt x="9" y="252"/>
                    <a:pt x="4" y="567"/>
                  </a:cubicBezTo>
                  <a:cubicBezTo>
                    <a:pt x="1" y="721"/>
                    <a:pt x="60" y="868"/>
                    <a:pt x="168" y="978"/>
                  </a:cubicBezTo>
                  <a:cubicBezTo>
                    <a:pt x="276" y="1089"/>
                    <a:pt x="420" y="1151"/>
                    <a:pt x="575" y="1154"/>
                  </a:cubicBezTo>
                  <a:lnTo>
                    <a:pt x="585" y="1154"/>
                  </a:lnTo>
                  <a:cubicBezTo>
                    <a:pt x="736" y="1154"/>
                    <a:pt x="878" y="1096"/>
                    <a:pt x="988" y="991"/>
                  </a:cubicBezTo>
                  <a:cubicBezTo>
                    <a:pt x="1099" y="885"/>
                    <a:pt x="1162" y="741"/>
                    <a:pt x="1164" y="587"/>
                  </a:cubicBezTo>
                  <a:cubicBezTo>
                    <a:pt x="1168" y="433"/>
                    <a:pt x="1110" y="286"/>
                    <a:pt x="1002" y="176"/>
                  </a:cubicBezTo>
                  <a:cubicBezTo>
                    <a:pt x="894" y="65"/>
                    <a:pt x="750" y="3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5"/>
            <p:cNvSpPr/>
            <p:nvPr/>
          </p:nvSpPr>
          <p:spPr>
            <a:xfrm>
              <a:off x="2952100" y="3155625"/>
              <a:ext cx="29225" cy="28875"/>
            </a:xfrm>
            <a:custGeom>
              <a:avLst/>
              <a:gdLst/>
              <a:ahLst/>
              <a:cxnLst/>
              <a:rect l="l" t="t" r="r" b="b"/>
              <a:pathLst>
                <a:path w="1169" h="1155" extrusionOk="0">
                  <a:moveTo>
                    <a:pt x="590" y="194"/>
                  </a:moveTo>
                  <a:cubicBezTo>
                    <a:pt x="803" y="198"/>
                    <a:pt x="974" y="373"/>
                    <a:pt x="970" y="584"/>
                  </a:cubicBezTo>
                  <a:cubicBezTo>
                    <a:pt x="967" y="794"/>
                    <a:pt x="794" y="961"/>
                    <a:pt x="583" y="961"/>
                  </a:cubicBezTo>
                  <a:lnTo>
                    <a:pt x="577" y="961"/>
                  </a:lnTo>
                  <a:cubicBezTo>
                    <a:pt x="473" y="959"/>
                    <a:pt x="376" y="918"/>
                    <a:pt x="305" y="844"/>
                  </a:cubicBezTo>
                  <a:cubicBezTo>
                    <a:pt x="233" y="770"/>
                    <a:pt x="195" y="674"/>
                    <a:pt x="196" y="571"/>
                  </a:cubicBezTo>
                  <a:cubicBezTo>
                    <a:pt x="200" y="362"/>
                    <a:pt x="373" y="194"/>
                    <a:pt x="583" y="194"/>
                  </a:cubicBezTo>
                  <a:close/>
                  <a:moveTo>
                    <a:pt x="583" y="1"/>
                  </a:moveTo>
                  <a:cubicBezTo>
                    <a:pt x="267" y="1"/>
                    <a:pt x="8" y="254"/>
                    <a:pt x="2" y="568"/>
                  </a:cubicBezTo>
                  <a:cubicBezTo>
                    <a:pt x="0" y="722"/>
                    <a:pt x="58" y="868"/>
                    <a:pt x="166" y="979"/>
                  </a:cubicBezTo>
                  <a:cubicBezTo>
                    <a:pt x="274" y="1089"/>
                    <a:pt x="418" y="1151"/>
                    <a:pt x="573" y="1155"/>
                  </a:cubicBezTo>
                  <a:lnTo>
                    <a:pt x="583" y="1155"/>
                  </a:lnTo>
                  <a:cubicBezTo>
                    <a:pt x="899" y="1155"/>
                    <a:pt x="1158" y="902"/>
                    <a:pt x="1163" y="587"/>
                  </a:cubicBezTo>
                  <a:cubicBezTo>
                    <a:pt x="1169" y="270"/>
                    <a:pt x="912" y="7"/>
                    <a:pt x="593" y="2"/>
                  </a:cubicBezTo>
                  <a:cubicBezTo>
                    <a:pt x="590" y="1"/>
                    <a:pt x="58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5"/>
            <p:cNvSpPr/>
            <p:nvPr/>
          </p:nvSpPr>
          <p:spPr>
            <a:xfrm>
              <a:off x="2931775" y="3068650"/>
              <a:ext cx="29175" cy="28850"/>
            </a:xfrm>
            <a:custGeom>
              <a:avLst/>
              <a:gdLst/>
              <a:ahLst/>
              <a:cxnLst/>
              <a:rect l="l" t="t" r="r" b="b"/>
              <a:pathLst>
                <a:path w="1167" h="1154" extrusionOk="0">
                  <a:moveTo>
                    <a:pt x="590" y="194"/>
                  </a:moveTo>
                  <a:cubicBezTo>
                    <a:pt x="693" y="195"/>
                    <a:pt x="790" y="237"/>
                    <a:pt x="862" y="310"/>
                  </a:cubicBezTo>
                  <a:cubicBezTo>
                    <a:pt x="934" y="384"/>
                    <a:pt x="972" y="481"/>
                    <a:pt x="970" y="584"/>
                  </a:cubicBezTo>
                  <a:cubicBezTo>
                    <a:pt x="967" y="793"/>
                    <a:pt x="794" y="961"/>
                    <a:pt x="583" y="961"/>
                  </a:cubicBezTo>
                  <a:lnTo>
                    <a:pt x="577" y="961"/>
                  </a:lnTo>
                  <a:cubicBezTo>
                    <a:pt x="473" y="959"/>
                    <a:pt x="376" y="917"/>
                    <a:pt x="305" y="843"/>
                  </a:cubicBezTo>
                  <a:cubicBezTo>
                    <a:pt x="233" y="770"/>
                    <a:pt x="195" y="672"/>
                    <a:pt x="196" y="571"/>
                  </a:cubicBezTo>
                  <a:cubicBezTo>
                    <a:pt x="200" y="362"/>
                    <a:pt x="373" y="194"/>
                    <a:pt x="583" y="194"/>
                  </a:cubicBezTo>
                  <a:close/>
                  <a:moveTo>
                    <a:pt x="583" y="0"/>
                  </a:moveTo>
                  <a:cubicBezTo>
                    <a:pt x="267" y="0"/>
                    <a:pt x="9" y="253"/>
                    <a:pt x="3" y="567"/>
                  </a:cubicBezTo>
                  <a:cubicBezTo>
                    <a:pt x="0" y="722"/>
                    <a:pt x="58" y="867"/>
                    <a:pt x="167" y="978"/>
                  </a:cubicBezTo>
                  <a:cubicBezTo>
                    <a:pt x="274" y="1088"/>
                    <a:pt x="419" y="1151"/>
                    <a:pt x="574" y="1153"/>
                  </a:cubicBezTo>
                  <a:lnTo>
                    <a:pt x="583" y="1153"/>
                  </a:lnTo>
                  <a:cubicBezTo>
                    <a:pt x="899" y="1153"/>
                    <a:pt x="1158" y="901"/>
                    <a:pt x="1163" y="587"/>
                  </a:cubicBezTo>
                  <a:cubicBezTo>
                    <a:pt x="1167" y="432"/>
                    <a:pt x="1108" y="287"/>
                    <a:pt x="1000" y="176"/>
                  </a:cubicBezTo>
                  <a:cubicBezTo>
                    <a:pt x="893" y="66"/>
                    <a:pt x="748" y="3"/>
                    <a:pt x="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5"/>
            <p:cNvSpPr/>
            <p:nvPr/>
          </p:nvSpPr>
          <p:spPr>
            <a:xfrm>
              <a:off x="2964525" y="3375800"/>
              <a:ext cx="61325" cy="53925"/>
            </a:xfrm>
            <a:custGeom>
              <a:avLst/>
              <a:gdLst/>
              <a:ahLst/>
              <a:cxnLst/>
              <a:rect l="l" t="t" r="r" b="b"/>
              <a:pathLst>
                <a:path w="2453" h="2157" extrusionOk="0">
                  <a:moveTo>
                    <a:pt x="1644" y="1"/>
                  </a:moveTo>
                  <a:cubicBezTo>
                    <a:pt x="1346" y="1"/>
                    <a:pt x="1050" y="89"/>
                    <a:pt x="814" y="223"/>
                  </a:cubicBezTo>
                  <a:cubicBezTo>
                    <a:pt x="441" y="435"/>
                    <a:pt x="189" y="739"/>
                    <a:pt x="105" y="1081"/>
                  </a:cubicBezTo>
                  <a:cubicBezTo>
                    <a:pt x="1" y="1495"/>
                    <a:pt x="180" y="1953"/>
                    <a:pt x="520" y="2145"/>
                  </a:cubicBezTo>
                  <a:cubicBezTo>
                    <a:pt x="534" y="2153"/>
                    <a:pt x="550" y="2157"/>
                    <a:pt x="566" y="2157"/>
                  </a:cubicBezTo>
                  <a:cubicBezTo>
                    <a:pt x="599" y="2157"/>
                    <a:pt x="631" y="2140"/>
                    <a:pt x="648" y="2110"/>
                  </a:cubicBezTo>
                  <a:cubicBezTo>
                    <a:pt x="674" y="2064"/>
                    <a:pt x="658" y="2006"/>
                    <a:pt x="612" y="1980"/>
                  </a:cubicBezTo>
                  <a:cubicBezTo>
                    <a:pt x="348" y="1832"/>
                    <a:pt x="205" y="1456"/>
                    <a:pt x="287" y="1127"/>
                  </a:cubicBezTo>
                  <a:cubicBezTo>
                    <a:pt x="384" y="734"/>
                    <a:pt x="718" y="494"/>
                    <a:pt x="907" y="386"/>
                  </a:cubicBezTo>
                  <a:cubicBezTo>
                    <a:pt x="1116" y="268"/>
                    <a:pt x="1380" y="188"/>
                    <a:pt x="1642" y="188"/>
                  </a:cubicBezTo>
                  <a:cubicBezTo>
                    <a:pt x="1871" y="188"/>
                    <a:pt x="2098" y="248"/>
                    <a:pt x="2289" y="394"/>
                  </a:cubicBezTo>
                  <a:cubicBezTo>
                    <a:pt x="2306" y="407"/>
                    <a:pt x="2326" y="413"/>
                    <a:pt x="2346" y="413"/>
                  </a:cubicBezTo>
                  <a:cubicBezTo>
                    <a:pt x="2375" y="413"/>
                    <a:pt x="2403" y="401"/>
                    <a:pt x="2422" y="377"/>
                  </a:cubicBezTo>
                  <a:cubicBezTo>
                    <a:pt x="2453" y="335"/>
                    <a:pt x="2445" y="276"/>
                    <a:pt x="2403" y="244"/>
                  </a:cubicBezTo>
                  <a:cubicBezTo>
                    <a:pt x="2178" y="71"/>
                    <a:pt x="1910" y="1"/>
                    <a:pt x="16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5"/>
            <p:cNvSpPr/>
            <p:nvPr/>
          </p:nvSpPr>
          <p:spPr>
            <a:xfrm>
              <a:off x="2945950" y="3307175"/>
              <a:ext cx="64700" cy="54700"/>
            </a:xfrm>
            <a:custGeom>
              <a:avLst/>
              <a:gdLst/>
              <a:ahLst/>
              <a:cxnLst/>
              <a:rect l="l" t="t" r="r" b="b"/>
              <a:pathLst>
                <a:path w="2588" h="2188" extrusionOk="0">
                  <a:moveTo>
                    <a:pt x="1761" y="0"/>
                  </a:moveTo>
                  <a:cubicBezTo>
                    <a:pt x="1454" y="0"/>
                    <a:pt x="1144" y="90"/>
                    <a:pt x="896" y="225"/>
                  </a:cubicBezTo>
                  <a:cubicBezTo>
                    <a:pt x="501" y="437"/>
                    <a:pt x="228" y="745"/>
                    <a:pt x="125" y="1091"/>
                  </a:cubicBezTo>
                  <a:cubicBezTo>
                    <a:pt x="0" y="1513"/>
                    <a:pt x="166" y="1979"/>
                    <a:pt x="511" y="2174"/>
                  </a:cubicBezTo>
                  <a:cubicBezTo>
                    <a:pt x="526" y="2183"/>
                    <a:pt x="542" y="2187"/>
                    <a:pt x="559" y="2187"/>
                  </a:cubicBezTo>
                  <a:cubicBezTo>
                    <a:pt x="592" y="2187"/>
                    <a:pt x="625" y="2169"/>
                    <a:pt x="642" y="2138"/>
                  </a:cubicBezTo>
                  <a:cubicBezTo>
                    <a:pt x="669" y="2091"/>
                    <a:pt x="653" y="2032"/>
                    <a:pt x="606" y="2005"/>
                  </a:cubicBezTo>
                  <a:cubicBezTo>
                    <a:pt x="311" y="1839"/>
                    <a:pt x="224" y="1437"/>
                    <a:pt x="310" y="1146"/>
                  </a:cubicBezTo>
                  <a:cubicBezTo>
                    <a:pt x="429" y="746"/>
                    <a:pt x="786" y="503"/>
                    <a:pt x="987" y="395"/>
                  </a:cubicBezTo>
                  <a:cubicBezTo>
                    <a:pt x="1211" y="273"/>
                    <a:pt x="1489" y="192"/>
                    <a:pt x="1761" y="192"/>
                  </a:cubicBezTo>
                  <a:cubicBezTo>
                    <a:pt x="1997" y="192"/>
                    <a:pt x="2230" y="253"/>
                    <a:pt x="2420" y="401"/>
                  </a:cubicBezTo>
                  <a:cubicBezTo>
                    <a:pt x="2438" y="414"/>
                    <a:pt x="2458" y="421"/>
                    <a:pt x="2479" y="421"/>
                  </a:cubicBezTo>
                  <a:cubicBezTo>
                    <a:pt x="2508" y="421"/>
                    <a:pt x="2536" y="408"/>
                    <a:pt x="2556" y="383"/>
                  </a:cubicBezTo>
                  <a:cubicBezTo>
                    <a:pt x="2588" y="341"/>
                    <a:pt x="2580" y="280"/>
                    <a:pt x="2539" y="248"/>
                  </a:cubicBezTo>
                  <a:cubicBezTo>
                    <a:pt x="2312" y="72"/>
                    <a:pt x="2037" y="0"/>
                    <a:pt x="1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5"/>
            <p:cNvSpPr/>
            <p:nvPr/>
          </p:nvSpPr>
          <p:spPr>
            <a:xfrm>
              <a:off x="2927500" y="3232925"/>
              <a:ext cx="66475" cy="52750"/>
            </a:xfrm>
            <a:custGeom>
              <a:avLst/>
              <a:gdLst/>
              <a:ahLst/>
              <a:cxnLst/>
              <a:rect l="l" t="t" r="r" b="b"/>
              <a:pathLst>
                <a:path w="2659" h="2110" extrusionOk="0">
                  <a:moveTo>
                    <a:pt x="1752" y="0"/>
                  </a:moveTo>
                  <a:cubicBezTo>
                    <a:pt x="1479" y="0"/>
                    <a:pt x="1205" y="67"/>
                    <a:pt x="977" y="172"/>
                  </a:cubicBezTo>
                  <a:cubicBezTo>
                    <a:pt x="570" y="359"/>
                    <a:pt x="277" y="649"/>
                    <a:pt x="152" y="988"/>
                  </a:cubicBezTo>
                  <a:cubicBezTo>
                    <a:pt x="0" y="1401"/>
                    <a:pt x="136" y="1876"/>
                    <a:pt x="468" y="2093"/>
                  </a:cubicBezTo>
                  <a:cubicBezTo>
                    <a:pt x="484" y="2104"/>
                    <a:pt x="502" y="2109"/>
                    <a:pt x="520" y="2109"/>
                  </a:cubicBezTo>
                  <a:cubicBezTo>
                    <a:pt x="552" y="2109"/>
                    <a:pt x="582" y="2094"/>
                    <a:pt x="602" y="2065"/>
                  </a:cubicBezTo>
                  <a:cubicBezTo>
                    <a:pt x="630" y="2021"/>
                    <a:pt x="619" y="1961"/>
                    <a:pt x="574" y="1932"/>
                  </a:cubicBezTo>
                  <a:cubicBezTo>
                    <a:pt x="290" y="1746"/>
                    <a:pt x="229" y="1340"/>
                    <a:pt x="333" y="1055"/>
                  </a:cubicBezTo>
                  <a:cubicBezTo>
                    <a:pt x="478" y="663"/>
                    <a:pt x="849" y="444"/>
                    <a:pt x="1058" y="348"/>
                  </a:cubicBezTo>
                  <a:cubicBezTo>
                    <a:pt x="1263" y="253"/>
                    <a:pt x="1509" y="193"/>
                    <a:pt x="1752" y="193"/>
                  </a:cubicBezTo>
                  <a:cubicBezTo>
                    <a:pt x="2020" y="193"/>
                    <a:pt x="2284" y="265"/>
                    <a:pt x="2487" y="445"/>
                  </a:cubicBezTo>
                  <a:cubicBezTo>
                    <a:pt x="2505" y="461"/>
                    <a:pt x="2528" y="469"/>
                    <a:pt x="2551" y="469"/>
                  </a:cubicBezTo>
                  <a:cubicBezTo>
                    <a:pt x="2578" y="469"/>
                    <a:pt x="2604" y="458"/>
                    <a:pt x="2623" y="436"/>
                  </a:cubicBezTo>
                  <a:cubicBezTo>
                    <a:pt x="2658" y="396"/>
                    <a:pt x="2655" y="335"/>
                    <a:pt x="2614" y="300"/>
                  </a:cubicBezTo>
                  <a:cubicBezTo>
                    <a:pt x="2373" y="86"/>
                    <a:pt x="2063" y="0"/>
                    <a:pt x="17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5"/>
            <p:cNvSpPr/>
            <p:nvPr/>
          </p:nvSpPr>
          <p:spPr>
            <a:xfrm>
              <a:off x="2910100" y="3159500"/>
              <a:ext cx="63175" cy="51450"/>
            </a:xfrm>
            <a:custGeom>
              <a:avLst/>
              <a:gdLst/>
              <a:ahLst/>
              <a:cxnLst/>
              <a:rect l="l" t="t" r="r" b="b"/>
              <a:pathLst>
                <a:path w="2527" h="2058" extrusionOk="0">
                  <a:moveTo>
                    <a:pt x="1616" y="1"/>
                  </a:moveTo>
                  <a:cubicBezTo>
                    <a:pt x="1366" y="1"/>
                    <a:pt x="1118" y="60"/>
                    <a:pt x="911" y="156"/>
                  </a:cubicBezTo>
                  <a:cubicBezTo>
                    <a:pt x="524" y="333"/>
                    <a:pt x="249" y="614"/>
                    <a:pt x="136" y="946"/>
                  </a:cubicBezTo>
                  <a:cubicBezTo>
                    <a:pt x="1" y="1350"/>
                    <a:pt x="140" y="1820"/>
                    <a:pt x="460" y="2040"/>
                  </a:cubicBezTo>
                  <a:cubicBezTo>
                    <a:pt x="476" y="2052"/>
                    <a:pt x="495" y="2057"/>
                    <a:pt x="514" y="2057"/>
                  </a:cubicBezTo>
                  <a:cubicBezTo>
                    <a:pt x="543" y="2057"/>
                    <a:pt x="572" y="2042"/>
                    <a:pt x="590" y="2016"/>
                  </a:cubicBezTo>
                  <a:cubicBezTo>
                    <a:pt x="620" y="1973"/>
                    <a:pt x="610" y="1915"/>
                    <a:pt x="567" y="1885"/>
                  </a:cubicBezTo>
                  <a:cubicBezTo>
                    <a:pt x="317" y="1714"/>
                    <a:pt x="206" y="1328"/>
                    <a:pt x="315" y="1007"/>
                  </a:cubicBezTo>
                  <a:cubicBezTo>
                    <a:pt x="443" y="625"/>
                    <a:pt x="792" y="416"/>
                    <a:pt x="989" y="325"/>
                  </a:cubicBezTo>
                  <a:cubicBezTo>
                    <a:pt x="1174" y="241"/>
                    <a:pt x="1395" y="188"/>
                    <a:pt x="1617" y="188"/>
                  </a:cubicBezTo>
                  <a:cubicBezTo>
                    <a:pt x="1883" y="188"/>
                    <a:pt x="2151" y="264"/>
                    <a:pt x="2358" y="454"/>
                  </a:cubicBezTo>
                  <a:cubicBezTo>
                    <a:pt x="2376" y="470"/>
                    <a:pt x="2399" y="479"/>
                    <a:pt x="2422" y="479"/>
                  </a:cubicBezTo>
                  <a:cubicBezTo>
                    <a:pt x="2447" y="479"/>
                    <a:pt x="2472" y="469"/>
                    <a:pt x="2491" y="448"/>
                  </a:cubicBezTo>
                  <a:cubicBezTo>
                    <a:pt x="2526" y="410"/>
                    <a:pt x="2523" y="351"/>
                    <a:pt x="2484" y="316"/>
                  </a:cubicBezTo>
                  <a:cubicBezTo>
                    <a:pt x="2239" y="91"/>
                    <a:pt x="1926" y="1"/>
                    <a:pt x="16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5"/>
            <p:cNvSpPr/>
            <p:nvPr/>
          </p:nvSpPr>
          <p:spPr>
            <a:xfrm>
              <a:off x="2890275" y="3072350"/>
              <a:ext cx="60675" cy="50475"/>
            </a:xfrm>
            <a:custGeom>
              <a:avLst/>
              <a:gdLst/>
              <a:ahLst/>
              <a:cxnLst/>
              <a:rect l="l" t="t" r="r" b="b"/>
              <a:pathLst>
                <a:path w="2427" h="2019" extrusionOk="0">
                  <a:moveTo>
                    <a:pt x="1516" y="1"/>
                  </a:moveTo>
                  <a:cubicBezTo>
                    <a:pt x="1283" y="1"/>
                    <a:pt x="1053" y="55"/>
                    <a:pt x="861" y="143"/>
                  </a:cubicBezTo>
                  <a:cubicBezTo>
                    <a:pt x="489" y="313"/>
                    <a:pt x="226" y="587"/>
                    <a:pt x="124" y="916"/>
                  </a:cubicBezTo>
                  <a:cubicBezTo>
                    <a:pt x="0" y="1313"/>
                    <a:pt x="141" y="1779"/>
                    <a:pt x="453" y="2002"/>
                  </a:cubicBezTo>
                  <a:cubicBezTo>
                    <a:pt x="469" y="2012"/>
                    <a:pt x="488" y="2019"/>
                    <a:pt x="506" y="2019"/>
                  </a:cubicBezTo>
                  <a:cubicBezTo>
                    <a:pt x="535" y="2019"/>
                    <a:pt x="564" y="2005"/>
                    <a:pt x="581" y="1979"/>
                  </a:cubicBezTo>
                  <a:cubicBezTo>
                    <a:pt x="611" y="1939"/>
                    <a:pt x="601" y="1881"/>
                    <a:pt x="560" y="1851"/>
                  </a:cubicBezTo>
                  <a:cubicBezTo>
                    <a:pt x="314" y="1676"/>
                    <a:pt x="200" y="1289"/>
                    <a:pt x="299" y="971"/>
                  </a:cubicBezTo>
                  <a:cubicBezTo>
                    <a:pt x="417" y="596"/>
                    <a:pt x="750" y="396"/>
                    <a:pt x="937" y="310"/>
                  </a:cubicBezTo>
                  <a:cubicBezTo>
                    <a:pt x="1107" y="232"/>
                    <a:pt x="1311" y="184"/>
                    <a:pt x="1516" y="184"/>
                  </a:cubicBezTo>
                  <a:cubicBezTo>
                    <a:pt x="1781" y="184"/>
                    <a:pt x="2051" y="264"/>
                    <a:pt x="2260" y="461"/>
                  </a:cubicBezTo>
                  <a:cubicBezTo>
                    <a:pt x="2278" y="478"/>
                    <a:pt x="2301" y="487"/>
                    <a:pt x="2324" y="487"/>
                  </a:cubicBezTo>
                  <a:cubicBezTo>
                    <a:pt x="2348" y="487"/>
                    <a:pt x="2373" y="477"/>
                    <a:pt x="2391" y="457"/>
                  </a:cubicBezTo>
                  <a:cubicBezTo>
                    <a:pt x="2426" y="421"/>
                    <a:pt x="2424" y="362"/>
                    <a:pt x="2387" y="328"/>
                  </a:cubicBezTo>
                  <a:cubicBezTo>
                    <a:pt x="2139" y="95"/>
                    <a:pt x="1824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" name="Google Shape;1345;p45"/>
          <p:cNvGrpSpPr/>
          <p:nvPr/>
        </p:nvGrpSpPr>
        <p:grpSpPr>
          <a:xfrm>
            <a:off x="7505597" y="879663"/>
            <a:ext cx="1030714" cy="977540"/>
            <a:chOff x="5915725" y="2475625"/>
            <a:chExt cx="333975" cy="316725"/>
          </a:xfrm>
        </p:grpSpPr>
        <p:sp>
          <p:nvSpPr>
            <p:cNvPr id="1346" name="Google Shape;1346;p45"/>
            <p:cNvSpPr/>
            <p:nvPr/>
          </p:nvSpPr>
          <p:spPr>
            <a:xfrm>
              <a:off x="5915725" y="2475625"/>
              <a:ext cx="333975" cy="316725"/>
            </a:xfrm>
            <a:custGeom>
              <a:avLst/>
              <a:gdLst/>
              <a:ahLst/>
              <a:cxnLst/>
              <a:rect l="l" t="t" r="r" b="b"/>
              <a:pathLst>
                <a:path w="13359" h="12669" extrusionOk="0">
                  <a:moveTo>
                    <a:pt x="7874" y="165"/>
                  </a:moveTo>
                  <a:cubicBezTo>
                    <a:pt x="7973" y="165"/>
                    <a:pt x="8094" y="182"/>
                    <a:pt x="8203" y="216"/>
                  </a:cubicBezTo>
                  <a:cubicBezTo>
                    <a:pt x="8413" y="281"/>
                    <a:pt x="8610" y="432"/>
                    <a:pt x="8866" y="724"/>
                  </a:cubicBezTo>
                  <a:cubicBezTo>
                    <a:pt x="8997" y="873"/>
                    <a:pt x="9068" y="980"/>
                    <a:pt x="9089" y="1058"/>
                  </a:cubicBezTo>
                  <a:cubicBezTo>
                    <a:pt x="9149" y="1281"/>
                    <a:pt x="9058" y="1747"/>
                    <a:pt x="8846" y="2309"/>
                  </a:cubicBezTo>
                  <a:cubicBezTo>
                    <a:pt x="8785" y="2471"/>
                    <a:pt x="8694" y="2720"/>
                    <a:pt x="8645" y="2861"/>
                  </a:cubicBezTo>
                  <a:cubicBezTo>
                    <a:pt x="8489" y="3304"/>
                    <a:pt x="8372" y="3572"/>
                    <a:pt x="7956" y="4438"/>
                  </a:cubicBezTo>
                  <a:cubicBezTo>
                    <a:pt x="7870" y="4615"/>
                    <a:pt x="7785" y="4807"/>
                    <a:pt x="7767" y="4864"/>
                  </a:cubicBezTo>
                  <a:cubicBezTo>
                    <a:pt x="7748" y="4921"/>
                    <a:pt x="7718" y="4972"/>
                    <a:pt x="7698" y="4979"/>
                  </a:cubicBezTo>
                  <a:cubicBezTo>
                    <a:pt x="7697" y="4980"/>
                    <a:pt x="7694" y="4980"/>
                    <a:pt x="7691" y="4980"/>
                  </a:cubicBezTo>
                  <a:cubicBezTo>
                    <a:pt x="7664" y="4980"/>
                    <a:pt x="7587" y="4948"/>
                    <a:pt x="7507" y="4904"/>
                  </a:cubicBezTo>
                  <a:cubicBezTo>
                    <a:pt x="7421" y="4854"/>
                    <a:pt x="7277" y="4790"/>
                    <a:pt x="7187" y="4760"/>
                  </a:cubicBezTo>
                  <a:lnTo>
                    <a:pt x="7024" y="4705"/>
                  </a:lnTo>
                  <a:lnTo>
                    <a:pt x="7020" y="4458"/>
                  </a:lnTo>
                  <a:cubicBezTo>
                    <a:pt x="7017" y="4216"/>
                    <a:pt x="7014" y="4207"/>
                    <a:pt x="6855" y="3880"/>
                  </a:cubicBezTo>
                  <a:cubicBezTo>
                    <a:pt x="6664" y="3485"/>
                    <a:pt x="6458" y="2997"/>
                    <a:pt x="6421" y="2848"/>
                  </a:cubicBezTo>
                  <a:cubicBezTo>
                    <a:pt x="6385" y="2709"/>
                    <a:pt x="6363" y="2106"/>
                    <a:pt x="6391" y="2052"/>
                  </a:cubicBezTo>
                  <a:cubicBezTo>
                    <a:pt x="6404" y="2030"/>
                    <a:pt x="6416" y="1963"/>
                    <a:pt x="6422" y="1903"/>
                  </a:cubicBezTo>
                  <a:cubicBezTo>
                    <a:pt x="6427" y="1844"/>
                    <a:pt x="6465" y="1720"/>
                    <a:pt x="6505" y="1627"/>
                  </a:cubicBezTo>
                  <a:cubicBezTo>
                    <a:pt x="6547" y="1535"/>
                    <a:pt x="6580" y="1448"/>
                    <a:pt x="6580" y="1434"/>
                  </a:cubicBezTo>
                  <a:cubicBezTo>
                    <a:pt x="6580" y="1361"/>
                    <a:pt x="6987" y="843"/>
                    <a:pt x="7283" y="540"/>
                  </a:cubicBezTo>
                  <a:cubicBezTo>
                    <a:pt x="7405" y="414"/>
                    <a:pt x="7604" y="249"/>
                    <a:pt x="7699" y="196"/>
                  </a:cubicBezTo>
                  <a:cubicBezTo>
                    <a:pt x="7736" y="175"/>
                    <a:pt x="7799" y="165"/>
                    <a:pt x="7874" y="165"/>
                  </a:cubicBezTo>
                  <a:close/>
                  <a:moveTo>
                    <a:pt x="7044" y="4894"/>
                  </a:moveTo>
                  <a:cubicBezTo>
                    <a:pt x="7050" y="4894"/>
                    <a:pt x="7056" y="4894"/>
                    <a:pt x="7063" y="4895"/>
                  </a:cubicBezTo>
                  <a:cubicBezTo>
                    <a:pt x="7101" y="4900"/>
                    <a:pt x="7241" y="4962"/>
                    <a:pt x="7375" y="5033"/>
                  </a:cubicBezTo>
                  <a:cubicBezTo>
                    <a:pt x="7508" y="5102"/>
                    <a:pt x="7627" y="5167"/>
                    <a:pt x="7637" y="5176"/>
                  </a:cubicBezTo>
                  <a:cubicBezTo>
                    <a:pt x="7649" y="5186"/>
                    <a:pt x="7594" y="5319"/>
                    <a:pt x="7512" y="5475"/>
                  </a:cubicBezTo>
                  <a:cubicBezTo>
                    <a:pt x="7361" y="5771"/>
                    <a:pt x="7326" y="5805"/>
                    <a:pt x="7136" y="5840"/>
                  </a:cubicBezTo>
                  <a:lnTo>
                    <a:pt x="7034" y="5861"/>
                  </a:lnTo>
                  <a:lnTo>
                    <a:pt x="7034" y="5861"/>
                  </a:lnTo>
                  <a:lnTo>
                    <a:pt x="7117" y="5696"/>
                  </a:lnTo>
                  <a:cubicBezTo>
                    <a:pt x="7205" y="5521"/>
                    <a:pt x="7220" y="5433"/>
                    <a:pt x="7165" y="5414"/>
                  </a:cubicBezTo>
                  <a:cubicBezTo>
                    <a:pt x="7155" y="5411"/>
                    <a:pt x="7145" y="5409"/>
                    <a:pt x="7136" y="5409"/>
                  </a:cubicBezTo>
                  <a:cubicBezTo>
                    <a:pt x="7082" y="5409"/>
                    <a:pt x="7040" y="5472"/>
                    <a:pt x="6945" y="5676"/>
                  </a:cubicBezTo>
                  <a:cubicBezTo>
                    <a:pt x="6832" y="5919"/>
                    <a:pt x="6832" y="5919"/>
                    <a:pt x="6693" y="5964"/>
                  </a:cubicBezTo>
                  <a:cubicBezTo>
                    <a:pt x="6620" y="5988"/>
                    <a:pt x="6561" y="6005"/>
                    <a:pt x="6555" y="6005"/>
                  </a:cubicBezTo>
                  <a:cubicBezTo>
                    <a:pt x="6554" y="6005"/>
                    <a:pt x="6554" y="6005"/>
                    <a:pt x="6554" y="6005"/>
                  </a:cubicBezTo>
                  <a:cubicBezTo>
                    <a:pt x="6554" y="6003"/>
                    <a:pt x="6622" y="5850"/>
                    <a:pt x="6703" y="5665"/>
                  </a:cubicBezTo>
                  <a:cubicBezTo>
                    <a:pt x="6785" y="5480"/>
                    <a:pt x="6869" y="5268"/>
                    <a:pt x="6890" y="5193"/>
                  </a:cubicBezTo>
                  <a:cubicBezTo>
                    <a:pt x="6956" y="4951"/>
                    <a:pt x="6983" y="4894"/>
                    <a:pt x="7044" y="4894"/>
                  </a:cubicBezTo>
                  <a:close/>
                  <a:moveTo>
                    <a:pt x="11962" y="5061"/>
                  </a:moveTo>
                  <a:cubicBezTo>
                    <a:pt x="12136" y="5061"/>
                    <a:pt x="12284" y="5075"/>
                    <a:pt x="12391" y="5103"/>
                  </a:cubicBezTo>
                  <a:cubicBezTo>
                    <a:pt x="12552" y="5145"/>
                    <a:pt x="12873" y="5499"/>
                    <a:pt x="13025" y="5799"/>
                  </a:cubicBezTo>
                  <a:cubicBezTo>
                    <a:pt x="13159" y="6069"/>
                    <a:pt x="13179" y="6453"/>
                    <a:pt x="13064" y="6626"/>
                  </a:cubicBezTo>
                  <a:cubicBezTo>
                    <a:pt x="12977" y="6758"/>
                    <a:pt x="12692" y="6988"/>
                    <a:pt x="12432" y="7135"/>
                  </a:cubicBezTo>
                  <a:cubicBezTo>
                    <a:pt x="11813" y="7486"/>
                    <a:pt x="11536" y="7583"/>
                    <a:pt x="11124" y="7583"/>
                  </a:cubicBezTo>
                  <a:cubicBezTo>
                    <a:pt x="11106" y="7583"/>
                    <a:pt x="11087" y="7583"/>
                    <a:pt x="11069" y="7583"/>
                  </a:cubicBezTo>
                  <a:cubicBezTo>
                    <a:pt x="10748" y="7576"/>
                    <a:pt x="10332" y="7477"/>
                    <a:pt x="10116" y="7357"/>
                  </a:cubicBezTo>
                  <a:cubicBezTo>
                    <a:pt x="9965" y="7273"/>
                    <a:pt x="9357" y="6855"/>
                    <a:pt x="9223" y="6743"/>
                  </a:cubicBezTo>
                  <a:cubicBezTo>
                    <a:pt x="9032" y="6585"/>
                    <a:pt x="8917" y="6538"/>
                    <a:pt x="8599" y="6488"/>
                  </a:cubicBezTo>
                  <a:cubicBezTo>
                    <a:pt x="8500" y="6472"/>
                    <a:pt x="8499" y="6471"/>
                    <a:pt x="8480" y="6312"/>
                  </a:cubicBezTo>
                  <a:cubicBezTo>
                    <a:pt x="8471" y="6223"/>
                    <a:pt x="8434" y="6063"/>
                    <a:pt x="8399" y="5955"/>
                  </a:cubicBezTo>
                  <a:cubicBezTo>
                    <a:pt x="8365" y="5847"/>
                    <a:pt x="8343" y="5749"/>
                    <a:pt x="8349" y="5737"/>
                  </a:cubicBezTo>
                  <a:cubicBezTo>
                    <a:pt x="8356" y="5726"/>
                    <a:pt x="8387" y="5716"/>
                    <a:pt x="8422" y="5716"/>
                  </a:cubicBezTo>
                  <a:cubicBezTo>
                    <a:pt x="8502" y="5716"/>
                    <a:pt x="8720" y="5666"/>
                    <a:pt x="9289" y="5516"/>
                  </a:cubicBezTo>
                  <a:cubicBezTo>
                    <a:pt x="9882" y="5360"/>
                    <a:pt x="10033" y="5327"/>
                    <a:pt x="10463" y="5259"/>
                  </a:cubicBezTo>
                  <a:cubicBezTo>
                    <a:pt x="10648" y="5229"/>
                    <a:pt x="10853" y="5194"/>
                    <a:pt x="10919" y="5180"/>
                  </a:cubicBezTo>
                  <a:cubicBezTo>
                    <a:pt x="11289" y="5102"/>
                    <a:pt x="11663" y="5061"/>
                    <a:pt x="11962" y="5061"/>
                  </a:cubicBezTo>
                  <a:close/>
                  <a:moveTo>
                    <a:pt x="8102" y="5774"/>
                  </a:moveTo>
                  <a:cubicBezTo>
                    <a:pt x="8154" y="5774"/>
                    <a:pt x="8173" y="5801"/>
                    <a:pt x="8187" y="5861"/>
                  </a:cubicBezTo>
                  <a:cubicBezTo>
                    <a:pt x="8197" y="5909"/>
                    <a:pt x="8233" y="6034"/>
                    <a:pt x="8266" y="6140"/>
                  </a:cubicBezTo>
                  <a:cubicBezTo>
                    <a:pt x="8299" y="6244"/>
                    <a:pt x="8320" y="6361"/>
                    <a:pt x="8313" y="6398"/>
                  </a:cubicBezTo>
                  <a:cubicBezTo>
                    <a:pt x="8301" y="6460"/>
                    <a:pt x="8283" y="6470"/>
                    <a:pt x="8095" y="6500"/>
                  </a:cubicBezTo>
                  <a:cubicBezTo>
                    <a:pt x="7749" y="6555"/>
                    <a:pt x="7327" y="6638"/>
                    <a:pt x="7255" y="6666"/>
                  </a:cubicBezTo>
                  <a:cubicBezTo>
                    <a:pt x="7217" y="6680"/>
                    <a:pt x="7120" y="6705"/>
                    <a:pt x="7038" y="6720"/>
                  </a:cubicBezTo>
                  <a:cubicBezTo>
                    <a:pt x="6956" y="6735"/>
                    <a:pt x="6830" y="6758"/>
                    <a:pt x="6754" y="6773"/>
                  </a:cubicBezTo>
                  <a:cubicBezTo>
                    <a:pt x="6591" y="6805"/>
                    <a:pt x="6531" y="6815"/>
                    <a:pt x="6322" y="6837"/>
                  </a:cubicBezTo>
                  <a:cubicBezTo>
                    <a:pt x="6235" y="6847"/>
                    <a:pt x="6081" y="6871"/>
                    <a:pt x="5987" y="6892"/>
                  </a:cubicBezTo>
                  <a:cubicBezTo>
                    <a:pt x="5891" y="6912"/>
                    <a:pt x="5581" y="6972"/>
                    <a:pt x="5298" y="7025"/>
                  </a:cubicBezTo>
                  <a:cubicBezTo>
                    <a:pt x="4733" y="7131"/>
                    <a:pt x="4581" y="7163"/>
                    <a:pt x="4127" y="7269"/>
                  </a:cubicBezTo>
                  <a:cubicBezTo>
                    <a:pt x="3612" y="7389"/>
                    <a:pt x="2910" y="7531"/>
                    <a:pt x="2838" y="7531"/>
                  </a:cubicBezTo>
                  <a:cubicBezTo>
                    <a:pt x="2834" y="7531"/>
                    <a:pt x="2832" y="7530"/>
                    <a:pt x="2832" y="7529"/>
                  </a:cubicBezTo>
                  <a:cubicBezTo>
                    <a:pt x="2832" y="7520"/>
                    <a:pt x="2850" y="7489"/>
                    <a:pt x="2872" y="7460"/>
                  </a:cubicBezTo>
                  <a:cubicBezTo>
                    <a:pt x="2936" y="7376"/>
                    <a:pt x="2925" y="7309"/>
                    <a:pt x="2846" y="7309"/>
                  </a:cubicBezTo>
                  <a:cubicBezTo>
                    <a:pt x="2793" y="7309"/>
                    <a:pt x="2755" y="7342"/>
                    <a:pt x="2683" y="7456"/>
                  </a:cubicBezTo>
                  <a:cubicBezTo>
                    <a:pt x="2582" y="7611"/>
                    <a:pt x="2548" y="7629"/>
                    <a:pt x="2265" y="7675"/>
                  </a:cubicBezTo>
                  <a:cubicBezTo>
                    <a:pt x="2199" y="7685"/>
                    <a:pt x="2117" y="7716"/>
                    <a:pt x="2080" y="7744"/>
                  </a:cubicBezTo>
                  <a:cubicBezTo>
                    <a:pt x="2040" y="7776"/>
                    <a:pt x="1987" y="7795"/>
                    <a:pt x="1953" y="7795"/>
                  </a:cubicBezTo>
                  <a:cubicBezTo>
                    <a:pt x="1931" y="7795"/>
                    <a:pt x="1916" y="7787"/>
                    <a:pt x="1916" y="7771"/>
                  </a:cubicBezTo>
                  <a:cubicBezTo>
                    <a:pt x="1916" y="7759"/>
                    <a:pt x="1942" y="7714"/>
                    <a:pt x="1972" y="7676"/>
                  </a:cubicBezTo>
                  <a:cubicBezTo>
                    <a:pt x="2032" y="7599"/>
                    <a:pt x="2022" y="7496"/>
                    <a:pt x="1955" y="7496"/>
                  </a:cubicBezTo>
                  <a:cubicBezTo>
                    <a:pt x="1935" y="7496"/>
                    <a:pt x="1879" y="7548"/>
                    <a:pt x="1830" y="7612"/>
                  </a:cubicBezTo>
                  <a:cubicBezTo>
                    <a:pt x="1678" y="7809"/>
                    <a:pt x="1606" y="7869"/>
                    <a:pt x="1495" y="7889"/>
                  </a:cubicBezTo>
                  <a:lnTo>
                    <a:pt x="1390" y="7910"/>
                  </a:lnTo>
                  <a:lnTo>
                    <a:pt x="1465" y="7817"/>
                  </a:lnTo>
                  <a:cubicBezTo>
                    <a:pt x="1617" y="7630"/>
                    <a:pt x="1627" y="7607"/>
                    <a:pt x="1591" y="7562"/>
                  </a:cubicBezTo>
                  <a:cubicBezTo>
                    <a:pt x="1573" y="7541"/>
                    <a:pt x="1556" y="7529"/>
                    <a:pt x="1537" y="7529"/>
                  </a:cubicBezTo>
                  <a:cubicBezTo>
                    <a:pt x="1492" y="7529"/>
                    <a:pt x="1432" y="7592"/>
                    <a:pt x="1308" y="7751"/>
                  </a:cubicBezTo>
                  <a:cubicBezTo>
                    <a:pt x="1115" y="7996"/>
                    <a:pt x="1107" y="8000"/>
                    <a:pt x="677" y="8125"/>
                  </a:cubicBezTo>
                  <a:cubicBezTo>
                    <a:pt x="469" y="8186"/>
                    <a:pt x="352" y="8214"/>
                    <a:pt x="301" y="8214"/>
                  </a:cubicBezTo>
                  <a:cubicBezTo>
                    <a:pt x="280" y="8214"/>
                    <a:pt x="271" y="8209"/>
                    <a:pt x="271" y="8200"/>
                  </a:cubicBezTo>
                  <a:cubicBezTo>
                    <a:pt x="271" y="8169"/>
                    <a:pt x="553" y="7838"/>
                    <a:pt x="666" y="7737"/>
                  </a:cubicBezTo>
                  <a:cubicBezTo>
                    <a:pt x="1010" y="7428"/>
                    <a:pt x="1562" y="7246"/>
                    <a:pt x="3211" y="6902"/>
                  </a:cubicBezTo>
                  <a:cubicBezTo>
                    <a:pt x="3631" y="6814"/>
                    <a:pt x="4112" y="6716"/>
                    <a:pt x="4276" y="6687"/>
                  </a:cubicBezTo>
                  <a:cubicBezTo>
                    <a:pt x="4438" y="6656"/>
                    <a:pt x="4833" y="6571"/>
                    <a:pt x="5152" y="6497"/>
                  </a:cubicBezTo>
                  <a:cubicBezTo>
                    <a:pt x="5902" y="6325"/>
                    <a:pt x="6108" y="6284"/>
                    <a:pt x="6203" y="6284"/>
                  </a:cubicBezTo>
                  <a:cubicBezTo>
                    <a:pt x="6247" y="6284"/>
                    <a:pt x="6333" y="6268"/>
                    <a:pt x="6397" y="6247"/>
                  </a:cubicBezTo>
                  <a:cubicBezTo>
                    <a:pt x="6898" y="6087"/>
                    <a:pt x="7187" y="6004"/>
                    <a:pt x="7525" y="5922"/>
                  </a:cubicBezTo>
                  <a:cubicBezTo>
                    <a:pt x="7681" y="5883"/>
                    <a:pt x="7861" y="5835"/>
                    <a:pt x="7928" y="5814"/>
                  </a:cubicBezTo>
                  <a:cubicBezTo>
                    <a:pt x="8010" y="5788"/>
                    <a:pt x="8064" y="5774"/>
                    <a:pt x="8102" y="5774"/>
                  </a:cubicBezTo>
                  <a:close/>
                  <a:moveTo>
                    <a:pt x="6730" y="6989"/>
                  </a:moveTo>
                  <a:cubicBezTo>
                    <a:pt x="6758" y="6989"/>
                    <a:pt x="6768" y="6995"/>
                    <a:pt x="6768" y="7006"/>
                  </a:cubicBezTo>
                  <a:cubicBezTo>
                    <a:pt x="6769" y="7036"/>
                    <a:pt x="6610" y="7440"/>
                    <a:pt x="6539" y="7591"/>
                  </a:cubicBezTo>
                  <a:cubicBezTo>
                    <a:pt x="6367" y="7953"/>
                    <a:pt x="6164" y="8418"/>
                    <a:pt x="6109" y="8577"/>
                  </a:cubicBezTo>
                  <a:cubicBezTo>
                    <a:pt x="6076" y="8674"/>
                    <a:pt x="5991" y="8884"/>
                    <a:pt x="5921" y="9048"/>
                  </a:cubicBezTo>
                  <a:cubicBezTo>
                    <a:pt x="5849" y="9213"/>
                    <a:pt x="5758" y="9430"/>
                    <a:pt x="5717" y="9535"/>
                  </a:cubicBezTo>
                  <a:cubicBezTo>
                    <a:pt x="5583" y="9876"/>
                    <a:pt x="5365" y="10395"/>
                    <a:pt x="5286" y="10559"/>
                  </a:cubicBezTo>
                  <a:cubicBezTo>
                    <a:pt x="4846" y="11486"/>
                    <a:pt x="4637" y="11840"/>
                    <a:pt x="4385" y="12085"/>
                  </a:cubicBezTo>
                  <a:cubicBezTo>
                    <a:pt x="4269" y="12197"/>
                    <a:pt x="3907" y="12417"/>
                    <a:pt x="3794" y="12446"/>
                  </a:cubicBezTo>
                  <a:cubicBezTo>
                    <a:pt x="3783" y="12448"/>
                    <a:pt x="3775" y="12450"/>
                    <a:pt x="3768" y="12450"/>
                  </a:cubicBezTo>
                  <a:cubicBezTo>
                    <a:pt x="3726" y="12450"/>
                    <a:pt x="3764" y="12372"/>
                    <a:pt x="4010" y="11885"/>
                  </a:cubicBezTo>
                  <a:cubicBezTo>
                    <a:pt x="4361" y="11188"/>
                    <a:pt x="4505" y="10888"/>
                    <a:pt x="4505" y="10850"/>
                  </a:cubicBezTo>
                  <a:cubicBezTo>
                    <a:pt x="4505" y="10835"/>
                    <a:pt x="4530" y="10799"/>
                    <a:pt x="4558" y="10774"/>
                  </a:cubicBezTo>
                  <a:cubicBezTo>
                    <a:pt x="4588" y="10748"/>
                    <a:pt x="4633" y="10665"/>
                    <a:pt x="4663" y="10588"/>
                  </a:cubicBezTo>
                  <a:cubicBezTo>
                    <a:pt x="4692" y="10512"/>
                    <a:pt x="4764" y="10345"/>
                    <a:pt x="4823" y="10219"/>
                  </a:cubicBezTo>
                  <a:cubicBezTo>
                    <a:pt x="4881" y="10092"/>
                    <a:pt x="5038" y="9717"/>
                    <a:pt x="5173" y="9383"/>
                  </a:cubicBezTo>
                  <a:cubicBezTo>
                    <a:pt x="5308" y="9050"/>
                    <a:pt x="5477" y="8632"/>
                    <a:pt x="5551" y="8453"/>
                  </a:cubicBezTo>
                  <a:cubicBezTo>
                    <a:pt x="5625" y="8276"/>
                    <a:pt x="5730" y="8027"/>
                    <a:pt x="5781" y="7901"/>
                  </a:cubicBezTo>
                  <a:cubicBezTo>
                    <a:pt x="5834" y="7775"/>
                    <a:pt x="5926" y="7542"/>
                    <a:pt x="5988" y="7380"/>
                  </a:cubicBezTo>
                  <a:cubicBezTo>
                    <a:pt x="6091" y="7111"/>
                    <a:pt x="6139" y="7040"/>
                    <a:pt x="6251" y="7040"/>
                  </a:cubicBezTo>
                  <a:cubicBezTo>
                    <a:pt x="6266" y="7040"/>
                    <a:pt x="6282" y="7041"/>
                    <a:pt x="6300" y="7043"/>
                  </a:cubicBezTo>
                  <a:cubicBezTo>
                    <a:pt x="6361" y="7052"/>
                    <a:pt x="6361" y="7054"/>
                    <a:pt x="6255" y="7293"/>
                  </a:cubicBezTo>
                  <a:cubicBezTo>
                    <a:pt x="6117" y="7606"/>
                    <a:pt x="6035" y="7798"/>
                    <a:pt x="5960" y="7981"/>
                  </a:cubicBezTo>
                  <a:cubicBezTo>
                    <a:pt x="5926" y="8064"/>
                    <a:pt x="5889" y="8152"/>
                    <a:pt x="5875" y="8179"/>
                  </a:cubicBezTo>
                  <a:cubicBezTo>
                    <a:pt x="5862" y="8205"/>
                    <a:pt x="5858" y="8240"/>
                    <a:pt x="5866" y="8254"/>
                  </a:cubicBezTo>
                  <a:cubicBezTo>
                    <a:pt x="5875" y="8269"/>
                    <a:pt x="5869" y="8279"/>
                    <a:pt x="5855" y="8279"/>
                  </a:cubicBezTo>
                  <a:cubicBezTo>
                    <a:pt x="5840" y="8279"/>
                    <a:pt x="5819" y="8306"/>
                    <a:pt x="5810" y="8339"/>
                  </a:cubicBezTo>
                  <a:cubicBezTo>
                    <a:pt x="5800" y="8372"/>
                    <a:pt x="5775" y="8437"/>
                    <a:pt x="5757" y="8481"/>
                  </a:cubicBezTo>
                  <a:cubicBezTo>
                    <a:pt x="5738" y="8525"/>
                    <a:pt x="5676" y="8672"/>
                    <a:pt x="5621" y="8806"/>
                  </a:cubicBezTo>
                  <a:cubicBezTo>
                    <a:pt x="5396" y="9348"/>
                    <a:pt x="4924" y="10339"/>
                    <a:pt x="4718" y="10703"/>
                  </a:cubicBezTo>
                  <a:cubicBezTo>
                    <a:pt x="4671" y="10786"/>
                    <a:pt x="4586" y="10970"/>
                    <a:pt x="4528" y="11117"/>
                  </a:cubicBezTo>
                  <a:cubicBezTo>
                    <a:pt x="4470" y="11263"/>
                    <a:pt x="4411" y="11402"/>
                    <a:pt x="4398" y="11428"/>
                  </a:cubicBezTo>
                  <a:cubicBezTo>
                    <a:pt x="4320" y="11572"/>
                    <a:pt x="4215" y="11836"/>
                    <a:pt x="4228" y="11848"/>
                  </a:cubicBezTo>
                  <a:cubicBezTo>
                    <a:pt x="4236" y="11857"/>
                    <a:pt x="4272" y="11864"/>
                    <a:pt x="4306" y="11864"/>
                  </a:cubicBezTo>
                  <a:cubicBezTo>
                    <a:pt x="4357" y="11864"/>
                    <a:pt x="4383" y="11834"/>
                    <a:pt x="4439" y="11710"/>
                  </a:cubicBezTo>
                  <a:cubicBezTo>
                    <a:pt x="4479" y="11625"/>
                    <a:pt x="4519" y="11537"/>
                    <a:pt x="4531" y="11513"/>
                  </a:cubicBezTo>
                  <a:cubicBezTo>
                    <a:pt x="4542" y="11491"/>
                    <a:pt x="4591" y="11376"/>
                    <a:pt x="4639" y="11261"/>
                  </a:cubicBezTo>
                  <a:cubicBezTo>
                    <a:pt x="4687" y="11144"/>
                    <a:pt x="4832" y="10842"/>
                    <a:pt x="4962" y="10588"/>
                  </a:cubicBezTo>
                  <a:cubicBezTo>
                    <a:pt x="5092" y="10334"/>
                    <a:pt x="5293" y="9919"/>
                    <a:pt x="5408" y="9667"/>
                  </a:cubicBezTo>
                  <a:cubicBezTo>
                    <a:pt x="5522" y="9416"/>
                    <a:pt x="5654" y="9131"/>
                    <a:pt x="5697" y="9035"/>
                  </a:cubicBezTo>
                  <a:cubicBezTo>
                    <a:pt x="5742" y="8937"/>
                    <a:pt x="5830" y="8728"/>
                    <a:pt x="5894" y="8563"/>
                  </a:cubicBezTo>
                  <a:cubicBezTo>
                    <a:pt x="5958" y="8399"/>
                    <a:pt x="6046" y="8182"/>
                    <a:pt x="6090" y="8077"/>
                  </a:cubicBezTo>
                  <a:cubicBezTo>
                    <a:pt x="6133" y="7974"/>
                    <a:pt x="6218" y="7774"/>
                    <a:pt x="6278" y="7632"/>
                  </a:cubicBezTo>
                  <a:cubicBezTo>
                    <a:pt x="6538" y="7010"/>
                    <a:pt x="6536" y="7016"/>
                    <a:pt x="6606" y="7004"/>
                  </a:cubicBezTo>
                  <a:cubicBezTo>
                    <a:pt x="6665" y="6994"/>
                    <a:pt x="6705" y="6989"/>
                    <a:pt x="6730" y="6989"/>
                  </a:cubicBezTo>
                  <a:close/>
                  <a:moveTo>
                    <a:pt x="7921" y="0"/>
                  </a:moveTo>
                  <a:cubicBezTo>
                    <a:pt x="7684" y="0"/>
                    <a:pt x="7661" y="5"/>
                    <a:pt x="7535" y="87"/>
                  </a:cubicBezTo>
                  <a:cubicBezTo>
                    <a:pt x="7371" y="193"/>
                    <a:pt x="6844" y="724"/>
                    <a:pt x="6660" y="968"/>
                  </a:cubicBezTo>
                  <a:cubicBezTo>
                    <a:pt x="6344" y="1389"/>
                    <a:pt x="6210" y="1800"/>
                    <a:pt x="6204" y="2370"/>
                  </a:cubicBezTo>
                  <a:cubicBezTo>
                    <a:pt x="6201" y="2711"/>
                    <a:pt x="6235" y="2909"/>
                    <a:pt x="6342" y="3163"/>
                  </a:cubicBezTo>
                  <a:cubicBezTo>
                    <a:pt x="6387" y="3271"/>
                    <a:pt x="6463" y="3457"/>
                    <a:pt x="6513" y="3578"/>
                  </a:cubicBezTo>
                  <a:cubicBezTo>
                    <a:pt x="6562" y="3699"/>
                    <a:pt x="6655" y="3899"/>
                    <a:pt x="6717" y="4022"/>
                  </a:cubicBezTo>
                  <a:cubicBezTo>
                    <a:pt x="6825" y="4235"/>
                    <a:pt x="6832" y="4261"/>
                    <a:pt x="6836" y="4500"/>
                  </a:cubicBezTo>
                  <a:cubicBezTo>
                    <a:pt x="6842" y="4735"/>
                    <a:pt x="6833" y="4779"/>
                    <a:pt x="6721" y="5117"/>
                  </a:cubicBezTo>
                  <a:cubicBezTo>
                    <a:pt x="6655" y="5318"/>
                    <a:pt x="6532" y="5617"/>
                    <a:pt x="6448" y="5782"/>
                  </a:cubicBezTo>
                  <a:lnTo>
                    <a:pt x="6297" y="6081"/>
                  </a:lnTo>
                  <a:lnTo>
                    <a:pt x="6094" y="6114"/>
                  </a:lnTo>
                  <a:cubicBezTo>
                    <a:pt x="5984" y="6132"/>
                    <a:pt x="5855" y="6153"/>
                    <a:pt x="5811" y="6162"/>
                  </a:cubicBezTo>
                  <a:cubicBezTo>
                    <a:pt x="5766" y="6169"/>
                    <a:pt x="5603" y="6206"/>
                    <a:pt x="5447" y="6242"/>
                  </a:cubicBezTo>
                  <a:cubicBezTo>
                    <a:pt x="5290" y="6279"/>
                    <a:pt x="5038" y="6334"/>
                    <a:pt x="4882" y="6366"/>
                  </a:cubicBezTo>
                  <a:cubicBezTo>
                    <a:pt x="3785" y="6585"/>
                    <a:pt x="3452" y="6654"/>
                    <a:pt x="2912" y="6770"/>
                  </a:cubicBezTo>
                  <a:cubicBezTo>
                    <a:pt x="2771" y="6801"/>
                    <a:pt x="2564" y="6844"/>
                    <a:pt x="2453" y="6867"/>
                  </a:cubicBezTo>
                  <a:cubicBezTo>
                    <a:pt x="2223" y="6914"/>
                    <a:pt x="2188" y="6924"/>
                    <a:pt x="1524" y="7134"/>
                  </a:cubicBezTo>
                  <a:cubicBezTo>
                    <a:pt x="986" y="7304"/>
                    <a:pt x="952" y="7318"/>
                    <a:pt x="699" y="7487"/>
                  </a:cubicBezTo>
                  <a:cubicBezTo>
                    <a:pt x="489" y="7627"/>
                    <a:pt x="279" y="7842"/>
                    <a:pt x="133" y="8071"/>
                  </a:cubicBezTo>
                  <a:cubicBezTo>
                    <a:pt x="9" y="8263"/>
                    <a:pt x="0" y="8349"/>
                    <a:pt x="98" y="8393"/>
                  </a:cubicBezTo>
                  <a:cubicBezTo>
                    <a:pt x="118" y="8402"/>
                    <a:pt x="149" y="8407"/>
                    <a:pt x="190" y="8407"/>
                  </a:cubicBezTo>
                  <a:cubicBezTo>
                    <a:pt x="358" y="8407"/>
                    <a:pt x="688" y="8329"/>
                    <a:pt x="1107" y="8189"/>
                  </a:cubicBezTo>
                  <a:cubicBezTo>
                    <a:pt x="1174" y="8166"/>
                    <a:pt x="1348" y="8116"/>
                    <a:pt x="1498" y="8077"/>
                  </a:cubicBezTo>
                  <a:cubicBezTo>
                    <a:pt x="1647" y="8038"/>
                    <a:pt x="1797" y="7994"/>
                    <a:pt x="1833" y="7978"/>
                  </a:cubicBezTo>
                  <a:cubicBezTo>
                    <a:pt x="1871" y="7963"/>
                    <a:pt x="1950" y="7945"/>
                    <a:pt x="2009" y="7939"/>
                  </a:cubicBezTo>
                  <a:cubicBezTo>
                    <a:pt x="2067" y="7932"/>
                    <a:pt x="2135" y="7920"/>
                    <a:pt x="2157" y="7913"/>
                  </a:cubicBezTo>
                  <a:cubicBezTo>
                    <a:pt x="2282" y="7868"/>
                    <a:pt x="2753" y="7753"/>
                    <a:pt x="3033" y="7698"/>
                  </a:cubicBezTo>
                  <a:cubicBezTo>
                    <a:pt x="3211" y="7663"/>
                    <a:pt x="3521" y="7597"/>
                    <a:pt x="3721" y="7550"/>
                  </a:cubicBezTo>
                  <a:cubicBezTo>
                    <a:pt x="3922" y="7503"/>
                    <a:pt x="4164" y="7449"/>
                    <a:pt x="4261" y="7431"/>
                  </a:cubicBezTo>
                  <a:cubicBezTo>
                    <a:pt x="4357" y="7413"/>
                    <a:pt x="4610" y="7361"/>
                    <a:pt x="4826" y="7316"/>
                  </a:cubicBezTo>
                  <a:cubicBezTo>
                    <a:pt x="5293" y="7216"/>
                    <a:pt x="5804" y="7124"/>
                    <a:pt x="5884" y="7124"/>
                  </a:cubicBezTo>
                  <a:cubicBezTo>
                    <a:pt x="5889" y="7124"/>
                    <a:pt x="5893" y="7125"/>
                    <a:pt x="5894" y="7126"/>
                  </a:cubicBezTo>
                  <a:cubicBezTo>
                    <a:pt x="5899" y="7132"/>
                    <a:pt x="5849" y="7275"/>
                    <a:pt x="5784" y="7442"/>
                  </a:cubicBezTo>
                  <a:cubicBezTo>
                    <a:pt x="5718" y="7608"/>
                    <a:pt x="5663" y="7762"/>
                    <a:pt x="5663" y="7779"/>
                  </a:cubicBezTo>
                  <a:cubicBezTo>
                    <a:pt x="5663" y="7796"/>
                    <a:pt x="5632" y="7869"/>
                    <a:pt x="5596" y="7939"/>
                  </a:cubicBezTo>
                  <a:cubicBezTo>
                    <a:pt x="5560" y="8008"/>
                    <a:pt x="5530" y="8076"/>
                    <a:pt x="5530" y="8090"/>
                  </a:cubicBezTo>
                  <a:cubicBezTo>
                    <a:pt x="5530" y="8104"/>
                    <a:pt x="5482" y="8215"/>
                    <a:pt x="5424" y="8338"/>
                  </a:cubicBezTo>
                  <a:cubicBezTo>
                    <a:pt x="5366" y="8461"/>
                    <a:pt x="5298" y="8622"/>
                    <a:pt x="5272" y="8696"/>
                  </a:cubicBezTo>
                  <a:cubicBezTo>
                    <a:pt x="5247" y="8771"/>
                    <a:pt x="5209" y="8867"/>
                    <a:pt x="5188" y="8912"/>
                  </a:cubicBezTo>
                  <a:cubicBezTo>
                    <a:pt x="5167" y="8957"/>
                    <a:pt x="5096" y="9119"/>
                    <a:pt x="5031" y="9275"/>
                  </a:cubicBezTo>
                  <a:cubicBezTo>
                    <a:pt x="4857" y="9688"/>
                    <a:pt x="4687" y="10073"/>
                    <a:pt x="4503" y="10462"/>
                  </a:cubicBezTo>
                  <a:cubicBezTo>
                    <a:pt x="4416" y="10649"/>
                    <a:pt x="4343" y="10823"/>
                    <a:pt x="4343" y="10846"/>
                  </a:cubicBezTo>
                  <a:cubicBezTo>
                    <a:pt x="4343" y="10870"/>
                    <a:pt x="4332" y="10898"/>
                    <a:pt x="4319" y="10905"/>
                  </a:cubicBezTo>
                  <a:cubicBezTo>
                    <a:pt x="4303" y="10915"/>
                    <a:pt x="3726" y="12051"/>
                    <a:pt x="3585" y="12352"/>
                  </a:cubicBezTo>
                  <a:cubicBezTo>
                    <a:pt x="3542" y="12445"/>
                    <a:pt x="3530" y="12565"/>
                    <a:pt x="3558" y="12619"/>
                  </a:cubicBezTo>
                  <a:cubicBezTo>
                    <a:pt x="3576" y="12653"/>
                    <a:pt x="3613" y="12669"/>
                    <a:pt x="3664" y="12669"/>
                  </a:cubicBezTo>
                  <a:cubicBezTo>
                    <a:pt x="3923" y="12669"/>
                    <a:pt x="4534" y="12263"/>
                    <a:pt x="4786" y="11879"/>
                  </a:cubicBezTo>
                  <a:cubicBezTo>
                    <a:pt x="4951" y="11629"/>
                    <a:pt x="5441" y="10690"/>
                    <a:pt x="5546" y="10423"/>
                  </a:cubicBezTo>
                  <a:cubicBezTo>
                    <a:pt x="5640" y="10187"/>
                    <a:pt x="5724" y="9982"/>
                    <a:pt x="5758" y="9910"/>
                  </a:cubicBezTo>
                  <a:cubicBezTo>
                    <a:pt x="5795" y="9832"/>
                    <a:pt x="5840" y="9725"/>
                    <a:pt x="6051" y="9209"/>
                  </a:cubicBezTo>
                  <a:cubicBezTo>
                    <a:pt x="6107" y="9075"/>
                    <a:pt x="6161" y="8943"/>
                    <a:pt x="6175" y="8913"/>
                  </a:cubicBezTo>
                  <a:cubicBezTo>
                    <a:pt x="6225" y="8800"/>
                    <a:pt x="6288" y="8638"/>
                    <a:pt x="6329" y="8521"/>
                  </a:cubicBezTo>
                  <a:cubicBezTo>
                    <a:pt x="6370" y="8396"/>
                    <a:pt x="6412" y="8296"/>
                    <a:pt x="6565" y="7968"/>
                  </a:cubicBezTo>
                  <a:cubicBezTo>
                    <a:pt x="6687" y="7704"/>
                    <a:pt x="6833" y="7353"/>
                    <a:pt x="6905" y="7154"/>
                  </a:cubicBezTo>
                  <a:cubicBezTo>
                    <a:pt x="6938" y="7061"/>
                    <a:pt x="6978" y="6974"/>
                    <a:pt x="6994" y="6960"/>
                  </a:cubicBezTo>
                  <a:cubicBezTo>
                    <a:pt x="7010" y="6947"/>
                    <a:pt x="7096" y="6922"/>
                    <a:pt x="7186" y="6903"/>
                  </a:cubicBezTo>
                  <a:cubicBezTo>
                    <a:pt x="7275" y="6886"/>
                    <a:pt x="7426" y="6850"/>
                    <a:pt x="7523" y="6823"/>
                  </a:cubicBezTo>
                  <a:cubicBezTo>
                    <a:pt x="7620" y="6795"/>
                    <a:pt x="7852" y="6742"/>
                    <a:pt x="8039" y="6703"/>
                  </a:cubicBezTo>
                  <a:lnTo>
                    <a:pt x="8380" y="6630"/>
                  </a:lnTo>
                  <a:lnTo>
                    <a:pt x="8605" y="6676"/>
                  </a:lnTo>
                  <a:cubicBezTo>
                    <a:pt x="8867" y="6729"/>
                    <a:pt x="8929" y="6757"/>
                    <a:pt x="9152" y="6929"/>
                  </a:cubicBezTo>
                  <a:cubicBezTo>
                    <a:pt x="9355" y="7085"/>
                    <a:pt x="9825" y="7404"/>
                    <a:pt x="9997" y="7503"/>
                  </a:cubicBezTo>
                  <a:cubicBezTo>
                    <a:pt x="10153" y="7592"/>
                    <a:pt x="10475" y="7699"/>
                    <a:pt x="10678" y="7728"/>
                  </a:cubicBezTo>
                  <a:cubicBezTo>
                    <a:pt x="10779" y="7742"/>
                    <a:pt x="10932" y="7749"/>
                    <a:pt x="11088" y="7749"/>
                  </a:cubicBezTo>
                  <a:cubicBezTo>
                    <a:pt x="11285" y="7749"/>
                    <a:pt x="11485" y="7738"/>
                    <a:pt x="11590" y="7717"/>
                  </a:cubicBezTo>
                  <a:cubicBezTo>
                    <a:pt x="11682" y="7698"/>
                    <a:pt x="11839" y="7647"/>
                    <a:pt x="11934" y="7603"/>
                  </a:cubicBezTo>
                  <a:cubicBezTo>
                    <a:pt x="12029" y="7560"/>
                    <a:pt x="12115" y="7524"/>
                    <a:pt x="12121" y="7524"/>
                  </a:cubicBezTo>
                  <a:cubicBezTo>
                    <a:pt x="12158" y="7524"/>
                    <a:pt x="12761" y="7147"/>
                    <a:pt x="12902" y="7036"/>
                  </a:cubicBezTo>
                  <a:cubicBezTo>
                    <a:pt x="13118" y="6865"/>
                    <a:pt x="13200" y="6774"/>
                    <a:pt x="13252" y="6651"/>
                  </a:cubicBezTo>
                  <a:cubicBezTo>
                    <a:pt x="13311" y="6512"/>
                    <a:pt x="13338" y="6215"/>
                    <a:pt x="13295" y="6190"/>
                  </a:cubicBezTo>
                  <a:cubicBezTo>
                    <a:pt x="13274" y="6177"/>
                    <a:pt x="13273" y="6161"/>
                    <a:pt x="13290" y="6140"/>
                  </a:cubicBezTo>
                  <a:cubicBezTo>
                    <a:pt x="13358" y="6057"/>
                    <a:pt x="13121" y="5521"/>
                    <a:pt x="12920" y="5305"/>
                  </a:cubicBezTo>
                  <a:cubicBezTo>
                    <a:pt x="12659" y="5025"/>
                    <a:pt x="12588" y="4962"/>
                    <a:pt x="12494" y="4931"/>
                  </a:cubicBezTo>
                  <a:cubicBezTo>
                    <a:pt x="12409" y="4904"/>
                    <a:pt x="12206" y="4890"/>
                    <a:pt x="11977" y="4890"/>
                  </a:cubicBezTo>
                  <a:cubicBezTo>
                    <a:pt x="11720" y="4890"/>
                    <a:pt x="11432" y="4907"/>
                    <a:pt x="11243" y="4940"/>
                  </a:cubicBezTo>
                  <a:cubicBezTo>
                    <a:pt x="10811" y="5016"/>
                    <a:pt x="10665" y="5040"/>
                    <a:pt x="10447" y="5070"/>
                  </a:cubicBezTo>
                  <a:cubicBezTo>
                    <a:pt x="10171" y="5109"/>
                    <a:pt x="9705" y="5212"/>
                    <a:pt x="9168" y="5354"/>
                  </a:cubicBezTo>
                  <a:cubicBezTo>
                    <a:pt x="8909" y="5424"/>
                    <a:pt x="8635" y="5492"/>
                    <a:pt x="8560" y="5507"/>
                  </a:cubicBezTo>
                  <a:cubicBezTo>
                    <a:pt x="8487" y="5522"/>
                    <a:pt x="8329" y="5552"/>
                    <a:pt x="8210" y="5573"/>
                  </a:cubicBezTo>
                  <a:cubicBezTo>
                    <a:pt x="8093" y="5596"/>
                    <a:pt x="7912" y="5639"/>
                    <a:pt x="7811" y="5667"/>
                  </a:cubicBezTo>
                  <a:cubicBezTo>
                    <a:pt x="7725" y="5693"/>
                    <a:pt x="7646" y="5710"/>
                    <a:pt x="7621" y="5710"/>
                  </a:cubicBezTo>
                  <a:cubicBezTo>
                    <a:pt x="7617" y="5710"/>
                    <a:pt x="7614" y="5710"/>
                    <a:pt x="7613" y="5709"/>
                  </a:cubicBezTo>
                  <a:cubicBezTo>
                    <a:pt x="7605" y="5702"/>
                    <a:pt x="7648" y="5595"/>
                    <a:pt x="7709" y="5469"/>
                  </a:cubicBezTo>
                  <a:cubicBezTo>
                    <a:pt x="7771" y="5343"/>
                    <a:pt x="7820" y="5222"/>
                    <a:pt x="7820" y="5197"/>
                  </a:cubicBezTo>
                  <a:cubicBezTo>
                    <a:pt x="7820" y="5175"/>
                    <a:pt x="7833" y="5146"/>
                    <a:pt x="7847" y="5137"/>
                  </a:cubicBezTo>
                  <a:cubicBezTo>
                    <a:pt x="7862" y="5128"/>
                    <a:pt x="7894" y="5053"/>
                    <a:pt x="7917" y="4968"/>
                  </a:cubicBezTo>
                  <a:cubicBezTo>
                    <a:pt x="7941" y="4884"/>
                    <a:pt x="8003" y="4736"/>
                    <a:pt x="8052" y="4641"/>
                  </a:cubicBezTo>
                  <a:cubicBezTo>
                    <a:pt x="8178" y="4399"/>
                    <a:pt x="8515" y="3684"/>
                    <a:pt x="8581" y="3518"/>
                  </a:cubicBezTo>
                  <a:cubicBezTo>
                    <a:pt x="8611" y="3444"/>
                    <a:pt x="8657" y="3333"/>
                    <a:pt x="8685" y="3269"/>
                  </a:cubicBezTo>
                  <a:cubicBezTo>
                    <a:pt x="8714" y="3205"/>
                    <a:pt x="8747" y="3109"/>
                    <a:pt x="8761" y="3053"/>
                  </a:cubicBezTo>
                  <a:cubicBezTo>
                    <a:pt x="8774" y="2999"/>
                    <a:pt x="8853" y="2781"/>
                    <a:pt x="8935" y="2570"/>
                  </a:cubicBezTo>
                  <a:cubicBezTo>
                    <a:pt x="9085" y="2191"/>
                    <a:pt x="9126" y="2065"/>
                    <a:pt x="9223" y="1674"/>
                  </a:cubicBezTo>
                  <a:cubicBezTo>
                    <a:pt x="9282" y="1441"/>
                    <a:pt x="9292" y="1044"/>
                    <a:pt x="9242" y="927"/>
                  </a:cubicBezTo>
                  <a:cubicBezTo>
                    <a:pt x="9200" y="830"/>
                    <a:pt x="9061" y="667"/>
                    <a:pt x="8998" y="642"/>
                  </a:cubicBezTo>
                  <a:cubicBezTo>
                    <a:pt x="8973" y="631"/>
                    <a:pt x="8953" y="602"/>
                    <a:pt x="8953" y="571"/>
                  </a:cubicBezTo>
                  <a:cubicBezTo>
                    <a:pt x="8953" y="501"/>
                    <a:pt x="8578" y="176"/>
                    <a:pt x="8416" y="106"/>
                  </a:cubicBezTo>
                  <a:cubicBezTo>
                    <a:pt x="8363" y="83"/>
                    <a:pt x="8303" y="67"/>
                    <a:pt x="8268" y="67"/>
                  </a:cubicBezTo>
                  <a:cubicBezTo>
                    <a:pt x="8261" y="67"/>
                    <a:pt x="8255" y="68"/>
                    <a:pt x="8251" y="70"/>
                  </a:cubicBezTo>
                  <a:cubicBezTo>
                    <a:pt x="8244" y="72"/>
                    <a:pt x="8237" y="73"/>
                    <a:pt x="8231" y="73"/>
                  </a:cubicBezTo>
                  <a:cubicBezTo>
                    <a:pt x="8211" y="73"/>
                    <a:pt x="8195" y="62"/>
                    <a:pt x="8188" y="43"/>
                  </a:cubicBezTo>
                  <a:cubicBezTo>
                    <a:pt x="8175" y="9"/>
                    <a:pt x="8120" y="0"/>
                    <a:pt x="7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5"/>
            <p:cNvSpPr/>
            <p:nvPr/>
          </p:nvSpPr>
          <p:spPr>
            <a:xfrm>
              <a:off x="6090550" y="2500050"/>
              <a:ext cx="34175" cy="76050"/>
            </a:xfrm>
            <a:custGeom>
              <a:avLst/>
              <a:gdLst/>
              <a:ahLst/>
              <a:cxnLst/>
              <a:rect l="l" t="t" r="r" b="b"/>
              <a:pathLst>
                <a:path w="1367" h="3042" extrusionOk="0">
                  <a:moveTo>
                    <a:pt x="822" y="161"/>
                  </a:moveTo>
                  <a:cubicBezTo>
                    <a:pt x="871" y="161"/>
                    <a:pt x="916" y="188"/>
                    <a:pt x="1002" y="245"/>
                  </a:cubicBezTo>
                  <a:cubicBezTo>
                    <a:pt x="1076" y="294"/>
                    <a:pt x="1151" y="363"/>
                    <a:pt x="1170" y="400"/>
                  </a:cubicBezTo>
                  <a:cubicBezTo>
                    <a:pt x="1214" y="485"/>
                    <a:pt x="1197" y="662"/>
                    <a:pt x="1107" y="1060"/>
                  </a:cubicBezTo>
                  <a:cubicBezTo>
                    <a:pt x="1006" y="1503"/>
                    <a:pt x="1010" y="1489"/>
                    <a:pt x="779" y="2046"/>
                  </a:cubicBezTo>
                  <a:cubicBezTo>
                    <a:pt x="689" y="2262"/>
                    <a:pt x="596" y="2494"/>
                    <a:pt x="571" y="2566"/>
                  </a:cubicBezTo>
                  <a:cubicBezTo>
                    <a:pt x="547" y="2634"/>
                    <a:pt x="521" y="2684"/>
                    <a:pt x="513" y="2684"/>
                  </a:cubicBezTo>
                  <a:cubicBezTo>
                    <a:pt x="513" y="2684"/>
                    <a:pt x="512" y="2683"/>
                    <a:pt x="512" y="2683"/>
                  </a:cubicBezTo>
                  <a:cubicBezTo>
                    <a:pt x="496" y="2667"/>
                    <a:pt x="411" y="2326"/>
                    <a:pt x="341" y="2005"/>
                  </a:cubicBezTo>
                  <a:cubicBezTo>
                    <a:pt x="312" y="1871"/>
                    <a:pt x="282" y="1737"/>
                    <a:pt x="275" y="1707"/>
                  </a:cubicBezTo>
                  <a:cubicBezTo>
                    <a:pt x="114" y="1055"/>
                    <a:pt x="282" y="412"/>
                    <a:pt x="666" y="217"/>
                  </a:cubicBezTo>
                  <a:cubicBezTo>
                    <a:pt x="738" y="181"/>
                    <a:pt x="781" y="161"/>
                    <a:pt x="822" y="161"/>
                  </a:cubicBezTo>
                  <a:close/>
                  <a:moveTo>
                    <a:pt x="816" y="1"/>
                  </a:moveTo>
                  <a:cubicBezTo>
                    <a:pt x="749" y="1"/>
                    <a:pt x="681" y="17"/>
                    <a:pt x="611" y="50"/>
                  </a:cubicBezTo>
                  <a:cubicBezTo>
                    <a:pt x="381" y="158"/>
                    <a:pt x="183" y="426"/>
                    <a:pt x="85" y="764"/>
                  </a:cubicBezTo>
                  <a:cubicBezTo>
                    <a:pt x="0" y="1055"/>
                    <a:pt x="74" y="1740"/>
                    <a:pt x="264" y="2436"/>
                  </a:cubicBezTo>
                  <a:cubicBezTo>
                    <a:pt x="280" y="2495"/>
                    <a:pt x="313" y="2636"/>
                    <a:pt x="339" y="2749"/>
                  </a:cubicBezTo>
                  <a:cubicBezTo>
                    <a:pt x="388" y="2973"/>
                    <a:pt x="429" y="3042"/>
                    <a:pt x="509" y="3042"/>
                  </a:cubicBezTo>
                  <a:cubicBezTo>
                    <a:pt x="568" y="3042"/>
                    <a:pt x="664" y="2850"/>
                    <a:pt x="787" y="2488"/>
                  </a:cubicBezTo>
                  <a:cubicBezTo>
                    <a:pt x="826" y="2369"/>
                    <a:pt x="917" y="2136"/>
                    <a:pt x="991" y="1964"/>
                  </a:cubicBezTo>
                  <a:cubicBezTo>
                    <a:pt x="1182" y="1511"/>
                    <a:pt x="1367" y="799"/>
                    <a:pt x="1367" y="508"/>
                  </a:cubicBezTo>
                  <a:cubicBezTo>
                    <a:pt x="1367" y="349"/>
                    <a:pt x="1295" y="236"/>
                    <a:pt x="1112" y="107"/>
                  </a:cubicBezTo>
                  <a:cubicBezTo>
                    <a:pt x="1011" y="36"/>
                    <a:pt x="914" y="1"/>
                    <a:pt x="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5"/>
            <p:cNvSpPr/>
            <p:nvPr/>
          </p:nvSpPr>
          <p:spPr>
            <a:xfrm>
              <a:off x="6121900" y="2515425"/>
              <a:ext cx="16125" cy="34750"/>
            </a:xfrm>
            <a:custGeom>
              <a:avLst/>
              <a:gdLst/>
              <a:ahLst/>
              <a:cxnLst/>
              <a:rect l="l" t="t" r="r" b="b"/>
              <a:pathLst>
                <a:path w="645" h="1390" extrusionOk="0">
                  <a:moveTo>
                    <a:pt x="567" y="1"/>
                  </a:moveTo>
                  <a:cubicBezTo>
                    <a:pt x="529" y="1"/>
                    <a:pt x="497" y="42"/>
                    <a:pt x="449" y="152"/>
                  </a:cubicBezTo>
                  <a:cubicBezTo>
                    <a:pt x="413" y="234"/>
                    <a:pt x="382" y="316"/>
                    <a:pt x="382" y="332"/>
                  </a:cubicBezTo>
                  <a:cubicBezTo>
                    <a:pt x="382" y="347"/>
                    <a:pt x="295" y="570"/>
                    <a:pt x="188" y="830"/>
                  </a:cubicBezTo>
                  <a:cubicBezTo>
                    <a:pt x="38" y="1194"/>
                    <a:pt x="0" y="1310"/>
                    <a:pt x="23" y="1345"/>
                  </a:cubicBezTo>
                  <a:cubicBezTo>
                    <a:pt x="39" y="1370"/>
                    <a:pt x="68" y="1390"/>
                    <a:pt x="89" y="1390"/>
                  </a:cubicBezTo>
                  <a:cubicBezTo>
                    <a:pt x="133" y="1390"/>
                    <a:pt x="356" y="884"/>
                    <a:pt x="511" y="432"/>
                  </a:cubicBezTo>
                  <a:cubicBezTo>
                    <a:pt x="635" y="72"/>
                    <a:pt x="645" y="1"/>
                    <a:pt x="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5"/>
            <p:cNvSpPr/>
            <p:nvPr/>
          </p:nvSpPr>
          <p:spPr>
            <a:xfrm>
              <a:off x="6113800" y="2557250"/>
              <a:ext cx="10275" cy="14100"/>
            </a:xfrm>
            <a:custGeom>
              <a:avLst/>
              <a:gdLst/>
              <a:ahLst/>
              <a:cxnLst/>
              <a:rect l="l" t="t" r="r" b="b"/>
              <a:pathLst>
                <a:path w="411" h="564" extrusionOk="0">
                  <a:moveTo>
                    <a:pt x="351" y="1"/>
                  </a:moveTo>
                  <a:cubicBezTo>
                    <a:pt x="315" y="1"/>
                    <a:pt x="274" y="11"/>
                    <a:pt x="254" y="31"/>
                  </a:cubicBezTo>
                  <a:cubicBezTo>
                    <a:pt x="236" y="48"/>
                    <a:pt x="221" y="77"/>
                    <a:pt x="221" y="92"/>
                  </a:cubicBezTo>
                  <a:cubicBezTo>
                    <a:pt x="221" y="108"/>
                    <a:pt x="175" y="197"/>
                    <a:pt x="117" y="292"/>
                  </a:cubicBezTo>
                  <a:cubicBezTo>
                    <a:pt x="11" y="469"/>
                    <a:pt x="1" y="564"/>
                    <a:pt x="87" y="564"/>
                  </a:cubicBezTo>
                  <a:cubicBezTo>
                    <a:pt x="114" y="564"/>
                    <a:pt x="162" y="529"/>
                    <a:pt x="193" y="485"/>
                  </a:cubicBezTo>
                  <a:cubicBezTo>
                    <a:pt x="256" y="397"/>
                    <a:pt x="411" y="71"/>
                    <a:pt x="411" y="28"/>
                  </a:cubicBezTo>
                  <a:cubicBezTo>
                    <a:pt x="411" y="10"/>
                    <a:pt x="383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5"/>
            <p:cNvSpPr/>
            <p:nvPr/>
          </p:nvSpPr>
          <p:spPr>
            <a:xfrm>
              <a:off x="6179675" y="2607900"/>
              <a:ext cx="38400" cy="7275"/>
            </a:xfrm>
            <a:custGeom>
              <a:avLst/>
              <a:gdLst/>
              <a:ahLst/>
              <a:cxnLst/>
              <a:rect l="l" t="t" r="r" b="b"/>
              <a:pathLst>
                <a:path w="1536" h="291" extrusionOk="0">
                  <a:moveTo>
                    <a:pt x="1424" y="1"/>
                  </a:moveTo>
                  <a:cubicBezTo>
                    <a:pt x="1384" y="1"/>
                    <a:pt x="1307" y="11"/>
                    <a:pt x="1107" y="38"/>
                  </a:cubicBezTo>
                  <a:cubicBezTo>
                    <a:pt x="842" y="73"/>
                    <a:pt x="654" y="91"/>
                    <a:pt x="315" y="116"/>
                  </a:cubicBezTo>
                  <a:cubicBezTo>
                    <a:pt x="125" y="130"/>
                    <a:pt x="0" y="178"/>
                    <a:pt x="0" y="239"/>
                  </a:cubicBezTo>
                  <a:cubicBezTo>
                    <a:pt x="0" y="260"/>
                    <a:pt x="23" y="281"/>
                    <a:pt x="54" y="288"/>
                  </a:cubicBezTo>
                  <a:cubicBezTo>
                    <a:pt x="62" y="289"/>
                    <a:pt x="77" y="290"/>
                    <a:pt x="98" y="290"/>
                  </a:cubicBezTo>
                  <a:cubicBezTo>
                    <a:pt x="344" y="290"/>
                    <a:pt x="1373" y="182"/>
                    <a:pt x="1482" y="140"/>
                  </a:cubicBezTo>
                  <a:cubicBezTo>
                    <a:pt x="1535" y="120"/>
                    <a:pt x="1535" y="33"/>
                    <a:pt x="1482" y="13"/>
                  </a:cubicBezTo>
                  <a:cubicBezTo>
                    <a:pt x="1462" y="5"/>
                    <a:pt x="1451" y="1"/>
                    <a:pt x="1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5"/>
            <p:cNvSpPr/>
            <p:nvPr/>
          </p:nvSpPr>
          <p:spPr>
            <a:xfrm>
              <a:off x="6140250" y="2613325"/>
              <a:ext cx="33675" cy="10025"/>
            </a:xfrm>
            <a:custGeom>
              <a:avLst/>
              <a:gdLst/>
              <a:ahLst/>
              <a:cxnLst/>
              <a:rect l="l" t="t" r="r" b="b"/>
              <a:pathLst>
                <a:path w="1347" h="401" extrusionOk="0">
                  <a:moveTo>
                    <a:pt x="1254" y="0"/>
                  </a:moveTo>
                  <a:cubicBezTo>
                    <a:pt x="1200" y="0"/>
                    <a:pt x="1111" y="17"/>
                    <a:pt x="970" y="51"/>
                  </a:cubicBezTo>
                  <a:cubicBezTo>
                    <a:pt x="858" y="78"/>
                    <a:pt x="630" y="133"/>
                    <a:pt x="458" y="171"/>
                  </a:cubicBezTo>
                  <a:cubicBezTo>
                    <a:pt x="85" y="257"/>
                    <a:pt x="0" y="286"/>
                    <a:pt x="0" y="335"/>
                  </a:cubicBezTo>
                  <a:cubicBezTo>
                    <a:pt x="0" y="379"/>
                    <a:pt x="27" y="401"/>
                    <a:pt x="96" y="401"/>
                  </a:cubicBezTo>
                  <a:cubicBezTo>
                    <a:pt x="159" y="401"/>
                    <a:pt x="258" y="383"/>
                    <a:pt x="405" y="347"/>
                  </a:cubicBezTo>
                  <a:cubicBezTo>
                    <a:pt x="575" y="306"/>
                    <a:pt x="792" y="258"/>
                    <a:pt x="888" y="239"/>
                  </a:cubicBezTo>
                  <a:cubicBezTo>
                    <a:pt x="983" y="221"/>
                    <a:pt x="1076" y="198"/>
                    <a:pt x="1091" y="187"/>
                  </a:cubicBezTo>
                  <a:cubicBezTo>
                    <a:pt x="1119" y="170"/>
                    <a:pt x="1133" y="167"/>
                    <a:pt x="1217" y="159"/>
                  </a:cubicBezTo>
                  <a:cubicBezTo>
                    <a:pt x="1281" y="154"/>
                    <a:pt x="1346" y="81"/>
                    <a:pt x="1328" y="34"/>
                  </a:cubicBezTo>
                  <a:cubicBezTo>
                    <a:pt x="1320" y="12"/>
                    <a:pt x="1299" y="0"/>
                    <a:pt x="1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5"/>
            <p:cNvSpPr/>
            <p:nvPr/>
          </p:nvSpPr>
          <p:spPr>
            <a:xfrm>
              <a:off x="6145750" y="2619025"/>
              <a:ext cx="79450" cy="31250"/>
            </a:xfrm>
            <a:custGeom>
              <a:avLst/>
              <a:gdLst/>
              <a:ahLst/>
              <a:cxnLst/>
              <a:rect l="l" t="t" r="r" b="b"/>
              <a:pathLst>
                <a:path w="3178" h="1250" extrusionOk="0">
                  <a:moveTo>
                    <a:pt x="2263" y="172"/>
                  </a:moveTo>
                  <a:cubicBezTo>
                    <a:pt x="2407" y="172"/>
                    <a:pt x="2578" y="178"/>
                    <a:pt x="2638" y="188"/>
                  </a:cubicBezTo>
                  <a:cubicBezTo>
                    <a:pt x="2779" y="211"/>
                    <a:pt x="2845" y="276"/>
                    <a:pt x="2907" y="448"/>
                  </a:cubicBezTo>
                  <a:cubicBezTo>
                    <a:pt x="2957" y="592"/>
                    <a:pt x="2959" y="608"/>
                    <a:pt x="2918" y="687"/>
                  </a:cubicBezTo>
                  <a:cubicBezTo>
                    <a:pt x="2856" y="808"/>
                    <a:pt x="2753" y="896"/>
                    <a:pt x="2585" y="975"/>
                  </a:cubicBezTo>
                  <a:cubicBezTo>
                    <a:pt x="2452" y="1036"/>
                    <a:pt x="2400" y="1043"/>
                    <a:pt x="2124" y="1043"/>
                  </a:cubicBezTo>
                  <a:cubicBezTo>
                    <a:pt x="1853" y="1043"/>
                    <a:pt x="1787" y="1035"/>
                    <a:pt x="1599" y="970"/>
                  </a:cubicBezTo>
                  <a:cubicBezTo>
                    <a:pt x="1480" y="928"/>
                    <a:pt x="1345" y="878"/>
                    <a:pt x="1302" y="858"/>
                  </a:cubicBezTo>
                  <a:cubicBezTo>
                    <a:pt x="1257" y="837"/>
                    <a:pt x="1052" y="746"/>
                    <a:pt x="843" y="656"/>
                  </a:cubicBezTo>
                  <a:cubicBezTo>
                    <a:pt x="635" y="566"/>
                    <a:pt x="456" y="480"/>
                    <a:pt x="443" y="468"/>
                  </a:cubicBezTo>
                  <a:cubicBezTo>
                    <a:pt x="430" y="454"/>
                    <a:pt x="464" y="436"/>
                    <a:pt x="524" y="426"/>
                  </a:cubicBezTo>
                  <a:cubicBezTo>
                    <a:pt x="581" y="417"/>
                    <a:pt x="802" y="374"/>
                    <a:pt x="1017" y="329"/>
                  </a:cubicBezTo>
                  <a:cubicBezTo>
                    <a:pt x="1552" y="218"/>
                    <a:pt x="1517" y="223"/>
                    <a:pt x="1788" y="207"/>
                  </a:cubicBezTo>
                  <a:cubicBezTo>
                    <a:pt x="1921" y="199"/>
                    <a:pt x="2034" y="189"/>
                    <a:pt x="2040" y="183"/>
                  </a:cubicBezTo>
                  <a:cubicBezTo>
                    <a:pt x="2047" y="176"/>
                    <a:pt x="2146" y="172"/>
                    <a:pt x="2263" y="172"/>
                  </a:cubicBezTo>
                  <a:close/>
                  <a:moveTo>
                    <a:pt x="2386" y="1"/>
                  </a:moveTo>
                  <a:cubicBezTo>
                    <a:pt x="2254" y="1"/>
                    <a:pt x="2092" y="10"/>
                    <a:pt x="1893" y="26"/>
                  </a:cubicBezTo>
                  <a:cubicBezTo>
                    <a:pt x="1688" y="44"/>
                    <a:pt x="1397" y="84"/>
                    <a:pt x="1249" y="115"/>
                  </a:cubicBezTo>
                  <a:cubicBezTo>
                    <a:pt x="1100" y="147"/>
                    <a:pt x="901" y="185"/>
                    <a:pt x="805" y="198"/>
                  </a:cubicBezTo>
                  <a:cubicBezTo>
                    <a:pt x="181" y="290"/>
                    <a:pt x="0" y="353"/>
                    <a:pt x="65" y="458"/>
                  </a:cubicBezTo>
                  <a:cubicBezTo>
                    <a:pt x="98" y="513"/>
                    <a:pt x="75" y="500"/>
                    <a:pt x="520" y="705"/>
                  </a:cubicBezTo>
                  <a:cubicBezTo>
                    <a:pt x="1396" y="1110"/>
                    <a:pt x="1818" y="1250"/>
                    <a:pt x="2163" y="1250"/>
                  </a:cubicBezTo>
                  <a:cubicBezTo>
                    <a:pt x="2407" y="1250"/>
                    <a:pt x="2751" y="1125"/>
                    <a:pt x="2921" y="976"/>
                  </a:cubicBezTo>
                  <a:cubicBezTo>
                    <a:pt x="3140" y="783"/>
                    <a:pt x="3178" y="556"/>
                    <a:pt x="3032" y="291"/>
                  </a:cubicBezTo>
                  <a:cubicBezTo>
                    <a:pt x="2917" y="80"/>
                    <a:pt x="2775" y="1"/>
                    <a:pt x="2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5"/>
            <p:cNvSpPr/>
            <p:nvPr/>
          </p:nvSpPr>
          <p:spPr>
            <a:xfrm>
              <a:off x="6080200" y="2631825"/>
              <a:ext cx="9900" cy="8275"/>
            </a:xfrm>
            <a:custGeom>
              <a:avLst/>
              <a:gdLst/>
              <a:ahLst/>
              <a:cxnLst/>
              <a:rect l="l" t="t" r="r" b="b"/>
              <a:pathLst>
                <a:path w="396" h="331" extrusionOk="0">
                  <a:moveTo>
                    <a:pt x="215" y="0"/>
                  </a:moveTo>
                  <a:cubicBezTo>
                    <a:pt x="184" y="0"/>
                    <a:pt x="151" y="9"/>
                    <a:pt x="116" y="27"/>
                  </a:cubicBezTo>
                  <a:cubicBezTo>
                    <a:pt x="27" y="74"/>
                    <a:pt x="1" y="111"/>
                    <a:pt x="1" y="191"/>
                  </a:cubicBezTo>
                  <a:cubicBezTo>
                    <a:pt x="0" y="279"/>
                    <a:pt x="70" y="331"/>
                    <a:pt x="153" y="331"/>
                  </a:cubicBezTo>
                  <a:cubicBezTo>
                    <a:pt x="204" y="331"/>
                    <a:pt x="260" y="311"/>
                    <a:pt x="306" y="268"/>
                  </a:cubicBezTo>
                  <a:cubicBezTo>
                    <a:pt x="389" y="192"/>
                    <a:pt x="395" y="152"/>
                    <a:pt x="340" y="72"/>
                  </a:cubicBezTo>
                  <a:cubicBezTo>
                    <a:pt x="306" y="24"/>
                    <a:pt x="264" y="0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4" name="Google Shape;1354;p45"/>
          <p:cNvGrpSpPr/>
          <p:nvPr/>
        </p:nvGrpSpPr>
        <p:grpSpPr>
          <a:xfrm>
            <a:off x="7586800" y="3865841"/>
            <a:ext cx="395823" cy="325965"/>
            <a:chOff x="6441550" y="2480732"/>
            <a:chExt cx="253700" cy="208925"/>
          </a:xfrm>
        </p:grpSpPr>
        <p:sp>
          <p:nvSpPr>
            <p:cNvPr id="1355" name="Google Shape;1355;p45"/>
            <p:cNvSpPr/>
            <p:nvPr/>
          </p:nvSpPr>
          <p:spPr>
            <a:xfrm>
              <a:off x="6450150" y="2496032"/>
              <a:ext cx="234200" cy="178350"/>
            </a:xfrm>
            <a:custGeom>
              <a:avLst/>
              <a:gdLst/>
              <a:ahLst/>
              <a:cxnLst/>
              <a:rect l="l" t="t" r="r" b="b"/>
              <a:pathLst>
                <a:path w="9368" h="7134" extrusionOk="0">
                  <a:moveTo>
                    <a:pt x="4659" y="0"/>
                  </a:moveTo>
                  <a:cubicBezTo>
                    <a:pt x="4607" y="0"/>
                    <a:pt x="4541" y="13"/>
                    <a:pt x="4450" y="37"/>
                  </a:cubicBezTo>
                  <a:cubicBezTo>
                    <a:pt x="3877" y="190"/>
                    <a:pt x="3484" y="1286"/>
                    <a:pt x="3251" y="1912"/>
                  </a:cubicBezTo>
                  <a:cubicBezTo>
                    <a:pt x="3320" y="1989"/>
                    <a:pt x="3277" y="2134"/>
                    <a:pt x="3165" y="2176"/>
                  </a:cubicBezTo>
                  <a:lnTo>
                    <a:pt x="3168" y="2185"/>
                  </a:lnTo>
                  <a:cubicBezTo>
                    <a:pt x="3113" y="2194"/>
                    <a:pt x="3054" y="2199"/>
                    <a:pt x="2997" y="2208"/>
                  </a:cubicBezTo>
                  <a:cubicBezTo>
                    <a:pt x="2928" y="2224"/>
                    <a:pt x="2859" y="2242"/>
                    <a:pt x="2789" y="2262"/>
                  </a:cubicBezTo>
                  <a:cubicBezTo>
                    <a:pt x="2774" y="2272"/>
                    <a:pt x="2758" y="2277"/>
                    <a:pt x="2742" y="2277"/>
                  </a:cubicBezTo>
                  <a:cubicBezTo>
                    <a:pt x="2715" y="2277"/>
                    <a:pt x="2691" y="2262"/>
                    <a:pt x="2674" y="2240"/>
                  </a:cubicBezTo>
                  <a:cubicBezTo>
                    <a:pt x="2334" y="2266"/>
                    <a:pt x="1995" y="2268"/>
                    <a:pt x="1658" y="2272"/>
                  </a:cubicBezTo>
                  <a:cubicBezTo>
                    <a:pt x="1653" y="2272"/>
                    <a:pt x="1647" y="2272"/>
                    <a:pt x="1641" y="2272"/>
                  </a:cubicBezTo>
                  <a:cubicBezTo>
                    <a:pt x="1500" y="2272"/>
                    <a:pt x="1246" y="2244"/>
                    <a:pt x="999" y="2244"/>
                  </a:cubicBezTo>
                  <a:cubicBezTo>
                    <a:pt x="731" y="2244"/>
                    <a:pt x="469" y="2277"/>
                    <a:pt x="366" y="2418"/>
                  </a:cubicBezTo>
                  <a:cubicBezTo>
                    <a:pt x="0" y="2908"/>
                    <a:pt x="2213" y="3958"/>
                    <a:pt x="2559" y="4145"/>
                  </a:cubicBezTo>
                  <a:cubicBezTo>
                    <a:pt x="2583" y="4161"/>
                    <a:pt x="2605" y="4177"/>
                    <a:pt x="2621" y="4198"/>
                  </a:cubicBezTo>
                  <a:cubicBezTo>
                    <a:pt x="2684" y="4214"/>
                    <a:pt x="2732" y="4270"/>
                    <a:pt x="2706" y="4346"/>
                  </a:cubicBezTo>
                  <a:cubicBezTo>
                    <a:pt x="2554" y="4801"/>
                    <a:pt x="2408" y="5258"/>
                    <a:pt x="2295" y="5725"/>
                  </a:cubicBezTo>
                  <a:cubicBezTo>
                    <a:pt x="2237" y="5970"/>
                    <a:pt x="2191" y="6212"/>
                    <a:pt x="2161" y="6461"/>
                  </a:cubicBezTo>
                  <a:cubicBezTo>
                    <a:pt x="2127" y="6731"/>
                    <a:pt x="1993" y="7041"/>
                    <a:pt x="2272" y="7123"/>
                  </a:cubicBezTo>
                  <a:cubicBezTo>
                    <a:pt x="2295" y="7130"/>
                    <a:pt x="2320" y="7133"/>
                    <a:pt x="2345" y="7133"/>
                  </a:cubicBezTo>
                  <a:cubicBezTo>
                    <a:pt x="2715" y="7133"/>
                    <a:pt x="3335" y="6449"/>
                    <a:pt x="3602" y="6214"/>
                  </a:cubicBezTo>
                  <a:cubicBezTo>
                    <a:pt x="3939" y="5918"/>
                    <a:pt x="4255" y="5606"/>
                    <a:pt x="4577" y="5298"/>
                  </a:cubicBezTo>
                  <a:cubicBezTo>
                    <a:pt x="4624" y="5252"/>
                    <a:pt x="4676" y="5232"/>
                    <a:pt x="4726" y="5232"/>
                  </a:cubicBezTo>
                  <a:cubicBezTo>
                    <a:pt x="4823" y="5232"/>
                    <a:pt x="4912" y="5304"/>
                    <a:pt x="4943" y="5395"/>
                  </a:cubicBezTo>
                  <a:cubicBezTo>
                    <a:pt x="5748" y="6083"/>
                    <a:pt x="6641" y="6590"/>
                    <a:pt x="7652" y="6886"/>
                  </a:cubicBezTo>
                  <a:cubicBezTo>
                    <a:pt x="7611" y="6433"/>
                    <a:pt x="7534" y="5990"/>
                    <a:pt x="7408" y="5552"/>
                  </a:cubicBezTo>
                  <a:cubicBezTo>
                    <a:pt x="7269" y="5069"/>
                    <a:pt x="7001" y="4628"/>
                    <a:pt x="6887" y="4143"/>
                  </a:cubicBezTo>
                  <a:cubicBezTo>
                    <a:pt x="6863" y="4039"/>
                    <a:pt x="6937" y="3942"/>
                    <a:pt x="7024" y="3914"/>
                  </a:cubicBezTo>
                  <a:cubicBezTo>
                    <a:pt x="7026" y="3866"/>
                    <a:pt x="7050" y="3815"/>
                    <a:pt x="7107" y="3781"/>
                  </a:cubicBezTo>
                  <a:cubicBezTo>
                    <a:pt x="7386" y="3602"/>
                    <a:pt x="9368" y="2256"/>
                    <a:pt x="9139" y="1904"/>
                  </a:cubicBezTo>
                  <a:cubicBezTo>
                    <a:pt x="9087" y="1823"/>
                    <a:pt x="8893" y="1797"/>
                    <a:pt x="8659" y="1797"/>
                  </a:cubicBezTo>
                  <a:cubicBezTo>
                    <a:pt x="8282" y="1797"/>
                    <a:pt x="7801" y="1864"/>
                    <a:pt x="7633" y="1875"/>
                  </a:cubicBezTo>
                  <a:cubicBezTo>
                    <a:pt x="7146" y="1908"/>
                    <a:pt x="6661" y="1988"/>
                    <a:pt x="6177" y="2002"/>
                  </a:cubicBezTo>
                  <a:cubicBezTo>
                    <a:pt x="6173" y="2002"/>
                    <a:pt x="6170" y="2002"/>
                    <a:pt x="6166" y="2002"/>
                  </a:cubicBezTo>
                  <a:cubicBezTo>
                    <a:pt x="6063" y="2002"/>
                    <a:pt x="6000" y="1931"/>
                    <a:pt x="5976" y="1848"/>
                  </a:cubicBezTo>
                  <a:cubicBezTo>
                    <a:pt x="5937" y="1836"/>
                    <a:pt x="5899" y="1815"/>
                    <a:pt x="5874" y="1781"/>
                  </a:cubicBezTo>
                  <a:cubicBezTo>
                    <a:pt x="5664" y="1476"/>
                    <a:pt x="5549" y="1118"/>
                    <a:pt x="5354" y="802"/>
                  </a:cubicBezTo>
                  <a:cubicBezTo>
                    <a:pt x="5241" y="617"/>
                    <a:pt x="5117" y="437"/>
                    <a:pt x="4980" y="270"/>
                  </a:cubicBezTo>
                  <a:cubicBezTo>
                    <a:pt x="4832" y="88"/>
                    <a:pt x="4795" y="0"/>
                    <a:pt x="4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5"/>
            <p:cNvSpPr/>
            <p:nvPr/>
          </p:nvSpPr>
          <p:spPr>
            <a:xfrm>
              <a:off x="6441550" y="2480732"/>
              <a:ext cx="253700" cy="208925"/>
            </a:xfrm>
            <a:custGeom>
              <a:avLst/>
              <a:gdLst/>
              <a:ahLst/>
              <a:cxnLst/>
              <a:rect l="l" t="t" r="r" b="b"/>
              <a:pathLst>
                <a:path w="10148" h="8357" extrusionOk="0">
                  <a:moveTo>
                    <a:pt x="5002" y="612"/>
                  </a:moveTo>
                  <a:cubicBezTo>
                    <a:pt x="5139" y="612"/>
                    <a:pt x="5176" y="700"/>
                    <a:pt x="5324" y="883"/>
                  </a:cubicBezTo>
                  <a:cubicBezTo>
                    <a:pt x="5461" y="1049"/>
                    <a:pt x="5585" y="1229"/>
                    <a:pt x="5698" y="1414"/>
                  </a:cubicBezTo>
                  <a:cubicBezTo>
                    <a:pt x="5893" y="1730"/>
                    <a:pt x="6008" y="2088"/>
                    <a:pt x="6219" y="2393"/>
                  </a:cubicBezTo>
                  <a:cubicBezTo>
                    <a:pt x="6243" y="2428"/>
                    <a:pt x="6281" y="2448"/>
                    <a:pt x="6320" y="2460"/>
                  </a:cubicBezTo>
                  <a:cubicBezTo>
                    <a:pt x="6344" y="2543"/>
                    <a:pt x="6408" y="2615"/>
                    <a:pt x="6512" y="2615"/>
                  </a:cubicBezTo>
                  <a:cubicBezTo>
                    <a:pt x="6515" y="2615"/>
                    <a:pt x="6518" y="2615"/>
                    <a:pt x="6521" y="2615"/>
                  </a:cubicBezTo>
                  <a:cubicBezTo>
                    <a:pt x="7006" y="2601"/>
                    <a:pt x="7490" y="2520"/>
                    <a:pt x="7977" y="2488"/>
                  </a:cubicBezTo>
                  <a:cubicBezTo>
                    <a:pt x="8145" y="2476"/>
                    <a:pt x="8627" y="2409"/>
                    <a:pt x="9004" y="2409"/>
                  </a:cubicBezTo>
                  <a:cubicBezTo>
                    <a:pt x="9238" y="2409"/>
                    <a:pt x="9431" y="2435"/>
                    <a:pt x="9483" y="2516"/>
                  </a:cubicBezTo>
                  <a:cubicBezTo>
                    <a:pt x="9711" y="2868"/>
                    <a:pt x="7730" y="4214"/>
                    <a:pt x="7451" y="4393"/>
                  </a:cubicBezTo>
                  <a:cubicBezTo>
                    <a:pt x="7394" y="4427"/>
                    <a:pt x="7370" y="4478"/>
                    <a:pt x="7368" y="4526"/>
                  </a:cubicBezTo>
                  <a:cubicBezTo>
                    <a:pt x="7281" y="4554"/>
                    <a:pt x="7207" y="4651"/>
                    <a:pt x="7231" y="4755"/>
                  </a:cubicBezTo>
                  <a:cubicBezTo>
                    <a:pt x="7345" y="5240"/>
                    <a:pt x="7613" y="5681"/>
                    <a:pt x="7752" y="6164"/>
                  </a:cubicBezTo>
                  <a:cubicBezTo>
                    <a:pt x="7878" y="6602"/>
                    <a:pt x="7955" y="7045"/>
                    <a:pt x="7996" y="7498"/>
                  </a:cubicBezTo>
                  <a:cubicBezTo>
                    <a:pt x="6985" y="7202"/>
                    <a:pt x="6092" y="6695"/>
                    <a:pt x="5287" y="6007"/>
                  </a:cubicBezTo>
                  <a:cubicBezTo>
                    <a:pt x="5256" y="5916"/>
                    <a:pt x="5167" y="5845"/>
                    <a:pt x="5070" y="5845"/>
                  </a:cubicBezTo>
                  <a:cubicBezTo>
                    <a:pt x="5020" y="5845"/>
                    <a:pt x="4968" y="5864"/>
                    <a:pt x="4921" y="5910"/>
                  </a:cubicBezTo>
                  <a:cubicBezTo>
                    <a:pt x="4599" y="6219"/>
                    <a:pt x="4283" y="6530"/>
                    <a:pt x="3946" y="6826"/>
                  </a:cubicBezTo>
                  <a:cubicBezTo>
                    <a:pt x="3678" y="7061"/>
                    <a:pt x="3059" y="7746"/>
                    <a:pt x="2689" y="7746"/>
                  </a:cubicBezTo>
                  <a:cubicBezTo>
                    <a:pt x="2663" y="7746"/>
                    <a:pt x="2639" y="7743"/>
                    <a:pt x="2616" y="7736"/>
                  </a:cubicBezTo>
                  <a:cubicBezTo>
                    <a:pt x="2337" y="7653"/>
                    <a:pt x="2471" y="7343"/>
                    <a:pt x="2505" y="7073"/>
                  </a:cubicBezTo>
                  <a:cubicBezTo>
                    <a:pt x="2535" y="6824"/>
                    <a:pt x="2581" y="6582"/>
                    <a:pt x="2639" y="6337"/>
                  </a:cubicBezTo>
                  <a:cubicBezTo>
                    <a:pt x="2752" y="5870"/>
                    <a:pt x="2898" y="5413"/>
                    <a:pt x="3050" y="4958"/>
                  </a:cubicBezTo>
                  <a:cubicBezTo>
                    <a:pt x="3076" y="4882"/>
                    <a:pt x="3028" y="4826"/>
                    <a:pt x="2965" y="4810"/>
                  </a:cubicBezTo>
                  <a:cubicBezTo>
                    <a:pt x="2949" y="4790"/>
                    <a:pt x="2928" y="4773"/>
                    <a:pt x="2903" y="4757"/>
                  </a:cubicBezTo>
                  <a:cubicBezTo>
                    <a:pt x="2557" y="4570"/>
                    <a:pt x="344" y="3520"/>
                    <a:pt x="710" y="3031"/>
                  </a:cubicBezTo>
                  <a:cubicBezTo>
                    <a:pt x="813" y="2890"/>
                    <a:pt x="1076" y="2857"/>
                    <a:pt x="1345" y="2857"/>
                  </a:cubicBezTo>
                  <a:cubicBezTo>
                    <a:pt x="1593" y="2857"/>
                    <a:pt x="1848" y="2885"/>
                    <a:pt x="1988" y="2885"/>
                  </a:cubicBezTo>
                  <a:cubicBezTo>
                    <a:pt x="1993" y="2885"/>
                    <a:pt x="1998" y="2885"/>
                    <a:pt x="2002" y="2885"/>
                  </a:cubicBezTo>
                  <a:cubicBezTo>
                    <a:pt x="2340" y="2880"/>
                    <a:pt x="2678" y="2878"/>
                    <a:pt x="3018" y="2852"/>
                  </a:cubicBezTo>
                  <a:cubicBezTo>
                    <a:pt x="3034" y="2875"/>
                    <a:pt x="3059" y="2889"/>
                    <a:pt x="3086" y="2889"/>
                  </a:cubicBezTo>
                  <a:cubicBezTo>
                    <a:pt x="3101" y="2889"/>
                    <a:pt x="3118" y="2884"/>
                    <a:pt x="3133" y="2874"/>
                  </a:cubicBezTo>
                  <a:cubicBezTo>
                    <a:pt x="3203" y="2854"/>
                    <a:pt x="3272" y="2836"/>
                    <a:pt x="3342" y="2820"/>
                  </a:cubicBezTo>
                  <a:cubicBezTo>
                    <a:pt x="3399" y="2811"/>
                    <a:pt x="3457" y="2806"/>
                    <a:pt x="3512" y="2797"/>
                  </a:cubicBezTo>
                  <a:lnTo>
                    <a:pt x="3509" y="2788"/>
                  </a:lnTo>
                  <a:cubicBezTo>
                    <a:pt x="3621" y="2746"/>
                    <a:pt x="3664" y="2601"/>
                    <a:pt x="3595" y="2524"/>
                  </a:cubicBezTo>
                  <a:cubicBezTo>
                    <a:pt x="3829" y="1899"/>
                    <a:pt x="4221" y="802"/>
                    <a:pt x="4794" y="649"/>
                  </a:cubicBezTo>
                  <a:cubicBezTo>
                    <a:pt x="4885" y="625"/>
                    <a:pt x="4951" y="612"/>
                    <a:pt x="5002" y="612"/>
                  </a:cubicBezTo>
                  <a:close/>
                  <a:moveTo>
                    <a:pt x="4825" y="1"/>
                  </a:moveTo>
                  <a:cubicBezTo>
                    <a:pt x="4820" y="1"/>
                    <a:pt x="4815" y="1"/>
                    <a:pt x="4810" y="1"/>
                  </a:cubicBezTo>
                  <a:cubicBezTo>
                    <a:pt x="4376" y="15"/>
                    <a:pt x="4159" y="546"/>
                    <a:pt x="3978" y="872"/>
                  </a:cubicBezTo>
                  <a:cubicBezTo>
                    <a:pt x="3696" y="1377"/>
                    <a:pt x="3470" y="1908"/>
                    <a:pt x="3281" y="2455"/>
                  </a:cubicBezTo>
                  <a:cubicBezTo>
                    <a:pt x="2890" y="2406"/>
                    <a:pt x="2477" y="2382"/>
                    <a:pt x="2068" y="2382"/>
                  </a:cubicBezTo>
                  <a:cubicBezTo>
                    <a:pt x="1748" y="2382"/>
                    <a:pt x="1430" y="2397"/>
                    <a:pt x="1129" y="2425"/>
                  </a:cubicBezTo>
                  <a:cubicBezTo>
                    <a:pt x="760" y="2460"/>
                    <a:pt x="289" y="2585"/>
                    <a:pt x="157" y="2979"/>
                  </a:cubicBezTo>
                  <a:cubicBezTo>
                    <a:pt x="0" y="3455"/>
                    <a:pt x="455" y="3774"/>
                    <a:pt x="785" y="4025"/>
                  </a:cubicBezTo>
                  <a:cubicBezTo>
                    <a:pt x="1360" y="4464"/>
                    <a:pt x="1988" y="4852"/>
                    <a:pt x="2662" y="5120"/>
                  </a:cubicBezTo>
                  <a:cubicBezTo>
                    <a:pt x="2334" y="5695"/>
                    <a:pt x="2145" y="6316"/>
                    <a:pt x="2056" y="6981"/>
                  </a:cubicBezTo>
                  <a:cubicBezTo>
                    <a:pt x="2004" y="7339"/>
                    <a:pt x="1847" y="7993"/>
                    <a:pt x="2203" y="8258"/>
                  </a:cubicBezTo>
                  <a:cubicBezTo>
                    <a:pt x="2296" y="8328"/>
                    <a:pt x="2395" y="8357"/>
                    <a:pt x="2495" y="8357"/>
                  </a:cubicBezTo>
                  <a:cubicBezTo>
                    <a:pt x="2829" y="8357"/>
                    <a:pt x="3181" y="8034"/>
                    <a:pt x="3410" y="7856"/>
                  </a:cubicBezTo>
                  <a:cubicBezTo>
                    <a:pt x="4013" y="7389"/>
                    <a:pt x="4591" y="6886"/>
                    <a:pt x="5124" y="6341"/>
                  </a:cubicBezTo>
                  <a:cubicBezTo>
                    <a:pt x="5978" y="7172"/>
                    <a:pt x="7028" y="7731"/>
                    <a:pt x="8185" y="8019"/>
                  </a:cubicBezTo>
                  <a:cubicBezTo>
                    <a:pt x="8204" y="8024"/>
                    <a:pt x="8222" y="8027"/>
                    <a:pt x="8241" y="8027"/>
                  </a:cubicBezTo>
                  <a:cubicBezTo>
                    <a:pt x="8360" y="8027"/>
                    <a:pt x="8477" y="7933"/>
                    <a:pt x="8472" y="7803"/>
                  </a:cubicBezTo>
                  <a:cubicBezTo>
                    <a:pt x="8428" y="6819"/>
                    <a:pt x="8267" y="5508"/>
                    <a:pt x="7633" y="4693"/>
                  </a:cubicBezTo>
                  <a:cubicBezTo>
                    <a:pt x="8239" y="4381"/>
                    <a:pt x="8806" y="3997"/>
                    <a:pt x="9305" y="3534"/>
                  </a:cubicBezTo>
                  <a:cubicBezTo>
                    <a:pt x="9585" y="3273"/>
                    <a:pt x="10148" y="2813"/>
                    <a:pt x="10051" y="2359"/>
                  </a:cubicBezTo>
                  <a:cubicBezTo>
                    <a:pt x="9976" y="2005"/>
                    <a:pt x="9624" y="1951"/>
                    <a:pt x="9300" y="1951"/>
                  </a:cubicBezTo>
                  <a:cubicBezTo>
                    <a:pt x="9174" y="1951"/>
                    <a:pt x="9052" y="1959"/>
                    <a:pt x="8952" y="1961"/>
                  </a:cubicBezTo>
                  <a:cubicBezTo>
                    <a:pt x="8153" y="1973"/>
                    <a:pt x="7303" y="1989"/>
                    <a:pt x="6523" y="2174"/>
                  </a:cubicBezTo>
                  <a:cubicBezTo>
                    <a:pt x="6424" y="1661"/>
                    <a:pt x="6102" y="1186"/>
                    <a:pt x="5793" y="777"/>
                  </a:cubicBezTo>
                  <a:cubicBezTo>
                    <a:pt x="5568" y="480"/>
                    <a:pt x="5245" y="1"/>
                    <a:pt x="4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7" name="Google Shape;1357;p45"/>
          <p:cNvGrpSpPr/>
          <p:nvPr/>
        </p:nvGrpSpPr>
        <p:grpSpPr>
          <a:xfrm>
            <a:off x="713184" y="4691184"/>
            <a:ext cx="7726459" cy="369843"/>
            <a:chOff x="713184" y="4691184"/>
            <a:chExt cx="7726459" cy="369843"/>
          </a:xfrm>
        </p:grpSpPr>
        <p:sp>
          <p:nvSpPr>
            <p:cNvPr id="1358" name="Google Shape;1358;p45"/>
            <p:cNvSpPr/>
            <p:nvPr/>
          </p:nvSpPr>
          <p:spPr>
            <a:xfrm>
              <a:off x="713184" y="4691184"/>
              <a:ext cx="7726459" cy="369843"/>
            </a:xfrm>
            <a:custGeom>
              <a:avLst/>
              <a:gdLst/>
              <a:ahLst/>
              <a:cxnLst/>
              <a:rect l="l" t="t" r="r" b="b"/>
              <a:pathLst>
                <a:path w="327323" h="15668" extrusionOk="0">
                  <a:moveTo>
                    <a:pt x="0" y="0"/>
                  </a:moveTo>
                  <a:lnTo>
                    <a:pt x="135" y="14315"/>
                  </a:lnTo>
                  <a:lnTo>
                    <a:pt x="327323" y="15668"/>
                  </a:lnTo>
                  <a:lnTo>
                    <a:pt x="323601" y="78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359" name="Google Shape;1359;p45">
              <a:hlinkClick r:id="" action="ppaction://hlinkshowjump?jump=nextslide"/>
            </p:cNvPr>
            <p:cNvSpPr/>
            <p:nvPr/>
          </p:nvSpPr>
          <p:spPr>
            <a:xfrm>
              <a:off x="7976332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5">
              <a:hlinkClick r:id="" action="ppaction://hlinkshowjump?jump=previousslide"/>
            </p:cNvPr>
            <p:cNvSpPr/>
            <p:nvPr/>
          </p:nvSpPr>
          <p:spPr>
            <a:xfrm flipH="1">
              <a:off x="833551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5">
              <a:hlinkClick r:id="rId4" action="ppaction://hlinksldjump"/>
            </p:cNvPr>
            <p:cNvSpPr/>
            <p:nvPr/>
          </p:nvSpPr>
          <p:spPr>
            <a:xfrm>
              <a:off x="4405006" y="4772876"/>
              <a:ext cx="235934" cy="204890"/>
            </a:xfrm>
            <a:custGeom>
              <a:avLst/>
              <a:gdLst/>
              <a:ahLst/>
              <a:cxnLst/>
              <a:rect l="l" t="t" r="r" b="b"/>
              <a:pathLst>
                <a:path w="12654" h="10989" extrusionOk="0">
                  <a:moveTo>
                    <a:pt x="1965" y="10656"/>
                  </a:moveTo>
                  <a:lnTo>
                    <a:pt x="2298" y="5428"/>
                  </a:lnTo>
                  <a:lnTo>
                    <a:pt x="0" y="5395"/>
                  </a:lnTo>
                  <a:lnTo>
                    <a:pt x="6593" y="0"/>
                  </a:lnTo>
                  <a:lnTo>
                    <a:pt x="12654" y="5595"/>
                  </a:lnTo>
                  <a:lnTo>
                    <a:pt x="10622" y="5528"/>
                  </a:lnTo>
                  <a:lnTo>
                    <a:pt x="10789" y="10889"/>
                  </a:lnTo>
                  <a:lnTo>
                    <a:pt x="7859" y="10889"/>
                  </a:lnTo>
                  <a:lnTo>
                    <a:pt x="7859" y="8026"/>
                  </a:lnTo>
                  <a:lnTo>
                    <a:pt x="5927" y="7959"/>
                  </a:lnTo>
                  <a:lnTo>
                    <a:pt x="5894" y="10989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Google Shape;1366;p46"/>
          <p:cNvSpPr/>
          <p:nvPr/>
        </p:nvSpPr>
        <p:spPr>
          <a:xfrm rot="60166">
            <a:off x="5956294" y="2467501"/>
            <a:ext cx="2470709" cy="435737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67" name="Google Shape;1367;p46"/>
          <p:cNvSpPr/>
          <p:nvPr/>
        </p:nvSpPr>
        <p:spPr>
          <a:xfrm rot="60166">
            <a:off x="3341231" y="2467502"/>
            <a:ext cx="2470709" cy="435737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68" name="Google Shape;1368;p46"/>
          <p:cNvSpPr/>
          <p:nvPr/>
        </p:nvSpPr>
        <p:spPr>
          <a:xfrm rot="60166">
            <a:off x="723569" y="2467502"/>
            <a:ext cx="2470709" cy="435737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1369" name="Google Shape;1369;p46"/>
          <p:cNvGrpSpPr/>
          <p:nvPr/>
        </p:nvGrpSpPr>
        <p:grpSpPr>
          <a:xfrm>
            <a:off x="1860002" y="716427"/>
            <a:ext cx="5423319" cy="695280"/>
            <a:chOff x="5316325" y="1612757"/>
            <a:chExt cx="1404350" cy="302125"/>
          </a:xfrm>
        </p:grpSpPr>
        <p:sp>
          <p:nvSpPr>
            <p:cNvPr id="1370" name="Google Shape;1370;p46"/>
            <p:cNvSpPr/>
            <p:nvPr/>
          </p:nvSpPr>
          <p:spPr>
            <a:xfrm>
              <a:off x="5316325" y="1612757"/>
              <a:ext cx="1404350" cy="302125"/>
            </a:xfrm>
            <a:custGeom>
              <a:avLst/>
              <a:gdLst/>
              <a:ahLst/>
              <a:cxnLst/>
              <a:rect l="l" t="t" r="r" b="b"/>
              <a:pathLst>
                <a:path w="56174" h="12085" extrusionOk="0">
                  <a:moveTo>
                    <a:pt x="55674" y="2161"/>
                  </a:moveTo>
                  <a:lnTo>
                    <a:pt x="55674" y="2161"/>
                  </a:lnTo>
                  <a:cubicBezTo>
                    <a:pt x="55555" y="2217"/>
                    <a:pt x="55565" y="2346"/>
                    <a:pt x="55633" y="2429"/>
                  </a:cubicBezTo>
                  <a:cubicBezTo>
                    <a:pt x="55518" y="2606"/>
                    <a:pt x="55396" y="2777"/>
                    <a:pt x="55275" y="2950"/>
                  </a:cubicBezTo>
                  <a:cubicBezTo>
                    <a:pt x="53569" y="3022"/>
                    <a:pt x="51829" y="3038"/>
                    <a:pt x="50127" y="3213"/>
                  </a:cubicBezTo>
                  <a:cubicBezTo>
                    <a:pt x="50106" y="2909"/>
                    <a:pt x="50086" y="2604"/>
                    <a:pt x="50062" y="2300"/>
                  </a:cubicBezTo>
                  <a:lnTo>
                    <a:pt x="50062" y="2300"/>
                  </a:lnTo>
                  <a:cubicBezTo>
                    <a:pt x="50972" y="2359"/>
                    <a:pt x="51884" y="2373"/>
                    <a:pt x="52796" y="2385"/>
                  </a:cubicBezTo>
                  <a:cubicBezTo>
                    <a:pt x="53226" y="2390"/>
                    <a:pt x="53687" y="2426"/>
                    <a:pt x="54142" y="2426"/>
                  </a:cubicBezTo>
                  <a:cubicBezTo>
                    <a:pt x="54683" y="2426"/>
                    <a:pt x="55215" y="2375"/>
                    <a:pt x="55674" y="2161"/>
                  </a:cubicBezTo>
                  <a:close/>
                  <a:moveTo>
                    <a:pt x="7652" y="262"/>
                  </a:moveTo>
                  <a:lnTo>
                    <a:pt x="7652" y="262"/>
                  </a:lnTo>
                  <a:cubicBezTo>
                    <a:pt x="9236" y="343"/>
                    <a:pt x="10827" y="363"/>
                    <a:pt x="12419" y="363"/>
                  </a:cubicBezTo>
                  <a:cubicBezTo>
                    <a:pt x="13924" y="363"/>
                    <a:pt x="15429" y="345"/>
                    <a:pt x="16930" y="345"/>
                  </a:cubicBezTo>
                  <a:cubicBezTo>
                    <a:pt x="17246" y="345"/>
                    <a:pt x="17562" y="346"/>
                    <a:pt x="17878" y="348"/>
                  </a:cubicBezTo>
                  <a:cubicBezTo>
                    <a:pt x="21387" y="371"/>
                    <a:pt x="24898" y="399"/>
                    <a:pt x="28405" y="427"/>
                  </a:cubicBezTo>
                  <a:cubicBezTo>
                    <a:pt x="33831" y="466"/>
                    <a:pt x="39263" y="556"/>
                    <a:pt x="44693" y="556"/>
                  </a:cubicBezTo>
                  <a:cubicBezTo>
                    <a:pt x="46302" y="556"/>
                    <a:pt x="47911" y="548"/>
                    <a:pt x="49519" y="528"/>
                  </a:cubicBezTo>
                  <a:cubicBezTo>
                    <a:pt x="49522" y="528"/>
                    <a:pt x="49524" y="526"/>
                    <a:pt x="49529" y="526"/>
                  </a:cubicBezTo>
                  <a:cubicBezTo>
                    <a:pt x="49552" y="789"/>
                    <a:pt x="49589" y="1050"/>
                    <a:pt x="49607" y="1314"/>
                  </a:cubicBezTo>
                  <a:cubicBezTo>
                    <a:pt x="49402" y="1318"/>
                    <a:pt x="49241" y="1322"/>
                    <a:pt x="49009" y="1325"/>
                  </a:cubicBezTo>
                  <a:lnTo>
                    <a:pt x="49009" y="1346"/>
                  </a:lnTo>
                  <a:cubicBezTo>
                    <a:pt x="49241" y="1348"/>
                    <a:pt x="49404" y="1352"/>
                    <a:pt x="49609" y="1357"/>
                  </a:cubicBezTo>
                  <a:cubicBezTo>
                    <a:pt x="49776" y="3712"/>
                    <a:pt x="49799" y="6077"/>
                    <a:pt x="49943" y="8432"/>
                  </a:cubicBezTo>
                  <a:cubicBezTo>
                    <a:pt x="49961" y="8753"/>
                    <a:pt x="49981" y="9076"/>
                    <a:pt x="50007" y="9397"/>
                  </a:cubicBezTo>
                  <a:cubicBezTo>
                    <a:pt x="50002" y="9402"/>
                    <a:pt x="49993" y="9402"/>
                    <a:pt x="49988" y="9406"/>
                  </a:cubicBezTo>
                  <a:cubicBezTo>
                    <a:pt x="49954" y="9434"/>
                    <a:pt x="49919" y="9464"/>
                    <a:pt x="49886" y="9491"/>
                  </a:cubicBezTo>
                  <a:lnTo>
                    <a:pt x="49804" y="9491"/>
                  </a:lnTo>
                  <a:cubicBezTo>
                    <a:pt x="49683" y="9493"/>
                    <a:pt x="49563" y="9498"/>
                    <a:pt x="49444" y="9503"/>
                  </a:cubicBezTo>
                  <a:cubicBezTo>
                    <a:pt x="49369" y="9505"/>
                    <a:pt x="49330" y="9553"/>
                    <a:pt x="49319" y="9607"/>
                  </a:cubicBezTo>
                  <a:cubicBezTo>
                    <a:pt x="48903" y="9602"/>
                    <a:pt x="48488" y="9600"/>
                    <a:pt x="48074" y="9595"/>
                  </a:cubicBezTo>
                  <a:cubicBezTo>
                    <a:pt x="48041" y="9551"/>
                    <a:pt x="47987" y="9530"/>
                    <a:pt x="47931" y="9530"/>
                  </a:cubicBezTo>
                  <a:cubicBezTo>
                    <a:pt x="47874" y="9530"/>
                    <a:pt x="47816" y="9552"/>
                    <a:pt x="47778" y="9593"/>
                  </a:cubicBezTo>
                  <a:cubicBezTo>
                    <a:pt x="42952" y="9545"/>
                    <a:pt x="38125" y="9517"/>
                    <a:pt x="33297" y="9517"/>
                  </a:cubicBezTo>
                  <a:cubicBezTo>
                    <a:pt x="31688" y="9517"/>
                    <a:pt x="30078" y="9520"/>
                    <a:pt x="28469" y="9527"/>
                  </a:cubicBezTo>
                  <a:cubicBezTo>
                    <a:pt x="27722" y="9529"/>
                    <a:pt x="26975" y="9530"/>
                    <a:pt x="26228" y="9530"/>
                  </a:cubicBezTo>
                  <a:cubicBezTo>
                    <a:pt x="24260" y="9530"/>
                    <a:pt x="22289" y="9523"/>
                    <a:pt x="20319" y="9523"/>
                  </a:cubicBezTo>
                  <a:cubicBezTo>
                    <a:pt x="16094" y="9523"/>
                    <a:pt x="11868" y="9557"/>
                    <a:pt x="7652" y="9766"/>
                  </a:cubicBezTo>
                  <a:cubicBezTo>
                    <a:pt x="7716" y="9452"/>
                    <a:pt x="7768" y="9133"/>
                    <a:pt x="7814" y="8811"/>
                  </a:cubicBezTo>
                  <a:cubicBezTo>
                    <a:pt x="8858" y="8853"/>
                    <a:pt x="9905" y="8869"/>
                    <a:pt x="10953" y="8869"/>
                  </a:cubicBezTo>
                  <a:cubicBezTo>
                    <a:pt x="13431" y="8869"/>
                    <a:pt x="15917" y="8782"/>
                    <a:pt x="18387" y="8760"/>
                  </a:cubicBezTo>
                  <a:cubicBezTo>
                    <a:pt x="21838" y="8725"/>
                    <a:pt x="25290" y="8686"/>
                    <a:pt x="28741" y="8680"/>
                  </a:cubicBezTo>
                  <a:cubicBezTo>
                    <a:pt x="35724" y="8674"/>
                    <a:pt x="42708" y="8640"/>
                    <a:pt x="49688" y="8557"/>
                  </a:cubicBezTo>
                  <a:cubicBezTo>
                    <a:pt x="49762" y="8557"/>
                    <a:pt x="49799" y="8499"/>
                    <a:pt x="49799" y="8441"/>
                  </a:cubicBezTo>
                  <a:cubicBezTo>
                    <a:pt x="49799" y="8383"/>
                    <a:pt x="49762" y="8326"/>
                    <a:pt x="49688" y="8326"/>
                  </a:cubicBezTo>
                  <a:cubicBezTo>
                    <a:pt x="42706" y="8342"/>
                    <a:pt x="35724" y="8406"/>
                    <a:pt x="28741" y="8499"/>
                  </a:cubicBezTo>
                  <a:cubicBezTo>
                    <a:pt x="25290" y="8543"/>
                    <a:pt x="21838" y="8551"/>
                    <a:pt x="18387" y="8565"/>
                  </a:cubicBezTo>
                  <a:cubicBezTo>
                    <a:pt x="18127" y="8566"/>
                    <a:pt x="17868" y="8567"/>
                    <a:pt x="17608" y="8567"/>
                  </a:cubicBezTo>
                  <a:cubicBezTo>
                    <a:pt x="16060" y="8567"/>
                    <a:pt x="14506" y="8549"/>
                    <a:pt x="12952" y="8549"/>
                  </a:cubicBezTo>
                  <a:cubicBezTo>
                    <a:pt x="11244" y="8549"/>
                    <a:pt x="9535" y="8571"/>
                    <a:pt x="7836" y="8662"/>
                  </a:cubicBezTo>
                  <a:cubicBezTo>
                    <a:pt x="8156" y="6284"/>
                    <a:pt x="8023" y="3744"/>
                    <a:pt x="7784" y="1359"/>
                  </a:cubicBezTo>
                  <a:lnTo>
                    <a:pt x="7784" y="1359"/>
                  </a:lnTo>
                  <a:cubicBezTo>
                    <a:pt x="18429" y="1624"/>
                    <a:pt x="29094" y="1643"/>
                    <a:pt x="39751" y="1643"/>
                  </a:cubicBezTo>
                  <a:cubicBezTo>
                    <a:pt x="41537" y="1643"/>
                    <a:pt x="43323" y="1643"/>
                    <a:pt x="45109" y="1643"/>
                  </a:cubicBezTo>
                  <a:cubicBezTo>
                    <a:pt x="46349" y="1643"/>
                    <a:pt x="47588" y="1643"/>
                    <a:pt x="48827" y="1644"/>
                  </a:cubicBezTo>
                  <a:cubicBezTo>
                    <a:pt x="48889" y="1644"/>
                    <a:pt x="48889" y="1546"/>
                    <a:pt x="48827" y="1546"/>
                  </a:cubicBezTo>
                  <a:cubicBezTo>
                    <a:pt x="37863" y="1395"/>
                    <a:pt x="26881" y="1194"/>
                    <a:pt x="15909" y="1194"/>
                  </a:cubicBezTo>
                  <a:cubicBezTo>
                    <a:pt x="13195" y="1194"/>
                    <a:pt x="10482" y="1206"/>
                    <a:pt x="7770" y="1235"/>
                  </a:cubicBezTo>
                  <a:cubicBezTo>
                    <a:pt x="7740" y="928"/>
                    <a:pt x="7705" y="622"/>
                    <a:pt x="7671" y="320"/>
                  </a:cubicBezTo>
                  <a:cubicBezTo>
                    <a:pt x="7668" y="298"/>
                    <a:pt x="7661" y="282"/>
                    <a:pt x="7652" y="262"/>
                  </a:cubicBezTo>
                  <a:close/>
                  <a:moveTo>
                    <a:pt x="49497" y="9831"/>
                  </a:moveTo>
                  <a:lnTo>
                    <a:pt x="49497" y="9831"/>
                  </a:lnTo>
                  <a:cubicBezTo>
                    <a:pt x="49030" y="10253"/>
                    <a:pt x="48585" y="10718"/>
                    <a:pt x="48171" y="11189"/>
                  </a:cubicBezTo>
                  <a:cubicBezTo>
                    <a:pt x="48211" y="10736"/>
                    <a:pt x="48197" y="10279"/>
                    <a:pt x="48130" y="9833"/>
                  </a:cubicBezTo>
                  <a:lnTo>
                    <a:pt x="48130" y="9833"/>
                  </a:lnTo>
                  <a:cubicBezTo>
                    <a:pt x="48567" y="9837"/>
                    <a:pt x="49005" y="9841"/>
                    <a:pt x="49444" y="9845"/>
                  </a:cubicBezTo>
                  <a:cubicBezTo>
                    <a:pt x="49446" y="9845"/>
                    <a:pt x="49448" y="9845"/>
                    <a:pt x="49449" y="9845"/>
                  </a:cubicBezTo>
                  <a:cubicBezTo>
                    <a:pt x="49467" y="9845"/>
                    <a:pt x="49482" y="9837"/>
                    <a:pt x="49497" y="9831"/>
                  </a:cubicBezTo>
                  <a:close/>
                  <a:moveTo>
                    <a:pt x="7830" y="10062"/>
                  </a:moveTo>
                  <a:lnTo>
                    <a:pt x="7830" y="10062"/>
                  </a:lnTo>
                  <a:cubicBezTo>
                    <a:pt x="8562" y="10069"/>
                    <a:pt x="9291" y="10069"/>
                    <a:pt x="10023" y="10069"/>
                  </a:cubicBezTo>
                  <a:cubicBezTo>
                    <a:pt x="9982" y="10563"/>
                    <a:pt x="9998" y="11062"/>
                    <a:pt x="10056" y="11553"/>
                  </a:cubicBezTo>
                  <a:cubicBezTo>
                    <a:pt x="9307" y="11066"/>
                    <a:pt x="8573" y="10559"/>
                    <a:pt x="7830" y="10062"/>
                  </a:cubicBezTo>
                  <a:close/>
                  <a:moveTo>
                    <a:pt x="55154" y="3131"/>
                  </a:moveTo>
                  <a:cubicBezTo>
                    <a:pt x="54281" y="4391"/>
                    <a:pt x="53327" y="5578"/>
                    <a:pt x="52341" y="6763"/>
                  </a:cubicBezTo>
                  <a:cubicBezTo>
                    <a:pt x="52263" y="6855"/>
                    <a:pt x="52307" y="6968"/>
                    <a:pt x="52388" y="7010"/>
                  </a:cubicBezTo>
                  <a:cubicBezTo>
                    <a:pt x="52267" y="7046"/>
                    <a:pt x="52187" y="7201"/>
                    <a:pt x="52297" y="7322"/>
                  </a:cubicBezTo>
                  <a:cubicBezTo>
                    <a:pt x="53015" y="8093"/>
                    <a:pt x="53704" y="8871"/>
                    <a:pt x="54327" y="9720"/>
                  </a:cubicBezTo>
                  <a:cubicBezTo>
                    <a:pt x="54477" y="9925"/>
                    <a:pt x="54623" y="10133"/>
                    <a:pt x="54766" y="10344"/>
                  </a:cubicBezTo>
                  <a:cubicBezTo>
                    <a:pt x="55038" y="10745"/>
                    <a:pt x="55309" y="11147"/>
                    <a:pt x="55619" y="11521"/>
                  </a:cubicBezTo>
                  <a:cubicBezTo>
                    <a:pt x="54680" y="11481"/>
                    <a:pt x="53735" y="11456"/>
                    <a:pt x="52789" y="11456"/>
                  </a:cubicBezTo>
                  <a:cubicBezTo>
                    <a:pt x="51301" y="11456"/>
                    <a:pt x="49811" y="11517"/>
                    <a:pt x="48338" y="11674"/>
                  </a:cubicBezTo>
                  <a:cubicBezTo>
                    <a:pt x="48626" y="11401"/>
                    <a:pt x="48907" y="11115"/>
                    <a:pt x="49183" y="10819"/>
                  </a:cubicBezTo>
                  <a:cubicBezTo>
                    <a:pt x="49189" y="10850"/>
                    <a:pt x="49211" y="10877"/>
                    <a:pt x="49254" y="10877"/>
                  </a:cubicBezTo>
                  <a:cubicBezTo>
                    <a:pt x="49256" y="10877"/>
                    <a:pt x="49257" y="10877"/>
                    <a:pt x="49259" y="10877"/>
                  </a:cubicBezTo>
                  <a:cubicBezTo>
                    <a:pt x="51060" y="10817"/>
                    <a:pt x="52900" y="10738"/>
                    <a:pt x="54687" y="10515"/>
                  </a:cubicBezTo>
                  <a:cubicBezTo>
                    <a:pt x="54774" y="10503"/>
                    <a:pt x="54800" y="10404"/>
                    <a:pt x="54754" y="10352"/>
                  </a:cubicBezTo>
                  <a:cubicBezTo>
                    <a:pt x="54740" y="10336"/>
                    <a:pt x="54717" y="10328"/>
                    <a:pt x="54687" y="10328"/>
                  </a:cubicBezTo>
                  <a:cubicBezTo>
                    <a:pt x="52895" y="10348"/>
                    <a:pt x="51068" y="10521"/>
                    <a:pt x="49289" y="10706"/>
                  </a:cubicBezTo>
                  <a:cubicBezTo>
                    <a:pt x="49617" y="10344"/>
                    <a:pt x="49931" y="9967"/>
                    <a:pt x="50215" y="9584"/>
                  </a:cubicBezTo>
                  <a:cubicBezTo>
                    <a:pt x="50247" y="9540"/>
                    <a:pt x="50247" y="9499"/>
                    <a:pt x="50231" y="9464"/>
                  </a:cubicBezTo>
                  <a:cubicBezTo>
                    <a:pt x="50362" y="7446"/>
                    <a:pt x="50277" y="5398"/>
                    <a:pt x="50138" y="3361"/>
                  </a:cubicBezTo>
                  <a:lnTo>
                    <a:pt x="50138" y="3361"/>
                  </a:lnTo>
                  <a:cubicBezTo>
                    <a:pt x="50437" y="3374"/>
                    <a:pt x="50738" y="3380"/>
                    <a:pt x="51039" y="3380"/>
                  </a:cubicBezTo>
                  <a:cubicBezTo>
                    <a:pt x="52409" y="3380"/>
                    <a:pt x="53798" y="3259"/>
                    <a:pt x="55154" y="3131"/>
                  </a:cubicBezTo>
                  <a:close/>
                  <a:moveTo>
                    <a:pt x="4425" y="10854"/>
                  </a:moveTo>
                  <a:cubicBezTo>
                    <a:pt x="5770" y="10854"/>
                    <a:pt x="7111" y="10893"/>
                    <a:pt x="8470" y="10937"/>
                  </a:cubicBezTo>
                  <a:cubicBezTo>
                    <a:pt x="8811" y="11179"/>
                    <a:pt x="9164" y="11406"/>
                    <a:pt x="9527" y="11620"/>
                  </a:cubicBezTo>
                  <a:cubicBezTo>
                    <a:pt x="6502" y="11639"/>
                    <a:pt x="3471" y="11613"/>
                    <a:pt x="450" y="11748"/>
                  </a:cubicBezTo>
                  <a:cubicBezTo>
                    <a:pt x="740" y="11479"/>
                    <a:pt x="1028" y="11209"/>
                    <a:pt x="1314" y="10937"/>
                  </a:cubicBezTo>
                  <a:cubicBezTo>
                    <a:pt x="2359" y="10877"/>
                    <a:pt x="3393" y="10854"/>
                    <a:pt x="4425" y="10854"/>
                  </a:cubicBezTo>
                  <a:close/>
                  <a:moveTo>
                    <a:pt x="10877" y="0"/>
                  </a:moveTo>
                  <a:cubicBezTo>
                    <a:pt x="9723" y="0"/>
                    <a:pt x="8571" y="18"/>
                    <a:pt x="7424" y="69"/>
                  </a:cubicBezTo>
                  <a:cubicBezTo>
                    <a:pt x="7376" y="71"/>
                    <a:pt x="7348" y="101"/>
                    <a:pt x="7338" y="138"/>
                  </a:cubicBezTo>
                  <a:cubicBezTo>
                    <a:pt x="7276" y="166"/>
                    <a:pt x="7233" y="226"/>
                    <a:pt x="7239" y="320"/>
                  </a:cubicBezTo>
                  <a:cubicBezTo>
                    <a:pt x="7304" y="999"/>
                    <a:pt x="7356" y="1676"/>
                    <a:pt x="7398" y="2354"/>
                  </a:cubicBezTo>
                  <a:cubicBezTo>
                    <a:pt x="7416" y="2638"/>
                    <a:pt x="7432" y="2920"/>
                    <a:pt x="7447" y="3204"/>
                  </a:cubicBezTo>
                  <a:cubicBezTo>
                    <a:pt x="5628" y="3078"/>
                    <a:pt x="3800" y="2918"/>
                    <a:pt x="1979" y="2918"/>
                  </a:cubicBezTo>
                  <a:cubicBezTo>
                    <a:pt x="1966" y="2918"/>
                    <a:pt x="1954" y="2918"/>
                    <a:pt x="1942" y="2918"/>
                  </a:cubicBezTo>
                  <a:cubicBezTo>
                    <a:pt x="1875" y="2918"/>
                    <a:pt x="1880" y="3010"/>
                    <a:pt x="1942" y="3017"/>
                  </a:cubicBezTo>
                  <a:cubicBezTo>
                    <a:pt x="3769" y="3252"/>
                    <a:pt x="5621" y="3324"/>
                    <a:pt x="7458" y="3433"/>
                  </a:cubicBezTo>
                  <a:cubicBezTo>
                    <a:pt x="7481" y="3970"/>
                    <a:pt x="7500" y="4511"/>
                    <a:pt x="7502" y="5051"/>
                  </a:cubicBezTo>
                  <a:cubicBezTo>
                    <a:pt x="7514" y="6630"/>
                    <a:pt x="7348" y="8210"/>
                    <a:pt x="7384" y="9785"/>
                  </a:cubicBezTo>
                  <a:cubicBezTo>
                    <a:pt x="7384" y="9799"/>
                    <a:pt x="7389" y="9813"/>
                    <a:pt x="7394" y="9824"/>
                  </a:cubicBezTo>
                  <a:cubicBezTo>
                    <a:pt x="7354" y="9871"/>
                    <a:pt x="7350" y="9940"/>
                    <a:pt x="7378" y="9990"/>
                  </a:cubicBezTo>
                  <a:cubicBezTo>
                    <a:pt x="7370" y="10030"/>
                    <a:pt x="7378" y="10071"/>
                    <a:pt x="7414" y="10101"/>
                  </a:cubicBezTo>
                  <a:cubicBezTo>
                    <a:pt x="7636" y="10300"/>
                    <a:pt x="7867" y="10485"/>
                    <a:pt x="8100" y="10662"/>
                  </a:cubicBezTo>
                  <a:cubicBezTo>
                    <a:pt x="7130" y="10540"/>
                    <a:pt x="6135" y="10485"/>
                    <a:pt x="5139" y="10485"/>
                  </a:cubicBezTo>
                  <a:cubicBezTo>
                    <a:pt x="3934" y="10485"/>
                    <a:pt x="2726" y="10566"/>
                    <a:pt x="1557" y="10706"/>
                  </a:cubicBezTo>
                  <a:cubicBezTo>
                    <a:pt x="2593" y="9714"/>
                    <a:pt x="3611" y="8688"/>
                    <a:pt x="4586" y="7650"/>
                  </a:cubicBezTo>
                  <a:cubicBezTo>
                    <a:pt x="4658" y="7575"/>
                    <a:pt x="4651" y="7487"/>
                    <a:pt x="4609" y="7421"/>
                  </a:cubicBezTo>
                  <a:cubicBezTo>
                    <a:pt x="4632" y="7368"/>
                    <a:pt x="4630" y="7300"/>
                    <a:pt x="4581" y="7240"/>
                  </a:cubicBezTo>
                  <a:cubicBezTo>
                    <a:pt x="3295" y="5698"/>
                    <a:pt x="2056" y="4123"/>
                    <a:pt x="1072" y="2369"/>
                  </a:cubicBezTo>
                  <a:lnTo>
                    <a:pt x="1072" y="2369"/>
                  </a:lnTo>
                  <a:cubicBezTo>
                    <a:pt x="2543" y="2467"/>
                    <a:pt x="4061" y="2557"/>
                    <a:pt x="5557" y="2557"/>
                  </a:cubicBezTo>
                  <a:cubicBezTo>
                    <a:pt x="6106" y="2557"/>
                    <a:pt x="6652" y="2545"/>
                    <a:pt x="7191" y="2516"/>
                  </a:cubicBezTo>
                  <a:cubicBezTo>
                    <a:pt x="7297" y="2512"/>
                    <a:pt x="7348" y="2435"/>
                    <a:pt x="7348" y="2359"/>
                  </a:cubicBezTo>
                  <a:cubicBezTo>
                    <a:pt x="7348" y="2280"/>
                    <a:pt x="7295" y="2202"/>
                    <a:pt x="7191" y="2193"/>
                  </a:cubicBezTo>
                  <a:cubicBezTo>
                    <a:pt x="5909" y="2064"/>
                    <a:pt x="4587" y="2026"/>
                    <a:pt x="3273" y="2026"/>
                  </a:cubicBezTo>
                  <a:cubicBezTo>
                    <a:pt x="2494" y="2026"/>
                    <a:pt x="1718" y="2039"/>
                    <a:pt x="954" y="2055"/>
                  </a:cubicBezTo>
                  <a:cubicBezTo>
                    <a:pt x="917" y="2057"/>
                    <a:pt x="889" y="2069"/>
                    <a:pt x="865" y="2087"/>
                  </a:cubicBezTo>
                  <a:cubicBezTo>
                    <a:pt x="850" y="2083"/>
                    <a:pt x="836" y="2081"/>
                    <a:pt x="821" y="2081"/>
                  </a:cubicBezTo>
                  <a:cubicBezTo>
                    <a:pt x="711" y="2081"/>
                    <a:pt x="596" y="2199"/>
                    <a:pt x="668" y="2327"/>
                  </a:cubicBezTo>
                  <a:cubicBezTo>
                    <a:pt x="1672" y="4165"/>
                    <a:pt x="2799" y="5920"/>
                    <a:pt x="4277" y="7416"/>
                  </a:cubicBezTo>
                  <a:cubicBezTo>
                    <a:pt x="2845" y="8700"/>
                    <a:pt x="1451" y="10115"/>
                    <a:pt x="189" y="11565"/>
                  </a:cubicBezTo>
                  <a:cubicBezTo>
                    <a:pt x="132" y="11632"/>
                    <a:pt x="141" y="11706"/>
                    <a:pt x="179" y="11759"/>
                  </a:cubicBezTo>
                  <a:cubicBezTo>
                    <a:pt x="0" y="11777"/>
                    <a:pt x="0" y="12046"/>
                    <a:pt x="187" y="12050"/>
                  </a:cubicBezTo>
                  <a:cubicBezTo>
                    <a:pt x="1098" y="12075"/>
                    <a:pt x="2009" y="12084"/>
                    <a:pt x="2921" y="12084"/>
                  </a:cubicBezTo>
                  <a:cubicBezTo>
                    <a:pt x="5319" y="12084"/>
                    <a:pt x="7720" y="12018"/>
                    <a:pt x="10114" y="11988"/>
                  </a:cubicBezTo>
                  <a:cubicBezTo>
                    <a:pt x="10236" y="11986"/>
                    <a:pt x="10293" y="11891"/>
                    <a:pt x="10289" y="11796"/>
                  </a:cubicBezTo>
                  <a:cubicBezTo>
                    <a:pt x="10354" y="11782"/>
                    <a:pt x="10406" y="11734"/>
                    <a:pt x="10400" y="11642"/>
                  </a:cubicBezTo>
                  <a:cubicBezTo>
                    <a:pt x="10365" y="11117"/>
                    <a:pt x="10360" y="10595"/>
                    <a:pt x="10365" y="10069"/>
                  </a:cubicBezTo>
                  <a:cubicBezTo>
                    <a:pt x="16398" y="10055"/>
                    <a:pt x="22436" y="9821"/>
                    <a:pt x="28469" y="9791"/>
                  </a:cubicBezTo>
                  <a:cubicBezTo>
                    <a:pt x="30772" y="9779"/>
                    <a:pt x="33075" y="9773"/>
                    <a:pt x="35378" y="9773"/>
                  </a:cubicBezTo>
                  <a:cubicBezTo>
                    <a:pt x="39501" y="9773"/>
                    <a:pt x="43623" y="9793"/>
                    <a:pt x="47746" y="9831"/>
                  </a:cubicBezTo>
                  <a:cubicBezTo>
                    <a:pt x="47788" y="10471"/>
                    <a:pt x="47800" y="11099"/>
                    <a:pt x="47797" y="11738"/>
                  </a:cubicBezTo>
                  <a:cubicBezTo>
                    <a:pt x="47679" y="11781"/>
                    <a:pt x="47678" y="11969"/>
                    <a:pt x="47819" y="11969"/>
                  </a:cubicBezTo>
                  <a:cubicBezTo>
                    <a:pt x="47821" y="11969"/>
                    <a:pt x="47823" y="11969"/>
                    <a:pt x="47825" y="11969"/>
                  </a:cubicBezTo>
                  <a:cubicBezTo>
                    <a:pt x="49886" y="11918"/>
                    <a:pt x="51937" y="11842"/>
                    <a:pt x="53994" y="11842"/>
                  </a:cubicBezTo>
                  <a:cubicBezTo>
                    <a:pt x="54555" y="11842"/>
                    <a:pt x="55116" y="11847"/>
                    <a:pt x="55678" y="11861"/>
                  </a:cubicBezTo>
                  <a:cubicBezTo>
                    <a:pt x="55680" y="11861"/>
                    <a:pt x="55681" y="11861"/>
                    <a:pt x="55683" y="11861"/>
                  </a:cubicBezTo>
                  <a:cubicBezTo>
                    <a:pt x="55774" y="11861"/>
                    <a:pt x="55824" y="11802"/>
                    <a:pt x="55835" y="11734"/>
                  </a:cubicBezTo>
                  <a:cubicBezTo>
                    <a:pt x="55838" y="11734"/>
                    <a:pt x="55841" y="11734"/>
                    <a:pt x="55843" y="11734"/>
                  </a:cubicBezTo>
                  <a:cubicBezTo>
                    <a:pt x="55928" y="11734"/>
                    <a:pt x="56009" y="11638"/>
                    <a:pt x="55957" y="11551"/>
                  </a:cubicBezTo>
                  <a:cubicBezTo>
                    <a:pt x="54991" y="9919"/>
                    <a:pt x="53941" y="8372"/>
                    <a:pt x="52567" y="7053"/>
                  </a:cubicBezTo>
                  <a:cubicBezTo>
                    <a:pt x="52547" y="7035"/>
                    <a:pt x="52528" y="7024"/>
                    <a:pt x="52507" y="7014"/>
                  </a:cubicBezTo>
                  <a:cubicBezTo>
                    <a:pt x="52526" y="7008"/>
                    <a:pt x="52545" y="6998"/>
                    <a:pt x="52561" y="6982"/>
                  </a:cubicBezTo>
                  <a:cubicBezTo>
                    <a:pt x="53981" y="5721"/>
                    <a:pt x="55148" y="4153"/>
                    <a:pt x="56110" y="2521"/>
                  </a:cubicBezTo>
                  <a:cubicBezTo>
                    <a:pt x="56174" y="2407"/>
                    <a:pt x="56132" y="2306"/>
                    <a:pt x="56056" y="2244"/>
                  </a:cubicBezTo>
                  <a:cubicBezTo>
                    <a:pt x="56063" y="2145"/>
                    <a:pt x="55991" y="2055"/>
                    <a:pt x="55899" y="2022"/>
                  </a:cubicBezTo>
                  <a:cubicBezTo>
                    <a:pt x="55598" y="1916"/>
                    <a:pt x="55241" y="1884"/>
                    <a:pt x="54868" y="1884"/>
                  </a:cubicBezTo>
                  <a:cubicBezTo>
                    <a:pt x="54310" y="1884"/>
                    <a:pt x="53720" y="1956"/>
                    <a:pt x="53242" y="1958"/>
                  </a:cubicBezTo>
                  <a:cubicBezTo>
                    <a:pt x="52173" y="1960"/>
                    <a:pt x="51106" y="1964"/>
                    <a:pt x="50042" y="2029"/>
                  </a:cubicBezTo>
                  <a:cubicBezTo>
                    <a:pt x="50024" y="1805"/>
                    <a:pt x="50007" y="1581"/>
                    <a:pt x="49988" y="1357"/>
                  </a:cubicBezTo>
                  <a:cubicBezTo>
                    <a:pt x="50018" y="1357"/>
                    <a:pt x="50046" y="1358"/>
                    <a:pt x="50074" y="1358"/>
                  </a:cubicBezTo>
                  <a:cubicBezTo>
                    <a:pt x="50088" y="1358"/>
                    <a:pt x="50102" y="1358"/>
                    <a:pt x="50116" y="1357"/>
                  </a:cubicBezTo>
                  <a:cubicBezTo>
                    <a:pt x="50145" y="1357"/>
                    <a:pt x="50145" y="1312"/>
                    <a:pt x="50116" y="1312"/>
                  </a:cubicBezTo>
                  <a:cubicBezTo>
                    <a:pt x="50101" y="1312"/>
                    <a:pt x="50087" y="1312"/>
                    <a:pt x="50072" y="1312"/>
                  </a:cubicBezTo>
                  <a:cubicBezTo>
                    <a:pt x="50044" y="1312"/>
                    <a:pt x="50016" y="1312"/>
                    <a:pt x="49986" y="1312"/>
                  </a:cubicBezTo>
                  <a:cubicBezTo>
                    <a:pt x="49961" y="1008"/>
                    <a:pt x="49938" y="701"/>
                    <a:pt x="49915" y="396"/>
                  </a:cubicBezTo>
                  <a:cubicBezTo>
                    <a:pt x="49905" y="271"/>
                    <a:pt x="49801" y="208"/>
                    <a:pt x="49702" y="208"/>
                  </a:cubicBezTo>
                  <a:cubicBezTo>
                    <a:pt x="49655" y="208"/>
                    <a:pt x="49609" y="222"/>
                    <a:pt x="49575" y="251"/>
                  </a:cubicBezTo>
                  <a:cubicBezTo>
                    <a:pt x="49559" y="244"/>
                    <a:pt x="49541" y="240"/>
                    <a:pt x="49519" y="240"/>
                  </a:cubicBezTo>
                  <a:cubicBezTo>
                    <a:pt x="44720" y="129"/>
                    <a:pt x="39913" y="123"/>
                    <a:pt x="35108" y="123"/>
                  </a:cubicBezTo>
                  <a:cubicBezTo>
                    <a:pt x="34544" y="123"/>
                    <a:pt x="33980" y="123"/>
                    <a:pt x="33415" y="123"/>
                  </a:cubicBezTo>
                  <a:cubicBezTo>
                    <a:pt x="31745" y="123"/>
                    <a:pt x="30075" y="123"/>
                    <a:pt x="28405" y="117"/>
                  </a:cubicBezTo>
                  <a:cubicBezTo>
                    <a:pt x="24898" y="105"/>
                    <a:pt x="21388" y="97"/>
                    <a:pt x="17879" y="83"/>
                  </a:cubicBezTo>
                  <a:cubicBezTo>
                    <a:pt x="15553" y="72"/>
                    <a:pt x="13212" y="0"/>
                    <a:pt x="108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6"/>
            <p:cNvSpPr/>
            <p:nvPr/>
          </p:nvSpPr>
          <p:spPr>
            <a:xfrm>
              <a:off x="6567875" y="1666757"/>
              <a:ext cx="140325" cy="26375"/>
            </a:xfrm>
            <a:custGeom>
              <a:avLst/>
              <a:gdLst/>
              <a:ahLst/>
              <a:cxnLst/>
              <a:rect l="l" t="t" r="r" b="b"/>
              <a:pathLst>
                <a:path w="5613" h="1055" extrusionOk="0">
                  <a:moveTo>
                    <a:pt x="5613" y="1"/>
                  </a:moveTo>
                  <a:cubicBezTo>
                    <a:pt x="5613" y="1"/>
                    <a:pt x="5612" y="1"/>
                    <a:pt x="5612" y="1"/>
                  </a:cubicBezTo>
                  <a:lnTo>
                    <a:pt x="5612" y="1"/>
                  </a:lnTo>
                  <a:cubicBezTo>
                    <a:pt x="5612" y="1"/>
                    <a:pt x="5613" y="1"/>
                    <a:pt x="5613" y="1"/>
                  </a:cubicBezTo>
                  <a:close/>
                  <a:moveTo>
                    <a:pt x="5612" y="1"/>
                  </a:moveTo>
                  <a:lnTo>
                    <a:pt x="5612" y="1"/>
                  </a:lnTo>
                  <a:cubicBezTo>
                    <a:pt x="5154" y="215"/>
                    <a:pt x="4623" y="266"/>
                    <a:pt x="4083" y="266"/>
                  </a:cubicBezTo>
                  <a:cubicBezTo>
                    <a:pt x="3627" y="266"/>
                    <a:pt x="3165" y="230"/>
                    <a:pt x="2734" y="225"/>
                  </a:cubicBezTo>
                  <a:cubicBezTo>
                    <a:pt x="1822" y="213"/>
                    <a:pt x="910" y="199"/>
                    <a:pt x="0" y="140"/>
                  </a:cubicBezTo>
                  <a:lnTo>
                    <a:pt x="0" y="140"/>
                  </a:lnTo>
                  <a:cubicBezTo>
                    <a:pt x="24" y="444"/>
                    <a:pt x="44" y="749"/>
                    <a:pt x="65" y="1054"/>
                  </a:cubicBezTo>
                  <a:cubicBezTo>
                    <a:pt x="1767" y="878"/>
                    <a:pt x="3507" y="862"/>
                    <a:pt x="5213" y="790"/>
                  </a:cubicBezTo>
                  <a:cubicBezTo>
                    <a:pt x="5334" y="617"/>
                    <a:pt x="5456" y="446"/>
                    <a:pt x="5571" y="269"/>
                  </a:cubicBezTo>
                  <a:cubicBezTo>
                    <a:pt x="5503" y="186"/>
                    <a:pt x="5493" y="57"/>
                    <a:pt x="56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6"/>
            <p:cNvSpPr/>
            <p:nvPr/>
          </p:nvSpPr>
          <p:spPr>
            <a:xfrm>
              <a:off x="6524725" y="1871332"/>
              <a:ext cx="182100" cy="33275"/>
            </a:xfrm>
            <a:custGeom>
              <a:avLst/>
              <a:gdLst/>
              <a:ahLst/>
              <a:cxnLst/>
              <a:rect l="l" t="t" r="r" b="b"/>
              <a:pathLst>
                <a:path w="7284" h="1331" extrusionOk="0">
                  <a:moveTo>
                    <a:pt x="6430" y="1"/>
                  </a:moveTo>
                  <a:lnTo>
                    <a:pt x="6418" y="9"/>
                  </a:lnTo>
                  <a:cubicBezTo>
                    <a:pt x="6464" y="61"/>
                    <a:pt x="6438" y="160"/>
                    <a:pt x="6351" y="171"/>
                  </a:cubicBezTo>
                  <a:cubicBezTo>
                    <a:pt x="4564" y="395"/>
                    <a:pt x="2724" y="474"/>
                    <a:pt x="923" y="534"/>
                  </a:cubicBezTo>
                  <a:cubicBezTo>
                    <a:pt x="921" y="534"/>
                    <a:pt x="920" y="534"/>
                    <a:pt x="918" y="534"/>
                  </a:cubicBezTo>
                  <a:cubicBezTo>
                    <a:pt x="875" y="534"/>
                    <a:pt x="853" y="507"/>
                    <a:pt x="847" y="476"/>
                  </a:cubicBezTo>
                  <a:cubicBezTo>
                    <a:pt x="571" y="772"/>
                    <a:pt x="290" y="1058"/>
                    <a:pt x="1" y="1331"/>
                  </a:cubicBezTo>
                  <a:cubicBezTo>
                    <a:pt x="1475" y="1174"/>
                    <a:pt x="2965" y="1113"/>
                    <a:pt x="4453" y="1113"/>
                  </a:cubicBezTo>
                  <a:cubicBezTo>
                    <a:pt x="5399" y="1113"/>
                    <a:pt x="6344" y="1138"/>
                    <a:pt x="7283" y="1178"/>
                  </a:cubicBezTo>
                  <a:cubicBezTo>
                    <a:pt x="6971" y="804"/>
                    <a:pt x="6702" y="402"/>
                    <a:pt x="64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6"/>
            <p:cNvSpPr/>
            <p:nvPr/>
          </p:nvSpPr>
          <p:spPr>
            <a:xfrm>
              <a:off x="6548525" y="1691007"/>
              <a:ext cx="146650" cy="189400"/>
            </a:xfrm>
            <a:custGeom>
              <a:avLst/>
              <a:gdLst/>
              <a:ahLst/>
              <a:cxnLst/>
              <a:rect l="l" t="t" r="r" b="b"/>
              <a:pathLst>
                <a:path w="5866" h="7576" extrusionOk="0">
                  <a:moveTo>
                    <a:pt x="5866" y="1"/>
                  </a:moveTo>
                  <a:lnTo>
                    <a:pt x="5866" y="1"/>
                  </a:lnTo>
                  <a:cubicBezTo>
                    <a:pt x="4510" y="129"/>
                    <a:pt x="3121" y="250"/>
                    <a:pt x="1751" y="250"/>
                  </a:cubicBezTo>
                  <a:cubicBezTo>
                    <a:pt x="1450" y="250"/>
                    <a:pt x="1149" y="244"/>
                    <a:pt x="850" y="231"/>
                  </a:cubicBezTo>
                  <a:lnTo>
                    <a:pt x="850" y="231"/>
                  </a:lnTo>
                  <a:cubicBezTo>
                    <a:pt x="989" y="2268"/>
                    <a:pt x="1074" y="4316"/>
                    <a:pt x="943" y="6334"/>
                  </a:cubicBezTo>
                  <a:cubicBezTo>
                    <a:pt x="959" y="6369"/>
                    <a:pt x="959" y="6410"/>
                    <a:pt x="927" y="6454"/>
                  </a:cubicBezTo>
                  <a:cubicBezTo>
                    <a:pt x="643" y="6837"/>
                    <a:pt x="329" y="7214"/>
                    <a:pt x="1" y="7576"/>
                  </a:cubicBezTo>
                  <a:cubicBezTo>
                    <a:pt x="1780" y="7391"/>
                    <a:pt x="3607" y="7218"/>
                    <a:pt x="5399" y="7198"/>
                  </a:cubicBezTo>
                  <a:cubicBezTo>
                    <a:pt x="5429" y="7198"/>
                    <a:pt x="5452" y="7206"/>
                    <a:pt x="5466" y="7222"/>
                  </a:cubicBezTo>
                  <a:lnTo>
                    <a:pt x="5478" y="7214"/>
                  </a:lnTo>
                  <a:cubicBezTo>
                    <a:pt x="5335" y="7003"/>
                    <a:pt x="5189" y="6796"/>
                    <a:pt x="5039" y="6590"/>
                  </a:cubicBezTo>
                  <a:cubicBezTo>
                    <a:pt x="4415" y="5741"/>
                    <a:pt x="3727" y="4962"/>
                    <a:pt x="3009" y="4192"/>
                  </a:cubicBezTo>
                  <a:cubicBezTo>
                    <a:pt x="2898" y="4071"/>
                    <a:pt x="2979" y="3916"/>
                    <a:pt x="3099" y="3880"/>
                  </a:cubicBezTo>
                  <a:cubicBezTo>
                    <a:pt x="3019" y="3838"/>
                    <a:pt x="2975" y="3725"/>
                    <a:pt x="3053" y="3633"/>
                  </a:cubicBezTo>
                  <a:cubicBezTo>
                    <a:pt x="4039" y="2448"/>
                    <a:pt x="4993" y="1261"/>
                    <a:pt x="58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6"/>
            <p:cNvSpPr/>
            <p:nvPr/>
          </p:nvSpPr>
          <p:spPr>
            <a:xfrm>
              <a:off x="5507625" y="1823532"/>
              <a:ext cx="1058875" cy="33375"/>
            </a:xfrm>
            <a:custGeom>
              <a:avLst/>
              <a:gdLst/>
              <a:ahLst/>
              <a:cxnLst/>
              <a:rect l="l" t="t" r="r" b="b"/>
              <a:pathLst>
                <a:path w="42355" h="1335" extrusionOk="0">
                  <a:moveTo>
                    <a:pt x="42291" y="1"/>
                  </a:moveTo>
                  <a:lnTo>
                    <a:pt x="42147" y="10"/>
                  </a:lnTo>
                  <a:cubicBezTo>
                    <a:pt x="42147" y="68"/>
                    <a:pt x="42110" y="126"/>
                    <a:pt x="42036" y="126"/>
                  </a:cubicBezTo>
                  <a:cubicBezTo>
                    <a:pt x="35056" y="209"/>
                    <a:pt x="28072" y="243"/>
                    <a:pt x="21089" y="251"/>
                  </a:cubicBezTo>
                  <a:cubicBezTo>
                    <a:pt x="17638" y="255"/>
                    <a:pt x="14186" y="294"/>
                    <a:pt x="10735" y="329"/>
                  </a:cubicBezTo>
                  <a:cubicBezTo>
                    <a:pt x="8265" y="351"/>
                    <a:pt x="5779" y="438"/>
                    <a:pt x="3301" y="438"/>
                  </a:cubicBezTo>
                  <a:cubicBezTo>
                    <a:pt x="2253" y="438"/>
                    <a:pt x="1206" y="422"/>
                    <a:pt x="162" y="380"/>
                  </a:cubicBezTo>
                  <a:cubicBezTo>
                    <a:pt x="116" y="702"/>
                    <a:pt x="64" y="1021"/>
                    <a:pt x="0" y="1335"/>
                  </a:cubicBezTo>
                  <a:cubicBezTo>
                    <a:pt x="4216" y="1126"/>
                    <a:pt x="8442" y="1092"/>
                    <a:pt x="12667" y="1092"/>
                  </a:cubicBezTo>
                  <a:cubicBezTo>
                    <a:pt x="14637" y="1092"/>
                    <a:pt x="16608" y="1099"/>
                    <a:pt x="18576" y="1099"/>
                  </a:cubicBezTo>
                  <a:cubicBezTo>
                    <a:pt x="19323" y="1099"/>
                    <a:pt x="20070" y="1098"/>
                    <a:pt x="20817" y="1096"/>
                  </a:cubicBezTo>
                  <a:cubicBezTo>
                    <a:pt x="22426" y="1089"/>
                    <a:pt x="24036" y="1086"/>
                    <a:pt x="25645" y="1086"/>
                  </a:cubicBezTo>
                  <a:cubicBezTo>
                    <a:pt x="30473" y="1086"/>
                    <a:pt x="35301" y="1114"/>
                    <a:pt x="40127" y="1162"/>
                  </a:cubicBezTo>
                  <a:cubicBezTo>
                    <a:pt x="40165" y="1121"/>
                    <a:pt x="40223" y="1099"/>
                    <a:pt x="40280" y="1099"/>
                  </a:cubicBezTo>
                  <a:cubicBezTo>
                    <a:pt x="40335" y="1099"/>
                    <a:pt x="40389" y="1120"/>
                    <a:pt x="40422" y="1164"/>
                  </a:cubicBezTo>
                  <a:cubicBezTo>
                    <a:pt x="40836" y="1169"/>
                    <a:pt x="41251" y="1171"/>
                    <a:pt x="41667" y="1176"/>
                  </a:cubicBezTo>
                  <a:cubicBezTo>
                    <a:pt x="41678" y="1122"/>
                    <a:pt x="41718" y="1074"/>
                    <a:pt x="41792" y="1072"/>
                  </a:cubicBezTo>
                  <a:cubicBezTo>
                    <a:pt x="41911" y="1068"/>
                    <a:pt x="42032" y="1062"/>
                    <a:pt x="42152" y="1060"/>
                  </a:cubicBezTo>
                  <a:lnTo>
                    <a:pt x="42235" y="1060"/>
                  </a:lnTo>
                  <a:cubicBezTo>
                    <a:pt x="42267" y="1033"/>
                    <a:pt x="42302" y="1003"/>
                    <a:pt x="42336" y="975"/>
                  </a:cubicBezTo>
                  <a:cubicBezTo>
                    <a:pt x="42341" y="971"/>
                    <a:pt x="42350" y="971"/>
                    <a:pt x="42355" y="966"/>
                  </a:cubicBezTo>
                  <a:cubicBezTo>
                    <a:pt x="42329" y="645"/>
                    <a:pt x="42309" y="322"/>
                    <a:pt x="42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6"/>
            <p:cNvSpPr/>
            <p:nvPr/>
          </p:nvSpPr>
          <p:spPr>
            <a:xfrm>
              <a:off x="5510900" y="1646382"/>
              <a:ext cx="1054000" cy="182950"/>
            </a:xfrm>
            <a:custGeom>
              <a:avLst/>
              <a:gdLst/>
              <a:ahLst/>
              <a:cxnLst/>
              <a:rect l="l" t="t" r="r" b="b"/>
              <a:pathLst>
                <a:path w="42160" h="7318" extrusionOk="0">
                  <a:moveTo>
                    <a:pt x="41226" y="1"/>
                  </a:moveTo>
                  <a:lnTo>
                    <a:pt x="41044" y="201"/>
                  </a:lnTo>
                  <a:cubicBezTo>
                    <a:pt x="41106" y="201"/>
                    <a:pt x="41106" y="299"/>
                    <a:pt x="41044" y="299"/>
                  </a:cubicBezTo>
                  <a:cubicBezTo>
                    <a:pt x="39805" y="298"/>
                    <a:pt x="38566" y="298"/>
                    <a:pt x="37326" y="298"/>
                  </a:cubicBezTo>
                  <a:cubicBezTo>
                    <a:pt x="35540" y="298"/>
                    <a:pt x="33754" y="298"/>
                    <a:pt x="31968" y="298"/>
                  </a:cubicBezTo>
                  <a:cubicBezTo>
                    <a:pt x="21311" y="298"/>
                    <a:pt x="10646" y="279"/>
                    <a:pt x="1" y="14"/>
                  </a:cubicBezTo>
                  <a:lnTo>
                    <a:pt x="1" y="14"/>
                  </a:lnTo>
                  <a:cubicBezTo>
                    <a:pt x="241" y="2400"/>
                    <a:pt x="373" y="4939"/>
                    <a:pt x="54" y="7317"/>
                  </a:cubicBezTo>
                  <a:cubicBezTo>
                    <a:pt x="1748" y="7226"/>
                    <a:pt x="3450" y="7204"/>
                    <a:pt x="5153" y="7204"/>
                  </a:cubicBezTo>
                  <a:cubicBezTo>
                    <a:pt x="6697" y="7204"/>
                    <a:pt x="8242" y="7222"/>
                    <a:pt x="9782" y="7222"/>
                  </a:cubicBezTo>
                  <a:cubicBezTo>
                    <a:pt x="10056" y="7222"/>
                    <a:pt x="10330" y="7221"/>
                    <a:pt x="10604" y="7220"/>
                  </a:cubicBezTo>
                  <a:cubicBezTo>
                    <a:pt x="14055" y="7207"/>
                    <a:pt x="17507" y="7198"/>
                    <a:pt x="20958" y="7154"/>
                  </a:cubicBezTo>
                  <a:cubicBezTo>
                    <a:pt x="27941" y="7061"/>
                    <a:pt x="34923" y="6997"/>
                    <a:pt x="41905" y="6981"/>
                  </a:cubicBezTo>
                  <a:cubicBezTo>
                    <a:pt x="41979" y="6981"/>
                    <a:pt x="42016" y="7038"/>
                    <a:pt x="42016" y="7096"/>
                  </a:cubicBezTo>
                  <a:lnTo>
                    <a:pt x="42160" y="7087"/>
                  </a:lnTo>
                  <a:cubicBezTo>
                    <a:pt x="42016" y="4732"/>
                    <a:pt x="41993" y="2367"/>
                    <a:pt x="41826" y="12"/>
                  </a:cubicBezTo>
                  <a:cubicBezTo>
                    <a:pt x="41621" y="8"/>
                    <a:pt x="41458" y="3"/>
                    <a:pt x="412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6"/>
            <p:cNvSpPr/>
            <p:nvPr/>
          </p:nvSpPr>
          <p:spPr>
            <a:xfrm>
              <a:off x="5507625" y="1619307"/>
              <a:ext cx="1048900" cy="32125"/>
            </a:xfrm>
            <a:custGeom>
              <a:avLst/>
              <a:gdLst/>
              <a:ahLst/>
              <a:cxnLst/>
              <a:rect l="l" t="t" r="r" b="b"/>
              <a:pathLst>
                <a:path w="41956" h="1285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20"/>
                    <a:pt x="16" y="36"/>
                    <a:pt x="19" y="58"/>
                  </a:cubicBezTo>
                  <a:cubicBezTo>
                    <a:pt x="53" y="361"/>
                    <a:pt x="88" y="666"/>
                    <a:pt x="118" y="973"/>
                  </a:cubicBezTo>
                  <a:cubicBezTo>
                    <a:pt x="2830" y="944"/>
                    <a:pt x="5543" y="932"/>
                    <a:pt x="8257" y="932"/>
                  </a:cubicBezTo>
                  <a:cubicBezTo>
                    <a:pt x="19229" y="932"/>
                    <a:pt x="30211" y="1133"/>
                    <a:pt x="41175" y="1284"/>
                  </a:cubicBezTo>
                  <a:lnTo>
                    <a:pt x="41357" y="1084"/>
                  </a:lnTo>
                  <a:lnTo>
                    <a:pt x="41357" y="1063"/>
                  </a:lnTo>
                  <a:cubicBezTo>
                    <a:pt x="41589" y="1060"/>
                    <a:pt x="41750" y="1056"/>
                    <a:pt x="41955" y="1052"/>
                  </a:cubicBezTo>
                  <a:cubicBezTo>
                    <a:pt x="41937" y="788"/>
                    <a:pt x="41900" y="527"/>
                    <a:pt x="41877" y="264"/>
                  </a:cubicBezTo>
                  <a:cubicBezTo>
                    <a:pt x="41872" y="264"/>
                    <a:pt x="41870" y="266"/>
                    <a:pt x="41867" y="266"/>
                  </a:cubicBezTo>
                  <a:cubicBezTo>
                    <a:pt x="40259" y="286"/>
                    <a:pt x="38650" y="294"/>
                    <a:pt x="37041" y="294"/>
                  </a:cubicBezTo>
                  <a:cubicBezTo>
                    <a:pt x="31612" y="294"/>
                    <a:pt x="26179" y="204"/>
                    <a:pt x="20753" y="165"/>
                  </a:cubicBezTo>
                  <a:cubicBezTo>
                    <a:pt x="17246" y="137"/>
                    <a:pt x="13736" y="109"/>
                    <a:pt x="10226" y="86"/>
                  </a:cubicBezTo>
                  <a:cubicBezTo>
                    <a:pt x="9913" y="84"/>
                    <a:pt x="9600" y="83"/>
                    <a:pt x="9287" y="83"/>
                  </a:cubicBezTo>
                  <a:cubicBezTo>
                    <a:pt x="7780" y="83"/>
                    <a:pt x="6267" y="101"/>
                    <a:pt x="4755" y="101"/>
                  </a:cubicBezTo>
                  <a:cubicBezTo>
                    <a:pt x="3167" y="101"/>
                    <a:pt x="1580" y="8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6"/>
            <p:cNvSpPr/>
            <p:nvPr/>
          </p:nvSpPr>
          <p:spPr>
            <a:xfrm>
              <a:off x="6519550" y="1858532"/>
              <a:ext cx="34225" cy="33950"/>
            </a:xfrm>
            <a:custGeom>
              <a:avLst/>
              <a:gdLst/>
              <a:ahLst/>
              <a:cxnLst/>
              <a:rect l="l" t="t" r="r" b="b"/>
              <a:pathLst>
                <a:path w="1369" h="1358" extrusionOk="0">
                  <a:moveTo>
                    <a:pt x="1368" y="0"/>
                  </a:moveTo>
                  <a:lnTo>
                    <a:pt x="1368" y="0"/>
                  </a:lnTo>
                  <a:cubicBezTo>
                    <a:pt x="1353" y="6"/>
                    <a:pt x="1338" y="14"/>
                    <a:pt x="1320" y="14"/>
                  </a:cubicBezTo>
                  <a:cubicBezTo>
                    <a:pt x="1319" y="14"/>
                    <a:pt x="1317" y="14"/>
                    <a:pt x="1315" y="14"/>
                  </a:cubicBezTo>
                  <a:cubicBezTo>
                    <a:pt x="876" y="10"/>
                    <a:pt x="438" y="6"/>
                    <a:pt x="1" y="2"/>
                  </a:cubicBezTo>
                  <a:lnTo>
                    <a:pt x="1" y="2"/>
                  </a:lnTo>
                  <a:cubicBezTo>
                    <a:pt x="68" y="448"/>
                    <a:pt x="82" y="905"/>
                    <a:pt x="42" y="1358"/>
                  </a:cubicBezTo>
                  <a:cubicBezTo>
                    <a:pt x="456" y="887"/>
                    <a:pt x="901" y="422"/>
                    <a:pt x="1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6"/>
            <p:cNvSpPr/>
            <p:nvPr/>
          </p:nvSpPr>
          <p:spPr>
            <a:xfrm>
              <a:off x="5512050" y="1864282"/>
              <a:ext cx="55700" cy="37325"/>
            </a:xfrm>
            <a:custGeom>
              <a:avLst/>
              <a:gdLst/>
              <a:ahLst/>
              <a:cxnLst/>
              <a:rect l="l" t="t" r="r" b="b"/>
              <a:pathLst>
                <a:path w="2228" h="1493" extrusionOk="0">
                  <a:moveTo>
                    <a:pt x="1" y="1"/>
                  </a:moveTo>
                  <a:cubicBezTo>
                    <a:pt x="744" y="498"/>
                    <a:pt x="1478" y="1005"/>
                    <a:pt x="2227" y="1492"/>
                  </a:cubicBezTo>
                  <a:cubicBezTo>
                    <a:pt x="2169" y="1001"/>
                    <a:pt x="2153" y="502"/>
                    <a:pt x="2194" y="8"/>
                  </a:cubicBezTo>
                  <a:cubicBezTo>
                    <a:pt x="1462" y="8"/>
                    <a:pt x="733" y="8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6"/>
            <p:cNvSpPr/>
            <p:nvPr/>
          </p:nvSpPr>
          <p:spPr>
            <a:xfrm>
              <a:off x="5327575" y="1884107"/>
              <a:ext cx="226950" cy="22350"/>
            </a:xfrm>
            <a:custGeom>
              <a:avLst/>
              <a:gdLst/>
              <a:ahLst/>
              <a:cxnLst/>
              <a:rect l="l" t="t" r="r" b="b"/>
              <a:pathLst>
                <a:path w="9078" h="894" extrusionOk="0">
                  <a:moveTo>
                    <a:pt x="3975" y="0"/>
                  </a:moveTo>
                  <a:cubicBezTo>
                    <a:pt x="2943" y="0"/>
                    <a:pt x="1909" y="23"/>
                    <a:pt x="864" y="83"/>
                  </a:cubicBezTo>
                  <a:cubicBezTo>
                    <a:pt x="578" y="355"/>
                    <a:pt x="290" y="625"/>
                    <a:pt x="0" y="894"/>
                  </a:cubicBezTo>
                  <a:cubicBezTo>
                    <a:pt x="3021" y="759"/>
                    <a:pt x="6052" y="785"/>
                    <a:pt x="9077" y="766"/>
                  </a:cubicBezTo>
                  <a:cubicBezTo>
                    <a:pt x="8714" y="552"/>
                    <a:pt x="8361" y="325"/>
                    <a:pt x="8020" y="83"/>
                  </a:cubicBezTo>
                  <a:cubicBezTo>
                    <a:pt x="6661" y="39"/>
                    <a:pt x="5320" y="0"/>
                    <a:pt x="39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6"/>
            <p:cNvSpPr/>
            <p:nvPr/>
          </p:nvSpPr>
          <p:spPr>
            <a:xfrm>
              <a:off x="5343100" y="1671632"/>
              <a:ext cx="175725" cy="208775"/>
            </a:xfrm>
            <a:custGeom>
              <a:avLst/>
              <a:gdLst/>
              <a:ahLst/>
              <a:cxnLst/>
              <a:rect l="l" t="t" r="r" b="b"/>
              <a:pathLst>
                <a:path w="7029" h="8351" extrusionOk="0">
                  <a:moveTo>
                    <a:pt x="6327" y="0"/>
                  </a:moveTo>
                  <a:lnTo>
                    <a:pt x="6276" y="4"/>
                  </a:lnTo>
                  <a:cubicBezTo>
                    <a:pt x="6276" y="80"/>
                    <a:pt x="6226" y="157"/>
                    <a:pt x="6119" y="161"/>
                  </a:cubicBezTo>
                  <a:cubicBezTo>
                    <a:pt x="5580" y="190"/>
                    <a:pt x="5034" y="202"/>
                    <a:pt x="4486" y="202"/>
                  </a:cubicBezTo>
                  <a:cubicBezTo>
                    <a:pt x="2990" y="202"/>
                    <a:pt x="1472" y="112"/>
                    <a:pt x="1" y="14"/>
                  </a:cubicBezTo>
                  <a:lnTo>
                    <a:pt x="1" y="14"/>
                  </a:lnTo>
                  <a:cubicBezTo>
                    <a:pt x="985" y="1768"/>
                    <a:pt x="2224" y="3343"/>
                    <a:pt x="3510" y="4885"/>
                  </a:cubicBezTo>
                  <a:cubicBezTo>
                    <a:pt x="3559" y="4945"/>
                    <a:pt x="3561" y="5013"/>
                    <a:pt x="3538" y="5066"/>
                  </a:cubicBezTo>
                  <a:cubicBezTo>
                    <a:pt x="3580" y="5132"/>
                    <a:pt x="3586" y="5220"/>
                    <a:pt x="3514" y="5295"/>
                  </a:cubicBezTo>
                  <a:cubicBezTo>
                    <a:pt x="2540" y="6333"/>
                    <a:pt x="1522" y="7359"/>
                    <a:pt x="486" y="8351"/>
                  </a:cubicBezTo>
                  <a:cubicBezTo>
                    <a:pt x="1655" y="8211"/>
                    <a:pt x="2863" y="8130"/>
                    <a:pt x="4068" y="8130"/>
                  </a:cubicBezTo>
                  <a:cubicBezTo>
                    <a:pt x="5064" y="8130"/>
                    <a:pt x="6059" y="8185"/>
                    <a:pt x="7029" y="8307"/>
                  </a:cubicBezTo>
                  <a:cubicBezTo>
                    <a:pt x="6796" y="8130"/>
                    <a:pt x="6565" y="7945"/>
                    <a:pt x="6343" y="7746"/>
                  </a:cubicBezTo>
                  <a:cubicBezTo>
                    <a:pt x="6307" y="7716"/>
                    <a:pt x="6299" y="7675"/>
                    <a:pt x="6306" y="7635"/>
                  </a:cubicBezTo>
                  <a:cubicBezTo>
                    <a:pt x="6278" y="7585"/>
                    <a:pt x="6283" y="7516"/>
                    <a:pt x="6323" y="7470"/>
                  </a:cubicBezTo>
                  <a:cubicBezTo>
                    <a:pt x="6318" y="7458"/>
                    <a:pt x="6313" y="7444"/>
                    <a:pt x="6313" y="7430"/>
                  </a:cubicBezTo>
                  <a:cubicBezTo>
                    <a:pt x="6276" y="5855"/>
                    <a:pt x="6443" y="4275"/>
                    <a:pt x="6431" y="2696"/>
                  </a:cubicBezTo>
                  <a:cubicBezTo>
                    <a:pt x="6429" y="2156"/>
                    <a:pt x="6410" y="1616"/>
                    <a:pt x="6387" y="1078"/>
                  </a:cubicBezTo>
                  <a:cubicBezTo>
                    <a:pt x="4550" y="969"/>
                    <a:pt x="2697" y="897"/>
                    <a:pt x="871" y="662"/>
                  </a:cubicBezTo>
                  <a:cubicBezTo>
                    <a:pt x="808" y="655"/>
                    <a:pt x="804" y="563"/>
                    <a:pt x="871" y="563"/>
                  </a:cubicBezTo>
                  <a:cubicBezTo>
                    <a:pt x="883" y="563"/>
                    <a:pt x="895" y="563"/>
                    <a:pt x="908" y="563"/>
                  </a:cubicBezTo>
                  <a:cubicBezTo>
                    <a:pt x="2729" y="563"/>
                    <a:pt x="4556" y="723"/>
                    <a:pt x="6375" y="849"/>
                  </a:cubicBezTo>
                  <a:cubicBezTo>
                    <a:pt x="6361" y="565"/>
                    <a:pt x="6345" y="283"/>
                    <a:pt x="6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1" name="Google Shape;1381;p46"/>
          <p:cNvSpPr txBox="1">
            <a:spLocks noGrp="1"/>
          </p:cNvSpPr>
          <p:nvPr>
            <p:ph type="title"/>
          </p:nvPr>
        </p:nvSpPr>
        <p:spPr>
          <a:xfrm>
            <a:off x="2715675" y="805430"/>
            <a:ext cx="3712500" cy="5262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Asas</a:t>
            </a:r>
            <a:r>
              <a:rPr lang="en-US" dirty="0" smtClean="0"/>
              <a:t> - </a:t>
            </a:r>
            <a:r>
              <a:rPr lang="en-US" dirty="0" err="1" smtClean="0"/>
              <a:t>Asas</a:t>
            </a:r>
            <a:endParaRPr dirty="0"/>
          </a:p>
        </p:txBody>
      </p:sp>
      <p:sp>
        <p:nvSpPr>
          <p:cNvPr id="1382" name="Google Shape;1382;p46"/>
          <p:cNvSpPr txBox="1">
            <a:spLocks noGrp="1"/>
          </p:cNvSpPr>
          <p:nvPr>
            <p:ph type="title" idx="2"/>
          </p:nvPr>
        </p:nvSpPr>
        <p:spPr>
          <a:xfrm>
            <a:off x="713184" y="2534470"/>
            <a:ext cx="2496300" cy="30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smtClean="0"/>
              <a:t>1.Asas Tut </a:t>
            </a:r>
            <a:r>
              <a:rPr lang="en-US" sz="1400" dirty="0" err="1" smtClean="0"/>
              <a:t>Wuri</a:t>
            </a:r>
            <a:r>
              <a:rPr lang="en-US" sz="1400" dirty="0" smtClean="0"/>
              <a:t> </a:t>
            </a:r>
            <a:r>
              <a:rPr lang="en-US" sz="1400" dirty="0" err="1" smtClean="0"/>
              <a:t>Handayani</a:t>
            </a:r>
            <a:endParaRPr sz="1400" dirty="0"/>
          </a:p>
        </p:txBody>
      </p:sp>
      <p:sp>
        <p:nvSpPr>
          <p:cNvPr id="1383" name="Google Shape;1383;p46"/>
          <p:cNvSpPr txBox="1">
            <a:spLocks noGrp="1"/>
          </p:cNvSpPr>
          <p:nvPr>
            <p:ph type="subTitle" idx="1"/>
          </p:nvPr>
        </p:nvSpPr>
        <p:spPr>
          <a:xfrm>
            <a:off x="701602" y="3592286"/>
            <a:ext cx="2496300" cy="47654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 smtClean="0"/>
              <a:t>Mengandung</a:t>
            </a:r>
            <a:r>
              <a:rPr lang="en-US" sz="1200" dirty="0" smtClean="0"/>
              <a:t> </a:t>
            </a:r>
            <a:r>
              <a:rPr lang="en-US" sz="1200" dirty="0" err="1" smtClean="0"/>
              <a:t>arti</a:t>
            </a:r>
            <a:r>
              <a:rPr lang="en-US" sz="1200" dirty="0" smtClean="0"/>
              <a:t> </a:t>
            </a:r>
            <a:r>
              <a:rPr lang="en-US" sz="1200" dirty="0" err="1" smtClean="0"/>
              <a:t>pendidik</a:t>
            </a:r>
            <a:r>
              <a:rPr lang="en-US" sz="1200" dirty="0" smtClean="0"/>
              <a:t> </a:t>
            </a:r>
            <a:r>
              <a:rPr lang="en-US" sz="1200" dirty="0" err="1" smtClean="0"/>
              <a:t>dengan</a:t>
            </a:r>
            <a:r>
              <a:rPr lang="en-US" sz="1200" dirty="0" smtClean="0"/>
              <a:t> </a:t>
            </a:r>
            <a:r>
              <a:rPr lang="en-US" sz="1200" dirty="0" err="1" smtClean="0"/>
              <a:t>kewibawaan</a:t>
            </a:r>
            <a:r>
              <a:rPr lang="en-US" sz="1200" dirty="0" smtClean="0"/>
              <a:t> yang </a:t>
            </a:r>
            <a:r>
              <a:rPr lang="en-US" sz="1200" dirty="0" err="1" smtClean="0"/>
              <a:t>dimiliki</a:t>
            </a:r>
            <a:r>
              <a:rPr lang="en-US" sz="1200" dirty="0" smtClean="0"/>
              <a:t> </a:t>
            </a:r>
            <a:r>
              <a:rPr lang="en-US" sz="1200" dirty="0" err="1" smtClean="0"/>
              <a:t>mengikuti</a:t>
            </a:r>
            <a:r>
              <a:rPr lang="en-US" sz="1200" dirty="0" smtClean="0"/>
              <a:t> </a:t>
            </a:r>
            <a:r>
              <a:rPr lang="en-US" sz="1200" dirty="0" err="1" smtClean="0"/>
              <a:t>dari</a:t>
            </a:r>
            <a:r>
              <a:rPr lang="en-US" sz="1200" dirty="0" smtClean="0"/>
              <a:t> </a:t>
            </a:r>
            <a:r>
              <a:rPr lang="en-US" sz="1200" dirty="0" err="1" smtClean="0"/>
              <a:t>belakang</a:t>
            </a:r>
            <a:r>
              <a:rPr lang="en-US" sz="1200" dirty="0"/>
              <a:t> </a:t>
            </a:r>
            <a:r>
              <a:rPr lang="en-US" sz="1200" dirty="0" err="1" smtClean="0"/>
              <a:t>dan</a:t>
            </a:r>
            <a:r>
              <a:rPr lang="en-US" sz="1200" dirty="0" smtClean="0"/>
              <a:t> </a:t>
            </a:r>
            <a:r>
              <a:rPr lang="en-US" sz="1200" dirty="0" err="1" smtClean="0"/>
              <a:t>memberi</a:t>
            </a:r>
            <a:r>
              <a:rPr lang="en-US" sz="1200" dirty="0" smtClean="0"/>
              <a:t> </a:t>
            </a:r>
            <a:r>
              <a:rPr lang="en-US" sz="1200" dirty="0" err="1" smtClean="0"/>
              <a:t>pengaruh,membiarkan</a:t>
            </a:r>
            <a:r>
              <a:rPr lang="en-US" sz="1200" dirty="0" smtClean="0"/>
              <a:t> </a:t>
            </a:r>
            <a:r>
              <a:rPr lang="en-US" sz="1200" dirty="0" err="1" smtClean="0"/>
              <a:t>anak</a:t>
            </a:r>
            <a:r>
              <a:rPr lang="en-US" sz="1200" dirty="0" smtClean="0"/>
              <a:t> </a:t>
            </a:r>
            <a:r>
              <a:rPr lang="en-US" sz="1200" dirty="0" err="1" smtClean="0"/>
              <a:t>mencari</a:t>
            </a:r>
            <a:r>
              <a:rPr lang="en-US" sz="1200" dirty="0" smtClean="0"/>
              <a:t> </a:t>
            </a:r>
            <a:r>
              <a:rPr lang="en-US" sz="1200" dirty="0" err="1" smtClean="0"/>
              <a:t>jalan</a:t>
            </a:r>
            <a:r>
              <a:rPr lang="en-US" sz="1200" dirty="0" smtClean="0"/>
              <a:t> </a:t>
            </a:r>
            <a:r>
              <a:rPr lang="en-US" sz="1200" dirty="0" err="1" smtClean="0"/>
              <a:t>sendiri,dan</a:t>
            </a:r>
            <a:r>
              <a:rPr lang="en-US" sz="1200" dirty="0" smtClean="0"/>
              <a:t> </a:t>
            </a:r>
            <a:r>
              <a:rPr lang="en-US" sz="1200" dirty="0" err="1" smtClean="0"/>
              <a:t>bila</a:t>
            </a:r>
            <a:r>
              <a:rPr lang="en-US" sz="1200" dirty="0" smtClean="0"/>
              <a:t> </a:t>
            </a:r>
            <a:r>
              <a:rPr lang="en-US" sz="1200" dirty="0" err="1" smtClean="0"/>
              <a:t>anak</a:t>
            </a:r>
            <a:r>
              <a:rPr lang="en-US" sz="1200" dirty="0" smtClean="0"/>
              <a:t> </a:t>
            </a:r>
            <a:r>
              <a:rPr lang="en-US" sz="1200" dirty="0" err="1" smtClean="0"/>
              <a:t>melakukan</a:t>
            </a:r>
            <a:r>
              <a:rPr lang="en-US" sz="1200" dirty="0" smtClean="0"/>
              <a:t> </a:t>
            </a:r>
            <a:r>
              <a:rPr lang="en-US" sz="1200" dirty="0" err="1" smtClean="0"/>
              <a:t>kesalahan</a:t>
            </a:r>
            <a:r>
              <a:rPr lang="en-US" sz="1200" dirty="0" smtClean="0"/>
              <a:t> </a:t>
            </a:r>
            <a:r>
              <a:rPr lang="en-US" sz="1200" dirty="0" err="1" smtClean="0"/>
              <a:t>baru</a:t>
            </a:r>
            <a:r>
              <a:rPr lang="en-US" sz="1200" dirty="0" smtClean="0"/>
              <a:t> </a:t>
            </a:r>
            <a:r>
              <a:rPr lang="en-US" sz="1200" dirty="0" err="1" smtClean="0"/>
              <a:t>pendidik</a:t>
            </a:r>
            <a:r>
              <a:rPr lang="en-US" sz="1200" dirty="0" smtClean="0"/>
              <a:t> </a:t>
            </a:r>
            <a:r>
              <a:rPr lang="en-US" sz="1200" dirty="0" err="1" smtClean="0"/>
              <a:t>membantunya</a:t>
            </a:r>
            <a:endParaRPr sz="1200" dirty="0"/>
          </a:p>
        </p:txBody>
      </p:sp>
      <p:sp>
        <p:nvSpPr>
          <p:cNvPr id="1384" name="Google Shape;1384;p46"/>
          <p:cNvSpPr txBox="1">
            <a:spLocks noGrp="1"/>
          </p:cNvSpPr>
          <p:nvPr>
            <p:ph type="title" idx="3"/>
          </p:nvPr>
        </p:nvSpPr>
        <p:spPr>
          <a:xfrm>
            <a:off x="3353772" y="2534470"/>
            <a:ext cx="2496300" cy="30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smtClean="0"/>
              <a:t>2.Asas </a:t>
            </a:r>
            <a:r>
              <a:rPr lang="en-US" sz="1200" dirty="0" err="1" smtClean="0"/>
              <a:t>Belajar</a:t>
            </a:r>
            <a:r>
              <a:rPr lang="en-US" sz="1200" dirty="0" smtClean="0"/>
              <a:t> </a:t>
            </a:r>
            <a:r>
              <a:rPr lang="en-US" sz="1200" dirty="0" err="1" smtClean="0"/>
              <a:t>Sepanjang</a:t>
            </a:r>
            <a:r>
              <a:rPr lang="en-US" sz="1200" dirty="0" smtClean="0"/>
              <a:t> Hayat</a:t>
            </a:r>
            <a:endParaRPr sz="1200" dirty="0"/>
          </a:p>
        </p:txBody>
      </p:sp>
      <p:sp>
        <p:nvSpPr>
          <p:cNvPr id="1385" name="Google Shape;1385;p46"/>
          <p:cNvSpPr txBox="1">
            <a:spLocks noGrp="1"/>
          </p:cNvSpPr>
          <p:nvPr>
            <p:ph type="subTitle" idx="4"/>
          </p:nvPr>
        </p:nvSpPr>
        <p:spPr>
          <a:xfrm>
            <a:off x="3324977" y="3013800"/>
            <a:ext cx="2496000" cy="11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pandang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lain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seumur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(long life education) </a:t>
            </a:r>
            <a:endParaRPr dirty="0"/>
          </a:p>
        </p:txBody>
      </p:sp>
      <p:sp>
        <p:nvSpPr>
          <p:cNvPr id="1386" name="Google Shape;1386;p46"/>
          <p:cNvSpPr txBox="1">
            <a:spLocks noGrp="1"/>
          </p:cNvSpPr>
          <p:nvPr>
            <p:ph type="title" idx="5"/>
          </p:nvPr>
        </p:nvSpPr>
        <p:spPr>
          <a:xfrm>
            <a:off x="5986995" y="2534469"/>
            <a:ext cx="2496300" cy="30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smtClean="0"/>
              <a:t>3.Asas </a:t>
            </a:r>
            <a:r>
              <a:rPr lang="en-US" sz="1200" dirty="0" err="1" smtClean="0"/>
              <a:t>Kemandirian</a:t>
            </a:r>
            <a:r>
              <a:rPr lang="en-US" sz="1200" dirty="0" smtClean="0"/>
              <a:t> </a:t>
            </a:r>
            <a:r>
              <a:rPr lang="en-US" sz="1200" dirty="0" err="1" smtClean="0"/>
              <a:t>Dalam</a:t>
            </a:r>
            <a:r>
              <a:rPr lang="en-US" sz="1200" dirty="0" smtClean="0"/>
              <a:t> </a:t>
            </a:r>
            <a:r>
              <a:rPr lang="en-US" sz="1200" dirty="0" err="1" smtClean="0"/>
              <a:t>Belajar</a:t>
            </a:r>
            <a:endParaRPr sz="1200" dirty="0"/>
          </a:p>
        </p:txBody>
      </p:sp>
      <p:sp>
        <p:nvSpPr>
          <p:cNvPr id="1387" name="Google Shape;1387;p46"/>
          <p:cNvSpPr txBox="1">
            <a:spLocks noGrp="1"/>
          </p:cNvSpPr>
          <p:nvPr>
            <p:ph type="subTitle" idx="6"/>
          </p:nvPr>
        </p:nvSpPr>
        <p:spPr>
          <a:xfrm>
            <a:off x="5944778" y="3363838"/>
            <a:ext cx="2493900" cy="7755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 smtClean="0"/>
              <a:t>Kemandirian</a:t>
            </a:r>
            <a:r>
              <a:rPr lang="en-US" sz="1200" dirty="0" smtClean="0"/>
              <a:t> </a:t>
            </a:r>
            <a:r>
              <a:rPr lang="en-US" sz="1200" dirty="0" err="1" smtClean="0"/>
              <a:t>dalam</a:t>
            </a:r>
            <a:r>
              <a:rPr lang="en-US" sz="1200" dirty="0" smtClean="0"/>
              <a:t> </a:t>
            </a:r>
            <a:r>
              <a:rPr lang="en-US" sz="1200" dirty="0" err="1" smtClean="0"/>
              <a:t>belajar</a:t>
            </a:r>
            <a:r>
              <a:rPr lang="en-US" sz="1200" dirty="0" smtClean="0"/>
              <a:t> </a:t>
            </a:r>
            <a:r>
              <a:rPr lang="en-US" sz="1200" dirty="0" err="1" smtClean="0"/>
              <a:t>diartikan</a:t>
            </a:r>
            <a:r>
              <a:rPr lang="en-US" sz="1200" dirty="0" smtClean="0"/>
              <a:t> </a:t>
            </a:r>
            <a:r>
              <a:rPr lang="en-US" sz="1200" dirty="0" err="1" smtClean="0"/>
              <a:t>sebagai</a:t>
            </a:r>
            <a:r>
              <a:rPr lang="en-US" sz="1200" dirty="0" smtClean="0"/>
              <a:t> </a:t>
            </a:r>
            <a:r>
              <a:rPr lang="en-US" sz="1200" dirty="0" err="1" smtClean="0"/>
              <a:t>aktifitas</a:t>
            </a:r>
            <a:r>
              <a:rPr lang="en-US" sz="1200" dirty="0" smtClean="0"/>
              <a:t> </a:t>
            </a:r>
            <a:r>
              <a:rPr lang="en-US" sz="1200" dirty="0" err="1" smtClean="0"/>
              <a:t>belajar</a:t>
            </a:r>
            <a:r>
              <a:rPr lang="en-US" sz="1200" dirty="0" smtClean="0"/>
              <a:t> yang </a:t>
            </a:r>
            <a:r>
              <a:rPr lang="en-US" sz="1200" dirty="0" err="1" smtClean="0"/>
              <a:t>berlangsung</a:t>
            </a:r>
            <a:r>
              <a:rPr lang="en-US" sz="1200" dirty="0" smtClean="0"/>
              <a:t> </a:t>
            </a:r>
            <a:r>
              <a:rPr lang="en-US" sz="1200" dirty="0" err="1" smtClean="0"/>
              <a:t>lebih</a:t>
            </a:r>
            <a:r>
              <a:rPr lang="en-US" sz="1200" dirty="0" smtClean="0"/>
              <a:t> </a:t>
            </a:r>
            <a:r>
              <a:rPr lang="en-US" sz="1200" dirty="0" err="1" smtClean="0"/>
              <a:t>didorong</a:t>
            </a:r>
            <a:r>
              <a:rPr lang="en-US" sz="1200" dirty="0" smtClean="0"/>
              <a:t> </a:t>
            </a:r>
            <a:r>
              <a:rPr lang="en-US" sz="1200" dirty="0" err="1" smtClean="0"/>
              <a:t>oleh</a:t>
            </a:r>
            <a:r>
              <a:rPr lang="en-US" sz="1200" dirty="0" smtClean="0"/>
              <a:t> </a:t>
            </a:r>
            <a:r>
              <a:rPr lang="en-US" sz="1200" dirty="0" err="1" smtClean="0"/>
              <a:t>kemauan</a:t>
            </a:r>
            <a:r>
              <a:rPr lang="en-US" sz="1200" dirty="0" smtClean="0"/>
              <a:t> </a:t>
            </a:r>
            <a:r>
              <a:rPr lang="en-US" sz="1200" dirty="0" err="1" smtClean="0"/>
              <a:t>sendiri,pilihan</a:t>
            </a:r>
            <a:r>
              <a:rPr lang="en-US" sz="1200" dirty="0" smtClean="0"/>
              <a:t> </a:t>
            </a:r>
            <a:r>
              <a:rPr lang="en-US" sz="1200" dirty="0" err="1" smtClean="0"/>
              <a:t>sendiri,dan</a:t>
            </a:r>
            <a:r>
              <a:rPr lang="en-US" sz="1200" dirty="0" smtClean="0"/>
              <a:t> </a:t>
            </a:r>
            <a:r>
              <a:rPr lang="en-US" sz="1200" dirty="0" err="1" smtClean="0"/>
              <a:t>tanggung</a:t>
            </a:r>
            <a:r>
              <a:rPr lang="en-US" sz="1200" dirty="0" smtClean="0"/>
              <a:t> </a:t>
            </a:r>
            <a:r>
              <a:rPr lang="en-US" sz="1200" dirty="0" err="1" smtClean="0"/>
              <a:t>jawab</a:t>
            </a:r>
            <a:r>
              <a:rPr lang="en-US" sz="1200" dirty="0" smtClean="0"/>
              <a:t> </a:t>
            </a:r>
            <a:r>
              <a:rPr lang="en-US" sz="1200" dirty="0" err="1" smtClean="0"/>
              <a:t>sendiri</a:t>
            </a:r>
            <a:r>
              <a:rPr lang="en-US" sz="1200" dirty="0" smtClean="0"/>
              <a:t> </a:t>
            </a:r>
            <a:r>
              <a:rPr lang="en-US" sz="1200" dirty="0" err="1" smtClean="0"/>
              <a:t>dari</a:t>
            </a:r>
            <a:r>
              <a:rPr lang="en-US" sz="1200" dirty="0" smtClean="0"/>
              <a:t> </a:t>
            </a:r>
            <a:r>
              <a:rPr lang="en-US" sz="1200" dirty="0" err="1" smtClean="0"/>
              <a:t>pembelajaran</a:t>
            </a:r>
            <a:endParaRPr sz="1200" dirty="0"/>
          </a:p>
        </p:txBody>
      </p:sp>
      <p:grpSp>
        <p:nvGrpSpPr>
          <p:cNvPr id="1388" name="Google Shape;1388;p46"/>
          <p:cNvGrpSpPr/>
          <p:nvPr/>
        </p:nvGrpSpPr>
        <p:grpSpPr>
          <a:xfrm>
            <a:off x="4276672" y="1739279"/>
            <a:ext cx="599467" cy="531552"/>
            <a:chOff x="3725850" y="3874550"/>
            <a:chExt cx="232875" cy="206500"/>
          </a:xfrm>
        </p:grpSpPr>
        <p:sp>
          <p:nvSpPr>
            <p:cNvPr id="1389" name="Google Shape;1389;p46"/>
            <p:cNvSpPr/>
            <p:nvPr/>
          </p:nvSpPr>
          <p:spPr>
            <a:xfrm>
              <a:off x="3725850" y="3874550"/>
              <a:ext cx="232875" cy="206500"/>
            </a:xfrm>
            <a:custGeom>
              <a:avLst/>
              <a:gdLst/>
              <a:ahLst/>
              <a:cxnLst/>
              <a:rect l="l" t="t" r="r" b="b"/>
              <a:pathLst>
                <a:path w="9315" h="8260" extrusionOk="0">
                  <a:moveTo>
                    <a:pt x="3669" y="297"/>
                  </a:moveTo>
                  <a:cubicBezTo>
                    <a:pt x="4503" y="297"/>
                    <a:pt x="5647" y="413"/>
                    <a:pt x="6146" y="563"/>
                  </a:cubicBezTo>
                  <a:cubicBezTo>
                    <a:pt x="6286" y="605"/>
                    <a:pt x="6533" y="677"/>
                    <a:pt x="6692" y="724"/>
                  </a:cubicBezTo>
                  <a:cubicBezTo>
                    <a:pt x="7482" y="953"/>
                    <a:pt x="8206" y="1470"/>
                    <a:pt x="8611" y="2092"/>
                  </a:cubicBezTo>
                  <a:cubicBezTo>
                    <a:pt x="9065" y="2789"/>
                    <a:pt x="9125" y="3432"/>
                    <a:pt x="8832" y="4487"/>
                  </a:cubicBezTo>
                  <a:cubicBezTo>
                    <a:pt x="8746" y="4797"/>
                    <a:pt x="8661" y="5050"/>
                    <a:pt x="8642" y="5050"/>
                  </a:cubicBezTo>
                  <a:cubicBezTo>
                    <a:pt x="8642" y="5050"/>
                    <a:pt x="8642" y="5050"/>
                    <a:pt x="8642" y="5050"/>
                  </a:cubicBezTo>
                  <a:cubicBezTo>
                    <a:pt x="8625" y="5048"/>
                    <a:pt x="8586" y="4996"/>
                    <a:pt x="8557" y="4939"/>
                  </a:cubicBezTo>
                  <a:cubicBezTo>
                    <a:pt x="8460" y="4738"/>
                    <a:pt x="8199" y="4424"/>
                    <a:pt x="8120" y="4413"/>
                  </a:cubicBezTo>
                  <a:cubicBezTo>
                    <a:pt x="8108" y="4411"/>
                    <a:pt x="8097" y="4411"/>
                    <a:pt x="8087" y="4411"/>
                  </a:cubicBezTo>
                  <a:cubicBezTo>
                    <a:pt x="7955" y="4411"/>
                    <a:pt x="7998" y="4557"/>
                    <a:pt x="8229" y="4906"/>
                  </a:cubicBezTo>
                  <a:cubicBezTo>
                    <a:pt x="8369" y="5116"/>
                    <a:pt x="8505" y="5292"/>
                    <a:pt x="8530" y="5296"/>
                  </a:cubicBezTo>
                  <a:cubicBezTo>
                    <a:pt x="8555" y="5299"/>
                    <a:pt x="8556" y="5345"/>
                    <a:pt x="8531" y="5408"/>
                  </a:cubicBezTo>
                  <a:cubicBezTo>
                    <a:pt x="8459" y="5584"/>
                    <a:pt x="8056" y="6181"/>
                    <a:pt x="8008" y="6181"/>
                  </a:cubicBezTo>
                  <a:cubicBezTo>
                    <a:pt x="8008" y="6181"/>
                    <a:pt x="8007" y="6181"/>
                    <a:pt x="8007" y="6181"/>
                  </a:cubicBezTo>
                  <a:cubicBezTo>
                    <a:pt x="7985" y="6178"/>
                    <a:pt x="7944" y="6111"/>
                    <a:pt x="7915" y="6027"/>
                  </a:cubicBezTo>
                  <a:cubicBezTo>
                    <a:pt x="7807" y="5714"/>
                    <a:pt x="7609" y="5464"/>
                    <a:pt x="7505" y="5464"/>
                  </a:cubicBezTo>
                  <a:cubicBezTo>
                    <a:pt x="7471" y="5464"/>
                    <a:pt x="7448" y="5490"/>
                    <a:pt x="7440" y="5547"/>
                  </a:cubicBezTo>
                  <a:cubicBezTo>
                    <a:pt x="7427" y="5644"/>
                    <a:pt x="7651" y="6132"/>
                    <a:pt x="7714" y="6141"/>
                  </a:cubicBezTo>
                  <a:cubicBezTo>
                    <a:pt x="7735" y="6144"/>
                    <a:pt x="7745" y="6184"/>
                    <a:pt x="7740" y="6229"/>
                  </a:cubicBezTo>
                  <a:cubicBezTo>
                    <a:pt x="7734" y="6274"/>
                    <a:pt x="7759" y="6338"/>
                    <a:pt x="7795" y="6367"/>
                  </a:cubicBezTo>
                  <a:cubicBezTo>
                    <a:pt x="7839" y="6404"/>
                    <a:pt x="7846" y="6431"/>
                    <a:pt x="7813" y="6449"/>
                  </a:cubicBezTo>
                  <a:cubicBezTo>
                    <a:pt x="7786" y="6463"/>
                    <a:pt x="7665" y="6525"/>
                    <a:pt x="7549" y="6584"/>
                  </a:cubicBezTo>
                  <a:lnTo>
                    <a:pt x="7335" y="6694"/>
                  </a:lnTo>
                  <a:lnTo>
                    <a:pt x="7295" y="6582"/>
                  </a:lnTo>
                  <a:cubicBezTo>
                    <a:pt x="7272" y="6521"/>
                    <a:pt x="7229" y="6467"/>
                    <a:pt x="7198" y="6463"/>
                  </a:cubicBezTo>
                  <a:cubicBezTo>
                    <a:pt x="7167" y="6459"/>
                    <a:pt x="7156" y="6432"/>
                    <a:pt x="7172" y="6401"/>
                  </a:cubicBezTo>
                  <a:cubicBezTo>
                    <a:pt x="7188" y="6372"/>
                    <a:pt x="7161" y="6267"/>
                    <a:pt x="7115" y="6174"/>
                  </a:cubicBezTo>
                  <a:cubicBezTo>
                    <a:pt x="7068" y="6080"/>
                    <a:pt x="7030" y="5992"/>
                    <a:pt x="7031" y="5983"/>
                  </a:cubicBezTo>
                  <a:cubicBezTo>
                    <a:pt x="7033" y="5974"/>
                    <a:pt x="6986" y="5869"/>
                    <a:pt x="6927" y="5748"/>
                  </a:cubicBezTo>
                  <a:cubicBezTo>
                    <a:pt x="6838" y="5568"/>
                    <a:pt x="6771" y="5485"/>
                    <a:pt x="6708" y="5485"/>
                  </a:cubicBezTo>
                  <a:cubicBezTo>
                    <a:pt x="6689" y="5485"/>
                    <a:pt x="6670" y="5492"/>
                    <a:pt x="6652" y="5507"/>
                  </a:cubicBezTo>
                  <a:cubicBezTo>
                    <a:pt x="6577" y="5566"/>
                    <a:pt x="6612" y="5735"/>
                    <a:pt x="6750" y="5970"/>
                  </a:cubicBezTo>
                  <a:cubicBezTo>
                    <a:pt x="6816" y="6082"/>
                    <a:pt x="6871" y="6191"/>
                    <a:pt x="6869" y="6208"/>
                  </a:cubicBezTo>
                  <a:cubicBezTo>
                    <a:pt x="6868" y="6225"/>
                    <a:pt x="6914" y="6345"/>
                    <a:pt x="6972" y="6473"/>
                  </a:cubicBezTo>
                  <a:cubicBezTo>
                    <a:pt x="7029" y="6601"/>
                    <a:pt x="7066" y="6714"/>
                    <a:pt x="7055" y="6723"/>
                  </a:cubicBezTo>
                  <a:cubicBezTo>
                    <a:pt x="7044" y="6731"/>
                    <a:pt x="6884" y="6745"/>
                    <a:pt x="6696" y="6754"/>
                  </a:cubicBezTo>
                  <a:lnTo>
                    <a:pt x="6358" y="6769"/>
                  </a:lnTo>
                  <a:lnTo>
                    <a:pt x="6274" y="6622"/>
                  </a:lnTo>
                  <a:cubicBezTo>
                    <a:pt x="6228" y="6542"/>
                    <a:pt x="6177" y="6400"/>
                    <a:pt x="6160" y="6306"/>
                  </a:cubicBezTo>
                  <a:cubicBezTo>
                    <a:pt x="6135" y="6165"/>
                    <a:pt x="6087" y="6092"/>
                    <a:pt x="6021" y="6092"/>
                  </a:cubicBezTo>
                  <a:cubicBezTo>
                    <a:pt x="5994" y="6092"/>
                    <a:pt x="5964" y="6104"/>
                    <a:pt x="5931" y="6129"/>
                  </a:cubicBezTo>
                  <a:cubicBezTo>
                    <a:pt x="5859" y="6184"/>
                    <a:pt x="5859" y="6206"/>
                    <a:pt x="5937" y="6445"/>
                  </a:cubicBezTo>
                  <a:cubicBezTo>
                    <a:pt x="5981" y="6584"/>
                    <a:pt x="6013" y="6707"/>
                    <a:pt x="6005" y="6714"/>
                  </a:cubicBezTo>
                  <a:cubicBezTo>
                    <a:pt x="6005" y="6715"/>
                    <a:pt x="6002" y="6715"/>
                    <a:pt x="5997" y="6715"/>
                  </a:cubicBezTo>
                  <a:cubicBezTo>
                    <a:pt x="5944" y="6715"/>
                    <a:pt x="5642" y="6682"/>
                    <a:pt x="5285" y="6636"/>
                  </a:cubicBezTo>
                  <a:lnTo>
                    <a:pt x="4580" y="6546"/>
                  </a:lnTo>
                  <a:lnTo>
                    <a:pt x="3848" y="7105"/>
                  </a:lnTo>
                  <a:cubicBezTo>
                    <a:pt x="3144" y="7641"/>
                    <a:pt x="2856" y="7835"/>
                    <a:pt x="2639" y="7913"/>
                  </a:cubicBezTo>
                  <a:cubicBezTo>
                    <a:pt x="2583" y="7933"/>
                    <a:pt x="2545" y="7944"/>
                    <a:pt x="2523" y="7944"/>
                  </a:cubicBezTo>
                  <a:cubicBezTo>
                    <a:pt x="2490" y="7944"/>
                    <a:pt x="2492" y="7921"/>
                    <a:pt x="2519" y="7870"/>
                  </a:cubicBezTo>
                  <a:cubicBezTo>
                    <a:pt x="2715" y="7515"/>
                    <a:pt x="2937" y="6357"/>
                    <a:pt x="2844" y="6177"/>
                  </a:cubicBezTo>
                  <a:cubicBezTo>
                    <a:pt x="2808" y="6105"/>
                    <a:pt x="2648" y="6006"/>
                    <a:pt x="2313" y="5848"/>
                  </a:cubicBezTo>
                  <a:cubicBezTo>
                    <a:pt x="2048" y="5723"/>
                    <a:pt x="1816" y="5603"/>
                    <a:pt x="1796" y="5581"/>
                  </a:cubicBezTo>
                  <a:cubicBezTo>
                    <a:pt x="1775" y="5558"/>
                    <a:pt x="1678" y="5495"/>
                    <a:pt x="1577" y="5438"/>
                  </a:cubicBezTo>
                  <a:cubicBezTo>
                    <a:pt x="1324" y="5293"/>
                    <a:pt x="861" y="4911"/>
                    <a:pt x="767" y="4768"/>
                  </a:cubicBezTo>
                  <a:cubicBezTo>
                    <a:pt x="482" y="4330"/>
                    <a:pt x="291" y="3777"/>
                    <a:pt x="290" y="3386"/>
                  </a:cubicBezTo>
                  <a:cubicBezTo>
                    <a:pt x="289" y="2830"/>
                    <a:pt x="564" y="2015"/>
                    <a:pt x="938" y="1465"/>
                  </a:cubicBezTo>
                  <a:cubicBezTo>
                    <a:pt x="1075" y="1265"/>
                    <a:pt x="1203" y="1101"/>
                    <a:pt x="1221" y="1101"/>
                  </a:cubicBezTo>
                  <a:cubicBezTo>
                    <a:pt x="1221" y="1101"/>
                    <a:pt x="1221" y="1101"/>
                    <a:pt x="1221" y="1101"/>
                  </a:cubicBezTo>
                  <a:cubicBezTo>
                    <a:pt x="1240" y="1105"/>
                    <a:pt x="1279" y="1159"/>
                    <a:pt x="1311" y="1226"/>
                  </a:cubicBezTo>
                  <a:cubicBezTo>
                    <a:pt x="1435" y="1488"/>
                    <a:pt x="1624" y="1722"/>
                    <a:pt x="1722" y="1736"/>
                  </a:cubicBezTo>
                  <a:cubicBezTo>
                    <a:pt x="1731" y="1737"/>
                    <a:pt x="1740" y="1738"/>
                    <a:pt x="1748" y="1738"/>
                  </a:cubicBezTo>
                  <a:cubicBezTo>
                    <a:pt x="1877" y="1738"/>
                    <a:pt x="1876" y="1579"/>
                    <a:pt x="1737" y="1454"/>
                  </a:cubicBezTo>
                  <a:cubicBezTo>
                    <a:pt x="1674" y="1398"/>
                    <a:pt x="1626" y="1321"/>
                    <a:pt x="1630" y="1285"/>
                  </a:cubicBezTo>
                  <a:cubicBezTo>
                    <a:pt x="1634" y="1249"/>
                    <a:pt x="1595" y="1164"/>
                    <a:pt x="1545" y="1104"/>
                  </a:cubicBezTo>
                  <a:cubicBezTo>
                    <a:pt x="1396" y="919"/>
                    <a:pt x="1443" y="828"/>
                    <a:pt x="1761" y="688"/>
                  </a:cubicBezTo>
                  <a:cubicBezTo>
                    <a:pt x="1805" y="669"/>
                    <a:pt x="1834" y="656"/>
                    <a:pt x="1858" y="656"/>
                  </a:cubicBezTo>
                  <a:cubicBezTo>
                    <a:pt x="1901" y="656"/>
                    <a:pt x="1930" y="694"/>
                    <a:pt x="2009" y="798"/>
                  </a:cubicBezTo>
                  <a:cubicBezTo>
                    <a:pt x="2079" y="891"/>
                    <a:pt x="2155" y="967"/>
                    <a:pt x="2184" y="972"/>
                  </a:cubicBezTo>
                  <a:cubicBezTo>
                    <a:pt x="2213" y="977"/>
                    <a:pt x="2221" y="1004"/>
                    <a:pt x="2204" y="1035"/>
                  </a:cubicBezTo>
                  <a:cubicBezTo>
                    <a:pt x="2164" y="1109"/>
                    <a:pt x="2338" y="1344"/>
                    <a:pt x="2444" y="1359"/>
                  </a:cubicBezTo>
                  <a:cubicBezTo>
                    <a:pt x="2452" y="1360"/>
                    <a:pt x="2461" y="1361"/>
                    <a:pt x="2468" y="1361"/>
                  </a:cubicBezTo>
                  <a:cubicBezTo>
                    <a:pt x="2605" y="1361"/>
                    <a:pt x="2559" y="1173"/>
                    <a:pt x="2343" y="863"/>
                  </a:cubicBezTo>
                  <a:cubicBezTo>
                    <a:pt x="2223" y="693"/>
                    <a:pt x="2125" y="539"/>
                    <a:pt x="2127" y="527"/>
                  </a:cubicBezTo>
                  <a:cubicBezTo>
                    <a:pt x="2134" y="482"/>
                    <a:pt x="2876" y="337"/>
                    <a:pt x="3223" y="311"/>
                  </a:cubicBezTo>
                  <a:cubicBezTo>
                    <a:pt x="3355" y="301"/>
                    <a:pt x="3506" y="297"/>
                    <a:pt x="3669" y="297"/>
                  </a:cubicBezTo>
                  <a:close/>
                  <a:moveTo>
                    <a:pt x="3713" y="0"/>
                  </a:moveTo>
                  <a:cubicBezTo>
                    <a:pt x="2901" y="0"/>
                    <a:pt x="2159" y="145"/>
                    <a:pt x="1604" y="416"/>
                  </a:cubicBezTo>
                  <a:cubicBezTo>
                    <a:pt x="1403" y="514"/>
                    <a:pt x="935" y="985"/>
                    <a:pt x="950" y="1073"/>
                  </a:cubicBezTo>
                  <a:cubicBezTo>
                    <a:pt x="953" y="1090"/>
                    <a:pt x="942" y="1101"/>
                    <a:pt x="923" y="1101"/>
                  </a:cubicBezTo>
                  <a:cubicBezTo>
                    <a:pt x="920" y="1101"/>
                    <a:pt x="918" y="1101"/>
                    <a:pt x="915" y="1100"/>
                  </a:cubicBezTo>
                  <a:cubicBezTo>
                    <a:pt x="914" y="1100"/>
                    <a:pt x="913" y="1100"/>
                    <a:pt x="912" y="1100"/>
                  </a:cubicBezTo>
                  <a:cubicBezTo>
                    <a:pt x="847" y="1100"/>
                    <a:pt x="617" y="1416"/>
                    <a:pt x="491" y="1680"/>
                  </a:cubicBezTo>
                  <a:cubicBezTo>
                    <a:pt x="188" y="2311"/>
                    <a:pt x="0" y="3012"/>
                    <a:pt x="20" y="3432"/>
                  </a:cubicBezTo>
                  <a:cubicBezTo>
                    <a:pt x="46" y="4021"/>
                    <a:pt x="344" y="4727"/>
                    <a:pt x="733" y="5125"/>
                  </a:cubicBezTo>
                  <a:cubicBezTo>
                    <a:pt x="926" y="5322"/>
                    <a:pt x="1321" y="5646"/>
                    <a:pt x="1377" y="5653"/>
                  </a:cubicBezTo>
                  <a:cubicBezTo>
                    <a:pt x="1400" y="5657"/>
                    <a:pt x="1508" y="5721"/>
                    <a:pt x="1613" y="5794"/>
                  </a:cubicBezTo>
                  <a:cubicBezTo>
                    <a:pt x="1719" y="5868"/>
                    <a:pt x="1846" y="5935"/>
                    <a:pt x="1893" y="5943"/>
                  </a:cubicBezTo>
                  <a:cubicBezTo>
                    <a:pt x="1941" y="5951"/>
                    <a:pt x="1985" y="5974"/>
                    <a:pt x="1996" y="5997"/>
                  </a:cubicBezTo>
                  <a:cubicBezTo>
                    <a:pt x="2006" y="6019"/>
                    <a:pt x="2136" y="6090"/>
                    <a:pt x="2284" y="6155"/>
                  </a:cubicBezTo>
                  <a:cubicBezTo>
                    <a:pt x="2484" y="6242"/>
                    <a:pt x="2563" y="6300"/>
                    <a:pt x="2579" y="6372"/>
                  </a:cubicBezTo>
                  <a:cubicBezTo>
                    <a:pt x="2618" y="6534"/>
                    <a:pt x="2464" y="7231"/>
                    <a:pt x="2293" y="7677"/>
                  </a:cubicBezTo>
                  <a:cubicBezTo>
                    <a:pt x="2139" y="8078"/>
                    <a:pt x="2136" y="8093"/>
                    <a:pt x="2200" y="8182"/>
                  </a:cubicBezTo>
                  <a:cubicBezTo>
                    <a:pt x="2240" y="8238"/>
                    <a:pt x="2267" y="8259"/>
                    <a:pt x="2330" y="8259"/>
                  </a:cubicBezTo>
                  <a:cubicBezTo>
                    <a:pt x="2359" y="8259"/>
                    <a:pt x="2396" y="8255"/>
                    <a:pt x="2445" y="8247"/>
                  </a:cubicBezTo>
                  <a:cubicBezTo>
                    <a:pt x="2781" y="8196"/>
                    <a:pt x="3296" y="7899"/>
                    <a:pt x="3995" y="7353"/>
                  </a:cubicBezTo>
                  <a:lnTo>
                    <a:pt x="4679" y="6818"/>
                  </a:lnTo>
                  <a:lnTo>
                    <a:pt x="5552" y="6942"/>
                  </a:lnTo>
                  <a:cubicBezTo>
                    <a:pt x="6039" y="7010"/>
                    <a:pt x="6431" y="7049"/>
                    <a:pt x="6627" y="7049"/>
                  </a:cubicBezTo>
                  <a:cubicBezTo>
                    <a:pt x="6650" y="7049"/>
                    <a:pt x="6671" y="7049"/>
                    <a:pt x="6689" y="7048"/>
                  </a:cubicBezTo>
                  <a:cubicBezTo>
                    <a:pt x="6835" y="7038"/>
                    <a:pt x="7023" y="7025"/>
                    <a:pt x="7112" y="7020"/>
                  </a:cubicBezTo>
                  <a:cubicBezTo>
                    <a:pt x="7350" y="7003"/>
                    <a:pt x="7663" y="6890"/>
                    <a:pt x="7881" y="6742"/>
                  </a:cubicBezTo>
                  <a:cubicBezTo>
                    <a:pt x="8177" y="6539"/>
                    <a:pt x="8647" y="5876"/>
                    <a:pt x="8855" y="5366"/>
                  </a:cubicBezTo>
                  <a:cubicBezTo>
                    <a:pt x="9005" y="5000"/>
                    <a:pt x="9182" y="4299"/>
                    <a:pt x="9252" y="3803"/>
                  </a:cubicBezTo>
                  <a:cubicBezTo>
                    <a:pt x="9313" y="3363"/>
                    <a:pt x="9315" y="3224"/>
                    <a:pt x="9266" y="2946"/>
                  </a:cubicBezTo>
                  <a:cubicBezTo>
                    <a:pt x="9175" y="2438"/>
                    <a:pt x="9099" y="2271"/>
                    <a:pt x="8677" y="1653"/>
                  </a:cubicBezTo>
                  <a:cubicBezTo>
                    <a:pt x="8648" y="1610"/>
                    <a:pt x="8457" y="1433"/>
                    <a:pt x="8253" y="1258"/>
                  </a:cubicBezTo>
                  <a:cubicBezTo>
                    <a:pt x="7870" y="934"/>
                    <a:pt x="7462" y="684"/>
                    <a:pt x="7132" y="574"/>
                  </a:cubicBezTo>
                  <a:cubicBezTo>
                    <a:pt x="6340" y="310"/>
                    <a:pt x="6116" y="253"/>
                    <a:pt x="5417" y="141"/>
                  </a:cubicBezTo>
                  <a:cubicBezTo>
                    <a:pt x="5024" y="78"/>
                    <a:pt x="4689" y="32"/>
                    <a:pt x="4631" y="32"/>
                  </a:cubicBezTo>
                  <a:cubicBezTo>
                    <a:pt x="4627" y="32"/>
                    <a:pt x="4624" y="32"/>
                    <a:pt x="4623" y="33"/>
                  </a:cubicBezTo>
                  <a:cubicBezTo>
                    <a:pt x="4619" y="36"/>
                    <a:pt x="4599" y="38"/>
                    <a:pt x="4566" y="38"/>
                  </a:cubicBezTo>
                  <a:cubicBezTo>
                    <a:pt x="4504" y="38"/>
                    <a:pt x="4399" y="33"/>
                    <a:pt x="4284" y="24"/>
                  </a:cubicBezTo>
                  <a:cubicBezTo>
                    <a:pt x="4091" y="8"/>
                    <a:pt x="3900" y="0"/>
                    <a:pt x="37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6"/>
            <p:cNvSpPr/>
            <p:nvPr/>
          </p:nvSpPr>
          <p:spPr>
            <a:xfrm>
              <a:off x="3821275" y="3914800"/>
              <a:ext cx="61850" cy="74850"/>
            </a:xfrm>
            <a:custGeom>
              <a:avLst/>
              <a:gdLst/>
              <a:ahLst/>
              <a:cxnLst/>
              <a:rect l="l" t="t" r="r" b="b"/>
              <a:pathLst>
                <a:path w="2474" h="2994" extrusionOk="0">
                  <a:moveTo>
                    <a:pt x="1110" y="310"/>
                  </a:moveTo>
                  <a:cubicBezTo>
                    <a:pt x="1110" y="310"/>
                    <a:pt x="1110" y="310"/>
                    <a:pt x="1110" y="310"/>
                  </a:cubicBezTo>
                  <a:cubicBezTo>
                    <a:pt x="1122" y="312"/>
                    <a:pt x="1243" y="359"/>
                    <a:pt x="1380" y="415"/>
                  </a:cubicBezTo>
                  <a:cubicBezTo>
                    <a:pt x="1506" y="468"/>
                    <a:pt x="1630" y="505"/>
                    <a:pt x="1676" y="505"/>
                  </a:cubicBezTo>
                  <a:cubicBezTo>
                    <a:pt x="1680" y="505"/>
                    <a:pt x="1683" y="505"/>
                    <a:pt x="1686" y="504"/>
                  </a:cubicBezTo>
                  <a:cubicBezTo>
                    <a:pt x="1693" y="502"/>
                    <a:pt x="1701" y="502"/>
                    <a:pt x="1708" y="502"/>
                  </a:cubicBezTo>
                  <a:cubicBezTo>
                    <a:pt x="1735" y="502"/>
                    <a:pt x="1758" y="514"/>
                    <a:pt x="1767" y="534"/>
                  </a:cubicBezTo>
                  <a:cubicBezTo>
                    <a:pt x="1779" y="559"/>
                    <a:pt x="1852" y="586"/>
                    <a:pt x="1933" y="598"/>
                  </a:cubicBezTo>
                  <a:cubicBezTo>
                    <a:pt x="2014" y="610"/>
                    <a:pt x="2087" y="640"/>
                    <a:pt x="2098" y="667"/>
                  </a:cubicBezTo>
                  <a:cubicBezTo>
                    <a:pt x="2114" y="706"/>
                    <a:pt x="1814" y="1172"/>
                    <a:pt x="1735" y="1228"/>
                  </a:cubicBezTo>
                  <a:cubicBezTo>
                    <a:pt x="1702" y="1252"/>
                    <a:pt x="1615" y="1367"/>
                    <a:pt x="1305" y="1797"/>
                  </a:cubicBezTo>
                  <a:cubicBezTo>
                    <a:pt x="1164" y="1993"/>
                    <a:pt x="962" y="2260"/>
                    <a:pt x="858" y="2389"/>
                  </a:cubicBezTo>
                  <a:cubicBezTo>
                    <a:pt x="757" y="2516"/>
                    <a:pt x="668" y="2636"/>
                    <a:pt x="666" y="2655"/>
                  </a:cubicBezTo>
                  <a:cubicBezTo>
                    <a:pt x="665" y="2665"/>
                    <a:pt x="635" y="2672"/>
                    <a:pt x="593" y="2672"/>
                  </a:cubicBezTo>
                  <a:cubicBezTo>
                    <a:pt x="569" y="2672"/>
                    <a:pt x="541" y="2670"/>
                    <a:pt x="511" y="2665"/>
                  </a:cubicBezTo>
                  <a:cubicBezTo>
                    <a:pt x="338" y="2642"/>
                    <a:pt x="338" y="2675"/>
                    <a:pt x="510" y="2101"/>
                  </a:cubicBezTo>
                  <a:cubicBezTo>
                    <a:pt x="584" y="1859"/>
                    <a:pt x="651" y="1601"/>
                    <a:pt x="664" y="1523"/>
                  </a:cubicBezTo>
                  <a:cubicBezTo>
                    <a:pt x="675" y="1448"/>
                    <a:pt x="697" y="1388"/>
                    <a:pt x="712" y="1388"/>
                  </a:cubicBezTo>
                  <a:cubicBezTo>
                    <a:pt x="712" y="1388"/>
                    <a:pt x="713" y="1388"/>
                    <a:pt x="713" y="1388"/>
                  </a:cubicBezTo>
                  <a:cubicBezTo>
                    <a:pt x="713" y="1388"/>
                    <a:pt x="713" y="1388"/>
                    <a:pt x="713" y="1388"/>
                  </a:cubicBezTo>
                  <a:cubicBezTo>
                    <a:pt x="740" y="1388"/>
                    <a:pt x="906" y="922"/>
                    <a:pt x="1034" y="486"/>
                  </a:cubicBezTo>
                  <a:cubicBezTo>
                    <a:pt x="1064" y="388"/>
                    <a:pt x="1097" y="310"/>
                    <a:pt x="1110" y="310"/>
                  </a:cubicBezTo>
                  <a:close/>
                  <a:moveTo>
                    <a:pt x="969" y="1"/>
                  </a:moveTo>
                  <a:cubicBezTo>
                    <a:pt x="945" y="1"/>
                    <a:pt x="934" y="9"/>
                    <a:pt x="922" y="22"/>
                  </a:cubicBezTo>
                  <a:cubicBezTo>
                    <a:pt x="902" y="47"/>
                    <a:pt x="868" y="127"/>
                    <a:pt x="846" y="199"/>
                  </a:cubicBezTo>
                  <a:cubicBezTo>
                    <a:pt x="803" y="354"/>
                    <a:pt x="427" y="1549"/>
                    <a:pt x="385" y="1669"/>
                  </a:cubicBezTo>
                  <a:cubicBezTo>
                    <a:pt x="369" y="1715"/>
                    <a:pt x="307" y="1903"/>
                    <a:pt x="247" y="2085"/>
                  </a:cubicBezTo>
                  <a:cubicBezTo>
                    <a:pt x="187" y="2268"/>
                    <a:pt x="110" y="2471"/>
                    <a:pt x="75" y="2535"/>
                  </a:cubicBezTo>
                  <a:cubicBezTo>
                    <a:pt x="0" y="2674"/>
                    <a:pt x="42" y="2812"/>
                    <a:pt x="173" y="2858"/>
                  </a:cubicBezTo>
                  <a:cubicBezTo>
                    <a:pt x="224" y="2875"/>
                    <a:pt x="388" y="2918"/>
                    <a:pt x="541" y="2955"/>
                  </a:cubicBezTo>
                  <a:cubicBezTo>
                    <a:pt x="643" y="2979"/>
                    <a:pt x="716" y="2994"/>
                    <a:pt x="771" y="2994"/>
                  </a:cubicBezTo>
                  <a:cubicBezTo>
                    <a:pt x="889" y="2994"/>
                    <a:pt x="927" y="2928"/>
                    <a:pt x="995" y="2745"/>
                  </a:cubicBezTo>
                  <a:cubicBezTo>
                    <a:pt x="1030" y="2651"/>
                    <a:pt x="1140" y="2475"/>
                    <a:pt x="1244" y="2348"/>
                  </a:cubicBezTo>
                  <a:cubicBezTo>
                    <a:pt x="1346" y="2222"/>
                    <a:pt x="1488" y="2033"/>
                    <a:pt x="1564" y="1922"/>
                  </a:cubicBezTo>
                  <a:cubicBezTo>
                    <a:pt x="1639" y="1813"/>
                    <a:pt x="1836" y="1547"/>
                    <a:pt x="2002" y="1330"/>
                  </a:cubicBezTo>
                  <a:cubicBezTo>
                    <a:pt x="2329" y="906"/>
                    <a:pt x="2473" y="657"/>
                    <a:pt x="2451" y="559"/>
                  </a:cubicBezTo>
                  <a:cubicBezTo>
                    <a:pt x="2432" y="475"/>
                    <a:pt x="2216" y="378"/>
                    <a:pt x="2086" y="378"/>
                  </a:cubicBezTo>
                  <a:cubicBezTo>
                    <a:pt x="2061" y="378"/>
                    <a:pt x="2039" y="381"/>
                    <a:pt x="2023" y="389"/>
                  </a:cubicBezTo>
                  <a:cubicBezTo>
                    <a:pt x="1997" y="400"/>
                    <a:pt x="1975" y="405"/>
                    <a:pt x="1960" y="405"/>
                  </a:cubicBezTo>
                  <a:cubicBezTo>
                    <a:pt x="1946" y="405"/>
                    <a:pt x="1938" y="400"/>
                    <a:pt x="1939" y="390"/>
                  </a:cubicBezTo>
                  <a:cubicBezTo>
                    <a:pt x="1942" y="368"/>
                    <a:pt x="1783" y="289"/>
                    <a:pt x="1582" y="211"/>
                  </a:cubicBezTo>
                  <a:cubicBezTo>
                    <a:pt x="1167" y="52"/>
                    <a:pt x="1029" y="1"/>
                    <a:pt x="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6"/>
            <p:cNvSpPr/>
            <p:nvPr/>
          </p:nvSpPr>
          <p:spPr>
            <a:xfrm>
              <a:off x="3807350" y="3992475"/>
              <a:ext cx="38375" cy="27675"/>
            </a:xfrm>
            <a:custGeom>
              <a:avLst/>
              <a:gdLst/>
              <a:ahLst/>
              <a:cxnLst/>
              <a:rect l="l" t="t" r="r" b="b"/>
              <a:pathLst>
                <a:path w="1535" h="1107" extrusionOk="0">
                  <a:moveTo>
                    <a:pt x="792" y="318"/>
                  </a:moveTo>
                  <a:cubicBezTo>
                    <a:pt x="887" y="318"/>
                    <a:pt x="912" y="344"/>
                    <a:pt x="969" y="425"/>
                  </a:cubicBezTo>
                  <a:cubicBezTo>
                    <a:pt x="1111" y="628"/>
                    <a:pt x="876" y="843"/>
                    <a:pt x="643" y="843"/>
                  </a:cubicBezTo>
                  <a:cubicBezTo>
                    <a:pt x="562" y="843"/>
                    <a:pt x="481" y="817"/>
                    <a:pt x="416" y="757"/>
                  </a:cubicBezTo>
                  <a:cubicBezTo>
                    <a:pt x="233" y="586"/>
                    <a:pt x="351" y="356"/>
                    <a:pt x="637" y="329"/>
                  </a:cubicBezTo>
                  <a:cubicBezTo>
                    <a:pt x="705" y="322"/>
                    <a:pt x="754" y="318"/>
                    <a:pt x="792" y="318"/>
                  </a:cubicBezTo>
                  <a:close/>
                  <a:moveTo>
                    <a:pt x="682" y="1"/>
                  </a:moveTo>
                  <a:cubicBezTo>
                    <a:pt x="636" y="1"/>
                    <a:pt x="585" y="5"/>
                    <a:pt x="527" y="14"/>
                  </a:cubicBezTo>
                  <a:cubicBezTo>
                    <a:pt x="336" y="45"/>
                    <a:pt x="181" y="155"/>
                    <a:pt x="113" y="309"/>
                  </a:cubicBezTo>
                  <a:cubicBezTo>
                    <a:pt x="1" y="564"/>
                    <a:pt x="11" y="676"/>
                    <a:pt x="163" y="877"/>
                  </a:cubicBezTo>
                  <a:cubicBezTo>
                    <a:pt x="293" y="1050"/>
                    <a:pt x="327" y="1070"/>
                    <a:pt x="535" y="1098"/>
                  </a:cubicBezTo>
                  <a:cubicBezTo>
                    <a:pt x="576" y="1103"/>
                    <a:pt x="616" y="1106"/>
                    <a:pt x="654" y="1106"/>
                  </a:cubicBezTo>
                  <a:cubicBezTo>
                    <a:pt x="1267" y="1106"/>
                    <a:pt x="1535" y="418"/>
                    <a:pt x="986" y="89"/>
                  </a:cubicBezTo>
                  <a:cubicBezTo>
                    <a:pt x="883" y="28"/>
                    <a:pt x="794" y="1"/>
                    <a:pt x="6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2" name="Google Shape;1392;p46"/>
          <p:cNvSpPr/>
          <p:nvPr/>
        </p:nvSpPr>
        <p:spPr>
          <a:xfrm rot="1348989">
            <a:off x="7061168" y="1667360"/>
            <a:ext cx="260966" cy="675287"/>
          </a:xfrm>
          <a:custGeom>
            <a:avLst/>
            <a:gdLst/>
            <a:ahLst/>
            <a:cxnLst/>
            <a:rect l="l" t="t" r="r" b="b"/>
            <a:pathLst>
              <a:path w="3855" h="9976" extrusionOk="0">
                <a:moveTo>
                  <a:pt x="1489" y="262"/>
                </a:moveTo>
                <a:cubicBezTo>
                  <a:pt x="1505" y="262"/>
                  <a:pt x="1520" y="265"/>
                  <a:pt x="1534" y="269"/>
                </a:cubicBezTo>
                <a:cubicBezTo>
                  <a:pt x="1556" y="276"/>
                  <a:pt x="1852" y="302"/>
                  <a:pt x="2190" y="326"/>
                </a:cubicBezTo>
                <a:cubicBezTo>
                  <a:pt x="2379" y="339"/>
                  <a:pt x="2563" y="346"/>
                  <a:pt x="2697" y="346"/>
                </a:cubicBezTo>
                <a:cubicBezTo>
                  <a:pt x="2802" y="346"/>
                  <a:pt x="2876" y="341"/>
                  <a:pt x="2898" y="333"/>
                </a:cubicBezTo>
                <a:cubicBezTo>
                  <a:pt x="2916" y="326"/>
                  <a:pt x="2941" y="323"/>
                  <a:pt x="2969" y="323"/>
                </a:cubicBezTo>
                <a:cubicBezTo>
                  <a:pt x="3078" y="323"/>
                  <a:pt x="3236" y="370"/>
                  <a:pt x="3236" y="413"/>
                </a:cubicBezTo>
                <a:cubicBezTo>
                  <a:pt x="3236" y="440"/>
                  <a:pt x="2792" y="1425"/>
                  <a:pt x="2573" y="1884"/>
                </a:cubicBezTo>
                <a:cubicBezTo>
                  <a:pt x="2427" y="2193"/>
                  <a:pt x="2421" y="2430"/>
                  <a:pt x="2557" y="2459"/>
                </a:cubicBezTo>
                <a:cubicBezTo>
                  <a:pt x="2813" y="2511"/>
                  <a:pt x="3476" y="2673"/>
                  <a:pt x="3507" y="2690"/>
                </a:cubicBezTo>
                <a:cubicBezTo>
                  <a:pt x="3526" y="2700"/>
                  <a:pt x="3516" y="2743"/>
                  <a:pt x="3485" y="2780"/>
                </a:cubicBezTo>
                <a:cubicBezTo>
                  <a:pt x="3374" y="2913"/>
                  <a:pt x="2942" y="3709"/>
                  <a:pt x="2757" y="4124"/>
                </a:cubicBezTo>
                <a:cubicBezTo>
                  <a:pt x="2657" y="4350"/>
                  <a:pt x="2527" y="4635"/>
                  <a:pt x="2470" y="4757"/>
                </a:cubicBezTo>
                <a:cubicBezTo>
                  <a:pt x="2347" y="5020"/>
                  <a:pt x="2357" y="5160"/>
                  <a:pt x="2504" y="5227"/>
                </a:cubicBezTo>
                <a:cubicBezTo>
                  <a:pt x="2791" y="5359"/>
                  <a:pt x="3200" y="5573"/>
                  <a:pt x="3218" y="5600"/>
                </a:cubicBezTo>
                <a:cubicBezTo>
                  <a:pt x="3245" y="5642"/>
                  <a:pt x="2793" y="6495"/>
                  <a:pt x="2521" y="6914"/>
                </a:cubicBezTo>
                <a:cubicBezTo>
                  <a:pt x="2394" y="7108"/>
                  <a:pt x="2161" y="7516"/>
                  <a:pt x="2003" y="7821"/>
                </a:cubicBezTo>
                <a:cubicBezTo>
                  <a:pt x="1845" y="8124"/>
                  <a:pt x="1697" y="8395"/>
                  <a:pt x="1676" y="8422"/>
                </a:cubicBezTo>
                <a:cubicBezTo>
                  <a:pt x="1655" y="8449"/>
                  <a:pt x="1578" y="8576"/>
                  <a:pt x="1505" y="8704"/>
                </a:cubicBezTo>
                <a:lnTo>
                  <a:pt x="1374" y="8936"/>
                </a:lnTo>
                <a:lnTo>
                  <a:pt x="1401" y="8718"/>
                </a:lnTo>
                <a:cubicBezTo>
                  <a:pt x="1434" y="8459"/>
                  <a:pt x="1499" y="8206"/>
                  <a:pt x="1581" y="8024"/>
                </a:cubicBezTo>
                <a:cubicBezTo>
                  <a:pt x="1614" y="7950"/>
                  <a:pt x="1641" y="7851"/>
                  <a:pt x="1641" y="7806"/>
                </a:cubicBezTo>
                <a:cubicBezTo>
                  <a:pt x="1641" y="7761"/>
                  <a:pt x="1659" y="7705"/>
                  <a:pt x="1680" y="7683"/>
                </a:cubicBezTo>
                <a:cubicBezTo>
                  <a:pt x="1702" y="7659"/>
                  <a:pt x="1769" y="7477"/>
                  <a:pt x="1832" y="7272"/>
                </a:cubicBezTo>
                <a:cubicBezTo>
                  <a:pt x="1914" y="7004"/>
                  <a:pt x="1942" y="6831"/>
                  <a:pt x="1933" y="6648"/>
                </a:cubicBezTo>
                <a:cubicBezTo>
                  <a:pt x="1920" y="6359"/>
                  <a:pt x="1978" y="6410"/>
                  <a:pt x="1300" y="6103"/>
                </a:cubicBezTo>
                <a:lnTo>
                  <a:pt x="897" y="5920"/>
                </a:lnTo>
                <a:lnTo>
                  <a:pt x="926" y="5702"/>
                </a:lnTo>
                <a:cubicBezTo>
                  <a:pt x="958" y="5454"/>
                  <a:pt x="1099" y="5090"/>
                  <a:pt x="1422" y="4412"/>
                </a:cubicBezTo>
                <a:cubicBezTo>
                  <a:pt x="1546" y="4153"/>
                  <a:pt x="1635" y="3917"/>
                  <a:pt x="1623" y="3886"/>
                </a:cubicBezTo>
                <a:cubicBezTo>
                  <a:pt x="1610" y="3852"/>
                  <a:pt x="1627" y="3807"/>
                  <a:pt x="1663" y="3777"/>
                </a:cubicBezTo>
                <a:cubicBezTo>
                  <a:pt x="1701" y="3747"/>
                  <a:pt x="1727" y="3701"/>
                  <a:pt x="1727" y="3668"/>
                </a:cubicBezTo>
                <a:cubicBezTo>
                  <a:pt x="1727" y="3596"/>
                  <a:pt x="1518" y="3434"/>
                  <a:pt x="1423" y="3434"/>
                </a:cubicBezTo>
                <a:cubicBezTo>
                  <a:pt x="1382" y="3434"/>
                  <a:pt x="1335" y="3406"/>
                  <a:pt x="1323" y="3377"/>
                </a:cubicBezTo>
                <a:cubicBezTo>
                  <a:pt x="1297" y="3305"/>
                  <a:pt x="708" y="3130"/>
                  <a:pt x="495" y="3130"/>
                </a:cubicBezTo>
                <a:cubicBezTo>
                  <a:pt x="363" y="3130"/>
                  <a:pt x="339" y="3117"/>
                  <a:pt x="357" y="3056"/>
                </a:cubicBezTo>
                <a:cubicBezTo>
                  <a:pt x="370" y="3014"/>
                  <a:pt x="441" y="2778"/>
                  <a:pt x="517" y="2527"/>
                </a:cubicBezTo>
                <a:cubicBezTo>
                  <a:pt x="593" y="2277"/>
                  <a:pt x="678" y="1974"/>
                  <a:pt x="706" y="1850"/>
                </a:cubicBezTo>
                <a:cubicBezTo>
                  <a:pt x="734" y="1726"/>
                  <a:pt x="771" y="1612"/>
                  <a:pt x="788" y="1595"/>
                </a:cubicBezTo>
                <a:cubicBezTo>
                  <a:pt x="805" y="1578"/>
                  <a:pt x="819" y="1519"/>
                  <a:pt x="819" y="1461"/>
                </a:cubicBezTo>
                <a:cubicBezTo>
                  <a:pt x="819" y="1406"/>
                  <a:pt x="849" y="1301"/>
                  <a:pt x="884" y="1231"/>
                </a:cubicBezTo>
                <a:cubicBezTo>
                  <a:pt x="921" y="1162"/>
                  <a:pt x="950" y="1094"/>
                  <a:pt x="949" y="1082"/>
                </a:cubicBezTo>
                <a:cubicBezTo>
                  <a:pt x="947" y="1069"/>
                  <a:pt x="986" y="971"/>
                  <a:pt x="1035" y="860"/>
                </a:cubicBezTo>
                <a:cubicBezTo>
                  <a:pt x="1084" y="749"/>
                  <a:pt x="1125" y="639"/>
                  <a:pt x="1126" y="611"/>
                </a:cubicBezTo>
                <a:cubicBezTo>
                  <a:pt x="1136" y="448"/>
                  <a:pt x="1340" y="262"/>
                  <a:pt x="1489" y="262"/>
                </a:cubicBezTo>
                <a:close/>
                <a:moveTo>
                  <a:pt x="1355" y="0"/>
                </a:moveTo>
                <a:cubicBezTo>
                  <a:pt x="1275" y="0"/>
                  <a:pt x="1217" y="3"/>
                  <a:pt x="1197" y="9"/>
                </a:cubicBezTo>
                <a:cubicBezTo>
                  <a:pt x="1156" y="21"/>
                  <a:pt x="1123" y="56"/>
                  <a:pt x="1123" y="87"/>
                </a:cubicBezTo>
                <a:cubicBezTo>
                  <a:pt x="1123" y="118"/>
                  <a:pt x="1086" y="176"/>
                  <a:pt x="1037" y="221"/>
                </a:cubicBezTo>
                <a:cubicBezTo>
                  <a:pt x="987" y="265"/>
                  <a:pt x="951" y="329"/>
                  <a:pt x="951" y="368"/>
                </a:cubicBezTo>
                <a:cubicBezTo>
                  <a:pt x="951" y="406"/>
                  <a:pt x="933" y="458"/>
                  <a:pt x="911" y="479"/>
                </a:cubicBezTo>
                <a:cubicBezTo>
                  <a:pt x="869" y="523"/>
                  <a:pt x="497" y="1643"/>
                  <a:pt x="344" y="2180"/>
                </a:cubicBezTo>
                <a:cubicBezTo>
                  <a:pt x="294" y="2357"/>
                  <a:pt x="214" y="2616"/>
                  <a:pt x="169" y="2747"/>
                </a:cubicBezTo>
                <a:cubicBezTo>
                  <a:pt x="1" y="3232"/>
                  <a:pt x="85" y="3434"/>
                  <a:pt x="457" y="3434"/>
                </a:cubicBezTo>
                <a:cubicBezTo>
                  <a:pt x="700" y="3434"/>
                  <a:pt x="1091" y="3537"/>
                  <a:pt x="1275" y="3650"/>
                </a:cubicBezTo>
                <a:cubicBezTo>
                  <a:pt x="1414" y="3735"/>
                  <a:pt x="1418" y="3741"/>
                  <a:pt x="1357" y="3857"/>
                </a:cubicBezTo>
                <a:cubicBezTo>
                  <a:pt x="1032" y="4474"/>
                  <a:pt x="752" y="5149"/>
                  <a:pt x="666" y="5525"/>
                </a:cubicBezTo>
                <a:lnTo>
                  <a:pt x="568" y="5956"/>
                </a:lnTo>
                <a:lnTo>
                  <a:pt x="704" y="6079"/>
                </a:lnTo>
                <a:cubicBezTo>
                  <a:pt x="818" y="6182"/>
                  <a:pt x="1349" y="6461"/>
                  <a:pt x="1603" y="6552"/>
                </a:cubicBezTo>
                <a:cubicBezTo>
                  <a:pt x="1663" y="6572"/>
                  <a:pt x="1673" y="6610"/>
                  <a:pt x="1654" y="6742"/>
                </a:cubicBezTo>
                <a:cubicBezTo>
                  <a:pt x="1627" y="6925"/>
                  <a:pt x="1443" y="7534"/>
                  <a:pt x="1284" y="7966"/>
                </a:cubicBezTo>
                <a:cubicBezTo>
                  <a:pt x="1179" y="8252"/>
                  <a:pt x="1117" y="8566"/>
                  <a:pt x="1037" y="9216"/>
                </a:cubicBezTo>
                <a:cubicBezTo>
                  <a:pt x="1012" y="9417"/>
                  <a:pt x="980" y="9652"/>
                  <a:pt x="965" y="9739"/>
                </a:cubicBezTo>
                <a:cubicBezTo>
                  <a:pt x="942" y="9875"/>
                  <a:pt x="952" y="9905"/>
                  <a:pt x="1033" y="9949"/>
                </a:cubicBezTo>
                <a:cubicBezTo>
                  <a:pt x="1065" y="9966"/>
                  <a:pt x="1088" y="9976"/>
                  <a:pt x="1111" y="9976"/>
                </a:cubicBezTo>
                <a:cubicBezTo>
                  <a:pt x="1145" y="9976"/>
                  <a:pt x="1177" y="9953"/>
                  <a:pt x="1232" y="9902"/>
                </a:cubicBezTo>
                <a:cubicBezTo>
                  <a:pt x="1289" y="9847"/>
                  <a:pt x="1336" y="9784"/>
                  <a:pt x="1336" y="9762"/>
                </a:cubicBezTo>
                <a:cubicBezTo>
                  <a:pt x="1336" y="9702"/>
                  <a:pt x="1716" y="8940"/>
                  <a:pt x="1941" y="8546"/>
                </a:cubicBezTo>
                <a:cubicBezTo>
                  <a:pt x="2049" y="8356"/>
                  <a:pt x="2223" y="8036"/>
                  <a:pt x="2327" y="7835"/>
                </a:cubicBezTo>
                <a:cubicBezTo>
                  <a:pt x="2431" y="7634"/>
                  <a:pt x="2608" y="7332"/>
                  <a:pt x="2720" y="7165"/>
                </a:cubicBezTo>
                <a:cubicBezTo>
                  <a:pt x="3059" y="6659"/>
                  <a:pt x="3594" y="5625"/>
                  <a:pt x="3572" y="5517"/>
                </a:cubicBezTo>
                <a:cubicBezTo>
                  <a:pt x="3555" y="5431"/>
                  <a:pt x="3018" y="5091"/>
                  <a:pt x="2832" y="5051"/>
                </a:cubicBezTo>
                <a:cubicBezTo>
                  <a:pt x="2709" y="5024"/>
                  <a:pt x="2688" y="4954"/>
                  <a:pt x="2759" y="4823"/>
                </a:cubicBezTo>
                <a:cubicBezTo>
                  <a:pt x="2782" y="4781"/>
                  <a:pt x="2851" y="4634"/>
                  <a:pt x="2915" y="4490"/>
                </a:cubicBezTo>
                <a:cubicBezTo>
                  <a:pt x="3118" y="4034"/>
                  <a:pt x="3341" y="3596"/>
                  <a:pt x="3574" y="3199"/>
                </a:cubicBezTo>
                <a:cubicBezTo>
                  <a:pt x="3805" y="2805"/>
                  <a:pt x="3854" y="2610"/>
                  <a:pt x="3748" y="2511"/>
                </a:cubicBezTo>
                <a:cubicBezTo>
                  <a:pt x="3660" y="2429"/>
                  <a:pt x="3383" y="2331"/>
                  <a:pt x="3054" y="2266"/>
                </a:cubicBezTo>
                <a:cubicBezTo>
                  <a:pt x="2775" y="2211"/>
                  <a:pt x="2712" y="2164"/>
                  <a:pt x="2801" y="2073"/>
                </a:cubicBezTo>
                <a:cubicBezTo>
                  <a:pt x="2822" y="2051"/>
                  <a:pt x="2922" y="1848"/>
                  <a:pt x="3021" y="1621"/>
                </a:cubicBezTo>
                <a:cubicBezTo>
                  <a:pt x="3120" y="1396"/>
                  <a:pt x="3278" y="1044"/>
                  <a:pt x="3370" y="842"/>
                </a:cubicBezTo>
                <a:cubicBezTo>
                  <a:pt x="3544" y="459"/>
                  <a:pt x="3579" y="243"/>
                  <a:pt x="3477" y="161"/>
                </a:cubicBezTo>
                <a:cubicBezTo>
                  <a:pt x="3400" y="97"/>
                  <a:pt x="3145" y="66"/>
                  <a:pt x="2565" y="49"/>
                </a:cubicBezTo>
                <a:cubicBezTo>
                  <a:pt x="2306" y="41"/>
                  <a:pt x="1907" y="24"/>
                  <a:pt x="1681" y="11"/>
                </a:cubicBezTo>
                <a:cubicBezTo>
                  <a:pt x="1562" y="4"/>
                  <a:pt x="1445" y="0"/>
                  <a:pt x="135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93" name="Google Shape;1393;p46"/>
          <p:cNvGrpSpPr/>
          <p:nvPr/>
        </p:nvGrpSpPr>
        <p:grpSpPr>
          <a:xfrm rot="-1127070">
            <a:off x="1507722" y="1937186"/>
            <a:ext cx="367818" cy="301080"/>
            <a:chOff x="7194125" y="2470757"/>
            <a:chExt cx="235750" cy="192975"/>
          </a:xfrm>
        </p:grpSpPr>
        <p:sp>
          <p:nvSpPr>
            <p:cNvPr id="1394" name="Google Shape;1394;p46"/>
            <p:cNvSpPr/>
            <p:nvPr/>
          </p:nvSpPr>
          <p:spPr>
            <a:xfrm>
              <a:off x="7211900" y="2494957"/>
              <a:ext cx="201950" cy="156725"/>
            </a:xfrm>
            <a:custGeom>
              <a:avLst/>
              <a:gdLst/>
              <a:ahLst/>
              <a:cxnLst/>
              <a:rect l="l" t="t" r="r" b="b"/>
              <a:pathLst>
                <a:path w="8078" h="6269" extrusionOk="0">
                  <a:moveTo>
                    <a:pt x="4337" y="0"/>
                  </a:moveTo>
                  <a:cubicBezTo>
                    <a:pt x="3651" y="1492"/>
                    <a:pt x="2908" y="2951"/>
                    <a:pt x="2100" y="4380"/>
                  </a:cubicBezTo>
                  <a:cubicBezTo>
                    <a:pt x="2053" y="4464"/>
                    <a:pt x="1953" y="4515"/>
                    <a:pt x="1857" y="4515"/>
                  </a:cubicBezTo>
                  <a:cubicBezTo>
                    <a:pt x="1790" y="4515"/>
                    <a:pt x="1724" y="4490"/>
                    <a:pt x="1679" y="4436"/>
                  </a:cubicBezTo>
                  <a:cubicBezTo>
                    <a:pt x="1137" y="3784"/>
                    <a:pt x="571" y="3156"/>
                    <a:pt x="1" y="2533"/>
                  </a:cubicBezTo>
                  <a:lnTo>
                    <a:pt x="1" y="2533"/>
                  </a:lnTo>
                  <a:cubicBezTo>
                    <a:pt x="211" y="3701"/>
                    <a:pt x="408" y="4872"/>
                    <a:pt x="511" y="6059"/>
                  </a:cubicBezTo>
                  <a:cubicBezTo>
                    <a:pt x="518" y="6120"/>
                    <a:pt x="490" y="6167"/>
                    <a:pt x="448" y="6202"/>
                  </a:cubicBezTo>
                  <a:cubicBezTo>
                    <a:pt x="1386" y="6050"/>
                    <a:pt x="2388" y="5987"/>
                    <a:pt x="3401" y="5987"/>
                  </a:cubicBezTo>
                  <a:cubicBezTo>
                    <a:pt x="4773" y="5987"/>
                    <a:pt x="6164" y="6102"/>
                    <a:pt x="7438" y="6269"/>
                  </a:cubicBezTo>
                  <a:cubicBezTo>
                    <a:pt x="7651" y="4923"/>
                    <a:pt x="7923" y="3604"/>
                    <a:pt x="8077" y="2253"/>
                  </a:cubicBezTo>
                  <a:lnTo>
                    <a:pt x="8077" y="2253"/>
                  </a:lnTo>
                  <a:cubicBezTo>
                    <a:pt x="7491" y="2923"/>
                    <a:pt x="6960" y="3629"/>
                    <a:pt x="6482" y="4387"/>
                  </a:cubicBezTo>
                  <a:cubicBezTo>
                    <a:pt x="6425" y="4477"/>
                    <a:pt x="6340" y="4518"/>
                    <a:pt x="6255" y="4518"/>
                  </a:cubicBezTo>
                  <a:cubicBezTo>
                    <a:pt x="6142" y="4518"/>
                    <a:pt x="6029" y="4445"/>
                    <a:pt x="5981" y="4320"/>
                  </a:cubicBezTo>
                  <a:cubicBezTo>
                    <a:pt x="5434" y="2881"/>
                    <a:pt x="4884" y="1440"/>
                    <a:pt x="4337" y="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6"/>
            <p:cNvSpPr/>
            <p:nvPr/>
          </p:nvSpPr>
          <p:spPr>
            <a:xfrm>
              <a:off x="7194125" y="2470757"/>
              <a:ext cx="235750" cy="192975"/>
            </a:xfrm>
            <a:custGeom>
              <a:avLst/>
              <a:gdLst/>
              <a:ahLst/>
              <a:cxnLst/>
              <a:rect l="l" t="t" r="r" b="b"/>
              <a:pathLst>
                <a:path w="9430" h="7719" extrusionOk="0">
                  <a:moveTo>
                    <a:pt x="5048" y="968"/>
                  </a:moveTo>
                  <a:cubicBezTo>
                    <a:pt x="5595" y="2409"/>
                    <a:pt x="6145" y="3849"/>
                    <a:pt x="6692" y="5288"/>
                  </a:cubicBezTo>
                  <a:cubicBezTo>
                    <a:pt x="6740" y="5413"/>
                    <a:pt x="6852" y="5486"/>
                    <a:pt x="6965" y="5486"/>
                  </a:cubicBezTo>
                  <a:cubicBezTo>
                    <a:pt x="7050" y="5486"/>
                    <a:pt x="7135" y="5445"/>
                    <a:pt x="7193" y="5355"/>
                  </a:cubicBezTo>
                  <a:cubicBezTo>
                    <a:pt x="7671" y="4597"/>
                    <a:pt x="8202" y="3891"/>
                    <a:pt x="8788" y="3221"/>
                  </a:cubicBezTo>
                  <a:lnTo>
                    <a:pt x="8788" y="3221"/>
                  </a:lnTo>
                  <a:cubicBezTo>
                    <a:pt x="8634" y="4573"/>
                    <a:pt x="8362" y="5891"/>
                    <a:pt x="8149" y="7237"/>
                  </a:cubicBezTo>
                  <a:cubicBezTo>
                    <a:pt x="6874" y="7071"/>
                    <a:pt x="5482" y="6955"/>
                    <a:pt x="4108" y="6955"/>
                  </a:cubicBezTo>
                  <a:cubicBezTo>
                    <a:pt x="3097" y="6955"/>
                    <a:pt x="2096" y="7018"/>
                    <a:pt x="1159" y="7170"/>
                  </a:cubicBezTo>
                  <a:cubicBezTo>
                    <a:pt x="1201" y="7135"/>
                    <a:pt x="1229" y="7088"/>
                    <a:pt x="1221" y="7027"/>
                  </a:cubicBezTo>
                  <a:cubicBezTo>
                    <a:pt x="1118" y="5840"/>
                    <a:pt x="921" y="4669"/>
                    <a:pt x="712" y="3501"/>
                  </a:cubicBezTo>
                  <a:lnTo>
                    <a:pt x="712" y="3501"/>
                  </a:lnTo>
                  <a:cubicBezTo>
                    <a:pt x="1282" y="4124"/>
                    <a:pt x="1847" y="4752"/>
                    <a:pt x="2390" y="5404"/>
                  </a:cubicBezTo>
                  <a:cubicBezTo>
                    <a:pt x="2435" y="5458"/>
                    <a:pt x="2501" y="5483"/>
                    <a:pt x="2568" y="5483"/>
                  </a:cubicBezTo>
                  <a:cubicBezTo>
                    <a:pt x="2664" y="5483"/>
                    <a:pt x="2764" y="5432"/>
                    <a:pt x="2811" y="5348"/>
                  </a:cubicBezTo>
                  <a:cubicBezTo>
                    <a:pt x="3619" y="3919"/>
                    <a:pt x="4362" y="2460"/>
                    <a:pt x="5048" y="968"/>
                  </a:cubicBezTo>
                  <a:close/>
                  <a:moveTo>
                    <a:pt x="5038" y="0"/>
                  </a:moveTo>
                  <a:cubicBezTo>
                    <a:pt x="4956" y="0"/>
                    <a:pt x="4878" y="39"/>
                    <a:pt x="4835" y="134"/>
                  </a:cubicBezTo>
                  <a:cubicBezTo>
                    <a:pt x="4134" y="1704"/>
                    <a:pt x="3364" y="3239"/>
                    <a:pt x="2531" y="4743"/>
                  </a:cubicBezTo>
                  <a:cubicBezTo>
                    <a:pt x="1871" y="3967"/>
                    <a:pt x="1189" y="3207"/>
                    <a:pt x="479" y="2478"/>
                  </a:cubicBezTo>
                  <a:cubicBezTo>
                    <a:pt x="426" y="2424"/>
                    <a:pt x="364" y="2400"/>
                    <a:pt x="303" y="2400"/>
                  </a:cubicBezTo>
                  <a:cubicBezTo>
                    <a:pt x="147" y="2400"/>
                    <a:pt x="0" y="2554"/>
                    <a:pt x="42" y="2732"/>
                  </a:cubicBezTo>
                  <a:cubicBezTo>
                    <a:pt x="377" y="4168"/>
                    <a:pt x="592" y="5625"/>
                    <a:pt x="839" y="7080"/>
                  </a:cubicBezTo>
                  <a:cubicBezTo>
                    <a:pt x="851" y="7146"/>
                    <a:pt x="897" y="7186"/>
                    <a:pt x="952" y="7204"/>
                  </a:cubicBezTo>
                  <a:cubicBezTo>
                    <a:pt x="781" y="7246"/>
                    <a:pt x="847" y="7486"/>
                    <a:pt x="1002" y="7502"/>
                  </a:cubicBezTo>
                  <a:cubicBezTo>
                    <a:pt x="1567" y="7565"/>
                    <a:pt x="2141" y="7579"/>
                    <a:pt x="2715" y="7579"/>
                  </a:cubicBezTo>
                  <a:cubicBezTo>
                    <a:pt x="3178" y="7579"/>
                    <a:pt x="3643" y="7570"/>
                    <a:pt x="4104" y="7570"/>
                  </a:cubicBezTo>
                  <a:cubicBezTo>
                    <a:pt x="4286" y="7570"/>
                    <a:pt x="4467" y="7572"/>
                    <a:pt x="4648" y="7576"/>
                  </a:cubicBezTo>
                  <a:cubicBezTo>
                    <a:pt x="5863" y="7601"/>
                    <a:pt x="7078" y="7714"/>
                    <a:pt x="8292" y="7719"/>
                  </a:cubicBezTo>
                  <a:cubicBezTo>
                    <a:pt x="8419" y="7719"/>
                    <a:pt x="8500" y="7613"/>
                    <a:pt x="8516" y="7504"/>
                  </a:cubicBezTo>
                  <a:cubicBezTo>
                    <a:pt x="8555" y="7476"/>
                    <a:pt x="8590" y="7438"/>
                    <a:pt x="8609" y="7378"/>
                  </a:cubicBezTo>
                  <a:cubicBezTo>
                    <a:pt x="9121" y="5802"/>
                    <a:pt x="9292" y="4078"/>
                    <a:pt x="9416" y="2432"/>
                  </a:cubicBezTo>
                  <a:cubicBezTo>
                    <a:pt x="9429" y="2268"/>
                    <a:pt x="9281" y="2162"/>
                    <a:pt x="9135" y="2162"/>
                  </a:cubicBezTo>
                  <a:cubicBezTo>
                    <a:pt x="9066" y="2162"/>
                    <a:pt x="8998" y="2185"/>
                    <a:pt x="8948" y="2237"/>
                  </a:cubicBezTo>
                  <a:cubicBezTo>
                    <a:pt x="8233" y="2981"/>
                    <a:pt x="7597" y="3776"/>
                    <a:pt x="7022" y="4625"/>
                  </a:cubicBezTo>
                  <a:cubicBezTo>
                    <a:pt x="6459" y="3150"/>
                    <a:pt x="5895" y="1674"/>
                    <a:pt x="5334" y="199"/>
                  </a:cubicBezTo>
                  <a:cubicBezTo>
                    <a:pt x="5290" y="85"/>
                    <a:pt x="5159" y="0"/>
                    <a:pt x="5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6" name="Google Shape;1396;p46"/>
          <p:cNvGrpSpPr/>
          <p:nvPr/>
        </p:nvGrpSpPr>
        <p:grpSpPr>
          <a:xfrm rot="1840858">
            <a:off x="2016762" y="1935782"/>
            <a:ext cx="367816" cy="301078"/>
            <a:chOff x="7194125" y="2470757"/>
            <a:chExt cx="235750" cy="192975"/>
          </a:xfrm>
        </p:grpSpPr>
        <p:sp>
          <p:nvSpPr>
            <p:cNvPr id="1397" name="Google Shape;1397;p46"/>
            <p:cNvSpPr/>
            <p:nvPr/>
          </p:nvSpPr>
          <p:spPr>
            <a:xfrm>
              <a:off x="7211900" y="2494957"/>
              <a:ext cx="201950" cy="156725"/>
            </a:xfrm>
            <a:custGeom>
              <a:avLst/>
              <a:gdLst/>
              <a:ahLst/>
              <a:cxnLst/>
              <a:rect l="l" t="t" r="r" b="b"/>
              <a:pathLst>
                <a:path w="8078" h="6269" extrusionOk="0">
                  <a:moveTo>
                    <a:pt x="4337" y="0"/>
                  </a:moveTo>
                  <a:cubicBezTo>
                    <a:pt x="3651" y="1492"/>
                    <a:pt x="2908" y="2951"/>
                    <a:pt x="2100" y="4380"/>
                  </a:cubicBezTo>
                  <a:cubicBezTo>
                    <a:pt x="2053" y="4464"/>
                    <a:pt x="1953" y="4515"/>
                    <a:pt x="1857" y="4515"/>
                  </a:cubicBezTo>
                  <a:cubicBezTo>
                    <a:pt x="1790" y="4515"/>
                    <a:pt x="1724" y="4490"/>
                    <a:pt x="1679" y="4436"/>
                  </a:cubicBezTo>
                  <a:cubicBezTo>
                    <a:pt x="1137" y="3784"/>
                    <a:pt x="571" y="3156"/>
                    <a:pt x="1" y="2533"/>
                  </a:cubicBezTo>
                  <a:lnTo>
                    <a:pt x="1" y="2533"/>
                  </a:lnTo>
                  <a:cubicBezTo>
                    <a:pt x="211" y="3701"/>
                    <a:pt x="408" y="4872"/>
                    <a:pt x="511" y="6059"/>
                  </a:cubicBezTo>
                  <a:cubicBezTo>
                    <a:pt x="518" y="6120"/>
                    <a:pt x="490" y="6167"/>
                    <a:pt x="448" y="6202"/>
                  </a:cubicBezTo>
                  <a:cubicBezTo>
                    <a:pt x="1386" y="6050"/>
                    <a:pt x="2388" y="5987"/>
                    <a:pt x="3401" y="5987"/>
                  </a:cubicBezTo>
                  <a:cubicBezTo>
                    <a:pt x="4773" y="5987"/>
                    <a:pt x="6164" y="6102"/>
                    <a:pt x="7438" y="6269"/>
                  </a:cubicBezTo>
                  <a:cubicBezTo>
                    <a:pt x="7651" y="4923"/>
                    <a:pt x="7923" y="3604"/>
                    <a:pt x="8077" y="2253"/>
                  </a:cubicBezTo>
                  <a:lnTo>
                    <a:pt x="8077" y="2253"/>
                  </a:lnTo>
                  <a:cubicBezTo>
                    <a:pt x="7491" y="2923"/>
                    <a:pt x="6960" y="3629"/>
                    <a:pt x="6482" y="4387"/>
                  </a:cubicBezTo>
                  <a:cubicBezTo>
                    <a:pt x="6425" y="4477"/>
                    <a:pt x="6340" y="4518"/>
                    <a:pt x="6255" y="4518"/>
                  </a:cubicBezTo>
                  <a:cubicBezTo>
                    <a:pt x="6142" y="4518"/>
                    <a:pt x="6029" y="4445"/>
                    <a:pt x="5981" y="4320"/>
                  </a:cubicBezTo>
                  <a:cubicBezTo>
                    <a:pt x="5434" y="2881"/>
                    <a:pt x="4884" y="1440"/>
                    <a:pt x="4337" y="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6"/>
            <p:cNvSpPr/>
            <p:nvPr/>
          </p:nvSpPr>
          <p:spPr>
            <a:xfrm>
              <a:off x="7194125" y="2470757"/>
              <a:ext cx="235750" cy="192975"/>
            </a:xfrm>
            <a:custGeom>
              <a:avLst/>
              <a:gdLst/>
              <a:ahLst/>
              <a:cxnLst/>
              <a:rect l="l" t="t" r="r" b="b"/>
              <a:pathLst>
                <a:path w="9430" h="7719" extrusionOk="0">
                  <a:moveTo>
                    <a:pt x="5048" y="968"/>
                  </a:moveTo>
                  <a:cubicBezTo>
                    <a:pt x="5595" y="2409"/>
                    <a:pt x="6145" y="3849"/>
                    <a:pt x="6692" y="5288"/>
                  </a:cubicBezTo>
                  <a:cubicBezTo>
                    <a:pt x="6740" y="5413"/>
                    <a:pt x="6852" y="5486"/>
                    <a:pt x="6965" y="5486"/>
                  </a:cubicBezTo>
                  <a:cubicBezTo>
                    <a:pt x="7050" y="5486"/>
                    <a:pt x="7135" y="5445"/>
                    <a:pt x="7193" y="5355"/>
                  </a:cubicBezTo>
                  <a:cubicBezTo>
                    <a:pt x="7671" y="4597"/>
                    <a:pt x="8202" y="3891"/>
                    <a:pt x="8788" y="3221"/>
                  </a:cubicBezTo>
                  <a:lnTo>
                    <a:pt x="8788" y="3221"/>
                  </a:lnTo>
                  <a:cubicBezTo>
                    <a:pt x="8634" y="4573"/>
                    <a:pt x="8362" y="5891"/>
                    <a:pt x="8149" y="7237"/>
                  </a:cubicBezTo>
                  <a:cubicBezTo>
                    <a:pt x="6874" y="7071"/>
                    <a:pt x="5482" y="6955"/>
                    <a:pt x="4108" y="6955"/>
                  </a:cubicBezTo>
                  <a:cubicBezTo>
                    <a:pt x="3097" y="6955"/>
                    <a:pt x="2096" y="7018"/>
                    <a:pt x="1159" y="7170"/>
                  </a:cubicBezTo>
                  <a:cubicBezTo>
                    <a:pt x="1201" y="7135"/>
                    <a:pt x="1229" y="7088"/>
                    <a:pt x="1221" y="7027"/>
                  </a:cubicBezTo>
                  <a:cubicBezTo>
                    <a:pt x="1118" y="5840"/>
                    <a:pt x="921" y="4669"/>
                    <a:pt x="712" y="3501"/>
                  </a:cubicBezTo>
                  <a:lnTo>
                    <a:pt x="712" y="3501"/>
                  </a:lnTo>
                  <a:cubicBezTo>
                    <a:pt x="1282" y="4124"/>
                    <a:pt x="1847" y="4752"/>
                    <a:pt x="2390" y="5404"/>
                  </a:cubicBezTo>
                  <a:cubicBezTo>
                    <a:pt x="2435" y="5458"/>
                    <a:pt x="2501" y="5483"/>
                    <a:pt x="2568" y="5483"/>
                  </a:cubicBezTo>
                  <a:cubicBezTo>
                    <a:pt x="2664" y="5483"/>
                    <a:pt x="2764" y="5432"/>
                    <a:pt x="2811" y="5348"/>
                  </a:cubicBezTo>
                  <a:cubicBezTo>
                    <a:pt x="3619" y="3919"/>
                    <a:pt x="4362" y="2460"/>
                    <a:pt x="5048" y="968"/>
                  </a:cubicBezTo>
                  <a:close/>
                  <a:moveTo>
                    <a:pt x="5038" y="0"/>
                  </a:moveTo>
                  <a:cubicBezTo>
                    <a:pt x="4956" y="0"/>
                    <a:pt x="4878" y="39"/>
                    <a:pt x="4835" y="134"/>
                  </a:cubicBezTo>
                  <a:cubicBezTo>
                    <a:pt x="4134" y="1704"/>
                    <a:pt x="3364" y="3239"/>
                    <a:pt x="2531" y="4743"/>
                  </a:cubicBezTo>
                  <a:cubicBezTo>
                    <a:pt x="1871" y="3967"/>
                    <a:pt x="1189" y="3207"/>
                    <a:pt x="479" y="2478"/>
                  </a:cubicBezTo>
                  <a:cubicBezTo>
                    <a:pt x="426" y="2424"/>
                    <a:pt x="364" y="2400"/>
                    <a:pt x="303" y="2400"/>
                  </a:cubicBezTo>
                  <a:cubicBezTo>
                    <a:pt x="147" y="2400"/>
                    <a:pt x="0" y="2554"/>
                    <a:pt x="42" y="2732"/>
                  </a:cubicBezTo>
                  <a:cubicBezTo>
                    <a:pt x="377" y="4168"/>
                    <a:pt x="592" y="5625"/>
                    <a:pt x="839" y="7080"/>
                  </a:cubicBezTo>
                  <a:cubicBezTo>
                    <a:pt x="851" y="7146"/>
                    <a:pt x="897" y="7186"/>
                    <a:pt x="952" y="7204"/>
                  </a:cubicBezTo>
                  <a:cubicBezTo>
                    <a:pt x="781" y="7246"/>
                    <a:pt x="847" y="7486"/>
                    <a:pt x="1002" y="7502"/>
                  </a:cubicBezTo>
                  <a:cubicBezTo>
                    <a:pt x="1567" y="7565"/>
                    <a:pt x="2141" y="7579"/>
                    <a:pt x="2715" y="7579"/>
                  </a:cubicBezTo>
                  <a:cubicBezTo>
                    <a:pt x="3178" y="7579"/>
                    <a:pt x="3643" y="7570"/>
                    <a:pt x="4104" y="7570"/>
                  </a:cubicBezTo>
                  <a:cubicBezTo>
                    <a:pt x="4286" y="7570"/>
                    <a:pt x="4467" y="7572"/>
                    <a:pt x="4648" y="7576"/>
                  </a:cubicBezTo>
                  <a:cubicBezTo>
                    <a:pt x="5863" y="7601"/>
                    <a:pt x="7078" y="7714"/>
                    <a:pt x="8292" y="7719"/>
                  </a:cubicBezTo>
                  <a:cubicBezTo>
                    <a:pt x="8419" y="7719"/>
                    <a:pt x="8500" y="7613"/>
                    <a:pt x="8516" y="7504"/>
                  </a:cubicBezTo>
                  <a:cubicBezTo>
                    <a:pt x="8555" y="7476"/>
                    <a:pt x="8590" y="7438"/>
                    <a:pt x="8609" y="7378"/>
                  </a:cubicBezTo>
                  <a:cubicBezTo>
                    <a:pt x="9121" y="5802"/>
                    <a:pt x="9292" y="4078"/>
                    <a:pt x="9416" y="2432"/>
                  </a:cubicBezTo>
                  <a:cubicBezTo>
                    <a:pt x="9429" y="2268"/>
                    <a:pt x="9281" y="2162"/>
                    <a:pt x="9135" y="2162"/>
                  </a:cubicBezTo>
                  <a:cubicBezTo>
                    <a:pt x="9066" y="2162"/>
                    <a:pt x="8998" y="2185"/>
                    <a:pt x="8948" y="2237"/>
                  </a:cubicBezTo>
                  <a:cubicBezTo>
                    <a:pt x="8233" y="2981"/>
                    <a:pt x="7597" y="3776"/>
                    <a:pt x="7022" y="4625"/>
                  </a:cubicBezTo>
                  <a:cubicBezTo>
                    <a:pt x="6459" y="3150"/>
                    <a:pt x="5895" y="1674"/>
                    <a:pt x="5334" y="199"/>
                  </a:cubicBezTo>
                  <a:cubicBezTo>
                    <a:pt x="5290" y="85"/>
                    <a:pt x="5159" y="0"/>
                    <a:pt x="5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9" name="Google Shape;1399;p46"/>
          <p:cNvGrpSpPr/>
          <p:nvPr/>
        </p:nvGrpSpPr>
        <p:grpSpPr>
          <a:xfrm>
            <a:off x="713184" y="4691184"/>
            <a:ext cx="7726459" cy="369843"/>
            <a:chOff x="713184" y="4691184"/>
            <a:chExt cx="7726459" cy="369843"/>
          </a:xfrm>
        </p:grpSpPr>
        <p:sp>
          <p:nvSpPr>
            <p:cNvPr id="1400" name="Google Shape;1400;p46"/>
            <p:cNvSpPr/>
            <p:nvPr/>
          </p:nvSpPr>
          <p:spPr>
            <a:xfrm>
              <a:off x="713184" y="4691184"/>
              <a:ext cx="7726459" cy="369843"/>
            </a:xfrm>
            <a:custGeom>
              <a:avLst/>
              <a:gdLst/>
              <a:ahLst/>
              <a:cxnLst/>
              <a:rect l="l" t="t" r="r" b="b"/>
              <a:pathLst>
                <a:path w="327323" h="15668" extrusionOk="0">
                  <a:moveTo>
                    <a:pt x="0" y="0"/>
                  </a:moveTo>
                  <a:lnTo>
                    <a:pt x="135" y="14315"/>
                  </a:lnTo>
                  <a:lnTo>
                    <a:pt x="327323" y="15668"/>
                  </a:lnTo>
                  <a:lnTo>
                    <a:pt x="323601" y="78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401" name="Google Shape;1401;p46">
              <a:hlinkClick r:id="" action="ppaction://hlinkshowjump?jump=nextslide"/>
            </p:cNvPr>
            <p:cNvSpPr/>
            <p:nvPr/>
          </p:nvSpPr>
          <p:spPr>
            <a:xfrm>
              <a:off x="7976332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6">
              <a:hlinkClick r:id="" action="ppaction://hlinkshowjump?jump=previousslide"/>
            </p:cNvPr>
            <p:cNvSpPr/>
            <p:nvPr/>
          </p:nvSpPr>
          <p:spPr>
            <a:xfrm flipH="1">
              <a:off x="833551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6">
              <a:hlinkClick r:id="rId3" action="ppaction://hlinksldjump"/>
            </p:cNvPr>
            <p:cNvSpPr/>
            <p:nvPr/>
          </p:nvSpPr>
          <p:spPr>
            <a:xfrm>
              <a:off x="4405006" y="4772876"/>
              <a:ext cx="235934" cy="204890"/>
            </a:xfrm>
            <a:custGeom>
              <a:avLst/>
              <a:gdLst/>
              <a:ahLst/>
              <a:cxnLst/>
              <a:rect l="l" t="t" r="r" b="b"/>
              <a:pathLst>
                <a:path w="12654" h="10989" extrusionOk="0">
                  <a:moveTo>
                    <a:pt x="1965" y="10656"/>
                  </a:moveTo>
                  <a:lnTo>
                    <a:pt x="2298" y="5428"/>
                  </a:lnTo>
                  <a:lnTo>
                    <a:pt x="0" y="5395"/>
                  </a:lnTo>
                  <a:lnTo>
                    <a:pt x="6593" y="0"/>
                  </a:lnTo>
                  <a:lnTo>
                    <a:pt x="12654" y="5595"/>
                  </a:lnTo>
                  <a:lnTo>
                    <a:pt x="10622" y="5528"/>
                  </a:lnTo>
                  <a:lnTo>
                    <a:pt x="10789" y="10889"/>
                  </a:lnTo>
                  <a:lnTo>
                    <a:pt x="7859" y="10889"/>
                  </a:lnTo>
                  <a:lnTo>
                    <a:pt x="7859" y="8026"/>
                  </a:lnTo>
                  <a:lnTo>
                    <a:pt x="5927" y="7959"/>
                  </a:lnTo>
                  <a:lnTo>
                    <a:pt x="5894" y="10989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5" name="Google Shape;1655;p50"/>
          <p:cNvGrpSpPr/>
          <p:nvPr/>
        </p:nvGrpSpPr>
        <p:grpSpPr>
          <a:xfrm>
            <a:off x="2483768" y="554574"/>
            <a:ext cx="4171958" cy="1056223"/>
            <a:chOff x="5316325" y="1612757"/>
            <a:chExt cx="1404350" cy="302125"/>
          </a:xfrm>
        </p:grpSpPr>
        <p:sp>
          <p:nvSpPr>
            <p:cNvPr id="1656" name="Google Shape;1656;p50"/>
            <p:cNvSpPr/>
            <p:nvPr/>
          </p:nvSpPr>
          <p:spPr>
            <a:xfrm>
              <a:off x="5316325" y="1612757"/>
              <a:ext cx="1404350" cy="302125"/>
            </a:xfrm>
            <a:custGeom>
              <a:avLst/>
              <a:gdLst/>
              <a:ahLst/>
              <a:cxnLst/>
              <a:rect l="l" t="t" r="r" b="b"/>
              <a:pathLst>
                <a:path w="56174" h="12085" extrusionOk="0">
                  <a:moveTo>
                    <a:pt x="55674" y="2161"/>
                  </a:moveTo>
                  <a:lnTo>
                    <a:pt x="55674" y="2161"/>
                  </a:lnTo>
                  <a:cubicBezTo>
                    <a:pt x="55555" y="2217"/>
                    <a:pt x="55565" y="2346"/>
                    <a:pt x="55633" y="2429"/>
                  </a:cubicBezTo>
                  <a:cubicBezTo>
                    <a:pt x="55518" y="2606"/>
                    <a:pt x="55396" y="2777"/>
                    <a:pt x="55275" y="2950"/>
                  </a:cubicBezTo>
                  <a:cubicBezTo>
                    <a:pt x="53569" y="3022"/>
                    <a:pt x="51829" y="3038"/>
                    <a:pt x="50127" y="3213"/>
                  </a:cubicBezTo>
                  <a:cubicBezTo>
                    <a:pt x="50106" y="2909"/>
                    <a:pt x="50086" y="2604"/>
                    <a:pt x="50062" y="2300"/>
                  </a:cubicBezTo>
                  <a:lnTo>
                    <a:pt x="50062" y="2300"/>
                  </a:lnTo>
                  <a:cubicBezTo>
                    <a:pt x="50972" y="2359"/>
                    <a:pt x="51884" y="2373"/>
                    <a:pt x="52796" y="2385"/>
                  </a:cubicBezTo>
                  <a:cubicBezTo>
                    <a:pt x="53226" y="2390"/>
                    <a:pt x="53687" y="2426"/>
                    <a:pt x="54142" y="2426"/>
                  </a:cubicBezTo>
                  <a:cubicBezTo>
                    <a:pt x="54683" y="2426"/>
                    <a:pt x="55215" y="2375"/>
                    <a:pt x="55674" y="2161"/>
                  </a:cubicBezTo>
                  <a:close/>
                  <a:moveTo>
                    <a:pt x="7652" y="262"/>
                  </a:moveTo>
                  <a:lnTo>
                    <a:pt x="7652" y="262"/>
                  </a:lnTo>
                  <a:cubicBezTo>
                    <a:pt x="9236" y="343"/>
                    <a:pt x="10827" y="363"/>
                    <a:pt x="12419" y="363"/>
                  </a:cubicBezTo>
                  <a:cubicBezTo>
                    <a:pt x="13924" y="363"/>
                    <a:pt x="15429" y="345"/>
                    <a:pt x="16930" y="345"/>
                  </a:cubicBezTo>
                  <a:cubicBezTo>
                    <a:pt x="17246" y="345"/>
                    <a:pt x="17562" y="346"/>
                    <a:pt x="17878" y="348"/>
                  </a:cubicBezTo>
                  <a:cubicBezTo>
                    <a:pt x="21387" y="371"/>
                    <a:pt x="24898" y="399"/>
                    <a:pt x="28405" y="427"/>
                  </a:cubicBezTo>
                  <a:cubicBezTo>
                    <a:pt x="33831" y="466"/>
                    <a:pt x="39263" y="556"/>
                    <a:pt x="44693" y="556"/>
                  </a:cubicBezTo>
                  <a:cubicBezTo>
                    <a:pt x="46302" y="556"/>
                    <a:pt x="47911" y="548"/>
                    <a:pt x="49519" y="528"/>
                  </a:cubicBezTo>
                  <a:cubicBezTo>
                    <a:pt x="49522" y="528"/>
                    <a:pt x="49524" y="526"/>
                    <a:pt x="49529" y="526"/>
                  </a:cubicBezTo>
                  <a:cubicBezTo>
                    <a:pt x="49552" y="789"/>
                    <a:pt x="49589" y="1050"/>
                    <a:pt x="49607" y="1314"/>
                  </a:cubicBezTo>
                  <a:cubicBezTo>
                    <a:pt x="49402" y="1318"/>
                    <a:pt x="49241" y="1322"/>
                    <a:pt x="49009" y="1325"/>
                  </a:cubicBezTo>
                  <a:lnTo>
                    <a:pt x="49009" y="1346"/>
                  </a:lnTo>
                  <a:cubicBezTo>
                    <a:pt x="49241" y="1348"/>
                    <a:pt x="49404" y="1352"/>
                    <a:pt x="49609" y="1357"/>
                  </a:cubicBezTo>
                  <a:cubicBezTo>
                    <a:pt x="49776" y="3712"/>
                    <a:pt x="49799" y="6077"/>
                    <a:pt x="49943" y="8432"/>
                  </a:cubicBezTo>
                  <a:cubicBezTo>
                    <a:pt x="49961" y="8753"/>
                    <a:pt x="49981" y="9076"/>
                    <a:pt x="50007" y="9397"/>
                  </a:cubicBezTo>
                  <a:cubicBezTo>
                    <a:pt x="50002" y="9402"/>
                    <a:pt x="49993" y="9402"/>
                    <a:pt x="49988" y="9406"/>
                  </a:cubicBezTo>
                  <a:cubicBezTo>
                    <a:pt x="49954" y="9434"/>
                    <a:pt x="49919" y="9464"/>
                    <a:pt x="49886" y="9491"/>
                  </a:cubicBezTo>
                  <a:lnTo>
                    <a:pt x="49804" y="9491"/>
                  </a:lnTo>
                  <a:cubicBezTo>
                    <a:pt x="49683" y="9493"/>
                    <a:pt x="49563" y="9498"/>
                    <a:pt x="49444" y="9503"/>
                  </a:cubicBezTo>
                  <a:cubicBezTo>
                    <a:pt x="49369" y="9505"/>
                    <a:pt x="49330" y="9553"/>
                    <a:pt x="49319" y="9607"/>
                  </a:cubicBezTo>
                  <a:cubicBezTo>
                    <a:pt x="48903" y="9602"/>
                    <a:pt x="48488" y="9600"/>
                    <a:pt x="48074" y="9595"/>
                  </a:cubicBezTo>
                  <a:cubicBezTo>
                    <a:pt x="48041" y="9551"/>
                    <a:pt x="47987" y="9530"/>
                    <a:pt x="47931" y="9530"/>
                  </a:cubicBezTo>
                  <a:cubicBezTo>
                    <a:pt x="47874" y="9530"/>
                    <a:pt x="47816" y="9552"/>
                    <a:pt x="47778" y="9593"/>
                  </a:cubicBezTo>
                  <a:cubicBezTo>
                    <a:pt x="42952" y="9545"/>
                    <a:pt x="38125" y="9517"/>
                    <a:pt x="33297" y="9517"/>
                  </a:cubicBezTo>
                  <a:cubicBezTo>
                    <a:pt x="31688" y="9517"/>
                    <a:pt x="30078" y="9520"/>
                    <a:pt x="28469" y="9527"/>
                  </a:cubicBezTo>
                  <a:cubicBezTo>
                    <a:pt x="27722" y="9529"/>
                    <a:pt x="26975" y="9530"/>
                    <a:pt x="26228" y="9530"/>
                  </a:cubicBezTo>
                  <a:cubicBezTo>
                    <a:pt x="24260" y="9530"/>
                    <a:pt x="22289" y="9523"/>
                    <a:pt x="20319" y="9523"/>
                  </a:cubicBezTo>
                  <a:cubicBezTo>
                    <a:pt x="16094" y="9523"/>
                    <a:pt x="11868" y="9557"/>
                    <a:pt x="7652" y="9766"/>
                  </a:cubicBezTo>
                  <a:cubicBezTo>
                    <a:pt x="7716" y="9452"/>
                    <a:pt x="7768" y="9133"/>
                    <a:pt x="7814" y="8811"/>
                  </a:cubicBezTo>
                  <a:cubicBezTo>
                    <a:pt x="8858" y="8853"/>
                    <a:pt x="9905" y="8869"/>
                    <a:pt x="10953" y="8869"/>
                  </a:cubicBezTo>
                  <a:cubicBezTo>
                    <a:pt x="13431" y="8869"/>
                    <a:pt x="15917" y="8782"/>
                    <a:pt x="18387" y="8760"/>
                  </a:cubicBezTo>
                  <a:cubicBezTo>
                    <a:pt x="21838" y="8725"/>
                    <a:pt x="25290" y="8686"/>
                    <a:pt x="28741" y="8680"/>
                  </a:cubicBezTo>
                  <a:cubicBezTo>
                    <a:pt x="35724" y="8674"/>
                    <a:pt x="42708" y="8640"/>
                    <a:pt x="49688" y="8557"/>
                  </a:cubicBezTo>
                  <a:cubicBezTo>
                    <a:pt x="49762" y="8557"/>
                    <a:pt x="49799" y="8499"/>
                    <a:pt x="49799" y="8441"/>
                  </a:cubicBezTo>
                  <a:cubicBezTo>
                    <a:pt x="49799" y="8383"/>
                    <a:pt x="49762" y="8326"/>
                    <a:pt x="49688" y="8326"/>
                  </a:cubicBezTo>
                  <a:cubicBezTo>
                    <a:pt x="42706" y="8342"/>
                    <a:pt x="35724" y="8406"/>
                    <a:pt x="28741" y="8499"/>
                  </a:cubicBezTo>
                  <a:cubicBezTo>
                    <a:pt x="25290" y="8543"/>
                    <a:pt x="21838" y="8551"/>
                    <a:pt x="18387" y="8565"/>
                  </a:cubicBezTo>
                  <a:cubicBezTo>
                    <a:pt x="18127" y="8566"/>
                    <a:pt x="17868" y="8567"/>
                    <a:pt x="17608" y="8567"/>
                  </a:cubicBezTo>
                  <a:cubicBezTo>
                    <a:pt x="16060" y="8567"/>
                    <a:pt x="14506" y="8549"/>
                    <a:pt x="12952" y="8549"/>
                  </a:cubicBezTo>
                  <a:cubicBezTo>
                    <a:pt x="11244" y="8549"/>
                    <a:pt x="9535" y="8571"/>
                    <a:pt x="7836" y="8662"/>
                  </a:cubicBezTo>
                  <a:cubicBezTo>
                    <a:pt x="8156" y="6284"/>
                    <a:pt x="8023" y="3744"/>
                    <a:pt x="7784" y="1359"/>
                  </a:cubicBezTo>
                  <a:lnTo>
                    <a:pt x="7784" y="1359"/>
                  </a:lnTo>
                  <a:cubicBezTo>
                    <a:pt x="18429" y="1624"/>
                    <a:pt x="29094" y="1643"/>
                    <a:pt x="39751" y="1643"/>
                  </a:cubicBezTo>
                  <a:cubicBezTo>
                    <a:pt x="41537" y="1643"/>
                    <a:pt x="43323" y="1643"/>
                    <a:pt x="45109" y="1643"/>
                  </a:cubicBezTo>
                  <a:cubicBezTo>
                    <a:pt x="46349" y="1643"/>
                    <a:pt x="47588" y="1643"/>
                    <a:pt x="48827" y="1644"/>
                  </a:cubicBezTo>
                  <a:cubicBezTo>
                    <a:pt x="48889" y="1644"/>
                    <a:pt x="48889" y="1546"/>
                    <a:pt x="48827" y="1546"/>
                  </a:cubicBezTo>
                  <a:cubicBezTo>
                    <a:pt x="37863" y="1395"/>
                    <a:pt x="26881" y="1194"/>
                    <a:pt x="15909" y="1194"/>
                  </a:cubicBezTo>
                  <a:cubicBezTo>
                    <a:pt x="13195" y="1194"/>
                    <a:pt x="10482" y="1206"/>
                    <a:pt x="7770" y="1235"/>
                  </a:cubicBezTo>
                  <a:cubicBezTo>
                    <a:pt x="7740" y="928"/>
                    <a:pt x="7705" y="622"/>
                    <a:pt x="7671" y="320"/>
                  </a:cubicBezTo>
                  <a:cubicBezTo>
                    <a:pt x="7668" y="298"/>
                    <a:pt x="7661" y="282"/>
                    <a:pt x="7652" y="262"/>
                  </a:cubicBezTo>
                  <a:close/>
                  <a:moveTo>
                    <a:pt x="49497" y="9831"/>
                  </a:moveTo>
                  <a:lnTo>
                    <a:pt x="49497" y="9831"/>
                  </a:lnTo>
                  <a:cubicBezTo>
                    <a:pt x="49030" y="10253"/>
                    <a:pt x="48585" y="10718"/>
                    <a:pt x="48171" y="11189"/>
                  </a:cubicBezTo>
                  <a:cubicBezTo>
                    <a:pt x="48211" y="10736"/>
                    <a:pt x="48197" y="10279"/>
                    <a:pt x="48130" y="9833"/>
                  </a:cubicBezTo>
                  <a:lnTo>
                    <a:pt x="48130" y="9833"/>
                  </a:lnTo>
                  <a:cubicBezTo>
                    <a:pt x="48567" y="9837"/>
                    <a:pt x="49005" y="9841"/>
                    <a:pt x="49444" y="9845"/>
                  </a:cubicBezTo>
                  <a:cubicBezTo>
                    <a:pt x="49446" y="9845"/>
                    <a:pt x="49448" y="9845"/>
                    <a:pt x="49449" y="9845"/>
                  </a:cubicBezTo>
                  <a:cubicBezTo>
                    <a:pt x="49467" y="9845"/>
                    <a:pt x="49482" y="9837"/>
                    <a:pt x="49497" y="9831"/>
                  </a:cubicBezTo>
                  <a:close/>
                  <a:moveTo>
                    <a:pt x="7830" y="10062"/>
                  </a:moveTo>
                  <a:lnTo>
                    <a:pt x="7830" y="10062"/>
                  </a:lnTo>
                  <a:cubicBezTo>
                    <a:pt x="8562" y="10069"/>
                    <a:pt x="9291" y="10069"/>
                    <a:pt x="10023" y="10069"/>
                  </a:cubicBezTo>
                  <a:cubicBezTo>
                    <a:pt x="9982" y="10563"/>
                    <a:pt x="9998" y="11062"/>
                    <a:pt x="10056" y="11553"/>
                  </a:cubicBezTo>
                  <a:cubicBezTo>
                    <a:pt x="9307" y="11066"/>
                    <a:pt x="8573" y="10559"/>
                    <a:pt x="7830" y="10062"/>
                  </a:cubicBezTo>
                  <a:close/>
                  <a:moveTo>
                    <a:pt x="55154" y="3131"/>
                  </a:moveTo>
                  <a:cubicBezTo>
                    <a:pt x="54281" y="4391"/>
                    <a:pt x="53327" y="5578"/>
                    <a:pt x="52341" y="6763"/>
                  </a:cubicBezTo>
                  <a:cubicBezTo>
                    <a:pt x="52263" y="6855"/>
                    <a:pt x="52307" y="6968"/>
                    <a:pt x="52388" y="7010"/>
                  </a:cubicBezTo>
                  <a:cubicBezTo>
                    <a:pt x="52267" y="7046"/>
                    <a:pt x="52187" y="7201"/>
                    <a:pt x="52297" y="7322"/>
                  </a:cubicBezTo>
                  <a:cubicBezTo>
                    <a:pt x="53015" y="8093"/>
                    <a:pt x="53704" y="8871"/>
                    <a:pt x="54327" y="9720"/>
                  </a:cubicBezTo>
                  <a:cubicBezTo>
                    <a:pt x="54477" y="9925"/>
                    <a:pt x="54623" y="10133"/>
                    <a:pt x="54766" y="10344"/>
                  </a:cubicBezTo>
                  <a:cubicBezTo>
                    <a:pt x="55038" y="10745"/>
                    <a:pt x="55309" y="11147"/>
                    <a:pt x="55619" y="11521"/>
                  </a:cubicBezTo>
                  <a:cubicBezTo>
                    <a:pt x="54680" y="11481"/>
                    <a:pt x="53735" y="11456"/>
                    <a:pt x="52789" y="11456"/>
                  </a:cubicBezTo>
                  <a:cubicBezTo>
                    <a:pt x="51301" y="11456"/>
                    <a:pt x="49811" y="11517"/>
                    <a:pt x="48338" y="11674"/>
                  </a:cubicBezTo>
                  <a:cubicBezTo>
                    <a:pt x="48626" y="11401"/>
                    <a:pt x="48907" y="11115"/>
                    <a:pt x="49183" y="10819"/>
                  </a:cubicBezTo>
                  <a:cubicBezTo>
                    <a:pt x="49189" y="10850"/>
                    <a:pt x="49211" y="10877"/>
                    <a:pt x="49254" y="10877"/>
                  </a:cubicBezTo>
                  <a:cubicBezTo>
                    <a:pt x="49256" y="10877"/>
                    <a:pt x="49257" y="10877"/>
                    <a:pt x="49259" y="10877"/>
                  </a:cubicBezTo>
                  <a:cubicBezTo>
                    <a:pt x="51060" y="10817"/>
                    <a:pt x="52900" y="10738"/>
                    <a:pt x="54687" y="10515"/>
                  </a:cubicBezTo>
                  <a:cubicBezTo>
                    <a:pt x="54774" y="10503"/>
                    <a:pt x="54800" y="10404"/>
                    <a:pt x="54754" y="10352"/>
                  </a:cubicBezTo>
                  <a:cubicBezTo>
                    <a:pt x="54740" y="10336"/>
                    <a:pt x="54717" y="10328"/>
                    <a:pt x="54687" y="10328"/>
                  </a:cubicBezTo>
                  <a:cubicBezTo>
                    <a:pt x="52895" y="10348"/>
                    <a:pt x="51068" y="10521"/>
                    <a:pt x="49289" y="10706"/>
                  </a:cubicBezTo>
                  <a:cubicBezTo>
                    <a:pt x="49617" y="10344"/>
                    <a:pt x="49931" y="9967"/>
                    <a:pt x="50215" y="9584"/>
                  </a:cubicBezTo>
                  <a:cubicBezTo>
                    <a:pt x="50247" y="9540"/>
                    <a:pt x="50247" y="9499"/>
                    <a:pt x="50231" y="9464"/>
                  </a:cubicBezTo>
                  <a:cubicBezTo>
                    <a:pt x="50362" y="7446"/>
                    <a:pt x="50277" y="5398"/>
                    <a:pt x="50138" y="3361"/>
                  </a:cubicBezTo>
                  <a:lnTo>
                    <a:pt x="50138" y="3361"/>
                  </a:lnTo>
                  <a:cubicBezTo>
                    <a:pt x="50437" y="3374"/>
                    <a:pt x="50738" y="3380"/>
                    <a:pt x="51039" y="3380"/>
                  </a:cubicBezTo>
                  <a:cubicBezTo>
                    <a:pt x="52409" y="3380"/>
                    <a:pt x="53798" y="3259"/>
                    <a:pt x="55154" y="3131"/>
                  </a:cubicBezTo>
                  <a:close/>
                  <a:moveTo>
                    <a:pt x="4425" y="10854"/>
                  </a:moveTo>
                  <a:cubicBezTo>
                    <a:pt x="5770" y="10854"/>
                    <a:pt x="7111" y="10893"/>
                    <a:pt x="8470" y="10937"/>
                  </a:cubicBezTo>
                  <a:cubicBezTo>
                    <a:pt x="8811" y="11179"/>
                    <a:pt x="9164" y="11406"/>
                    <a:pt x="9527" y="11620"/>
                  </a:cubicBezTo>
                  <a:cubicBezTo>
                    <a:pt x="6502" y="11639"/>
                    <a:pt x="3471" y="11613"/>
                    <a:pt x="450" y="11748"/>
                  </a:cubicBezTo>
                  <a:cubicBezTo>
                    <a:pt x="740" y="11479"/>
                    <a:pt x="1028" y="11209"/>
                    <a:pt x="1314" y="10937"/>
                  </a:cubicBezTo>
                  <a:cubicBezTo>
                    <a:pt x="2359" y="10877"/>
                    <a:pt x="3393" y="10854"/>
                    <a:pt x="4425" y="10854"/>
                  </a:cubicBezTo>
                  <a:close/>
                  <a:moveTo>
                    <a:pt x="10877" y="0"/>
                  </a:moveTo>
                  <a:cubicBezTo>
                    <a:pt x="9723" y="0"/>
                    <a:pt x="8571" y="18"/>
                    <a:pt x="7424" y="69"/>
                  </a:cubicBezTo>
                  <a:cubicBezTo>
                    <a:pt x="7376" y="71"/>
                    <a:pt x="7348" y="101"/>
                    <a:pt x="7338" y="138"/>
                  </a:cubicBezTo>
                  <a:cubicBezTo>
                    <a:pt x="7276" y="166"/>
                    <a:pt x="7233" y="226"/>
                    <a:pt x="7239" y="320"/>
                  </a:cubicBezTo>
                  <a:cubicBezTo>
                    <a:pt x="7304" y="999"/>
                    <a:pt x="7356" y="1676"/>
                    <a:pt x="7398" y="2354"/>
                  </a:cubicBezTo>
                  <a:cubicBezTo>
                    <a:pt x="7416" y="2638"/>
                    <a:pt x="7432" y="2920"/>
                    <a:pt x="7447" y="3204"/>
                  </a:cubicBezTo>
                  <a:cubicBezTo>
                    <a:pt x="5628" y="3078"/>
                    <a:pt x="3800" y="2918"/>
                    <a:pt x="1979" y="2918"/>
                  </a:cubicBezTo>
                  <a:cubicBezTo>
                    <a:pt x="1966" y="2918"/>
                    <a:pt x="1954" y="2918"/>
                    <a:pt x="1942" y="2918"/>
                  </a:cubicBezTo>
                  <a:cubicBezTo>
                    <a:pt x="1875" y="2918"/>
                    <a:pt x="1880" y="3010"/>
                    <a:pt x="1942" y="3017"/>
                  </a:cubicBezTo>
                  <a:cubicBezTo>
                    <a:pt x="3769" y="3252"/>
                    <a:pt x="5621" y="3324"/>
                    <a:pt x="7458" y="3433"/>
                  </a:cubicBezTo>
                  <a:cubicBezTo>
                    <a:pt x="7481" y="3970"/>
                    <a:pt x="7500" y="4511"/>
                    <a:pt x="7502" y="5051"/>
                  </a:cubicBezTo>
                  <a:cubicBezTo>
                    <a:pt x="7514" y="6630"/>
                    <a:pt x="7348" y="8210"/>
                    <a:pt x="7384" y="9785"/>
                  </a:cubicBezTo>
                  <a:cubicBezTo>
                    <a:pt x="7384" y="9799"/>
                    <a:pt x="7389" y="9813"/>
                    <a:pt x="7394" y="9824"/>
                  </a:cubicBezTo>
                  <a:cubicBezTo>
                    <a:pt x="7354" y="9871"/>
                    <a:pt x="7350" y="9940"/>
                    <a:pt x="7378" y="9990"/>
                  </a:cubicBezTo>
                  <a:cubicBezTo>
                    <a:pt x="7370" y="10030"/>
                    <a:pt x="7378" y="10071"/>
                    <a:pt x="7414" y="10101"/>
                  </a:cubicBezTo>
                  <a:cubicBezTo>
                    <a:pt x="7636" y="10300"/>
                    <a:pt x="7867" y="10485"/>
                    <a:pt x="8100" y="10662"/>
                  </a:cubicBezTo>
                  <a:cubicBezTo>
                    <a:pt x="7130" y="10540"/>
                    <a:pt x="6135" y="10485"/>
                    <a:pt x="5139" y="10485"/>
                  </a:cubicBezTo>
                  <a:cubicBezTo>
                    <a:pt x="3934" y="10485"/>
                    <a:pt x="2726" y="10566"/>
                    <a:pt x="1557" y="10706"/>
                  </a:cubicBezTo>
                  <a:cubicBezTo>
                    <a:pt x="2593" y="9714"/>
                    <a:pt x="3611" y="8688"/>
                    <a:pt x="4586" y="7650"/>
                  </a:cubicBezTo>
                  <a:cubicBezTo>
                    <a:pt x="4658" y="7575"/>
                    <a:pt x="4651" y="7487"/>
                    <a:pt x="4609" y="7421"/>
                  </a:cubicBezTo>
                  <a:cubicBezTo>
                    <a:pt x="4632" y="7368"/>
                    <a:pt x="4630" y="7300"/>
                    <a:pt x="4581" y="7240"/>
                  </a:cubicBezTo>
                  <a:cubicBezTo>
                    <a:pt x="3295" y="5698"/>
                    <a:pt x="2056" y="4123"/>
                    <a:pt x="1072" y="2369"/>
                  </a:cubicBezTo>
                  <a:lnTo>
                    <a:pt x="1072" y="2369"/>
                  </a:lnTo>
                  <a:cubicBezTo>
                    <a:pt x="2543" y="2467"/>
                    <a:pt x="4061" y="2557"/>
                    <a:pt x="5557" y="2557"/>
                  </a:cubicBezTo>
                  <a:cubicBezTo>
                    <a:pt x="6106" y="2557"/>
                    <a:pt x="6652" y="2545"/>
                    <a:pt x="7191" y="2516"/>
                  </a:cubicBezTo>
                  <a:cubicBezTo>
                    <a:pt x="7297" y="2512"/>
                    <a:pt x="7348" y="2435"/>
                    <a:pt x="7348" y="2359"/>
                  </a:cubicBezTo>
                  <a:cubicBezTo>
                    <a:pt x="7348" y="2280"/>
                    <a:pt x="7295" y="2202"/>
                    <a:pt x="7191" y="2193"/>
                  </a:cubicBezTo>
                  <a:cubicBezTo>
                    <a:pt x="5909" y="2064"/>
                    <a:pt x="4587" y="2026"/>
                    <a:pt x="3273" y="2026"/>
                  </a:cubicBezTo>
                  <a:cubicBezTo>
                    <a:pt x="2494" y="2026"/>
                    <a:pt x="1718" y="2039"/>
                    <a:pt x="954" y="2055"/>
                  </a:cubicBezTo>
                  <a:cubicBezTo>
                    <a:pt x="917" y="2057"/>
                    <a:pt x="889" y="2069"/>
                    <a:pt x="865" y="2087"/>
                  </a:cubicBezTo>
                  <a:cubicBezTo>
                    <a:pt x="850" y="2083"/>
                    <a:pt x="836" y="2081"/>
                    <a:pt x="821" y="2081"/>
                  </a:cubicBezTo>
                  <a:cubicBezTo>
                    <a:pt x="711" y="2081"/>
                    <a:pt x="596" y="2199"/>
                    <a:pt x="668" y="2327"/>
                  </a:cubicBezTo>
                  <a:cubicBezTo>
                    <a:pt x="1672" y="4165"/>
                    <a:pt x="2799" y="5920"/>
                    <a:pt x="4277" y="7416"/>
                  </a:cubicBezTo>
                  <a:cubicBezTo>
                    <a:pt x="2845" y="8700"/>
                    <a:pt x="1451" y="10115"/>
                    <a:pt x="189" y="11565"/>
                  </a:cubicBezTo>
                  <a:cubicBezTo>
                    <a:pt x="132" y="11632"/>
                    <a:pt x="141" y="11706"/>
                    <a:pt x="179" y="11759"/>
                  </a:cubicBezTo>
                  <a:cubicBezTo>
                    <a:pt x="0" y="11777"/>
                    <a:pt x="0" y="12046"/>
                    <a:pt x="187" y="12050"/>
                  </a:cubicBezTo>
                  <a:cubicBezTo>
                    <a:pt x="1098" y="12075"/>
                    <a:pt x="2009" y="12084"/>
                    <a:pt x="2921" y="12084"/>
                  </a:cubicBezTo>
                  <a:cubicBezTo>
                    <a:pt x="5319" y="12084"/>
                    <a:pt x="7720" y="12018"/>
                    <a:pt x="10114" y="11988"/>
                  </a:cubicBezTo>
                  <a:cubicBezTo>
                    <a:pt x="10236" y="11986"/>
                    <a:pt x="10293" y="11891"/>
                    <a:pt x="10289" y="11796"/>
                  </a:cubicBezTo>
                  <a:cubicBezTo>
                    <a:pt x="10354" y="11782"/>
                    <a:pt x="10406" y="11734"/>
                    <a:pt x="10400" y="11642"/>
                  </a:cubicBezTo>
                  <a:cubicBezTo>
                    <a:pt x="10365" y="11117"/>
                    <a:pt x="10360" y="10595"/>
                    <a:pt x="10365" y="10069"/>
                  </a:cubicBezTo>
                  <a:cubicBezTo>
                    <a:pt x="16398" y="10055"/>
                    <a:pt x="22436" y="9821"/>
                    <a:pt x="28469" y="9791"/>
                  </a:cubicBezTo>
                  <a:cubicBezTo>
                    <a:pt x="30772" y="9779"/>
                    <a:pt x="33075" y="9773"/>
                    <a:pt x="35378" y="9773"/>
                  </a:cubicBezTo>
                  <a:cubicBezTo>
                    <a:pt x="39501" y="9773"/>
                    <a:pt x="43623" y="9793"/>
                    <a:pt x="47746" y="9831"/>
                  </a:cubicBezTo>
                  <a:cubicBezTo>
                    <a:pt x="47788" y="10471"/>
                    <a:pt x="47800" y="11099"/>
                    <a:pt x="47797" y="11738"/>
                  </a:cubicBezTo>
                  <a:cubicBezTo>
                    <a:pt x="47679" y="11781"/>
                    <a:pt x="47678" y="11969"/>
                    <a:pt x="47819" y="11969"/>
                  </a:cubicBezTo>
                  <a:cubicBezTo>
                    <a:pt x="47821" y="11969"/>
                    <a:pt x="47823" y="11969"/>
                    <a:pt x="47825" y="11969"/>
                  </a:cubicBezTo>
                  <a:cubicBezTo>
                    <a:pt x="49886" y="11918"/>
                    <a:pt x="51937" y="11842"/>
                    <a:pt x="53994" y="11842"/>
                  </a:cubicBezTo>
                  <a:cubicBezTo>
                    <a:pt x="54555" y="11842"/>
                    <a:pt x="55116" y="11847"/>
                    <a:pt x="55678" y="11861"/>
                  </a:cubicBezTo>
                  <a:cubicBezTo>
                    <a:pt x="55680" y="11861"/>
                    <a:pt x="55681" y="11861"/>
                    <a:pt x="55683" y="11861"/>
                  </a:cubicBezTo>
                  <a:cubicBezTo>
                    <a:pt x="55774" y="11861"/>
                    <a:pt x="55824" y="11802"/>
                    <a:pt x="55835" y="11734"/>
                  </a:cubicBezTo>
                  <a:cubicBezTo>
                    <a:pt x="55838" y="11734"/>
                    <a:pt x="55841" y="11734"/>
                    <a:pt x="55843" y="11734"/>
                  </a:cubicBezTo>
                  <a:cubicBezTo>
                    <a:pt x="55928" y="11734"/>
                    <a:pt x="56009" y="11638"/>
                    <a:pt x="55957" y="11551"/>
                  </a:cubicBezTo>
                  <a:cubicBezTo>
                    <a:pt x="54991" y="9919"/>
                    <a:pt x="53941" y="8372"/>
                    <a:pt x="52567" y="7053"/>
                  </a:cubicBezTo>
                  <a:cubicBezTo>
                    <a:pt x="52547" y="7035"/>
                    <a:pt x="52528" y="7024"/>
                    <a:pt x="52507" y="7014"/>
                  </a:cubicBezTo>
                  <a:cubicBezTo>
                    <a:pt x="52526" y="7008"/>
                    <a:pt x="52545" y="6998"/>
                    <a:pt x="52561" y="6982"/>
                  </a:cubicBezTo>
                  <a:cubicBezTo>
                    <a:pt x="53981" y="5721"/>
                    <a:pt x="55148" y="4153"/>
                    <a:pt x="56110" y="2521"/>
                  </a:cubicBezTo>
                  <a:cubicBezTo>
                    <a:pt x="56174" y="2407"/>
                    <a:pt x="56132" y="2306"/>
                    <a:pt x="56056" y="2244"/>
                  </a:cubicBezTo>
                  <a:cubicBezTo>
                    <a:pt x="56063" y="2145"/>
                    <a:pt x="55991" y="2055"/>
                    <a:pt x="55899" y="2022"/>
                  </a:cubicBezTo>
                  <a:cubicBezTo>
                    <a:pt x="55598" y="1916"/>
                    <a:pt x="55241" y="1884"/>
                    <a:pt x="54868" y="1884"/>
                  </a:cubicBezTo>
                  <a:cubicBezTo>
                    <a:pt x="54310" y="1884"/>
                    <a:pt x="53720" y="1956"/>
                    <a:pt x="53242" y="1958"/>
                  </a:cubicBezTo>
                  <a:cubicBezTo>
                    <a:pt x="52173" y="1960"/>
                    <a:pt x="51106" y="1964"/>
                    <a:pt x="50042" y="2029"/>
                  </a:cubicBezTo>
                  <a:cubicBezTo>
                    <a:pt x="50024" y="1805"/>
                    <a:pt x="50007" y="1581"/>
                    <a:pt x="49988" y="1357"/>
                  </a:cubicBezTo>
                  <a:cubicBezTo>
                    <a:pt x="50018" y="1357"/>
                    <a:pt x="50046" y="1358"/>
                    <a:pt x="50074" y="1358"/>
                  </a:cubicBezTo>
                  <a:cubicBezTo>
                    <a:pt x="50088" y="1358"/>
                    <a:pt x="50102" y="1358"/>
                    <a:pt x="50116" y="1357"/>
                  </a:cubicBezTo>
                  <a:cubicBezTo>
                    <a:pt x="50145" y="1357"/>
                    <a:pt x="50145" y="1312"/>
                    <a:pt x="50116" y="1312"/>
                  </a:cubicBezTo>
                  <a:cubicBezTo>
                    <a:pt x="50101" y="1312"/>
                    <a:pt x="50087" y="1312"/>
                    <a:pt x="50072" y="1312"/>
                  </a:cubicBezTo>
                  <a:cubicBezTo>
                    <a:pt x="50044" y="1312"/>
                    <a:pt x="50016" y="1312"/>
                    <a:pt x="49986" y="1312"/>
                  </a:cubicBezTo>
                  <a:cubicBezTo>
                    <a:pt x="49961" y="1008"/>
                    <a:pt x="49938" y="701"/>
                    <a:pt x="49915" y="396"/>
                  </a:cubicBezTo>
                  <a:cubicBezTo>
                    <a:pt x="49905" y="271"/>
                    <a:pt x="49801" y="208"/>
                    <a:pt x="49702" y="208"/>
                  </a:cubicBezTo>
                  <a:cubicBezTo>
                    <a:pt x="49655" y="208"/>
                    <a:pt x="49609" y="222"/>
                    <a:pt x="49575" y="251"/>
                  </a:cubicBezTo>
                  <a:cubicBezTo>
                    <a:pt x="49559" y="244"/>
                    <a:pt x="49541" y="240"/>
                    <a:pt x="49519" y="240"/>
                  </a:cubicBezTo>
                  <a:cubicBezTo>
                    <a:pt x="44720" y="129"/>
                    <a:pt x="39913" y="123"/>
                    <a:pt x="35108" y="123"/>
                  </a:cubicBezTo>
                  <a:cubicBezTo>
                    <a:pt x="34544" y="123"/>
                    <a:pt x="33980" y="123"/>
                    <a:pt x="33415" y="123"/>
                  </a:cubicBezTo>
                  <a:cubicBezTo>
                    <a:pt x="31745" y="123"/>
                    <a:pt x="30075" y="123"/>
                    <a:pt x="28405" y="117"/>
                  </a:cubicBezTo>
                  <a:cubicBezTo>
                    <a:pt x="24898" y="105"/>
                    <a:pt x="21388" y="97"/>
                    <a:pt x="17879" y="83"/>
                  </a:cubicBezTo>
                  <a:cubicBezTo>
                    <a:pt x="15553" y="72"/>
                    <a:pt x="13212" y="0"/>
                    <a:pt x="108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50"/>
            <p:cNvSpPr/>
            <p:nvPr/>
          </p:nvSpPr>
          <p:spPr>
            <a:xfrm>
              <a:off x="6567875" y="1666757"/>
              <a:ext cx="140325" cy="26375"/>
            </a:xfrm>
            <a:custGeom>
              <a:avLst/>
              <a:gdLst/>
              <a:ahLst/>
              <a:cxnLst/>
              <a:rect l="l" t="t" r="r" b="b"/>
              <a:pathLst>
                <a:path w="5613" h="1055" extrusionOk="0">
                  <a:moveTo>
                    <a:pt x="5613" y="1"/>
                  </a:moveTo>
                  <a:cubicBezTo>
                    <a:pt x="5613" y="1"/>
                    <a:pt x="5612" y="1"/>
                    <a:pt x="5612" y="1"/>
                  </a:cubicBezTo>
                  <a:lnTo>
                    <a:pt x="5612" y="1"/>
                  </a:lnTo>
                  <a:cubicBezTo>
                    <a:pt x="5612" y="1"/>
                    <a:pt x="5613" y="1"/>
                    <a:pt x="5613" y="1"/>
                  </a:cubicBezTo>
                  <a:close/>
                  <a:moveTo>
                    <a:pt x="5612" y="1"/>
                  </a:moveTo>
                  <a:lnTo>
                    <a:pt x="5612" y="1"/>
                  </a:lnTo>
                  <a:cubicBezTo>
                    <a:pt x="5154" y="215"/>
                    <a:pt x="4623" y="266"/>
                    <a:pt x="4083" y="266"/>
                  </a:cubicBezTo>
                  <a:cubicBezTo>
                    <a:pt x="3627" y="266"/>
                    <a:pt x="3165" y="230"/>
                    <a:pt x="2734" y="225"/>
                  </a:cubicBezTo>
                  <a:cubicBezTo>
                    <a:pt x="1822" y="213"/>
                    <a:pt x="910" y="199"/>
                    <a:pt x="0" y="140"/>
                  </a:cubicBezTo>
                  <a:lnTo>
                    <a:pt x="0" y="140"/>
                  </a:lnTo>
                  <a:cubicBezTo>
                    <a:pt x="24" y="444"/>
                    <a:pt x="44" y="749"/>
                    <a:pt x="65" y="1054"/>
                  </a:cubicBezTo>
                  <a:cubicBezTo>
                    <a:pt x="1767" y="878"/>
                    <a:pt x="3507" y="862"/>
                    <a:pt x="5213" y="790"/>
                  </a:cubicBezTo>
                  <a:cubicBezTo>
                    <a:pt x="5334" y="617"/>
                    <a:pt x="5456" y="446"/>
                    <a:pt x="5571" y="269"/>
                  </a:cubicBezTo>
                  <a:cubicBezTo>
                    <a:pt x="5503" y="186"/>
                    <a:pt x="5493" y="57"/>
                    <a:pt x="56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50"/>
            <p:cNvSpPr/>
            <p:nvPr/>
          </p:nvSpPr>
          <p:spPr>
            <a:xfrm>
              <a:off x="6524725" y="1871332"/>
              <a:ext cx="182100" cy="33275"/>
            </a:xfrm>
            <a:custGeom>
              <a:avLst/>
              <a:gdLst/>
              <a:ahLst/>
              <a:cxnLst/>
              <a:rect l="l" t="t" r="r" b="b"/>
              <a:pathLst>
                <a:path w="7284" h="1331" extrusionOk="0">
                  <a:moveTo>
                    <a:pt x="6430" y="1"/>
                  </a:moveTo>
                  <a:lnTo>
                    <a:pt x="6418" y="9"/>
                  </a:lnTo>
                  <a:cubicBezTo>
                    <a:pt x="6464" y="61"/>
                    <a:pt x="6438" y="160"/>
                    <a:pt x="6351" y="171"/>
                  </a:cubicBezTo>
                  <a:cubicBezTo>
                    <a:pt x="4564" y="395"/>
                    <a:pt x="2724" y="474"/>
                    <a:pt x="923" y="534"/>
                  </a:cubicBezTo>
                  <a:cubicBezTo>
                    <a:pt x="921" y="534"/>
                    <a:pt x="920" y="534"/>
                    <a:pt x="918" y="534"/>
                  </a:cubicBezTo>
                  <a:cubicBezTo>
                    <a:pt x="875" y="534"/>
                    <a:pt x="853" y="507"/>
                    <a:pt x="847" y="476"/>
                  </a:cubicBezTo>
                  <a:cubicBezTo>
                    <a:pt x="571" y="772"/>
                    <a:pt x="290" y="1058"/>
                    <a:pt x="1" y="1331"/>
                  </a:cubicBezTo>
                  <a:cubicBezTo>
                    <a:pt x="1475" y="1174"/>
                    <a:pt x="2965" y="1113"/>
                    <a:pt x="4453" y="1113"/>
                  </a:cubicBezTo>
                  <a:cubicBezTo>
                    <a:pt x="5399" y="1113"/>
                    <a:pt x="6344" y="1138"/>
                    <a:pt x="7283" y="1178"/>
                  </a:cubicBezTo>
                  <a:cubicBezTo>
                    <a:pt x="6971" y="804"/>
                    <a:pt x="6702" y="402"/>
                    <a:pt x="64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50"/>
            <p:cNvSpPr/>
            <p:nvPr/>
          </p:nvSpPr>
          <p:spPr>
            <a:xfrm>
              <a:off x="6548525" y="1691007"/>
              <a:ext cx="146650" cy="189400"/>
            </a:xfrm>
            <a:custGeom>
              <a:avLst/>
              <a:gdLst/>
              <a:ahLst/>
              <a:cxnLst/>
              <a:rect l="l" t="t" r="r" b="b"/>
              <a:pathLst>
                <a:path w="5866" h="7576" extrusionOk="0">
                  <a:moveTo>
                    <a:pt x="5866" y="1"/>
                  </a:moveTo>
                  <a:lnTo>
                    <a:pt x="5866" y="1"/>
                  </a:lnTo>
                  <a:cubicBezTo>
                    <a:pt x="4510" y="129"/>
                    <a:pt x="3121" y="250"/>
                    <a:pt x="1751" y="250"/>
                  </a:cubicBezTo>
                  <a:cubicBezTo>
                    <a:pt x="1450" y="250"/>
                    <a:pt x="1149" y="244"/>
                    <a:pt x="850" y="231"/>
                  </a:cubicBezTo>
                  <a:lnTo>
                    <a:pt x="850" y="231"/>
                  </a:lnTo>
                  <a:cubicBezTo>
                    <a:pt x="989" y="2268"/>
                    <a:pt x="1074" y="4316"/>
                    <a:pt x="943" y="6334"/>
                  </a:cubicBezTo>
                  <a:cubicBezTo>
                    <a:pt x="959" y="6369"/>
                    <a:pt x="959" y="6410"/>
                    <a:pt x="927" y="6454"/>
                  </a:cubicBezTo>
                  <a:cubicBezTo>
                    <a:pt x="643" y="6837"/>
                    <a:pt x="329" y="7214"/>
                    <a:pt x="1" y="7576"/>
                  </a:cubicBezTo>
                  <a:cubicBezTo>
                    <a:pt x="1780" y="7391"/>
                    <a:pt x="3607" y="7218"/>
                    <a:pt x="5399" y="7198"/>
                  </a:cubicBezTo>
                  <a:cubicBezTo>
                    <a:pt x="5429" y="7198"/>
                    <a:pt x="5452" y="7206"/>
                    <a:pt x="5466" y="7222"/>
                  </a:cubicBezTo>
                  <a:lnTo>
                    <a:pt x="5478" y="7214"/>
                  </a:lnTo>
                  <a:cubicBezTo>
                    <a:pt x="5335" y="7003"/>
                    <a:pt x="5189" y="6796"/>
                    <a:pt x="5039" y="6590"/>
                  </a:cubicBezTo>
                  <a:cubicBezTo>
                    <a:pt x="4415" y="5741"/>
                    <a:pt x="3727" y="4962"/>
                    <a:pt x="3009" y="4192"/>
                  </a:cubicBezTo>
                  <a:cubicBezTo>
                    <a:pt x="2898" y="4071"/>
                    <a:pt x="2979" y="3916"/>
                    <a:pt x="3099" y="3880"/>
                  </a:cubicBezTo>
                  <a:cubicBezTo>
                    <a:pt x="3019" y="3838"/>
                    <a:pt x="2975" y="3725"/>
                    <a:pt x="3053" y="3633"/>
                  </a:cubicBezTo>
                  <a:cubicBezTo>
                    <a:pt x="4039" y="2448"/>
                    <a:pt x="4993" y="1261"/>
                    <a:pt x="58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50"/>
            <p:cNvSpPr/>
            <p:nvPr/>
          </p:nvSpPr>
          <p:spPr>
            <a:xfrm>
              <a:off x="5507625" y="1823532"/>
              <a:ext cx="1058875" cy="33375"/>
            </a:xfrm>
            <a:custGeom>
              <a:avLst/>
              <a:gdLst/>
              <a:ahLst/>
              <a:cxnLst/>
              <a:rect l="l" t="t" r="r" b="b"/>
              <a:pathLst>
                <a:path w="42355" h="1335" extrusionOk="0">
                  <a:moveTo>
                    <a:pt x="42291" y="1"/>
                  </a:moveTo>
                  <a:lnTo>
                    <a:pt x="42147" y="10"/>
                  </a:lnTo>
                  <a:cubicBezTo>
                    <a:pt x="42147" y="68"/>
                    <a:pt x="42110" y="126"/>
                    <a:pt x="42036" y="126"/>
                  </a:cubicBezTo>
                  <a:cubicBezTo>
                    <a:pt x="35056" y="209"/>
                    <a:pt x="28072" y="243"/>
                    <a:pt x="21089" y="251"/>
                  </a:cubicBezTo>
                  <a:cubicBezTo>
                    <a:pt x="17638" y="255"/>
                    <a:pt x="14186" y="294"/>
                    <a:pt x="10735" y="329"/>
                  </a:cubicBezTo>
                  <a:cubicBezTo>
                    <a:pt x="8265" y="351"/>
                    <a:pt x="5779" y="438"/>
                    <a:pt x="3301" y="438"/>
                  </a:cubicBezTo>
                  <a:cubicBezTo>
                    <a:pt x="2253" y="438"/>
                    <a:pt x="1206" y="422"/>
                    <a:pt x="162" y="380"/>
                  </a:cubicBezTo>
                  <a:cubicBezTo>
                    <a:pt x="116" y="702"/>
                    <a:pt x="64" y="1021"/>
                    <a:pt x="0" y="1335"/>
                  </a:cubicBezTo>
                  <a:cubicBezTo>
                    <a:pt x="4216" y="1126"/>
                    <a:pt x="8442" y="1092"/>
                    <a:pt x="12667" y="1092"/>
                  </a:cubicBezTo>
                  <a:cubicBezTo>
                    <a:pt x="14637" y="1092"/>
                    <a:pt x="16608" y="1099"/>
                    <a:pt x="18576" y="1099"/>
                  </a:cubicBezTo>
                  <a:cubicBezTo>
                    <a:pt x="19323" y="1099"/>
                    <a:pt x="20070" y="1098"/>
                    <a:pt x="20817" y="1096"/>
                  </a:cubicBezTo>
                  <a:cubicBezTo>
                    <a:pt x="22426" y="1089"/>
                    <a:pt x="24036" y="1086"/>
                    <a:pt x="25645" y="1086"/>
                  </a:cubicBezTo>
                  <a:cubicBezTo>
                    <a:pt x="30473" y="1086"/>
                    <a:pt x="35301" y="1114"/>
                    <a:pt x="40127" y="1162"/>
                  </a:cubicBezTo>
                  <a:cubicBezTo>
                    <a:pt x="40165" y="1121"/>
                    <a:pt x="40223" y="1099"/>
                    <a:pt x="40280" y="1099"/>
                  </a:cubicBezTo>
                  <a:cubicBezTo>
                    <a:pt x="40335" y="1099"/>
                    <a:pt x="40389" y="1120"/>
                    <a:pt x="40422" y="1164"/>
                  </a:cubicBezTo>
                  <a:cubicBezTo>
                    <a:pt x="40836" y="1169"/>
                    <a:pt x="41251" y="1171"/>
                    <a:pt x="41667" y="1176"/>
                  </a:cubicBezTo>
                  <a:cubicBezTo>
                    <a:pt x="41678" y="1122"/>
                    <a:pt x="41718" y="1074"/>
                    <a:pt x="41792" y="1072"/>
                  </a:cubicBezTo>
                  <a:cubicBezTo>
                    <a:pt x="41911" y="1068"/>
                    <a:pt x="42032" y="1062"/>
                    <a:pt x="42152" y="1060"/>
                  </a:cubicBezTo>
                  <a:lnTo>
                    <a:pt x="42235" y="1060"/>
                  </a:lnTo>
                  <a:cubicBezTo>
                    <a:pt x="42267" y="1033"/>
                    <a:pt x="42302" y="1003"/>
                    <a:pt x="42336" y="975"/>
                  </a:cubicBezTo>
                  <a:cubicBezTo>
                    <a:pt x="42341" y="971"/>
                    <a:pt x="42350" y="971"/>
                    <a:pt x="42355" y="966"/>
                  </a:cubicBezTo>
                  <a:cubicBezTo>
                    <a:pt x="42329" y="645"/>
                    <a:pt x="42309" y="322"/>
                    <a:pt x="42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50"/>
            <p:cNvSpPr/>
            <p:nvPr/>
          </p:nvSpPr>
          <p:spPr>
            <a:xfrm>
              <a:off x="5510900" y="1646382"/>
              <a:ext cx="1054000" cy="182950"/>
            </a:xfrm>
            <a:custGeom>
              <a:avLst/>
              <a:gdLst/>
              <a:ahLst/>
              <a:cxnLst/>
              <a:rect l="l" t="t" r="r" b="b"/>
              <a:pathLst>
                <a:path w="42160" h="7318" extrusionOk="0">
                  <a:moveTo>
                    <a:pt x="41226" y="1"/>
                  </a:moveTo>
                  <a:lnTo>
                    <a:pt x="41044" y="201"/>
                  </a:lnTo>
                  <a:cubicBezTo>
                    <a:pt x="41106" y="201"/>
                    <a:pt x="41106" y="299"/>
                    <a:pt x="41044" y="299"/>
                  </a:cubicBezTo>
                  <a:cubicBezTo>
                    <a:pt x="39805" y="298"/>
                    <a:pt x="38566" y="298"/>
                    <a:pt x="37326" y="298"/>
                  </a:cubicBezTo>
                  <a:cubicBezTo>
                    <a:pt x="35540" y="298"/>
                    <a:pt x="33754" y="298"/>
                    <a:pt x="31968" y="298"/>
                  </a:cubicBezTo>
                  <a:cubicBezTo>
                    <a:pt x="21311" y="298"/>
                    <a:pt x="10646" y="279"/>
                    <a:pt x="1" y="14"/>
                  </a:cubicBezTo>
                  <a:lnTo>
                    <a:pt x="1" y="14"/>
                  </a:lnTo>
                  <a:cubicBezTo>
                    <a:pt x="241" y="2400"/>
                    <a:pt x="373" y="4939"/>
                    <a:pt x="54" y="7317"/>
                  </a:cubicBezTo>
                  <a:cubicBezTo>
                    <a:pt x="1748" y="7226"/>
                    <a:pt x="3450" y="7204"/>
                    <a:pt x="5153" y="7204"/>
                  </a:cubicBezTo>
                  <a:cubicBezTo>
                    <a:pt x="6697" y="7204"/>
                    <a:pt x="8242" y="7222"/>
                    <a:pt x="9782" y="7222"/>
                  </a:cubicBezTo>
                  <a:cubicBezTo>
                    <a:pt x="10056" y="7222"/>
                    <a:pt x="10330" y="7221"/>
                    <a:pt x="10604" y="7220"/>
                  </a:cubicBezTo>
                  <a:cubicBezTo>
                    <a:pt x="14055" y="7207"/>
                    <a:pt x="17507" y="7198"/>
                    <a:pt x="20958" y="7154"/>
                  </a:cubicBezTo>
                  <a:cubicBezTo>
                    <a:pt x="27941" y="7061"/>
                    <a:pt x="34923" y="6997"/>
                    <a:pt x="41905" y="6981"/>
                  </a:cubicBezTo>
                  <a:cubicBezTo>
                    <a:pt x="41979" y="6981"/>
                    <a:pt x="42016" y="7038"/>
                    <a:pt x="42016" y="7096"/>
                  </a:cubicBezTo>
                  <a:lnTo>
                    <a:pt x="42160" y="7087"/>
                  </a:lnTo>
                  <a:cubicBezTo>
                    <a:pt x="42016" y="4732"/>
                    <a:pt x="41993" y="2367"/>
                    <a:pt x="41826" y="12"/>
                  </a:cubicBezTo>
                  <a:cubicBezTo>
                    <a:pt x="41621" y="8"/>
                    <a:pt x="41458" y="3"/>
                    <a:pt x="412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50"/>
            <p:cNvSpPr/>
            <p:nvPr/>
          </p:nvSpPr>
          <p:spPr>
            <a:xfrm>
              <a:off x="5507625" y="1619307"/>
              <a:ext cx="1048900" cy="32125"/>
            </a:xfrm>
            <a:custGeom>
              <a:avLst/>
              <a:gdLst/>
              <a:ahLst/>
              <a:cxnLst/>
              <a:rect l="l" t="t" r="r" b="b"/>
              <a:pathLst>
                <a:path w="41956" h="1285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20"/>
                    <a:pt x="16" y="36"/>
                    <a:pt x="19" y="58"/>
                  </a:cubicBezTo>
                  <a:cubicBezTo>
                    <a:pt x="53" y="361"/>
                    <a:pt x="88" y="666"/>
                    <a:pt x="118" y="973"/>
                  </a:cubicBezTo>
                  <a:cubicBezTo>
                    <a:pt x="2830" y="944"/>
                    <a:pt x="5543" y="932"/>
                    <a:pt x="8257" y="932"/>
                  </a:cubicBezTo>
                  <a:cubicBezTo>
                    <a:pt x="19229" y="932"/>
                    <a:pt x="30211" y="1133"/>
                    <a:pt x="41175" y="1284"/>
                  </a:cubicBezTo>
                  <a:lnTo>
                    <a:pt x="41357" y="1084"/>
                  </a:lnTo>
                  <a:lnTo>
                    <a:pt x="41357" y="1063"/>
                  </a:lnTo>
                  <a:cubicBezTo>
                    <a:pt x="41589" y="1060"/>
                    <a:pt x="41750" y="1056"/>
                    <a:pt x="41955" y="1052"/>
                  </a:cubicBezTo>
                  <a:cubicBezTo>
                    <a:pt x="41937" y="788"/>
                    <a:pt x="41900" y="527"/>
                    <a:pt x="41877" y="264"/>
                  </a:cubicBezTo>
                  <a:cubicBezTo>
                    <a:pt x="41872" y="264"/>
                    <a:pt x="41870" y="266"/>
                    <a:pt x="41867" y="266"/>
                  </a:cubicBezTo>
                  <a:cubicBezTo>
                    <a:pt x="40259" y="286"/>
                    <a:pt x="38650" y="294"/>
                    <a:pt x="37041" y="294"/>
                  </a:cubicBezTo>
                  <a:cubicBezTo>
                    <a:pt x="31612" y="294"/>
                    <a:pt x="26179" y="204"/>
                    <a:pt x="20753" y="165"/>
                  </a:cubicBezTo>
                  <a:cubicBezTo>
                    <a:pt x="17246" y="137"/>
                    <a:pt x="13736" y="109"/>
                    <a:pt x="10226" y="86"/>
                  </a:cubicBezTo>
                  <a:cubicBezTo>
                    <a:pt x="9913" y="84"/>
                    <a:pt x="9600" y="83"/>
                    <a:pt x="9287" y="83"/>
                  </a:cubicBezTo>
                  <a:cubicBezTo>
                    <a:pt x="7780" y="83"/>
                    <a:pt x="6267" y="101"/>
                    <a:pt x="4755" y="101"/>
                  </a:cubicBezTo>
                  <a:cubicBezTo>
                    <a:pt x="3167" y="101"/>
                    <a:pt x="1580" y="8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50"/>
            <p:cNvSpPr/>
            <p:nvPr/>
          </p:nvSpPr>
          <p:spPr>
            <a:xfrm>
              <a:off x="6519550" y="1858532"/>
              <a:ext cx="34225" cy="33950"/>
            </a:xfrm>
            <a:custGeom>
              <a:avLst/>
              <a:gdLst/>
              <a:ahLst/>
              <a:cxnLst/>
              <a:rect l="l" t="t" r="r" b="b"/>
              <a:pathLst>
                <a:path w="1369" h="1358" extrusionOk="0">
                  <a:moveTo>
                    <a:pt x="1368" y="0"/>
                  </a:moveTo>
                  <a:lnTo>
                    <a:pt x="1368" y="0"/>
                  </a:lnTo>
                  <a:cubicBezTo>
                    <a:pt x="1353" y="6"/>
                    <a:pt x="1338" y="14"/>
                    <a:pt x="1320" y="14"/>
                  </a:cubicBezTo>
                  <a:cubicBezTo>
                    <a:pt x="1319" y="14"/>
                    <a:pt x="1317" y="14"/>
                    <a:pt x="1315" y="14"/>
                  </a:cubicBezTo>
                  <a:cubicBezTo>
                    <a:pt x="876" y="10"/>
                    <a:pt x="438" y="6"/>
                    <a:pt x="1" y="2"/>
                  </a:cubicBezTo>
                  <a:lnTo>
                    <a:pt x="1" y="2"/>
                  </a:lnTo>
                  <a:cubicBezTo>
                    <a:pt x="68" y="448"/>
                    <a:pt x="82" y="905"/>
                    <a:pt x="42" y="1358"/>
                  </a:cubicBezTo>
                  <a:cubicBezTo>
                    <a:pt x="456" y="887"/>
                    <a:pt x="901" y="422"/>
                    <a:pt x="13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50"/>
            <p:cNvSpPr/>
            <p:nvPr/>
          </p:nvSpPr>
          <p:spPr>
            <a:xfrm>
              <a:off x="5512050" y="1864282"/>
              <a:ext cx="55700" cy="37325"/>
            </a:xfrm>
            <a:custGeom>
              <a:avLst/>
              <a:gdLst/>
              <a:ahLst/>
              <a:cxnLst/>
              <a:rect l="l" t="t" r="r" b="b"/>
              <a:pathLst>
                <a:path w="2228" h="1493" extrusionOk="0">
                  <a:moveTo>
                    <a:pt x="1" y="1"/>
                  </a:moveTo>
                  <a:cubicBezTo>
                    <a:pt x="744" y="498"/>
                    <a:pt x="1478" y="1005"/>
                    <a:pt x="2227" y="1492"/>
                  </a:cubicBezTo>
                  <a:cubicBezTo>
                    <a:pt x="2169" y="1001"/>
                    <a:pt x="2153" y="502"/>
                    <a:pt x="2194" y="8"/>
                  </a:cubicBezTo>
                  <a:cubicBezTo>
                    <a:pt x="1462" y="8"/>
                    <a:pt x="733" y="8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50"/>
            <p:cNvSpPr/>
            <p:nvPr/>
          </p:nvSpPr>
          <p:spPr>
            <a:xfrm>
              <a:off x="5327575" y="1884107"/>
              <a:ext cx="226950" cy="22350"/>
            </a:xfrm>
            <a:custGeom>
              <a:avLst/>
              <a:gdLst/>
              <a:ahLst/>
              <a:cxnLst/>
              <a:rect l="l" t="t" r="r" b="b"/>
              <a:pathLst>
                <a:path w="9078" h="894" extrusionOk="0">
                  <a:moveTo>
                    <a:pt x="3975" y="0"/>
                  </a:moveTo>
                  <a:cubicBezTo>
                    <a:pt x="2943" y="0"/>
                    <a:pt x="1909" y="23"/>
                    <a:pt x="864" y="83"/>
                  </a:cubicBezTo>
                  <a:cubicBezTo>
                    <a:pt x="578" y="355"/>
                    <a:pt x="290" y="625"/>
                    <a:pt x="0" y="894"/>
                  </a:cubicBezTo>
                  <a:cubicBezTo>
                    <a:pt x="3021" y="759"/>
                    <a:pt x="6052" y="785"/>
                    <a:pt x="9077" y="766"/>
                  </a:cubicBezTo>
                  <a:cubicBezTo>
                    <a:pt x="8714" y="552"/>
                    <a:pt x="8361" y="325"/>
                    <a:pt x="8020" y="83"/>
                  </a:cubicBezTo>
                  <a:cubicBezTo>
                    <a:pt x="6661" y="39"/>
                    <a:pt x="5320" y="0"/>
                    <a:pt x="39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50"/>
            <p:cNvSpPr/>
            <p:nvPr/>
          </p:nvSpPr>
          <p:spPr>
            <a:xfrm>
              <a:off x="5343100" y="1671632"/>
              <a:ext cx="175725" cy="208775"/>
            </a:xfrm>
            <a:custGeom>
              <a:avLst/>
              <a:gdLst/>
              <a:ahLst/>
              <a:cxnLst/>
              <a:rect l="l" t="t" r="r" b="b"/>
              <a:pathLst>
                <a:path w="7029" h="8351" extrusionOk="0">
                  <a:moveTo>
                    <a:pt x="6327" y="0"/>
                  </a:moveTo>
                  <a:lnTo>
                    <a:pt x="6276" y="4"/>
                  </a:lnTo>
                  <a:cubicBezTo>
                    <a:pt x="6276" y="80"/>
                    <a:pt x="6226" y="157"/>
                    <a:pt x="6119" y="161"/>
                  </a:cubicBezTo>
                  <a:cubicBezTo>
                    <a:pt x="5580" y="190"/>
                    <a:pt x="5034" y="202"/>
                    <a:pt x="4486" y="202"/>
                  </a:cubicBezTo>
                  <a:cubicBezTo>
                    <a:pt x="2990" y="202"/>
                    <a:pt x="1472" y="112"/>
                    <a:pt x="1" y="14"/>
                  </a:cubicBezTo>
                  <a:lnTo>
                    <a:pt x="1" y="14"/>
                  </a:lnTo>
                  <a:cubicBezTo>
                    <a:pt x="985" y="1768"/>
                    <a:pt x="2224" y="3343"/>
                    <a:pt x="3510" y="4885"/>
                  </a:cubicBezTo>
                  <a:cubicBezTo>
                    <a:pt x="3559" y="4945"/>
                    <a:pt x="3561" y="5013"/>
                    <a:pt x="3538" y="5066"/>
                  </a:cubicBezTo>
                  <a:cubicBezTo>
                    <a:pt x="3580" y="5132"/>
                    <a:pt x="3586" y="5220"/>
                    <a:pt x="3514" y="5295"/>
                  </a:cubicBezTo>
                  <a:cubicBezTo>
                    <a:pt x="2540" y="6333"/>
                    <a:pt x="1522" y="7359"/>
                    <a:pt x="486" y="8351"/>
                  </a:cubicBezTo>
                  <a:cubicBezTo>
                    <a:pt x="1655" y="8211"/>
                    <a:pt x="2863" y="8130"/>
                    <a:pt x="4068" y="8130"/>
                  </a:cubicBezTo>
                  <a:cubicBezTo>
                    <a:pt x="5064" y="8130"/>
                    <a:pt x="6059" y="8185"/>
                    <a:pt x="7029" y="8307"/>
                  </a:cubicBezTo>
                  <a:cubicBezTo>
                    <a:pt x="6796" y="8130"/>
                    <a:pt x="6565" y="7945"/>
                    <a:pt x="6343" y="7746"/>
                  </a:cubicBezTo>
                  <a:cubicBezTo>
                    <a:pt x="6307" y="7716"/>
                    <a:pt x="6299" y="7675"/>
                    <a:pt x="6306" y="7635"/>
                  </a:cubicBezTo>
                  <a:cubicBezTo>
                    <a:pt x="6278" y="7585"/>
                    <a:pt x="6283" y="7516"/>
                    <a:pt x="6323" y="7470"/>
                  </a:cubicBezTo>
                  <a:cubicBezTo>
                    <a:pt x="6318" y="7458"/>
                    <a:pt x="6313" y="7444"/>
                    <a:pt x="6313" y="7430"/>
                  </a:cubicBezTo>
                  <a:cubicBezTo>
                    <a:pt x="6276" y="5855"/>
                    <a:pt x="6443" y="4275"/>
                    <a:pt x="6431" y="2696"/>
                  </a:cubicBezTo>
                  <a:cubicBezTo>
                    <a:pt x="6429" y="2156"/>
                    <a:pt x="6410" y="1616"/>
                    <a:pt x="6387" y="1078"/>
                  </a:cubicBezTo>
                  <a:cubicBezTo>
                    <a:pt x="4550" y="969"/>
                    <a:pt x="2697" y="897"/>
                    <a:pt x="871" y="662"/>
                  </a:cubicBezTo>
                  <a:cubicBezTo>
                    <a:pt x="808" y="655"/>
                    <a:pt x="804" y="563"/>
                    <a:pt x="871" y="563"/>
                  </a:cubicBezTo>
                  <a:cubicBezTo>
                    <a:pt x="883" y="563"/>
                    <a:pt x="895" y="563"/>
                    <a:pt x="908" y="563"/>
                  </a:cubicBezTo>
                  <a:cubicBezTo>
                    <a:pt x="2729" y="563"/>
                    <a:pt x="4556" y="723"/>
                    <a:pt x="6375" y="849"/>
                  </a:cubicBezTo>
                  <a:cubicBezTo>
                    <a:pt x="6361" y="565"/>
                    <a:pt x="6345" y="283"/>
                    <a:pt x="63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67" name="Google Shape;1667;p50"/>
          <p:cNvSpPr txBox="1">
            <a:spLocks noGrp="1"/>
          </p:cNvSpPr>
          <p:nvPr>
            <p:ph type="title"/>
          </p:nvPr>
        </p:nvSpPr>
        <p:spPr>
          <a:xfrm>
            <a:off x="2579080" y="760400"/>
            <a:ext cx="4103322" cy="5912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Unsur-Unsur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endParaRPr dirty="0"/>
          </a:p>
        </p:txBody>
      </p:sp>
      <p:grpSp>
        <p:nvGrpSpPr>
          <p:cNvPr id="1668" name="Google Shape;1668;p50"/>
          <p:cNvGrpSpPr/>
          <p:nvPr/>
        </p:nvGrpSpPr>
        <p:grpSpPr>
          <a:xfrm>
            <a:off x="713225" y="1842316"/>
            <a:ext cx="589855" cy="569623"/>
            <a:chOff x="6432538" y="1467689"/>
            <a:chExt cx="666729" cy="815612"/>
          </a:xfrm>
        </p:grpSpPr>
        <p:sp>
          <p:nvSpPr>
            <p:cNvPr id="1669" name="Google Shape;1669;p50"/>
            <p:cNvSpPr/>
            <p:nvPr/>
          </p:nvSpPr>
          <p:spPr>
            <a:xfrm>
              <a:off x="6432538" y="1467689"/>
              <a:ext cx="666729" cy="815612"/>
            </a:xfrm>
            <a:custGeom>
              <a:avLst/>
              <a:gdLst/>
              <a:ahLst/>
              <a:cxnLst/>
              <a:rect l="l" t="t" r="r" b="b"/>
              <a:pathLst>
                <a:path w="36699" h="44894" extrusionOk="0">
                  <a:moveTo>
                    <a:pt x="17686" y="560"/>
                  </a:moveTo>
                  <a:cubicBezTo>
                    <a:pt x="17886" y="560"/>
                    <a:pt x="18087" y="560"/>
                    <a:pt x="18288" y="561"/>
                  </a:cubicBezTo>
                  <a:cubicBezTo>
                    <a:pt x="23568" y="570"/>
                    <a:pt x="28855" y="574"/>
                    <a:pt x="34136" y="658"/>
                  </a:cubicBezTo>
                  <a:cubicBezTo>
                    <a:pt x="34102" y="690"/>
                    <a:pt x="34078" y="736"/>
                    <a:pt x="34078" y="796"/>
                  </a:cubicBezTo>
                  <a:cubicBezTo>
                    <a:pt x="34134" y="7587"/>
                    <a:pt x="34173" y="14377"/>
                    <a:pt x="34219" y="21168"/>
                  </a:cubicBezTo>
                  <a:cubicBezTo>
                    <a:pt x="34265" y="27886"/>
                    <a:pt x="34120" y="34640"/>
                    <a:pt x="34414" y="41352"/>
                  </a:cubicBezTo>
                  <a:cubicBezTo>
                    <a:pt x="29042" y="38477"/>
                    <a:pt x="23728" y="35443"/>
                    <a:pt x="18266" y="32751"/>
                  </a:cubicBezTo>
                  <a:cubicBezTo>
                    <a:pt x="18245" y="32741"/>
                    <a:pt x="18224" y="32737"/>
                    <a:pt x="18204" y="32737"/>
                  </a:cubicBezTo>
                  <a:cubicBezTo>
                    <a:pt x="18112" y="32737"/>
                    <a:pt x="18044" y="32836"/>
                    <a:pt x="18075" y="32916"/>
                  </a:cubicBezTo>
                  <a:cubicBezTo>
                    <a:pt x="18050" y="32916"/>
                    <a:pt x="18024" y="32922"/>
                    <a:pt x="17999" y="32934"/>
                  </a:cubicBezTo>
                  <a:cubicBezTo>
                    <a:pt x="12920" y="35330"/>
                    <a:pt x="7757" y="37561"/>
                    <a:pt x="2651" y="39902"/>
                  </a:cubicBezTo>
                  <a:cubicBezTo>
                    <a:pt x="2659" y="26815"/>
                    <a:pt x="2661" y="13710"/>
                    <a:pt x="2405" y="628"/>
                  </a:cubicBezTo>
                  <a:lnTo>
                    <a:pt x="2405" y="628"/>
                  </a:lnTo>
                  <a:cubicBezTo>
                    <a:pt x="3243" y="635"/>
                    <a:pt x="4082" y="638"/>
                    <a:pt x="4921" y="638"/>
                  </a:cubicBezTo>
                  <a:cubicBezTo>
                    <a:pt x="9176" y="638"/>
                    <a:pt x="13433" y="560"/>
                    <a:pt x="17686" y="560"/>
                  </a:cubicBezTo>
                  <a:close/>
                  <a:moveTo>
                    <a:pt x="546" y="604"/>
                  </a:moveTo>
                  <a:lnTo>
                    <a:pt x="546" y="604"/>
                  </a:lnTo>
                  <a:cubicBezTo>
                    <a:pt x="1098" y="614"/>
                    <a:pt x="1649" y="620"/>
                    <a:pt x="2204" y="625"/>
                  </a:cubicBezTo>
                  <a:cubicBezTo>
                    <a:pt x="2051" y="13828"/>
                    <a:pt x="2218" y="27051"/>
                    <a:pt x="2331" y="40255"/>
                  </a:cubicBezTo>
                  <a:cubicBezTo>
                    <a:pt x="2331" y="40371"/>
                    <a:pt x="2433" y="40429"/>
                    <a:pt x="2535" y="40429"/>
                  </a:cubicBezTo>
                  <a:cubicBezTo>
                    <a:pt x="2637" y="40429"/>
                    <a:pt x="2739" y="40371"/>
                    <a:pt x="2739" y="40255"/>
                  </a:cubicBezTo>
                  <a:lnTo>
                    <a:pt x="2739" y="40219"/>
                  </a:lnTo>
                  <a:cubicBezTo>
                    <a:pt x="7819" y="38034"/>
                    <a:pt x="13055" y="35612"/>
                    <a:pt x="18202" y="33236"/>
                  </a:cubicBezTo>
                  <a:cubicBezTo>
                    <a:pt x="18282" y="33199"/>
                    <a:pt x="18300" y="33131"/>
                    <a:pt x="18276" y="33065"/>
                  </a:cubicBezTo>
                  <a:lnTo>
                    <a:pt x="18276" y="33065"/>
                  </a:lnTo>
                  <a:cubicBezTo>
                    <a:pt x="23499" y="36088"/>
                    <a:pt x="28915" y="38810"/>
                    <a:pt x="34233" y="41662"/>
                  </a:cubicBezTo>
                  <a:cubicBezTo>
                    <a:pt x="34262" y="41677"/>
                    <a:pt x="34290" y="41684"/>
                    <a:pt x="34317" y="41684"/>
                  </a:cubicBezTo>
                  <a:cubicBezTo>
                    <a:pt x="34372" y="41684"/>
                    <a:pt x="34420" y="41656"/>
                    <a:pt x="34452" y="41615"/>
                  </a:cubicBezTo>
                  <a:cubicBezTo>
                    <a:pt x="34474" y="41635"/>
                    <a:pt x="34504" y="41646"/>
                    <a:pt x="34533" y="41646"/>
                  </a:cubicBezTo>
                  <a:cubicBezTo>
                    <a:pt x="34586" y="41646"/>
                    <a:pt x="34638" y="41611"/>
                    <a:pt x="34639" y="41539"/>
                  </a:cubicBezTo>
                  <a:cubicBezTo>
                    <a:pt x="34859" y="34765"/>
                    <a:pt x="34625" y="27949"/>
                    <a:pt x="34587" y="21168"/>
                  </a:cubicBezTo>
                  <a:cubicBezTo>
                    <a:pt x="34549" y="14377"/>
                    <a:pt x="34501" y="7587"/>
                    <a:pt x="34473" y="796"/>
                  </a:cubicBezTo>
                  <a:cubicBezTo>
                    <a:pt x="34473" y="738"/>
                    <a:pt x="34450" y="694"/>
                    <a:pt x="34418" y="662"/>
                  </a:cubicBezTo>
                  <a:lnTo>
                    <a:pt x="34418" y="662"/>
                  </a:lnTo>
                  <a:cubicBezTo>
                    <a:pt x="34919" y="672"/>
                    <a:pt x="35420" y="676"/>
                    <a:pt x="35921" y="686"/>
                  </a:cubicBezTo>
                  <a:cubicBezTo>
                    <a:pt x="36101" y="7863"/>
                    <a:pt x="36223" y="15047"/>
                    <a:pt x="36152" y="22228"/>
                  </a:cubicBezTo>
                  <a:cubicBezTo>
                    <a:pt x="36117" y="25763"/>
                    <a:pt x="36115" y="29298"/>
                    <a:pt x="36106" y="32835"/>
                  </a:cubicBezTo>
                  <a:cubicBezTo>
                    <a:pt x="36094" y="36443"/>
                    <a:pt x="35867" y="40135"/>
                    <a:pt x="36150" y="43738"/>
                  </a:cubicBezTo>
                  <a:cubicBezTo>
                    <a:pt x="36140" y="43751"/>
                    <a:pt x="36130" y="43762"/>
                    <a:pt x="36124" y="43779"/>
                  </a:cubicBezTo>
                  <a:cubicBezTo>
                    <a:pt x="36076" y="43897"/>
                    <a:pt x="36112" y="44032"/>
                    <a:pt x="36112" y="44157"/>
                  </a:cubicBezTo>
                  <a:cubicBezTo>
                    <a:pt x="36112" y="44259"/>
                    <a:pt x="36100" y="44358"/>
                    <a:pt x="36086" y="44455"/>
                  </a:cubicBezTo>
                  <a:cubicBezTo>
                    <a:pt x="32889" y="42948"/>
                    <a:pt x="29694" y="41433"/>
                    <a:pt x="26523" y="39867"/>
                  </a:cubicBezTo>
                  <a:cubicBezTo>
                    <a:pt x="24970" y="39101"/>
                    <a:pt x="23418" y="38322"/>
                    <a:pt x="21871" y="37538"/>
                  </a:cubicBezTo>
                  <a:cubicBezTo>
                    <a:pt x="20688" y="36938"/>
                    <a:pt x="19354" y="36037"/>
                    <a:pt x="17996" y="35966"/>
                  </a:cubicBezTo>
                  <a:cubicBezTo>
                    <a:pt x="17994" y="35966"/>
                    <a:pt x="17991" y="35965"/>
                    <a:pt x="17988" y="35965"/>
                  </a:cubicBezTo>
                  <a:cubicBezTo>
                    <a:pt x="17960" y="35965"/>
                    <a:pt x="17937" y="35981"/>
                    <a:pt x="17922" y="36000"/>
                  </a:cubicBezTo>
                  <a:cubicBezTo>
                    <a:pt x="17900" y="35993"/>
                    <a:pt x="17877" y="35989"/>
                    <a:pt x="17853" y="35989"/>
                  </a:cubicBezTo>
                  <a:cubicBezTo>
                    <a:pt x="17819" y="35989"/>
                    <a:pt x="17784" y="35997"/>
                    <a:pt x="17749" y="36016"/>
                  </a:cubicBezTo>
                  <a:cubicBezTo>
                    <a:pt x="12085" y="38857"/>
                    <a:pt x="6228" y="41094"/>
                    <a:pt x="382" y="43507"/>
                  </a:cubicBezTo>
                  <a:lnTo>
                    <a:pt x="379" y="43507"/>
                  </a:lnTo>
                  <a:cubicBezTo>
                    <a:pt x="569" y="39990"/>
                    <a:pt x="476" y="36437"/>
                    <a:pt x="486" y="32916"/>
                  </a:cubicBezTo>
                  <a:cubicBezTo>
                    <a:pt x="494" y="29330"/>
                    <a:pt x="490" y="25743"/>
                    <a:pt x="508" y="22160"/>
                  </a:cubicBezTo>
                  <a:cubicBezTo>
                    <a:pt x="546" y="14989"/>
                    <a:pt x="544" y="7817"/>
                    <a:pt x="553" y="648"/>
                  </a:cubicBezTo>
                  <a:cubicBezTo>
                    <a:pt x="553" y="632"/>
                    <a:pt x="548" y="620"/>
                    <a:pt x="546" y="604"/>
                  </a:cubicBezTo>
                  <a:close/>
                  <a:moveTo>
                    <a:pt x="13410" y="1"/>
                  </a:moveTo>
                  <a:cubicBezTo>
                    <a:pt x="9078" y="1"/>
                    <a:pt x="4748" y="72"/>
                    <a:pt x="428" y="271"/>
                  </a:cubicBezTo>
                  <a:cubicBezTo>
                    <a:pt x="315" y="279"/>
                    <a:pt x="262" y="370"/>
                    <a:pt x="271" y="459"/>
                  </a:cubicBezTo>
                  <a:cubicBezTo>
                    <a:pt x="195" y="482"/>
                    <a:pt x="134" y="545"/>
                    <a:pt x="134" y="648"/>
                  </a:cubicBezTo>
                  <a:cubicBezTo>
                    <a:pt x="126" y="7817"/>
                    <a:pt x="102" y="14989"/>
                    <a:pt x="118" y="22160"/>
                  </a:cubicBezTo>
                  <a:cubicBezTo>
                    <a:pt x="128" y="25668"/>
                    <a:pt x="114" y="29177"/>
                    <a:pt x="112" y="32686"/>
                  </a:cubicBezTo>
                  <a:cubicBezTo>
                    <a:pt x="112" y="36340"/>
                    <a:pt x="1" y="40024"/>
                    <a:pt x="198" y="43670"/>
                  </a:cubicBezTo>
                  <a:cubicBezTo>
                    <a:pt x="199" y="43727"/>
                    <a:pt x="243" y="43755"/>
                    <a:pt x="286" y="43755"/>
                  </a:cubicBezTo>
                  <a:cubicBezTo>
                    <a:pt x="292" y="43755"/>
                    <a:pt x="298" y="43755"/>
                    <a:pt x="303" y="43754"/>
                  </a:cubicBezTo>
                  <a:cubicBezTo>
                    <a:pt x="326" y="43789"/>
                    <a:pt x="364" y="43814"/>
                    <a:pt x="414" y="43814"/>
                  </a:cubicBezTo>
                  <a:cubicBezTo>
                    <a:pt x="429" y="43814"/>
                    <a:pt x="446" y="43812"/>
                    <a:pt x="465" y="43806"/>
                  </a:cubicBezTo>
                  <a:cubicBezTo>
                    <a:pt x="6496" y="41994"/>
                    <a:pt x="12367" y="39233"/>
                    <a:pt x="17988" y="36425"/>
                  </a:cubicBezTo>
                  <a:cubicBezTo>
                    <a:pt x="18073" y="36383"/>
                    <a:pt x="18105" y="36312"/>
                    <a:pt x="18105" y="36242"/>
                  </a:cubicBezTo>
                  <a:cubicBezTo>
                    <a:pt x="19387" y="36914"/>
                    <a:pt x="20756" y="37464"/>
                    <a:pt x="22049" y="38129"/>
                  </a:cubicBezTo>
                  <a:cubicBezTo>
                    <a:pt x="23591" y="38921"/>
                    <a:pt x="25141" y="39702"/>
                    <a:pt x="26692" y="40472"/>
                  </a:cubicBezTo>
                  <a:cubicBezTo>
                    <a:pt x="29733" y="41980"/>
                    <a:pt x="32788" y="43458"/>
                    <a:pt x="35873" y="44871"/>
                  </a:cubicBezTo>
                  <a:cubicBezTo>
                    <a:pt x="35908" y="44886"/>
                    <a:pt x="35942" y="44893"/>
                    <a:pt x="35974" y="44893"/>
                  </a:cubicBezTo>
                  <a:cubicBezTo>
                    <a:pt x="36077" y="44893"/>
                    <a:pt x="36162" y="44825"/>
                    <a:pt x="36203" y="44740"/>
                  </a:cubicBezTo>
                  <a:cubicBezTo>
                    <a:pt x="36215" y="44743"/>
                    <a:pt x="36226" y="44744"/>
                    <a:pt x="36238" y="44744"/>
                  </a:cubicBezTo>
                  <a:cubicBezTo>
                    <a:pt x="36279" y="44744"/>
                    <a:pt x="36318" y="44724"/>
                    <a:pt x="36344" y="44668"/>
                  </a:cubicBezTo>
                  <a:cubicBezTo>
                    <a:pt x="36416" y="44523"/>
                    <a:pt x="36454" y="44370"/>
                    <a:pt x="36480" y="44208"/>
                  </a:cubicBezTo>
                  <a:cubicBezTo>
                    <a:pt x="36503" y="44052"/>
                    <a:pt x="36533" y="43875"/>
                    <a:pt x="36442" y="43738"/>
                  </a:cubicBezTo>
                  <a:cubicBezTo>
                    <a:pt x="36432" y="43720"/>
                    <a:pt x="36420" y="43707"/>
                    <a:pt x="36408" y="43698"/>
                  </a:cubicBezTo>
                  <a:cubicBezTo>
                    <a:pt x="36699" y="40187"/>
                    <a:pt x="36503" y="36586"/>
                    <a:pt x="36514" y="33065"/>
                  </a:cubicBezTo>
                  <a:cubicBezTo>
                    <a:pt x="36526" y="29452"/>
                    <a:pt x="36555" y="25838"/>
                    <a:pt x="36535" y="22228"/>
                  </a:cubicBezTo>
                  <a:cubicBezTo>
                    <a:pt x="36493" y="15033"/>
                    <a:pt x="36676" y="7841"/>
                    <a:pt x="36414" y="648"/>
                  </a:cubicBezTo>
                  <a:cubicBezTo>
                    <a:pt x="36410" y="541"/>
                    <a:pt x="36350" y="475"/>
                    <a:pt x="36277" y="438"/>
                  </a:cubicBezTo>
                  <a:cubicBezTo>
                    <a:pt x="36251" y="392"/>
                    <a:pt x="36207" y="354"/>
                    <a:pt x="36138" y="354"/>
                  </a:cubicBezTo>
                  <a:cubicBezTo>
                    <a:pt x="28579" y="219"/>
                    <a:pt x="20990" y="1"/>
                    <a:pt x="13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50"/>
            <p:cNvSpPr/>
            <p:nvPr/>
          </p:nvSpPr>
          <p:spPr>
            <a:xfrm>
              <a:off x="6439441" y="1478661"/>
              <a:ext cx="651196" cy="796681"/>
            </a:xfrm>
            <a:custGeom>
              <a:avLst/>
              <a:gdLst/>
              <a:ahLst/>
              <a:cxnLst/>
              <a:rect l="l" t="t" r="r" b="b"/>
              <a:pathLst>
                <a:path w="35844" h="43852" extrusionOk="0">
                  <a:moveTo>
                    <a:pt x="166" y="0"/>
                  </a:moveTo>
                  <a:cubicBezTo>
                    <a:pt x="169" y="16"/>
                    <a:pt x="173" y="28"/>
                    <a:pt x="173" y="44"/>
                  </a:cubicBezTo>
                  <a:cubicBezTo>
                    <a:pt x="164" y="7213"/>
                    <a:pt x="166" y="14385"/>
                    <a:pt x="129" y="21556"/>
                  </a:cubicBezTo>
                  <a:cubicBezTo>
                    <a:pt x="111" y="25140"/>
                    <a:pt x="116" y="28726"/>
                    <a:pt x="106" y="32312"/>
                  </a:cubicBezTo>
                  <a:cubicBezTo>
                    <a:pt x="97" y="35833"/>
                    <a:pt x="189" y="39386"/>
                    <a:pt x="0" y="42903"/>
                  </a:cubicBezTo>
                  <a:lnTo>
                    <a:pt x="2" y="42903"/>
                  </a:lnTo>
                  <a:cubicBezTo>
                    <a:pt x="5848" y="40490"/>
                    <a:pt x="11706" y="38253"/>
                    <a:pt x="17369" y="35412"/>
                  </a:cubicBezTo>
                  <a:cubicBezTo>
                    <a:pt x="17405" y="35393"/>
                    <a:pt x="17440" y="35385"/>
                    <a:pt x="17474" y="35385"/>
                  </a:cubicBezTo>
                  <a:cubicBezTo>
                    <a:pt x="17498" y="35385"/>
                    <a:pt x="17521" y="35389"/>
                    <a:pt x="17544" y="35396"/>
                  </a:cubicBezTo>
                  <a:cubicBezTo>
                    <a:pt x="17559" y="35377"/>
                    <a:pt x="17581" y="35362"/>
                    <a:pt x="17611" y="35362"/>
                  </a:cubicBezTo>
                  <a:cubicBezTo>
                    <a:pt x="17613" y="35362"/>
                    <a:pt x="17615" y="35362"/>
                    <a:pt x="17617" y="35362"/>
                  </a:cubicBezTo>
                  <a:cubicBezTo>
                    <a:pt x="18975" y="35433"/>
                    <a:pt x="20309" y="36334"/>
                    <a:pt x="21491" y="36934"/>
                  </a:cubicBezTo>
                  <a:cubicBezTo>
                    <a:pt x="23039" y="37720"/>
                    <a:pt x="24590" y="38497"/>
                    <a:pt x="26144" y="39263"/>
                  </a:cubicBezTo>
                  <a:cubicBezTo>
                    <a:pt x="29314" y="40829"/>
                    <a:pt x="32509" y="42344"/>
                    <a:pt x="35708" y="43851"/>
                  </a:cubicBezTo>
                  <a:cubicBezTo>
                    <a:pt x="35721" y="43754"/>
                    <a:pt x="35733" y="43655"/>
                    <a:pt x="35733" y="43553"/>
                  </a:cubicBezTo>
                  <a:cubicBezTo>
                    <a:pt x="35733" y="43428"/>
                    <a:pt x="35696" y="43293"/>
                    <a:pt x="35744" y="43175"/>
                  </a:cubicBezTo>
                  <a:cubicBezTo>
                    <a:pt x="35751" y="43159"/>
                    <a:pt x="35760" y="43147"/>
                    <a:pt x="35770" y="43134"/>
                  </a:cubicBezTo>
                  <a:cubicBezTo>
                    <a:pt x="35487" y="39531"/>
                    <a:pt x="35714" y="35839"/>
                    <a:pt x="35726" y="32231"/>
                  </a:cubicBezTo>
                  <a:cubicBezTo>
                    <a:pt x="35734" y="28694"/>
                    <a:pt x="35737" y="25159"/>
                    <a:pt x="35772" y="21624"/>
                  </a:cubicBezTo>
                  <a:cubicBezTo>
                    <a:pt x="35843" y="14443"/>
                    <a:pt x="35721" y="7259"/>
                    <a:pt x="35541" y="82"/>
                  </a:cubicBezTo>
                  <a:cubicBezTo>
                    <a:pt x="35040" y="72"/>
                    <a:pt x="34539" y="68"/>
                    <a:pt x="34038" y="58"/>
                  </a:cubicBezTo>
                  <a:lnTo>
                    <a:pt x="34038" y="58"/>
                  </a:lnTo>
                  <a:cubicBezTo>
                    <a:pt x="34071" y="90"/>
                    <a:pt x="34093" y="134"/>
                    <a:pt x="34093" y="192"/>
                  </a:cubicBezTo>
                  <a:cubicBezTo>
                    <a:pt x="34121" y="6983"/>
                    <a:pt x="34169" y="13773"/>
                    <a:pt x="34207" y="20564"/>
                  </a:cubicBezTo>
                  <a:cubicBezTo>
                    <a:pt x="34246" y="27344"/>
                    <a:pt x="34479" y="34161"/>
                    <a:pt x="34260" y="40935"/>
                  </a:cubicBezTo>
                  <a:cubicBezTo>
                    <a:pt x="34259" y="41007"/>
                    <a:pt x="34206" y="41042"/>
                    <a:pt x="34153" y="41042"/>
                  </a:cubicBezTo>
                  <a:cubicBezTo>
                    <a:pt x="34124" y="41042"/>
                    <a:pt x="34095" y="41032"/>
                    <a:pt x="34073" y="41012"/>
                  </a:cubicBezTo>
                  <a:cubicBezTo>
                    <a:pt x="34040" y="41052"/>
                    <a:pt x="33992" y="41080"/>
                    <a:pt x="33937" y="41080"/>
                  </a:cubicBezTo>
                  <a:cubicBezTo>
                    <a:pt x="33910" y="41080"/>
                    <a:pt x="33882" y="41073"/>
                    <a:pt x="33853" y="41058"/>
                  </a:cubicBezTo>
                  <a:cubicBezTo>
                    <a:pt x="28536" y="38207"/>
                    <a:pt x="23119" y="35484"/>
                    <a:pt x="17896" y="32461"/>
                  </a:cubicBezTo>
                  <a:lnTo>
                    <a:pt x="17896" y="32461"/>
                  </a:lnTo>
                  <a:cubicBezTo>
                    <a:pt x="17920" y="32527"/>
                    <a:pt x="17904" y="32595"/>
                    <a:pt x="17822" y="32632"/>
                  </a:cubicBezTo>
                  <a:cubicBezTo>
                    <a:pt x="12676" y="35008"/>
                    <a:pt x="7440" y="37430"/>
                    <a:pt x="2360" y="39615"/>
                  </a:cubicBezTo>
                  <a:lnTo>
                    <a:pt x="2360" y="39652"/>
                  </a:lnTo>
                  <a:cubicBezTo>
                    <a:pt x="2360" y="39767"/>
                    <a:pt x="2258" y="39825"/>
                    <a:pt x="2155" y="39825"/>
                  </a:cubicBezTo>
                  <a:cubicBezTo>
                    <a:pt x="2053" y="39825"/>
                    <a:pt x="1951" y="39767"/>
                    <a:pt x="1951" y="39652"/>
                  </a:cubicBezTo>
                  <a:cubicBezTo>
                    <a:pt x="1838" y="26447"/>
                    <a:pt x="1672" y="13224"/>
                    <a:pt x="1824" y="21"/>
                  </a:cubicBezTo>
                  <a:cubicBezTo>
                    <a:pt x="1270" y="16"/>
                    <a:pt x="718" y="10"/>
                    <a:pt x="1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50"/>
            <p:cNvSpPr/>
            <p:nvPr/>
          </p:nvSpPr>
          <p:spPr>
            <a:xfrm>
              <a:off x="6476210" y="1477862"/>
              <a:ext cx="581542" cy="741107"/>
            </a:xfrm>
            <a:custGeom>
              <a:avLst/>
              <a:gdLst/>
              <a:ahLst/>
              <a:cxnLst/>
              <a:rect l="l" t="t" r="r" b="b"/>
              <a:pathLst>
                <a:path w="32010" h="40793" extrusionOk="0">
                  <a:moveTo>
                    <a:pt x="15282" y="0"/>
                  </a:moveTo>
                  <a:cubicBezTo>
                    <a:pt x="11029" y="0"/>
                    <a:pt x="6772" y="78"/>
                    <a:pt x="2517" y="78"/>
                  </a:cubicBezTo>
                  <a:cubicBezTo>
                    <a:pt x="1678" y="78"/>
                    <a:pt x="839" y="75"/>
                    <a:pt x="1" y="68"/>
                  </a:cubicBezTo>
                  <a:lnTo>
                    <a:pt x="1" y="68"/>
                  </a:lnTo>
                  <a:cubicBezTo>
                    <a:pt x="257" y="13150"/>
                    <a:pt x="255" y="26255"/>
                    <a:pt x="247" y="39342"/>
                  </a:cubicBezTo>
                  <a:cubicBezTo>
                    <a:pt x="5353" y="37001"/>
                    <a:pt x="10516" y="34770"/>
                    <a:pt x="15595" y="32374"/>
                  </a:cubicBezTo>
                  <a:cubicBezTo>
                    <a:pt x="15621" y="32362"/>
                    <a:pt x="15646" y="32356"/>
                    <a:pt x="15671" y="32356"/>
                  </a:cubicBezTo>
                  <a:cubicBezTo>
                    <a:pt x="15640" y="32276"/>
                    <a:pt x="15708" y="32177"/>
                    <a:pt x="15800" y="32177"/>
                  </a:cubicBezTo>
                  <a:cubicBezTo>
                    <a:pt x="15820" y="32177"/>
                    <a:pt x="15841" y="32181"/>
                    <a:pt x="15862" y="32191"/>
                  </a:cubicBezTo>
                  <a:cubicBezTo>
                    <a:pt x="21324" y="34883"/>
                    <a:pt x="26638" y="37917"/>
                    <a:pt x="32010" y="40792"/>
                  </a:cubicBezTo>
                  <a:cubicBezTo>
                    <a:pt x="31716" y="34080"/>
                    <a:pt x="31861" y="27326"/>
                    <a:pt x="31815" y="20608"/>
                  </a:cubicBezTo>
                  <a:cubicBezTo>
                    <a:pt x="31769" y="13817"/>
                    <a:pt x="31730" y="7027"/>
                    <a:pt x="31674" y="236"/>
                  </a:cubicBezTo>
                  <a:cubicBezTo>
                    <a:pt x="31674" y="176"/>
                    <a:pt x="31698" y="130"/>
                    <a:pt x="31732" y="98"/>
                  </a:cubicBezTo>
                  <a:cubicBezTo>
                    <a:pt x="26451" y="14"/>
                    <a:pt x="21164" y="10"/>
                    <a:pt x="15884" y="1"/>
                  </a:cubicBezTo>
                  <a:cubicBezTo>
                    <a:pt x="15683" y="0"/>
                    <a:pt x="15482" y="0"/>
                    <a:pt x="15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2" name="Google Shape;1672;p50"/>
          <p:cNvSpPr txBox="1"/>
          <p:nvPr/>
        </p:nvSpPr>
        <p:spPr>
          <a:xfrm>
            <a:off x="1170505" y="1817142"/>
            <a:ext cx="1771026" cy="10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Subjek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yang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dibimbing</a:t>
            </a:r>
            <a:r>
              <a:rPr lang="en-US" sz="1800" dirty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(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peserta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didik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)</a:t>
            </a:r>
            <a:endParaRPr sz="1800" dirty="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673" name="Google Shape;1673;p50"/>
          <p:cNvSpPr txBox="1"/>
          <p:nvPr/>
        </p:nvSpPr>
        <p:spPr>
          <a:xfrm>
            <a:off x="1305475" y="2411939"/>
            <a:ext cx="1545300" cy="2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 </a:t>
            </a:r>
            <a:endParaRPr dirty="0">
              <a:solidFill>
                <a:schemeClr val="dk1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674" name="Google Shape;1674;p50"/>
          <p:cNvGrpSpPr/>
          <p:nvPr/>
        </p:nvGrpSpPr>
        <p:grpSpPr>
          <a:xfrm rot="-879054">
            <a:off x="2829297" y="1962534"/>
            <a:ext cx="412738" cy="329211"/>
            <a:chOff x="5222975" y="2300200"/>
            <a:chExt cx="199300" cy="154950"/>
          </a:xfrm>
        </p:grpSpPr>
        <p:sp>
          <p:nvSpPr>
            <p:cNvPr id="1675" name="Google Shape;1675;p50"/>
            <p:cNvSpPr/>
            <p:nvPr/>
          </p:nvSpPr>
          <p:spPr>
            <a:xfrm>
              <a:off x="5222975" y="2300200"/>
              <a:ext cx="199300" cy="154950"/>
            </a:xfrm>
            <a:custGeom>
              <a:avLst/>
              <a:gdLst/>
              <a:ahLst/>
              <a:cxnLst/>
              <a:rect l="l" t="t" r="r" b="b"/>
              <a:pathLst>
                <a:path w="7972" h="6198" extrusionOk="0">
                  <a:moveTo>
                    <a:pt x="1662" y="242"/>
                  </a:moveTo>
                  <a:cubicBezTo>
                    <a:pt x="2052" y="242"/>
                    <a:pt x="2447" y="284"/>
                    <a:pt x="2768" y="365"/>
                  </a:cubicBezTo>
                  <a:cubicBezTo>
                    <a:pt x="2911" y="401"/>
                    <a:pt x="3067" y="425"/>
                    <a:pt x="3149" y="425"/>
                  </a:cubicBezTo>
                  <a:cubicBezTo>
                    <a:pt x="3166" y="425"/>
                    <a:pt x="3180" y="424"/>
                    <a:pt x="3190" y="421"/>
                  </a:cubicBezTo>
                  <a:cubicBezTo>
                    <a:pt x="3206" y="417"/>
                    <a:pt x="3223" y="416"/>
                    <a:pt x="3238" y="416"/>
                  </a:cubicBezTo>
                  <a:cubicBezTo>
                    <a:pt x="3275" y="416"/>
                    <a:pt x="3304" y="427"/>
                    <a:pt x="3310" y="446"/>
                  </a:cubicBezTo>
                  <a:cubicBezTo>
                    <a:pt x="3318" y="473"/>
                    <a:pt x="3441" y="521"/>
                    <a:pt x="3580" y="551"/>
                  </a:cubicBezTo>
                  <a:cubicBezTo>
                    <a:pt x="4180" y="683"/>
                    <a:pt x="5350" y="1415"/>
                    <a:pt x="5824" y="1956"/>
                  </a:cubicBezTo>
                  <a:cubicBezTo>
                    <a:pt x="6048" y="2209"/>
                    <a:pt x="6591" y="2975"/>
                    <a:pt x="6626" y="3083"/>
                  </a:cubicBezTo>
                  <a:cubicBezTo>
                    <a:pt x="6644" y="3143"/>
                    <a:pt x="6730" y="3208"/>
                    <a:pt x="6775" y="3208"/>
                  </a:cubicBezTo>
                  <a:cubicBezTo>
                    <a:pt x="6786" y="3208"/>
                    <a:pt x="6794" y="3205"/>
                    <a:pt x="6799" y="3196"/>
                  </a:cubicBezTo>
                  <a:cubicBezTo>
                    <a:pt x="6832" y="3133"/>
                    <a:pt x="7589" y="2681"/>
                    <a:pt x="7656" y="2681"/>
                  </a:cubicBezTo>
                  <a:cubicBezTo>
                    <a:pt x="7659" y="2681"/>
                    <a:pt x="7661" y="2682"/>
                    <a:pt x="7661" y="2684"/>
                  </a:cubicBezTo>
                  <a:cubicBezTo>
                    <a:pt x="7658" y="2716"/>
                    <a:pt x="7638" y="2920"/>
                    <a:pt x="7618" y="3137"/>
                  </a:cubicBezTo>
                  <a:cubicBezTo>
                    <a:pt x="7597" y="3355"/>
                    <a:pt x="7592" y="3572"/>
                    <a:pt x="7607" y="3621"/>
                  </a:cubicBezTo>
                  <a:cubicBezTo>
                    <a:pt x="7623" y="3669"/>
                    <a:pt x="7621" y="3831"/>
                    <a:pt x="7603" y="3984"/>
                  </a:cubicBezTo>
                  <a:cubicBezTo>
                    <a:pt x="7586" y="4134"/>
                    <a:pt x="7566" y="4404"/>
                    <a:pt x="7559" y="4579"/>
                  </a:cubicBezTo>
                  <a:cubicBezTo>
                    <a:pt x="7553" y="4753"/>
                    <a:pt x="7541" y="4963"/>
                    <a:pt x="7534" y="5039"/>
                  </a:cubicBezTo>
                  <a:cubicBezTo>
                    <a:pt x="7525" y="5117"/>
                    <a:pt x="7511" y="5302"/>
                    <a:pt x="7502" y="5456"/>
                  </a:cubicBezTo>
                  <a:cubicBezTo>
                    <a:pt x="7481" y="5778"/>
                    <a:pt x="7473" y="5877"/>
                    <a:pt x="7387" y="5877"/>
                  </a:cubicBezTo>
                  <a:cubicBezTo>
                    <a:pt x="7351" y="5877"/>
                    <a:pt x="7302" y="5860"/>
                    <a:pt x="7233" y="5834"/>
                  </a:cubicBezTo>
                  <a:cubicBezTo>
                    <a:pt x="6919" y="5719"/>
                    <a:pt x="6696" y="5659"/>
                    <a:pt x="6265" y="5572"/>
                  </a:cubicBezTo>
                  <a:cubicBezTo>
                    <a:pt x="6043" y="5527"/>
                    <a:pt x="5773" y="5458"/>
                    <a:pt x="5660" y="5417"/>
                  </a:cubicBezTo>
                  <a:cubicBezTo>
                    <a:pt x="5548" y="5376"/>
                    <a:pt x="5214" y="5277"/>
                    <a:pt x="4912" y="5196"/>
                  </a:cubicBezTo>
                  <a:lnTo>
                    <a:pt x="4368" y="5047"/>
                  </a:lnTo>
                  <a:lnTo>
                    <a:pt x="4475" y="4953"/>
                  </a:lnTo>
                  <a:cubicBezTo>
                    <a:pt x="4533" y="4903"/>
                    <a:pt x="4626" y="4846"/>
                    <a:pt x="4677" y="4829"/>
                  </a:cubicBezTo>
                  <a:cubicBezTo>
                    <a:pt x="4729" y="4813"/>
                    <a:pt x="4878" y="4705"/>
                    <a:pt x="5002" y="4592"/>
                  </a:cubicBezTo>
                  <a:cubicBezTo>
                    <a:pt x="5126" y="4480"/>
                    <a:pt x="5243" y="4381"/>
                    <a:pt x="5260" y="4375"/>
                  </a:cubicBezTo>
                  <a:cubicBezTo>
                    <a:pt x="5279" y="4370"/>
                    <a:pt x="5313" y="4321"/>
                    <a:pt x="5338" y="4265"/>
                  </a:cubicBezTo>
                  <a:cubicBezTo>
                    <a:pt x="5382" y="4170"/>
                    <a:pt x="5376" y="4154"/>
                    <a:pt x="5225" y="3961"/>
                  </a:cubicBezTo>
                  <a:cubicBezTo>
                    <a:pt x="5089" y="3787"/>
                    <a:pt x="4698" y="3440"/>
                    <a:pt x="4350" y="3188"/>
                  </a:cubicBezTo>
                  <a:cubicBezTo>
                    <a:pt x="4160" y="3049"/>
                    <a:pt x="3367" y="2661"/>
                    <a:pt x="3170" y="2608"/>
                  </a:cubicBezTo>
                  <a:cubicBezTo>
                    <a:pt x="3052" y="2577"/>
                    <a:pt x="2918" y="2532"/>
                    <a:pt x="2867" y="2509"/>
                  </a:cubicBezTo>
                  <a:cubicBezTo>
                    <a:pt x="2691" y="2425"/>
                    <a:pt x="1791" y="2301"/>
                    <a:pt x="1319" y="2295"/>
                  </a:cubicBezTo>
                  <a:cubicBezTo>
                    <a:pt x="1064" y="2293"/>
                    <a:pt x="843" y="2274"/>
                    <a:pt x="832" y="2254"/>
                  </a:cubicBezTo>
                  <a:cubicBezTo>
                    <a:pt x="822" y="2233"/>
                    <a:pt x="1044" y="2091"/>
                    <a:pt x="1327" y="1937"/>
                  </a:cubicBezTo>
                  <a:cubicBezTo>
                    <a:pt x="1994" y="1575"/>
                    <a:pt x="2042" y="1533"/>
                    <a:pt x="1958" y="1380"/>
                  </a:cubicBezTo>
                  <a:cubicBezTo>
                    <a:pt x="1893" y="1261"/>
                    <a:pt x="1016" y="629"/>
                    <a:pt x="795" y="541"/>
                  </a:cubicBezTo>
                  <a:cubicBezTo>
                    <a:pt x="731" y="517"/>
                    <a:pt x="644" y="471"/>
                    <a:pt x="595" y="438"/>
                  </a:cubicBezTo>
                  <a:cubicBezTo>
                    <a:pt x="510" y="381"/>
                    <a:pt x="516" y="378"/>
                    <a:pt x="782" y="322"/>
                  </a:cubicBezTo>
                  <a:cubicBezTo>
                    <a:pt x="1044" y="269"/>
                    <a:pt x="1351" y="242"/>
                    <a:pt x="1662" y="242"/>
                  </a:cubicBezTo>
                  <a:close/>
                  <a:moveTo>
                    <a:pt x="1627" y="1"/>
                  </a:moveTo>
                  <a:cubicBezTo>
                    <a:pt x="888" y="1"/>
                    <a:pt x="206" y="129"/>
                    <a:pt x="67" y="337"/>
                  </a:cubicBezTo>
                  <a:lnTo>
                    <a:pt x="0" y="439"/>
                  </a:lnTo>
                  <a:lnTo>
                    <a:pt x="508" y="710"/>
                  </a:lnTo>
                  <a:cubicBezTo>
                    <a:pt x="1000" y="974"/>
                    <a:pt x="1609" y="1367"/>
                    <a:pt x="1630" y="1435"/>
                  </a:cubicBezTo>
                  <a:cubicBezTo>
                    <a:pt x="1637" y="1455"/>
                    <a:pt x="1540" y="1515"/>
                    <a:pt x="1415" y="1571"/>
                  </a:cubicBezTo>
                  <a:cubicBezTo>
                    <a:pt x="931" y="1785"/>
                    <a:pt x="284" y="2235"/>
                    <a:pt x="214" y="2408"/>
                  </a:cubicBezTo>
                  <a:cubicBezTo>
                    <a:pt x="168" y="2523"/>
                    <a:pt x="282" y="2599"/>
                    <a:pt x="490" y="2599"/>
                  </a:cubicBezTo>
                  <a:cubicBezTo>
                    <a:pt x="511" y="2599"/>
                    <a:pt x="533" y="2598"/>
                    <a:pt x="556" y="2597"/>
                  </a:cubicBezTo>
                  <a:cubicBezTo>
                    <a:pt x="746" y="2583"/>
                    <a:pt x="933" y="2577"/>
                    <a:pt x="1116" y="2577"/>
                  </a:cubicBezTo>
                  <a:cubicBezTo>
                    <a:pt x="2565" y="2577"/>
                    <a:pt x="3759" y="2993"/>
                    <a:pt x="4661" y="3814"/>
                  </a:cubicBezTo>
                  <a:cubicBezTo>
                    <a:pt x="4854" y="3991"/>
                    <a:pt x="5032" y="4182"/>
                    <a:pt x="5016" y="4198"/>
                  </a:cubicBezTo>
                  <a:cubicBezTo>
                    <a:pt x="4787" y="4417"/>
                    <a:pt x="4649" y="4526"/>
                    <a:pt x="4446" y="4650"/>
                  </a:cubicBezTo>
                  <a:cubicBezTo>
                    <a:pt x="4146" y="4834"/>
                    <a:pt x="4039" y="4972"/>
                    <a:pt x="4085" y="5119"/>
                  </a:cubicBezTo>
                  <a:cubicBezTo>
                    <a:pt x="4134" y="5276"/>
                    <a:pt x="4205" y="5310"/>
                    <a:pt x="4870" y="5497"/>
                  </a:cubicBezTo>
                  <a:cubicBezTo>
                    <a:pt x="5196" y="5588"/>
                    <a:pt x="5557" y="5693"/>
                    <a:pt x="5667" y="5730"/>
                  </a:cubicBezTo>
                  <a:cubicBezTo>
                    <a:pt x="5778" y="5766"/>
                    <a:pt x="6074" y="5839"/>
                    <a:pt x="6328" y="5892"/>
                  </a:cubicBezTo>
                  <a:cubicBezTo>
                    <a:pt x="6582" y="5947"/>
                    <a:pt x="6879" y="6025"/>
                    <a:pt x="6992" y="6068"/>
                  </a:cubicBezTo>
                  <a:cubicBezTo>
                    <a:pt x="7215" y="6153"/>
                    <a:pt x="7366" y="6198"/>
                    <a:pt x="7472" y="6198"/>
                  </a:cubicBezTo>
                  <a:cubicBezTo>
                    <a:pt x="7611" y="6198"/>
                    <a:pt x="7673" y="6123"/>
                    <a:pt x="7722" y="5964"/>
                  </a:cubicBezTo>
                  <a:cubicBezTo>
                    <a:pt x="7799" y="5707"/>
                    <a:pt x="7816" y="5302"/>
                    <a:pt x="7757" y="5113"/>
                  </a:cubicBezTo>
                  <a:cubicBezTo>
                    <a:pt x="7730" y="5028"/>
                    <a:pt x="7727" y="4969"/>
                    <a:pt x="7750" y="4969"/>
                  </a:cubicBezTo>
                  <a:cubicBezTo>
                    <a:pt x="7752" y="4969"/>
                    <a:pt x="7753" y="4969"/>
                    <a:pt x="7755" y="4969"/>
                  </a:cubicBezTo>
                  <a:cubicBezTo>
                    <a:pt x="7757" y="4970"/>
                    <a:pt x="7759" y="4970"/>
                    <a:pt x="7761" y="4970"/>
                  </a:cubicBezTo>
                  <a:cubicBezTo>
                    <a:pt x="7785" y="4970"/>
                    <a:pt x="7811" y="4933"/>
                    <a:pt x="7821" y="4883"/>
                  </a:cubicBezTo>
                  <a:cubicBezTo>
                    <a:pt x="7857" y="4685"/>
                    <a:pt x="7872" y="3924"/>
                    <a:pt x="7839" y="3907"/>
                  </a:cubicBezTo>
                  <a:cubicBezTo>
                    <a:pt x="7822" y="3899"/>
                    <a:pt x="7829" y="3885"/>
                    <a:pt x="7852" y="3877"/>
                  </a:cubicBezTo>
                  <a:cubicBezTo>
                    <a:pt x="7903" y="3861"/>
                    <a:pt x="7909" y="3244"/>
                    <a:pt x="7857" y="3200"/>
                  </a:cubicBezTo>
                  <a:cubicBezTo>
                    <a:pt x="7837" y="3183"/>
                    <a:pt x="7837" y="3162"/>
                    <a:pt x="7855" y="3148"/>
                  </a:cubicBezTo>
                  <a:cubicBezTo>
                    <a:pt x="7912" y="3104"/>
                    <a:pt x="7972" y="2634"/>
                    <a:pt x="7945" y="2453"/>
                  </a:cubicBezTo>
                  <a:cubicBezTo>
                    <a:pt x="7924" y="2309"/>
                    <a:pt x="7904" y="2276"/>
                    <a:pt x="7839" y="2272"/>
                  </a:cubicBezTo>
                  <a:cubicBezTo>
                    <a:pt x="7838" y="2272"/>
                    <a:pt x="7837" y="2272"/>
                    <a:pt x="7836" y="2272"/>
                  </a:cubicBezTo>
                  <a:cubicBezTo>
                    <a:pt x="7756" y="2272"/>
                    <a:pt x="7471" y="2425"/>
                    <a:pt x="7033" y="2707"/>
                  </a:cubicBezTo>
                  <a:cubicBezTo>
                    <a:pt x="6911" y="2785"/>
                    <a:pt x="6807" y="2849"/>
                    <a:pt x="6800" y="2851"/>
                  </a:cubicBezTo>
                  <a:cubicBezTo>
                    <a:pt x="6800" y="2851"/>
                    <a:pt x="6800" y="2851"/>
                    <a:pt x="6800" y="2851"/>
                  </a:cubicBezTo>
                  <a:cubicBezTo>
                    <a:pt x="6791" y="2851"/>
                    <a:pt x="6714" y="2730"/>
                    <a:pt x="6628" y="2582"/>
                  </a:cubicBezTo>
                  <a:cubicBezTo>
                    <a:pt x="6540" y="2433"/>
                    <a:pt x="6409" y="2245"/>
                    <a:pt x="6336" y="2167"/>
                  </a:cubicBezTo>
                  <a:cubicBezTo>
                    <a:pt x="6265" y="2091"/>
                    <a:pt x="6197" y="2005"/>
                    <a:pt x="6189" y="1979"/>
                  </a:cubicBezTo>
                  <a:cubicBezTo>
                    <a:pt x="6153" y="1865"/>
                    <a:pt x="5649" y="1390"/>
                    <a:pt x="5286" y="1129"/>
                  </a:cubicBezTo>
                  <a:cubicBezTo>
                    <a:pt x="4499" y="562"/>
                    <a:pt x="3838" y="304"/>
                    <a:pt x="2614" y="83"/>
                  </a:cubicBezTo>
                  <a:cubicBezTo>
                    <a:pt x="2303" y="27"/>
                    <a:pt x="1959" y="1"/>
                    <a:pt x="16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50"/>
            <p:cNvSpPr/>
            <p:nvPr/>
          </p:nvSpPr>
          <p:spPr>
            <a:xfrm>
              <a:off x="5354450" y="2420350"/>
              <a:ext cx="43500" cy="13425"/>
            </a:xfrm>
            <a:custGeom>
              <a:avLst/>
              <a:gdLst/>
              <a:ahLst/>
              <a:cxnLst/>
              <a:rect l="l" t="t" r="r" b="b"/>
              <a:pathLst>
                <a:path w="1740" h="537" extrusionOk="0">
                  <a:moveTo>
                    <a:pt x="195" y="1"/>
                  </a:moveTo>
                  <a:cubicBezTo>
                    <a:pt x="127" y="1"/>
                    <a:pt x="93" y="15"/>
                    <a:pt x="65" y="42"/>
                  </a:cubicBezTo>
                  <a:cubicBezTo>
                    <a:pt x="27" y="82"/>
                    <a:pt x="0" y="129"/>
                    <a:pt x="7" y="149"/>
                  </a:cubicBezTo>
                  <a:cubicBezTo>
                    <a:pt x="23" y="201"/>
                    <a:pt x="232" y="263"/>
                    <a:pt x="605" y="328"/>
                  </a:cubicBezTo>
                  <a:cubicBezTo>
                    <a:pt x="775" y="357"/>
                    <a:pt x="1073" y="420"/>
                    <a:pt x="1264" y="467"/>
                  </a:cubicBezTo>
                  <a:cubicBezTo>
                    <a:pt x="1454" y="513"/>
                    <a:pt x="1559" y="536"/>
                    <a:pt x="1621" y="536"/>
                  </a:cubicBezTo>
                  <a:cubicBezTo>
                    <a:pt x="1683" y="536"/>
                    <a:pt x="1702" y="512"/>
                    <a:pt x="1721" y="464"/>
                  </a:cubicBezTo>
                  <a:cubicBezTo>
                    <a:pt x="1739" y="421"/>
                    <a:pt x="1718" y="377"/>
                    <a:pt x="1656" y="328"/>
                  </a:cubicBezTo>
                  <a:cubicBezTo>
                    <a:pt x="1612" y="294"/>
                    <a:pt x="1558" y="270"/>
                    <a:pt x="1525" y="270"/>
                  </a:cubicBezTo>
                  <a:cubicBezTo>
                    <a:pt x="1519" y="270"/>
                    <a:pt x="1514" y="271"/>
                    <a:pt x="1510" y="272"/>
                  </a:cubicBezTo>
                  <a:cubicBezTo>
                    <a:pt x="1500" y="275"/>
                    <a:pt x="1491" y="276"/>
                    <a:pt x="1483" y="276"/>
                  </a:cubicBezTo>
                  <a:cubicBezTo>
                    <a:pt x="1463" y="276"/>
                    <a:pt x="1448" y="268"/>
                    <a:pt x="1444" y="254"/>
                  </a:cubicBezTo>
                  <a:cubicBezTo>
                    <a:pt x="1433" y="221"/>
                    <a:pt x="1316" y="193"/>
                    <a:pt x="580" y="54"/>
                  </a:cubicBezTo>
                  <a:cubicBezTo>
                    <a:pt x="387" y="18"/>
                    <a:pt x="271" y="1"/>
                    <a:pt x="1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50"/>
            <p:cNvSpPr/>
            <p:nvPr/>
          </p:nvSpPr>
          <p:spPr>
            <a:xfrm>
              <a:off x="5276325" y="2342550"/>
              <a:ext cx="84200" cy="48700"/>
            </a:xfrm>
            <a:custGeom>
              <a:avLst/>
              <a:gdLst/>
              <a:ahLst/>
              <a:cxnLst/>
              <a:rect l="l" t="t" r="r" b="b"/>
              <a:pathLst>
                <a:path w="3368" h="1948" extrusionOk="0">
                  <a:moveTo>
                    <a:pt x="286" y="1"/>
                  </a:moveTo>
                  <a:cubicBezTo>
                    <a:pt x="278" y="1"/>
                    <a:pt x="271" y="1"/>
                    <a:pt x="263" y="1"/>
                  </a:cubicBezTo>
                  <a:cubicBezTo>
                    <a:pt x="100" y="3"/>
                    <a:pt x="68" y="16"/>
                    <a:pt x="27" y="90"/>
                  </a:cubicBezTo>
                  <a:cubicBezTo>
                    <a:pt x="3" y="134"/>
                    <a:pt x="1" y="200"/>
                    <a:pt x="22" y="226"/>
                  </a:cubicBezTo>
                  <a:cubicBezTo>
                    <a:pt x="49" y="261"/>
                    <a:pt x="212" y="281"/>
                    <a:pt x="354" y="281"/>
                  </a:cubicBezTo>
                  <a:cubicBezTo>
                    <a:pt x="455" y="281"/>
                    <a:pt x="544" y="270"/>
                    <a:pt x="564" y="248"/>
                  </a:cubicBezTo>
                  <a:cubicBezTo>
                    <a:pt x="569" y="241"/>
                    <a:pt x="575" y="238"/>
                    <a:pt x="582" y="238"/>
                  </a:cubicBezTo>
                  <a:cubicBezTo>
                    <a:pt x="595" y="238"/>
                    <a:pt x="608" y="252"/>
                    <a:pt x="616" y="275"/>
                  </a:cubicBezTo>
                  <a:cubicBezTo>
                    <a:pt x="625" y="307"/>
                    <a:pt x="648" y="329"/>
                    <a:pt x="667" y="329"/>
                  </a:cubicBezTo>
                  <a:cubicBezTo>
                    <a:pt x="670" y="329"/>
                    <a:pt x="672" y="328"/>
                    <a:pt x="675" y="328"/>
                  </a:cubicBezTo>
                  <a:cubicBezTo>
                    <a:pt x="675" y="328"/>
                    <a:pt x="676" y="328"/>
                    <a:pt x="677" y="328"/>
                  </a:cubicBezTo>
                  <a:cubicBezTo>
                    <a:pt x="711" y="328"/>
                    <a:pt x="983" y="449"/>
                    <a:pt x="1291" y="602"/>
                  </a:cubicBezTo>
                  <a:cubicBezTo>
                    <a:pt x="1598" y="754"/>
                    <a:pt x="1842" y="854"/>
                    <a:pt x="1905" y="854"/>
                  </a:cubicBezTo>
                  <a:cubicBezTo>
                    <a:pt x="1911" y="854"/>
                    <a:pt x="1916" y="853"/>
                    <a:pt x="1918" y="851"/>
                  </a:cubicBezTo>
                  <a:cubicBezTo>
                    <a:pt x="1930" y="842"/>
                    <a:pt x="1939" y="838"/>
                    <a:pt x="1946" y="838"/>
                  </a:cubicBezTo>
                  <a:cubicBezTo>
                    <a:pt x="1956" y="838"/>
                    <a:pt x="1960" y="850"/>
                    <a:pt x="1954" y="873"/>
                  </a:cubicBezTo>
                  <a:cubicBezTo>
                    <a:pt x="1946" y="906"/>
                    <a:pt x="2047" y="1004"/>
                    <a:pt x="2198" y="1108"/>
                  </a:cubicBezTo>
                  <a:cubicBezTo>
                    <a:pt x="2490" y="1310"/>
                    <a:pt x="2898" y="1660"/>
                    <a:pt x="3038" y="1831"/>
                  </a:cubicBezTo>
                  <a:cubicBezTo>
                    <a:pt x="3102" y="1908"/>
                    <a:pt x="3167" y="1948"/>
                    <a:pt x="3222" y="1948"/>
                  </a:cubicBezTo>
                  <a:cubicBezTo>
                    <a:pt x="3260" y="1948"/>
                    <a:pt x="3293" y="1929"/>
                    <a:pt x="3318" y="1891"/>
                  </a:cubicBezTo>
                  <a:cubicBezTo>
                    <a:pt x="3368" y="1814"/>
                    <a:pt x="3353" y="1767"/>
                    <a:pt x="3235" y="1631"/>
                  </a:cubicBezTo>
                  <a:cubicBezTo>
                    <a:pt x="2951" y="1303"/>
                    <a:pt x="2210" y="759"/>
                    <a:pt x="2055" y="759"/>
                  </a:cubicBezTo>
                  <a:cubicBezTo>
                    <a:pt x="2050" y="759"/>
                    <a:pt x="2046" y="759"/>
                    <a:pt x="2042" y="760"/>
                  </a:cubicBezTo>
                  <a:cubicBezTo>
                    <a:pt x="2035" y="762"/>
                    <a:pt x="2030" y="763"/>
                    <a:pt x="2024" y="763"/>
                  </a:cubicBezTo>
                  <a:cubicBezTo>
                    <a:pt x="2005" y="763"/>
                    <a:pt x="1994" y="750"/>
                    <a:pt x="2000" y="726"/>
                  </a:cubicBezTo>
                  <a:cubicBezTo>
                    <a:pt x="2016" y="662"/>
                    <a:pt x="1758" y="514"/>
                    <a:pt x="1177" y="252"/>
                  </a:cubicBezTo>
                  <a:cubicBezTo>
                    <a:pt x="957" y="152"/>
                    <a:pt x="839" y="108"/>
                    <a:pt x="783" y="108"/>
                  </a:cubicBezTo>
                  <a:cubicBezTo>
                    <a:pt x="759" y="108"/>
                    <a:pt x="747" y="116"/>
                    <a:pt x="743" y="132"/>
                  </a:cubicBezTo>
                  <a:cubicBezTo>
                    <a:pt x="737" y="158"/>
                    <a:pt x="731" y="171"/>
                    <a:pt x="725" y="171"/>
                  </a:cubicBezTo>
                  <a:cubicBezTo>
                    <a:pt x="719" y="171"/>
                    <a:pt x="712" y="159"/>
                    <a:pt x="705" y="133"/>
                  </a:cubicBezTo>
                  <a:cubicBezTo>
                    <a:pt x="679" y="50"/>
                    <a:pt x="521" y="1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8" name="Google Shape;1678;p50"/>
          <p:cNvGrpSpPr/>
          <p:nvPr/>
        </p:nvGrpSpPr>
        <p:grpSpPr>
          <a:xfrm>
            <a:off x="836335" y="1893542"/>
            <a:ext cx="343500" cy="338558"/>
            <a:chOff x="6106088" y="3304232"/>
            <a:chExt cx="232850" cy="229500"/>
          </a:xfrm>
        </p:grpSpPr>
        <p:sp>
          <p:nvSpPr>
            <p:cNvPr id="1679" name="Google Shape;1679;p50"/>
            <p:cNvSpPr/>
            <p:nvPr/>
          </p:nvSpPr>
          <p:spPr>
            <a:xfrm>
              <a:off x="6106088" y="3304232"/>
              <a:ext cx="232850" cy="229500"/>
            </a:xfrm>
            <a:custGeom>
              <a:avLst/>
              <a:gdLst/>
              <a:ahLst/>
              <a:cxnLst/>
              <a:rect l="l" t="t" r="r" b="b"/>
              <a:pathLst>
                <a:path w="9314" h="9180" extrusionOk="0">
                  <a:moveTo>
                    <a:pt x="4679" y="356"/>
                  </a:moveTo>
                  <a:cubicBezTo>
                    <a:pt x="6853" y="356"/>
                    <a:pt x="8610" y="2059"/>
                    <a:pt x="8822" y="4217"/>
                  </a:cubicBezTo>
                  <a:cubicBezTo>
                    <a:pt x="9061" y="6630"/>
                    <a:pt x="7128" y="8654"/>
                    <a:pt x="4775" y="8861"/>
                  </a:cubicBezTo>
                  <a:cubicBezTo>
                    <a:pt x="4735" y="8865"/>
                    <a:pt x="4708" y="8881"/>
                    <a:pt x="4685" y="8900"/>
                  </a:cubicBezTo>
                  <a:cubicBezTo>
                    <a:pt x="2488" y="8581"/>
                    <a:pt x="464" y="7272"/>
                    <a:pt x="381" y="4825"/>
                  </a:cubicBezTo>
                  <a:cubicBezTo>
                    <a:pt x="301" y="2476"/>
                    <a:pt x="2122" y="481"/>
                    <a:pt x="4466" y="361"/>
                  </a:cubicBezTo>
                  <a:cubicBezTo>
                    <a:pt x="4537" y="358"/>
                    <a:pt x="4608" y="356"/>
                    <a:pt x="4679" y="356"/>
                  </a:cubicBezTo>
                  <a:close/>
                  <a:moveTo>
                    <a:pt x="4571" y="0"/>
                  </a:moveTo>
                  <a:cubicBezTo>
                    <a:pt x="4536" y="0"/>
                    <a:pt x="4501" y="0"/>
                    <a:pt x="4466" y="1"/>
                  </a:cubicBezTo>
                  <a:cubicBezTo>
                    <a:pt x="1928" y="54"/>
                    <a:pt x="0" y="2139"/>
                    <a:pt x="23" y="4660"/>
                  </a:cubicBezTo>
                  <a:cubicBezTo>
                    <a:pt x="43" y="6920"/>
                    <a:pt x="2020" y="9149"/>
                    <a:pt x="4336" y="9149"/>
                  </a:cubicBezTo>
                  <a:cubicBezTo>
                    <a:pt x="4442" y="9149"/>
                    <a:pt x="4549" y="9145"/>
                    <a:pt x="4657" y="9135"/>
                  </a:cubicBezTo>
                  <a:cubicBezTo>
                    <a:pt x="4680" y="9162"/>
                    <a:pt x="4714" y="9179"/>
                    <a:pt x="4759" y="9179"/>
                  </a:cubicBezTo>
                  <a:cubicBezTo>
                    <a:pt x="4764" y="9179"/>
                    <a:pt x="4769" y="9179"/>
                    <a:pt x="4775" y="9179"/>
                  </a:cubicBezTo>
                  <a:cubicBezTo>
                    <a:pt x="7229" y="9022"/>
                    <a:pt x="9314" y="7057"/>
                    <a:pt x="9234" y="4517"/>
                  </a:cubicBezTo>
                  <a:cubicBezTo>
                    <a:pt x="9154" y="1969"/>
                    <a:pt x="7090" y="0"/>
                    <a:pt x="45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50"/>
            <p:cNvSpPr/>
            <p:nvPr/>
          </p:nvSpPr>
          <p:spPr>
            <a:xfrm>
              <a:off x="6113588" y="3313107"/>
              <a:ext cx="219025" cy="213600"/>
            </a:xfrm>
            <a:custGeom>
              <a:avLst/>
              <a:gdLst/>
              <a:ahLst/>
              <a:cxnLst/>
              <a:rect l="l" t="t" r="r" b="b"/>
              <a:pathLst>
                <a:path w="8761" h="8544" extrusionOk="0">
                  <a:moveTo>
                    <a:pt x="4641" y="1520"/>
                  </a:moveTo>
                  <a:cubicBezTo>
                    <a:pt x="4831" y="1520"/>
                    <a:pt x="5033" y="1625"/>
                    <a:pt x="5110" y="1828"/>
                  </a:cubicBezTo>
                  <a:cubicBezTo>
                    <a:pt x="5377" y="2527"/>
                    <a:pt x="5331" y="3329"/>
                    <a:pt x="5343" y="4068"/>
                  </a:cubicBezTo>
                  <a:cubicBezTo>
                    <a:pt x="5353" y="4827"/>
                    <a:pt x="5429" y="5609"/>
                    <a:pt x="5264" y="6353"/>
                  </a:cubicBezTo>
                  <a:cubicBezTo>
                    <a:pt x="5201" y="6647"/>
                    <a:pt x="4934" y="6795"/>
                    <a:pt x="4668" y="6795"/>
                  </a:cubicBezTo>
                  <a:cubicBezTo>
                    <a:pt x="4403" y="6795"/>
                    <a:pt x="4138" y="6648"/>
                    <a:pt x="4075" y="6353"/>
                  </a:cubicBezTo>
                  <a:cubicBezTo>
                    <a:pt x="3916" y="5607"/>
                    <a:pt x="3995" y="4827"/>
                    <a:pt x="4009" y="4068"/>
                  </a:cubicBezTo>
                  <a:cubicBezTo>
                    <a:pt x="4013" y="3772"/>
                    <a:pt x="4011" y="3467"/>
                    <a:pt x="4023" y="3162"/>
                  </a:cubicBezTo>
                  <a:lnTo>
                    <a:pt x="4023" y="3162"/>
                  </a:lnTo>
                  <a:cubicBezTo>
                    <a:pt x="3946" y="3211"/>
                    <a:pt x="3864" y="3255"/>
                    <a:pt x="3768" y="3294"/>
                  </a:cubicBezTo>
                  <a:cubicBezTo>
                    <a:pt x="3520" y="3394"/>
                    <a:pt x="3284" y="3437"/>
                    <a:pt x="3043" y="3437"/>
                  </a:cubicBezTo>
                  <a:cubicBezTo>
                    <a:pt x="2859" y="3437"/>
                    <a:pt x="2673" y="3412"/>
                    <a:pt x="2476" y="3366"/>
                  </a:cubicBezTo>
                  <a:cubicBezTo>
                    <a:pt x="2256" y="3313"/>
                    <a:pt x="2313" y="2987"/>
                    <a:pt x="2528" y="2982"/>
                  </a:cubicBezTo>
                  <a:cubicBezTo>
                    <a:pt x="2916" y="2975"/>
                    <a:pt x="3784" y="2768"/>
                    <a:pt x="4108" y="2333"/>
                  </a:cubicBezTo>
                  <a:cubicBezTo>
                    <a:pt x="4140" y="2177"/>
                    <a:pt x="4182" y="2020"/>
                    <a:pt x="4237" y="1869"/>
                  </a:cubicBezTo>
                  <a:cubicBezTo>
                    <a:pt x="4257" y="1634"/>
                    <a:pt x="4443" y="1520"/>
                    <a:pt x="4641" y="1520"/>
                  </a:cubicBezTo>
                  <a:close/>
                  <a:moveTo>
                    <a:pt x="4379" y="1"/>
                  </a:moveTo>
                  <a:cubicBezTo>
                    <a:pt x="4308" y="1"/>
                    <a:pt x="4237" y="3"/>
                    <a:pt x="4166" y="6"/>
                  </a:cubicBezTo>
                  <a:cubicBezTo>
                    <a:pt x="1822" y="126"/>
                    <a:pt x="1" y="2120"/>
                    <a:pt x="81" y="4470"/>
                  </a:cubicBezTo>
                  <a:cubicBezTo>
                    <a:pt x="164" y="6917"/>
                    <a:pt x="2190" y="8226"/>
                    <a:pt x="4385" y="8544"/>
                  </a:cubicBezTo>
                  <a:cubicBezTo>
                    <a:pt x="4408" y="8526"/>
                    <a:pt x="4436" y="8510"/>
                    <a:pt x="4475" y="8506"/>
                  </a:cubicBezTo>
                  <a:cubicBezTo>
                    <a:pt x="6828" y="8299"/>
                    <a:pt x="8761" y="6275"/>
                    <a:pt x="8522" y="3862"/>
                  </a:cubicBezTo>
                  <a:cubicBezTo>
                    <a:pt x="8310" y="1704"/>
                    <a:pt x="6553" y="1"/>
                    <a:pt x="43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50"/>
            <p:cNvSpPr/>
            <p:nvPr/>
          </p:nvSpPr>
          <p:spPr>
            <a:xfrm>
              <a:off x="6169963" y="3351107"/>
              <a:ext cx="79350" cy="131875"/>
            </a:xfrm>
            <a:custGeom>
              <a:avLst/>
              <a:gdLst/>
              <a:ahLst/>
              <a:cxnLst/>
              <a:rect l="l" t="t" r="r" b="b"/>
              <a:pathLst>
                <a:path w="3174" h="5275" extrusionOk="0">
                  <a:moveTo>
                    <a:pt x="2386" y="0"/>
                  </a:moveTo>
                  <a:cubicBezTo>
                    <a:pt x="2188" y="0"/>
                    <a:pt x="2002" y="114"/>
                    <a:pt x="1982" y="349"/>
                  </a:cubicBezTo>
                  <a:cubicBezTo>
                    <a:pt x="1927" y="500"/>
                    <a:pt x="1885" y="657"/>
                    <a:pt x="1853" y="814"/>
                  </a:cubicBezTo>
                  <a:cubicBezTo>
                    <a:pt x="1529" y="1248"/>
                    <a:pt x="661" y="1455"/>
                    <a:pt x="273" y="1462"/>
                  </a:cubicBezTo>
                  <a:cubicBezTo>
                    <a:pt x="58" y="1467"/>
                    <a:pt x="1" y="1793"/>
                    <a:pt x="220" y="1846"/>
                  </a:cubicBezTo>
                  <a:cubicBezTo>
                    <a:pt x="417" y="1892"/>
                    <a:pt x="604" y="1917"/>
                    <a:pt x="788" y="1917"/>
                  </a:cubicBezTo>
                  <a:cubicBezTo>
                    <a:pt x="1029" y="1917"/>
                    <a:pt x="1265" y="1874"/>
                    <a:pt x="1513" y="1774"/>
                  </a:cubicBezTo>
                  <a:cubicBezTo>
                    <a:pt x="1607" y="1735"/>
                    <a:pt x="1691" y="1691"/>
                    <a:pt x="1768" y="1642"/>
                  </a:cubicBezTo>
                  <a:lnTo>
                    <a:pt x="1768" y="1642"/>
                  </a:lnTo>
                  <a:cubicBezTo>
                    <a:pt x="1756" y="1947"/>
                    <a:pt x="1758" y="2252"/>
                    <a:pt x="1754" y="2548"/>
                  </a:cubicBezTo>
                  <a:cubicBezTo>
                    <a:pt x="1740" y="3307"/>
                    <a:pt x="1661" y="4087"/>
                    <a:pt x="1820" y="4833"/>
                  </a:cubicBezTo>
                  <a:cubicBezTo>
                    <a:pt x="1883" y="5128"/>
                    <a:pt x="2148" y="5275"/>
                    <a:pt x="2413" y="5275"/>
                  </a:cubicBezTo>
                  <a:cubicBezTo>
                    <a:pt x="2679" y="5275"/>
                    <a:pt x="2945" y="5127"/>
                    <a:pt x="3009" y="4833"/>
                  </a:cubicBezTo>
                  <a:cubicBezTo>
                    <a:pt x="3174" y="4089"/>
                    <a:pt x="3097" y="3307"/>
                    <a:pt x="3088" y="2548"/>
                  </a:cubicBezTo>
                  <a:cubicBezTo>
                    <a:pt x="3076" y="1809"/>
                    <a:pt x="3122" y="1007"/>
                    <a:pt x="2855" y="308"/>
                  </a:cubicBezTo>
                  <a:cubicBezTo>
                    <a:pt x="2778" y="105"/>
                    <a:pt x="2576" y="0"/>
                    <a:pt x="23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2" name="Google Shape;1682;p50"/>
          <p:cNvGrpSpPr/>
          <p:nvPr/>
        </p:nvGrpSpPr>
        <p:grpSpPr>
          <a:xfrm>
            <a:off x="3457419" y="1842316"/>
            <a:ext cx="589855" cy="569623"/>
            <a:chOff x="6432538" y="1467689"/>
            <a:chExt cx="666729" cy="815612"/>
          </a:xfrm>
        </p:grpSpPr>
        <p:sp>
          <p:nvSpPr>
            <p:cNvPr id="1683" name="Google Shape;1683;p50"/>
            <p:cNvSpPr/>
            <p:nvPr/>
          </p:nvSpPr>
          <p:spPr>
            <a:xfrm>
              <a:off x="6432538" y="1467689"/>
              <a:ext cx="666729" cy="815612"/>
            </a:xfrm>
            <a:custGeom>
              <a:avLst/>
              <a:gdLst/>
              <a:ahLst/>
              <a:cxnLst/>
              <a:rect l="l" t="t" r="r" b="b"/>
              <a:pathLst>
                <a:path w="36699" h="44894" extrusionOk="0">
                  <a:moveTo>
                    <a:pt x="17686" y="560"/>
                  </a:moveTo>
                  <a:cubicBezTo>
                    <a:pt x="17886" y="560"/>
                    <a:pt x="18087" y="560"/>
                    <a:pt x="18288" y="561"/>
                  </a:cubicBezTo>
                  <a:cubicBezTo>
                    <a:pt x="23568" y="570"/>
                    <a:pt x="28855" y="574"/>
                    <a:pt x="34136" y="658"/>
                  </a:cubicBezTo>
                  <a:cubicBezTo>
                    <a:pt x="34102" y="690"/>
                    <a:pt x="34078" y="736"/>
                    <a:pt x="34078" y="796"/>
                  </a:cubicBezTo>
                  <a:cubicBezTo>
                    <a:pt x="34134" y="7587"/>
                    <a:pt x="34173" y="14377"/>
                    <a:pt x="34219" y="21168"/>
                  </a:cubicBezTo>
                  <a:cubicBezTo>
                    <a:pt x="34265" y="27886"/>
                    <a:pt x="34120" y="34640"/>
                    <a:pt x="34414" y="41352"/>
                  </a:cubicBezTo>
                  <a:cubicBezTo>
                    <a:pt x="29042" y="38477"/>
                    <a:pt x="23728" y="35443"/>
                    <a:pt x="18266" y="32751"/>
                  </a:cubicBezTo>
                  <a:cubicBezTo>
                    <a:pt x="18245" y="32741"/>
                    <a:pt x="18224" y="32737"/>
                    <a:pt x="18204" y="32737"/>
                  </a:cubicBezTo>
                  <a:cubicBezTo>
                    <a:pt x="18112" y="32737"/>
                    <a:pt x="18044" y="32836"/>
                    <a:pt x="18075" y="32916"/>
                  </a:cubicBezTo>
                  <a:cubicBezTo>
                    <a:pt x="18050" y="32916"/>
                    <a:pt x="18024" y="32922"/>
                    <a:pt x="17999" y="32934"/>
                  </a:cubicBezTo>
                  <a:cubicBezTo>
                    <a:pt x="12920" y="35330"/>
                    <a:pt x="7757" y="37561"/>
                    <a:pt x="2651" y="39902"/>
                  </a:cubicBezTo>
                  <a:cubicBezTo>
                    <a:pt x="2659" y="26815"/>
                    <a:pt x="2661" y="13710"/>
                    <a:pt x="2405" y="628"/>
                  </a:cubicBezTo>
                  <a:lnTo>
                    <a:pt x="2405" y="628"/>
                  </a:lnTo>
                  <a:cubicBezTo>
                    <a:pt x="3243" y="635"/>
                    <a:pt x="4082" y="638"/>
                    <a:pt x="4921" y="638"/>
                  </a:cubicBezTo>
                  <a:cubicBezTo>
                    <a:pt x="9176" y="638"/>
                    <a:pt x="13433" y="560"/>
                    <a:pt x="17686" y="560"/>
                  </a:cubicBezTo>
                  <a:close/>
                  <a:moveTo>
                    <a:pt x="546" y="604"/>
                  </a:moveTo>
                  <a:lnTo>
                    <a:pt x="546" y="604"/>
                  </a:lnTo>
                  <a:cubicBezTo>
                    <a:pt x="1098" y="614"/>
                    <a:pt x="1649" y="620"/>
                    <a:pt x="2204" y="625"/>
                  </a:cubicBezTo>
                  <a:cubicBezTo>
                    <a:pt x="2051" y="13828"/>
                    <a:pt x="2218" y="27051"/>
                    <a:pt x="2331" y="40255"/>
                  </a:cubicBezTo>
                  <a:cubicBezTo>
                    <a:pt x="2331" y="40371"/>
                    <a:pt x="2433" y="40429"/>
                    <a:pt x="2535" y="40429"/>
                  </a:cubicBezTo>
                  <a:cubicBezTo>
                    <a:pt x="2637" y="40429"/>
                    <a:pt x="2739" y="40371"/>
                    <a:pt x="2739" y="40255"/>
                  </a:cubicBezTo>
                  <a:lnTo>
                    <a:pt x="2739" y="40219"/>
                  </a:lnTo>
                  <a:cubicBezTo>
                    <a:pt x="7819" y="38034"/>
                    <a:pt x="13055" y="35612"/>
                    <a:pt x="18202" y="33236"/>
                  </a:cubicBezTo>
                  <a:cubicBezTo>
                    <a:pt x="18282" y="33199"/>
                    <a:pt x="18300" y="33131"/>
                    <a:pt x="18276" y="33065"/>
                  </a:cubicBezTo>
                  <a:lnTo>
                    <a:pt x="18276" y="33065"/>
                  </a:lnTo>
                  <a:cubicBezTo>
                    <a:pt x="23499" y="36088"/>
                    <a:pt x="28915" y="38810"/>
                    <a:pt x="34233" y="41662"/>
                  </a:cubicBezTo>
                  <a:cubicBezTo>
                    <a:pt x="34262" y="41677"/>
                    <a:pt x="34290" y="41684"/>
                    <a:pt x="34317" y="41684"/>
                  </a:cubicBezTo>
                  <a:cubicBezTo>
                    <a:pt x="34372" y="41684"/>
                    <a:pt x="34420" y="41656"/>
                    <a:pt x="34452" y="41615"/>
                  </a:cubicBezTo>
                  <a:cubicBezTo>
                    <a:pt x="34474" y="41635"/>
                    <a:pt x="34504" y="41646"/>
                    <a:pt x="34533" y="41646"/>
                  </a:cubicBezTo>
                  <a:cubicBezTo>
                    <a:pt x="34586" y="41646"/>
                    <a:pt x="34638" y="41611"/>
                    <a:pt x="34639" y="41539"/>
                  </a:cubicBezTo>
                  <a:cubicBezTo>
                    <a:pt x="34859" y="34765"/>
                    <a:pt x="34625" y="27949"/>
                    <a:pt x="34587" y="21168"/>
                  </a:cubicBezTo>
                  <a:cubicBezTo>
                    <a:pt x="34549" y="14377"/>
                    <a:pt x="34501" y="7587"/>
                    <a:pt x="34473" y="796"/>
                  </a:cubicBezTo>
                  <a:cubicBezTo>
                    <a:pt x="34473" y="738"/>
                    <a:pt x="34450" y="694"/>
                    <a:pt x="34418" y="662"/>
                  </a:cubicBezTo>
                  <a:lnTo>
                    <a:pt x="34418" y="662"/>
                  </a:lnTo>
                  <a:cubicBezTo>
                    <a:pt x="34919" y="672"/>
                    <a:pt x="35420" y="676"/>
                    <a:pt x="35921" y="686"/>
                  </a:cubicBezTo>
                  <a:cubicBezTo>
                    <a:pt x="36101" y="7863"/>
                    <a:pt x="36223" y="15047"/>
                    <a:pt x="36152" y="22228"/>
                  </a:cubicBezTo>
                  <a:cubicBezTo>
                    <a:pt x="36117" y="25763"/>
                    <a:pt x="36115" y="29298"/>
                    <a:pt x="36106" y="32835"/>
                  </a:cubicBezTo>
                  <a:cubicBezTo>
                    <a:pt x="36094" y="36443"/>
                    <a:pt x="35867" y="40135"/>
                    <a:pt x="36150" y="43738"/>
                  </a:cubicBezTo>
                  <a:cubicBezTo>
                    <a:pt x="36140" y="43751"/>
                    <a:pt x="36130" y="43762"/>
                    <a:pt x="36124" y="43779"/>
                  </a:cubicBezTo>
                  <a:cubicBezTo>
                    <a:pt x="36076" y="43897"/>
                    <a:pt x="36112" y="44032"/>
                    <a:pt x="36112" y="44157"/>
                  </a:cubicBezTo>
                  <a:cubicBezTo>
                    <a:pt x="36112" y="44259"/>
                    <a:pt x="36100" y="44358"/>
                    <a:pt x="36086" y="44455"/>
                  </a:cubicBezTo>
                  <a:cubicBezTo>
                    <a:pt x="32889" y="42948"/>
                    <a:pt x="29694" y="41433"/>
                    <a:pt x="26523" y="39867"/>
                  </a:cubicBezTo>
                  <a:cubicBezTo>
                    <a:pt x="24970" y="39101"/>
                    <a:pt x="23418" y="38322"/>
                    <a:pt x="21871" y="37538"/>
                  </a:cubicBezTo>
                  <a:cubicBezTo>
                    <a:pt x="20688" y="36938"/>
                    <a:pt x="19354" y="36037"/>
                    <a:pt x="17996" y="35966"/>
                  </a:cubicBezTo>
                  <a:cubicBezTo>
                    <a:pt x="17994" y="35966"/>
                    <a:pt x="17991" y="35965"/>
                    <a:pt x="17988" y="35965"/>
                  </a:cubicBezTo>
                  <a:cubicBezTo>
                    <a:pt x="17960" y="35965"/>
                    <a:pt x="17937" y="35981"/>
                    <a:pt x="17922" y="36000"/>
                  </a:cubicBezTo>
                  <a:cubicBezTo>
                    <a:pt x="17900" y="35993"/>
                    <a:pt x="17877" y="35989"/>
                    <a:pt x="17853" y="35989"/>
                  </a:cubicBezTo>
                  <a:cubicBezTo>
                    <a:pt x="17819" y="35989"/>
                    <a:pt x="17784" y="35997"/>
                    <a:pt x="17749" y="36016"/>
                  </a:cubicBezTo>
                  <a:cubicBezTo>
                    <a:pt x="12085" y="38857"/>
                    <a:pt x="6228" y="41094"/>
                    <a:pt x="382" y="43507"/>
                  </a:cubicBezTo>
                  <a:lnTo>
                    <a:pt x="379" y="43507"/>
                  </a:lnTo>
                  <a:cubicBezTo>
                    <a:pt x="569" y="39990"/>
                    <a:pt x="476" y="36437"/>
                    <a:pt x="486" y="32916"/>
                  </a:cubicBezTo>
                  <a:cubicBezTo>
                    <a:pt x="494" y="29330"/>
                    <a:pt x="490" y="25743"/>
                    <a:pt x="508" y="22160"/>
                  </a:cubicBezTo>
                  <a:cubicBezTo>
                    <a:pt x="546" y="14989"/>
                    <a:pt x="544" y="7817"/>
                    <a:pt x="553" y="648"/>
                  </a:cubicBezTo>
                  <a:cubicBezTo>
                    <a:pt x="553" y="632"/>
                    <a:pt x="548" y="620"/>
                    <a:pt x="546" y="604"/>
                  </a:cubicBezTo>
                  <a:close/>
                  <a:moveTo>
                    <a:pt x="13410" y="1"/>
                  </a:moveTo>
                  <a:cubicBezTo>
                    <a:pt x="9078" y="1"/>
                    <a:pt x="4748" y="72"/>
                    <a:pt x="428" y="271"/>
                  </a:cubicBezTo>
                  <a:cubicBezTo>
                    <a:pt x="315" y="279"/>
                    <a:pt x="262" y="370"/>
                    <a:pt x="271" y="459"/>
                  </a:cubicBezTo>
                  <a:cubicBezTo>
                    <a:pt x="195" y="482"/>
                    <a:pt x="134" y="545"/>
                    <a:pt x="134" y="648"/>
                  </a:cubicBezTo>
                  <a:cubicBezTo>
                    <a:pt x="126" y="7817"/>
                    <a:pt x="102" y="14989"/>
                    <a:pt x="118" y="22160"/>
                  </a:cubicBezTo>
                  <a:cubicBezTo>
                    <a:pt x="128" y="25668"/>
                    <a:pt x="114" y="29177"/>
                    <a:pt x="112" y="32686"/>
                  </a:cubicBezTo>
                  <a:cubicBezTo>
                    <a:pt x="112" y="36340"/>
                    <a:pt x="1" y="40024"/>
                    <a:pt x="198" y="43670"/>
                  </a:cubicBezTo>
                  <a:cubicBezTo>
                    <a:pt x="199" y="43727"/>
                    <a:pt x="243" y="43755"/>
                    <a:pt x="286" y="43755"/>
                  </a:cubicBezTo>
                  <a:cubicBezTo>
                    <a:pt x="292" y="43755"/>
                    <a:pt x="298" y="43755"/>
                    <a:pt x="303" y="43754"/>
                  </a:cubicBezTo>
                  <a:cubicBezTo>
                    <a:pt x="326" y="43789"/>
                    <a:pt x="364" y="43814"/>
                    <a:pt x="414" y="43814"/>
                  </a:cubicBezTo>
                  <a:cubicBezTo>
                    <a:pt x="429" y="43814"/>
                    <a:pt x="446" y="43812"/>
                    <a:pt x="465" y="43806"/>
                  </a:cubicBezTo>
                  <a:cubicBezTo>
                    <a:pt x="6496" y="41994"/>
                    <a:pt x="12367" y="39233"/>
                    <a:pt x="17988" y="36425"/>
                  </a:cubicBezTo>
                  <a:cubicBezTo>
                    <a:pt x="18073" y="36383"/>
                    <a:pt x="18105" y="36312"/>
                    <a:pt x="18105" y="36242"/>
                  </a:cubicBezTo>
                  <a:cubicBezTo>
                    <a:pt x="19387" y="36914"/>
                    <a:pt x="20756" y="37464"/>
                    <a:pt x="22049" y="38129"/>
                  </a:cubicBezTo>
                  <a:cubicBezTo>
                    <a:pt x="23591" y="38921"/>
                    <a:pt x="25141" y="39702"/>
                    <a:pt x="26692" y="40472"/>
                  </a:cubicBezTo>
                  <a:cubicBezTo>
                    <a:pt x="29733" y="41980"/>
                    <a:pt x="32788" y="43458"/>
                    <a:pt x="35873" y="44871"/>
                  </a:cubicBezTo>
                  <a:cubicBezTo>
                    <a:pt x="35908" y="44886"/>
                    <a:pt x="35942" y="44893"/>
                    <a:pt x="35974" y="44893"/>
                  </a:cubicBezTo>
                  <a:cubicBezTo>
                    <a:pt x="36077" y="44893"/>
                    <a:pt x="36162" y="44825"/>
                    <a:pt x="36203" y="44740"/>
                  </a:cubicBezTo>
                  <a:cubicBezTo>
                    <a:pt x="36215" y="44743"/>
                    <a:pt x="36226" y="44744"/>
                    <a:pt x="36238" y="44744"/>
                  </a:cubicBezTo>
                  <a:cubicBezTo>
                    <a:pt x="36279" y="44744"/>
                    <a:pt x="36318" y="44724"/>
                    <a:pt x="36344" y="44668"/>
                  </a:cubicBezTo>
                  <a:cubicBezTo>
                    <a:pt x="36416" y="44523"/>
                    <a:pt x="36454" y="44370"/>
                    <a:pt x="36480" y="44208"/>
                  </a:cubicBezTo>
                  <a:cubicBezTo>
                    <a:pt x="36503" y="44052"/>
                    <a:pt x="36533" y="43875"/>
                    <a:pt x="36442" y="43738"/>
                  </a:cubicBezTo>
                  <a:cubicBezTo>
                    <a:pt x="36432" y="43720"/>
                    <a:pt x="36420" y="43707"/>
                    <a:pt x="36408" y="43698"/>
                  </a:cubicBezTo>
                  <a:cubicBezTo>
                    <a:pt x="36699" y="40187"/>
                    <a:pt x="36503" y="36586"/>
                    <a:pt x="36514" y="33065"/>
                  </a:cubicBezTo>
                  <a:cubicBezTo>
                    <a:pt x="36526" y="29452"/>
                    <a:pt x="36555" y="25838"/>
                    <a:pt x="36535" y="22228"/>
                  </a:cubicBezTo>
                  <a:cubicBezTo>
                    <a:pt x="36493" y="15033"/>
                    <a:pt x="36676" y="7841"/>
                    <a:pt x="36414" y="648"/>
                  </a:cubicBezTo>
                  <a:cubicBezTo>
                    <a:pt x="36410" y="541"/>
                    <a:pt x="36350" y="475"/>
                    <a:pt x="36277" y="438"/>
                  </a:cubicBezTo>
                  <a:cubicBezTo>
                    <a:pt x="36251" y="392"/>
                    <a:pt x="36207" y="354"/>
                    <a:pt x="36138" y="354"/>
                  </a:cubicBezTo>
                  <a:cubicBezTo>
                    <a:pt x="28579" y="219"/>
                    <a:pt x="20990" y="1"/>
                    <a:pt x="13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50"/>
            <p:cNvSpPr/>
            <p:nvPr/>
          </p:nvSpPr>
          <p:spPr>
            <a:xfrm>
              <a:off x="6439441" y="1478661"/>
              <a:ext cx="651196" cy="796681"/>
            </a:xfrm>
            <a:custGeom>
              <a:avLst/>
              <a:gdLst/>
              <a:ahLst/>
              <a:cxnLst/>
              <a:rect l="l" t="t" r="r" b="b"/>
              <a:pathLst>
                <a:path w="35844" h="43852" extrusionOk="0">
                  <a:moveTo>
                    <a:pt x="166" y="0"/>
                  </a:moveTo>
                  <a:cubicBezTo>
                    <a:pt x="169" y="16"/>
                    <a:pt x="173" y="28"/>
                    <a:pt x="173" y="44"/>
                  </a:cubicBezTo>
                  <a:cubicBezTo>
                    <a:pt x="164" y="7213"/>
                    <a:pt x="166" y="14385"/>
                    <a:pt x="129" y="21556"/>
                  </a:cubicBezTo>
                  <a:cubicBezTo>
                    <a:pt x="111" y="25140"/>
                    <a:pt x="116" y="28726"/>
                    <a:pt x="106" y="32312"/>
                  </a:cubicBezTo>
                  <a:cubicBezTo>
                    <a:pt x="97" y="35833"/>
                    <a:pt x="189" y="39386"/>
                    <a:pt x="0" y="42903"/>
                  </a:cubicBezTo>
                  <a:lnTo>
                    <a:pt x="2" y="42903"/>
                  </a:lnTo>
                  <a:cubicBezTo>
                    <a:pt x="5848" y="40490"/>
                    <a:pt x="11706" y="38253"/>
                    <a:pt x="17369" y="35412"/>
                  </a:cubicBezTo>
                  <a:cubicBezTo>
                    <a:pt x="17405" y="35393"/>
                    <a:pt x="17440" y="35385"/>
                    <a:pt x="17474" y="35385"/>
                  </a:cubicBezTo>
                  <a:cubicBezTo>
                    <a:pt x="17498" y="35385"/>
                    <a:pt x="17521" y="35389"/>
                    <a:pt x="17544" y="35396"/>
                  </a:cubicBezTo>
                  <a:cubicBezTo>
                    <a:pt x="17559" y="35377"/>
                    <a:pt x="17581" y="35362"/>
                    <a:pt x="17611" y="35362"/>
                  </a:cubicBezTo>
                  <a:cubicBezTo>
                    <a:pt x="17613" y="35362"/>
                    <a:pt x="17615" y="35362"/>
                    <a:pt x="17617" y="35362"/>
                  </a:cubicBezTo>
                  <a:cubicBezTo>
                    <a:pt x="18975" y="35433"/>
                    <a:pt x="20309" y="36334"/>
                    <a:pt x="21491" y="36934"/>
                  </a:cubicBezTo>
                  <a:cubicBezTo>
                    <a:pt x="23039" y="37720"/>
                    <a:pt x="24590" y="38497"/>
                    <a:pt x="26144" y="39263"/>
                  </a:cubicBezTo>
                  <a:cubicBezTo>
                    <a:pt x="29314" y="40829"/>
                    <a:pt x="32509" y="42344"/>
                    <a:pt x="35708" y="43851"/>
                  </a:cubicBezTo>
                  <a:cubicBezTo>
                    <a:pt x="35721" y="43754"/>
                    <a:pt x="35733" y="43655"/>
                    <a:pt x="35733" y="43553"/>
                  </a:cubicBezTo>
                  <a:cubicBezTo>
                    <a:pt x="35733" y="43428"/>
                    <a:pt x="35696" y="43293"/>
                    <a:pt x="35744" y="43175"/>
                  </a:cubicBezTo>
                  <a:cubicBezTo>
                    <a:pt x="35751" y="43159"/>
                    <a:pt x="35760" y="43147"/>
                    <a:pt x="35770" y="43134"/>
                  </a:cubicBezTo>
                  <a:cubicBezTo>
                    <a:pt x="35487" y="39531"/>
                    <a:pt x="35714" y="35839"/>
                    <a:pt x="35726" y="32231"/>
                  </a:cubicBezTo>
                  <a:cubicBezTo>
                    <a:pt x="35734" y="28694"/>
                    <a:pt x="35737" y="25159"/>
                    <a:pt x="35772" y="21624"/>
                  </a:cubicBezTo>
                  <a:cubicBezTo>
                    <a:pt x="35843" y="14443"/>
                    <a:pt x="35721" y="7259"/>
                    <a:pt x="35541" y="82"/>
                  </a:cubicBezTo>
                  <a:cubicBezTo>
                    <a:pt x="35040" y="72"/>
                    <a:pt x="34539" y="68"/>
                    <a:pt x="34038" y="58"/>
                  </a:cubicBezTo>
                  <a:lnTo>
                    <a:pt x="34038" y="58"/>
                  </a:lnTo>
                  <a:cubicBezTo>
                    <a:pt x="34071" y="90"/>
                    <a:pt x="34093" y="134"/>
                    <a:pt x="34093" y="192"/>
                  </a:cubicBezTo>
                  <a:cubicBezTo>
                    <a:pt x="34121" y="6983"/>
                    <a:pt x="34169" y="13773"/>
                    <a:pt x="34207" y="20564"/>
                  </a:cubicBezTo>
                  <a:cubicBezTo>
                    <a:pt x="34246" y="27344"/>
                    <a:pt x="34479" y="34161"/>
                    <a:pt x="34260" y="40935"/>
                  </a:cubicBezTo>
                  <a:cubicBezTo>
                    <a:pt x="34259" y="41007"/>
                    <a:pt x="34206" y="41042"/>
                    <a:pt x="34153" y="41042"/>
                  </a:cubicBezTo>
                  <a:cubicBezTo>
                    <a:pt x="34124" y="41042"/>
                    <a:pt x="34095" y="41032"/>
                    <a:pt x="34073" y="41012"/>
                  </a:cubicBezTo>
                  <a:cubicBezTo>
                    <a:pt x="34040" y="41052"/>
                    <a:pt x="33992" y="41080"/>
                    <a:pt x="33937" y="41080"/>
                  </a:cubicBezTo>
                  <a:cubicBezTo>
                    <a:pt x="33910" y="41080"/>
                    <a:pt x="33882" y="41073"/>
                    <a:pt x="33853" y="41058"/>
                  </a:cubicBezTo>
                  <a:cubicBezTo>
                    <a:pt x="28536" y="38207"/>
                    <a:pt x="23119" y="35484"/>
                    <a:pt x="17896" y="32461"/>
                  </a:cubicBezTo>
                  <a:lnTo>
                    <a:pt x="17896" y="32461"/>
                  </a:lnTo>
                  <a:cubicBezTo>
                    <a:pt x="17920" y="32527"/>
                    <a:pt x="17904" y="32595"/>
                    <a:pt x="17822" y="32632"/>
                  </a:cubicBezTo>
                  <a:cubicBezTo>
                    <a:pt x="12676" y="35008"/>
                    <a:pt x="7440" y="37430"/>
                    <a:pt x="2360" y="39615"/>
                  </a:cubicBezTo>
                  <a:lnTo>
                    <a:pt x="2360" y="39652"/>
                  </a:lnTo>
                  <a:cubicBezTo>
                    <a:pt x="2360" y="39767"/>
                    <a:pt x="2258" y="39825"/>
                    <a:pt x="2155" y="39825"/>
                  </a:cubicBezTo>
                  <a:cubicBezTo>
                    <a:pt x="2053" y="39825"/>
                    <a:pt x="1951" y="39767"/>
                    <a:pt x="1951" y="39652"/>
                  </a:cubicBezTo>
                  <a:cubicBezTo>
                    <a:pt x="1838" y="26447"/>
                    <a:pt x="1672" y="13224"/>
                    <a:pt x="1824" y="21"/>
                  </a:cubicBezTo>
                  <a:cubicBezTo>
                    <a:pt x="1270" y="16"/>
                    <a:pt x="718" y="10"/>
                    <a:pt x="1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50"/>
            <p:cNvSpPr/>
            <p:nvPr/>
          </p:nvSpPr>
          <p:spPr>
            <a:xfrm>
              <a:off x="6476210" y="1477862"/>
              <a:ext cx="581542" cy="741107"/>
            </a:xfrm>
            <a:custGeom>
              <a:avLst/>
              <a:gdLst/>
              <a:ahLst/>
              <a:cxnLst/>
              <a:rect l="l" t="t" r="r" b="b"/>
              <a:pathLst>
                <a:path w="32010" h="40793" extrusionOk="0">
                  <a:moveTo>
                    <a:pt x="15282" y="0"/>
                  </a:moveTo>
                  <a:cubicBezTo>
                    <a:pt x="11029" y="0"/>
                    <a:pt x="6772" y="78"/>
                    <a:pt x="2517" y="78"/>
                  </a:cubicBezTo>
                  <a:cubicBezTo>
                    <a:pt x="1678" y="78"/>
                    <a:pt x="839" y="75"/>
                    <a:pt x="1" y="68"/>
                  </a:cubicBezTo>
                  <a:lnTo>
                    <a:pt x="1" y="68"/>
                  </a:lnTo>
                  <a:cubicBezTo>
                    <a:pt x="257" y="13150"/>
                    <a:pt x="255" y="26255"/>
                    <a:pt x="247" y="39342"/>
                  </a:cubicBezTo>
                  <a:cubicBezTo>
                    <a:pt x="5353" y="37001"/>
                    <a:pt x="10516" y="34770"/>
                    <a:pt x="15595" y="32374"/>
                  </a:cubicBezTo>
                  <a:cubicBezTo>
                    <a:pt x="15621" y="32362"/>
                    <a:pt x="15646" y="32356"/>
                    <a:pt x="15671" y="32356"/>
                  </a:cubicBezTo>
                  <a:cubicBezTo>
                    <a:pt x="15640" y="32276"/>
                    <a:pt x="15708" y="32177"/>
                    <a:pt x="15800" y="32177"/>
                  </a:cubicBezTo>
                  <a:cubicBezTo>
                    <a:pt x="15820" y="32177"/>
                    <a:pt x="15841" y="32181"/>
                    <a:pt x="15862" y="32191"/>
                  </a:cubicBezTo>
                  <a:cubicBezTo>
                    <a:pt x="21324" y="34883"/>
                    <a:pt x="26638" y="37917"/>
                    <a:pt x="32010" y="40792"/>
                  </a:cubicBezTo>
                  <a:cubicBezTo>
                    <a:pt x="31716" y="34080"/>
                    <a:pt x="31861" y="27326"/>
                    <a:pt x="31815" y="20608"/>
                  </a:cubicBezTo>
                  <a:cubicBezTo>
                    <a:pt x="31769" y="13817"/>
                    <a:pt x="31730" y="7027"/>
                    <a:pt x="31674" y="236"/>
                  </a:cubicBezTo>
                  <a:cubicBezTo>
                    <a:pt x="31674" y="176"/>
                    <a:pt x="31698" y="130"/>
                    <a:pt x="31732" y="98"/>
                  </a:cubicBezTo>
                  <a:cubicBezTo>
                    <a:pt x="26451" y="14"/>
                    <a:pt x="21164" y="10"/>
                    <a:pt x="15884" y="1"/>
                  </a:cubicBezTo>
                  <a:cubicBezTo>
                    <a:pt x="15683" y="0"/>
                    <a:pt x="15482" y="0"/>
                    <a:pt x="15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86" name="Google Shape;1686;p50"/>
          <p:cNvSpPr txBox="1"/>
          <p:nvPr/>
        </p:nvSpPr>
        <p:spPr>
          <a:xfrm>
            <a:off x="3952352" y="2127140"/>
            <a:ext cx="1779223" cy="105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Orang yang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membimbing</a:t>
            </a:r>
            <a:r>
              <a:rPr lang="en-US" sz="1800" dirty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(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pendidik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)</a:t>
            </a:r>
            <a:endParaRPr sz="1800" dirty="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687" name="Google Shape;1687;p50"/>
          <p:cNvSpPr txBox="1"/>
          <p:nvPr/>
        </p:nvSpPr>
        <p:spPr>
          <a:xfrm>
            <a:off x="4047275" y="2223750"/>
            <a:ext cx="1545300" cy="2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688" name="Google Shape;1688;p50"/>
          <p:cNvGrpSpPr/>
          <p:nvPr/>
        </p:nvGrpSpPr>
        <p:grpSpPr>
          <a:xfrm rot="-9920946" flipH="1">
            <a:off x="5731772" y="1962534"/>
            <a:ext cx="412738" cy="329211"/>
            <a:chOff x="5222975" y="2300200"/>
            <a:chExt cx="199300" cy="154950"/>
          </a:xfrm>
        </p:grpSpPr>
        <p:sp>
          <p:nvSpPr>
            <p:cNvPr id="1689" name="Google Shape;1689;p50"/>
            <p:cNvSpPr/>
            <p:nvPr/>
          </p:nvSpPr>
          <p:spPr>
            <a:xfrm>
              <a:off x="5222975" y="2300200"/>
              <a:ext cx="199300" cy="154950"/>
            </a:xfrm>
            <a:custGeom>
              <a:avLst/>
              <a:gdLst/>
              <a:ahLst/>
              <a:cxnLst/>
              <a:rect l="l" t="t" r="r" b="b"/>
              <a:pathLst>
                <a:path w="7972" h="6198" extrusionOk="0">
                  <a:moveTo>
                    <a:pt x="1662" y="242"/>
                  </a:moveTo>
                  <a:cubicBezTo>
                    <a:pt x="2052" y="242"/>
                    <a:pt x="2447" y="284"/>
                    <a:pt x="2768" y="365"/>
                  </a:cubicBezTo>
                  <a:cubicBezTo>
                    <a:pt x="2911" y="401"/>
                    <a:pt x="3067" y="425"/>
                    <a:pt x="3149" y="425"/>
                  </a:cubicBezTo>
                  <a:cubicBezTo>
                    <a:pt x="3166" y="425"/>
                    <a:pt x="3180" y="424"/>
                    <a:pt x="3190" y="421"/>
                  </a:cubicBezTo>
                  <a:cubicBezTo>
                    <a:pt x="3206" y="417"/>
                    <a:pt x="3223" y="416"/>
                    <a:pt x="3238" y="416"/>
                  </a:cubicBezTo>
                  <a:cubicBezTo>
                    <a:pt x="3275" y="416"/>
                    <a:pt x="3304" y="427"/>
                    <a:pt x="3310" y="446"/>
                  </a:cubicBezTo>
                  <a:cubicBezTo>
                    <a:pt x="3318" y="473"/>
                    <a:pt x="3441" y="521"/>
                    <a:pt x="3580" y="551"/>
                  </a:cubicBezTo>
                  <a:cubicBezTo>
                    <a:pt x="4180" y="683"/>
                    <a:pt x="5350" y="1415"/>
                    <a:pt x="5824" y="1956"/>
                  </a:cubicBezTo>
                  <a:cubicBezTo>
                    <a:pt x="6048" y="2209"/>
                    <a:pt x="6591" y="2975"/>
                    <a:pt x="6626" y="3083"/>
                  </a:cubicBezTo>
                  <a:cubicBezTo>
                    <a:pt x="6644" y="3143"/>
                    <a:pt x="6730" y="3208"/>
                    <a:pt x="6775" y="3208"/>
                  </a:cubicBezTo>
                  <a:cubicBezTo>
                    <a:pt x="6786" y="3208"/>
                    <a:pt x="6794" y="3205"/>
                    <a:pt x="6799" y="3196"/>
                  </a:cubicBezTo>
                  <a:cubicBezTo>
                    <a:pt x="6832" y="3133"/>
                    <a:pt x="7589" y="2681"/>
                    <a:pt x="7656" y="2681"/>
                  </a:cubicBezTo>
                  <a:cubicBezTo>
                    <a:pt x="7659" y="2681"/>
                    <a:pt x="7661" y="2682"/>
                    <a:pt x="7661" y="2684"/>
                  </a:cubicBezTo>
                  <a:cubicBezTo>
                    <a:pt x="7658" y="2716"/>
                    <a:pt x="7638" y="2920"/>
                    <a:pt x="7618" y="3137"/>
                  </a:cubicBezTo>
                  <a:cubicBezTo>
                    <a:pt x="7597" y="3355"/>
                    <a:pt x="7592" y="3572"/>
                    <a:pt x="7607" y="3621"/>
                  </a:cubicBezTo>
                  <a:cubicBezTo>
                    <a:pt x="7623" y="3669"/>
                    <a:pt x="7621" y="3831"/>
                    <a:pt x="7603" y="3984"/>
                  </a:cubicBezTo>
                  <a:cubicBezTo>
                    <a:pt x="7586" y="4134"/>
                    <a:pt x="7566" y="4404"/>
                    <a:pt x="7559" y="4579"/>
                  </a:cubicBezTo>
                  <a:cubicBezTo>
                    <a:pt x="7553" y="4753"/>
                    <a:pt x="7541" y="4963"/>
                    <a:pt x="7534" y="5039"/>
                  </a:cubicBezTo>
                  <a:cubicBezTo>
                    <a:pt x="7525" y="5117"/>
                    <a:pt x="7511" y="5302"/>
                    <a:pt x="7502" y="5456"/>
                  </a:cubicBezTo>
                  <a:cubicBezTo>
                    <a:pt x="7481" y="5778"/>
                    <a:pt x="7473" y="5877"/>
                    <a:pt x="7387" y="5877"/>
                  </a:cubicBezTo>
                  <a:cubicBezTo>
                    <a:pt x="7351" y="5877"/>
                    <a:pt x="7302" y="5860"/>
                    <a:pt x="7233" y="5834"/>
                  </a:cubicBezTo>
                  <a:cubicBezTo>
                    <a:pt x="6919" y="5719"/>
                    <a:pt x="6696" y="5659"/>
                    <a:pt x="6265" y="5572"/>
                  </a:cubicBezTo>
                  <a:cubicBezTo>
                    <a:pt x="6043" y="5527"/>
                    <a:pt x="5773" y="5458"/>
                    <a:pt x="5660" y="5417"/>
                  </a:cubicBezTo>
                  <a:cubicBezTo>
                    <a:pt x="5548" y="5376"/>
                    <a:pt x="5214" y="5277"/>
                    <a:pt x="4912" y="5196"/>
                  </a:cubicBezTo>
                  <a:lnTo>
                    <a:pt x="4368" y="5047"/>
                  </a:lnTo>
                  <a:lnTo>
                    <a:pt x="4475" y="4953"/>
                  </a:lnTo>
                  <a:cubicBezTo>
                    <a:pt x="4533" y="4903"/>
                    <a:pt x="4626" y="4846"/>
                    <a:pt x="4677" y="4829"/>
                  </a:cubicBezTo>
                  <a:cubicBezTo>
                    <a:pt x="4729" y="4813"/>
                    <a:pt x="4878" y="4705"/>
                    <a:pt x="5002" y="4592"/>
                  </a:cubicBezTo>
                  <a:cubicBezTo>
                    <a:pt x="5126" y="4480"/>
                    <a:pt x="5243" y="4381"/>
                    <a:pt x="5260" y="4375"/>
                  </a:cubicBezTo>
                  <a:cubicBezTo>
                    <a:pt x="5279" y="4370"/>
                    <a:pt x="5313" y="4321"/>
                    <a:pt x="5338" y="4265"/>
                  </a:cubicBezTo>
                  <a:cubicBezTo>
                    <a:pt x="5382" y="4170"/>
                    <a:pt x="5376" y="4154"/>
                    <a:pt x="5225" y="3961"/>
                  </a:cubicBezTo>
                  <a:cubicBezTo>
                    <a:pt x="5089" y="3787"/>
                    <a:pt x="4698" y="3440"/>
                    <a:pt x="4350" y="3188"/>
                  </a:cubicBezTo>
                  <a:cubicBezTo>
                    <a:pt x="4160" y="3049"/>
                    <a:pt x="3367" y="2661"/>
                    <a:pt x="3170" y="2608"/>
                  </a:cubicBezTo>
                  <a:cubicBezTo>
                    <a:pt x="3052" y="2577"/>
                    <a:pt x="2918" y="2532"/>
                    <a:pt x="2867" y="2509"/>
                  </a:cubicBezTo>
                  <a:cubicBezTo>
                    <a:pt x="2691" y="2425"/>
                    <a:pt x="1791" y="2301"/>
                    <a:pt x="1319" y="2295"/>
                  </a:cubicBezTo>
                  <a:cubicBezTo>
                    <a:pt x="1064" y="2293"/>
                    <a:pt x="843" y="2274"/>
                    <a:pt x="832" y="2254"/>
                  </a:cubicBezTo>
                  <a:cubicBezTo>
                    <a:pt x="822" y="2233"/>
                    <a:pt x="1044" y="2091"/>
                    <a:pt x="1327" y="1937"/>
                  </a:cubicBezTo>
                  <a:cubicBezTo>
                    <a:pt x="1994" y="1575"/>
                    <a:pt x="2042" y="1533"/>
                    <a:pt x="1958" y="1380"/>
                  </a:cubicBezTo>
                  <a:cubicBezTo>
                    <a:pt x="1893" y="1261"/>
                    <a:pt x="1016" y="629"/>
                    <a:pt x="795" y="541"/>
                  </a:cubicBezTo>
                  <a:cubicBezTo>
                    <a:pt x="731" y="517"/>
                    <a:pt x="644" y="471"/>
                    <a:pt x="595" y="438"/>
                  </a:cubicBezTo>
                  <a:cubicBezTo>
                    <a:pt x="510" y="381"/>
                    <a:pt x="516" y="378"/>
                    <a:pt x="782" y="322"/>
                  </a:cubicBezTo>
                  <a:cubicBezTo>
                    <a:pt x="1044" y="269"/>
                    <a:pt x="1351" y="242"/>
                    <a:pt x="1662" y="242"/>
                  </a:cubicBezTo>
                  <a:close/>
                  <a:moveTo>
                    <a:pt x="1627" y="1"/>
                  </a:moveTo>
                  <a:cubicBezTo>
                    <a:pt x="888" y="1"/>
                    <a:pt x="206" y="129"/>
                    <a:pt x="67" y="337"/>
                  </a:cubicBezTo>
                  <a:lnTo>
                    <a:pt x="0" y="439"/>
                  </a:lnTo>
                  <a:lnTo>
                    <a:pt x="508" y="710"/>
                  </a:lnTo>
                  <a:cubicBezTo>
                    <a:pt x="1000" y="974"/>
                    <a:pt x="1609" y="1367"/>
                    <a:pt x="1630" y="1435"/>
                  </a:cubicBezTo>
                  <a:cubicBezTo>
                    <a:pt x="1637" y="1455"/>
                    <a:pt x="1540" y="1515"/>
                    <a:pt x="1415" y="1571"/>
                  </a:cubicBezTo>
                  <a:cubicBezTo>
                    <a:pt x="931" y="1785"/>
                    <a:pt x="284" y="2235"/>
                    <a:pt x="214" y="2408"/>
                  </a:cubicBezTo>
                  <a:cubicBezTo>
                    <a:pt x="168" y="2523"/>
                    <a:pt x="282" y="2599"/>
                    <a:pt x="490" y="2599"/>
                  </a:cubicBezTo>
                  <a:cubicBezTo>
                    <a:pt x="511" y="2599"/>
                    <a:pt x="533" y="2598"/>
                    <a:pt x="556" y="2597"/>
                  </a:cubicBezTo>
                  <a:cubicBezTo>
                    <a:pt x="746" y="2583"/>
                    <a:pt x="933" y="2577"/>
                    <a:pt x="1116" y="2577"/>
                  </a:cubicBezTo>
                  <a:cubicBezTo>
                    <a:pt x="2565" y="2577"/>
                    <a:pt x="3759" y="2993"/>
                    <a:pt x="4661" y="3814"/>
                  </a:cubicBezTo>
                  <a:cubicBezTo>
                    <a:pt x="4854" y="3991"/>
                    <a:pt x="5032" y="4182"/>
                    <a:pt x="5016" y="4198"/>
                  </a:cubicBezTo>
                  <a:cubicBezTo>
                    <a:pt x="4787" y="4417"/>
                    <a:pt x="4649" y="4526"/>
                    <a:pt x="4446" y="4650"/>
                  </a:cubicBezTo>
                  <a:cubicBezTo>
                    <a:pt x="4146" y="4834"/>
                    <a:pt x="4039" y="4972"/>
                    <a:pt x="4085" y="5119"/>
                  </a:cubicBezTo>
                  <a:cubicBezTo>
                    <a:pt x="4134" y="5276"/>
                    <a:pt x="4205" y="5310"/>
                    <a:pt x="4870" y="5497"/>
                  </a:cubicBezTo>
                  <a:cubicBezTo>
                    <a:pt x="5196" y="5588"/>
                    <a:pt x="5557" y="5693"/>
                    <a:pt x="5667" y="5730"/>
                  </a:cubicBezTo>
                  <a:cubicBezTo>
                    <a:pt x="5778" y="5766"/>
                    <a:pt x="6074" y="5839"/>
                    <a:pt x="6328" y="5892"/>
                  </a:cubicBezTo>
                  <a:cubicBezTo>
                    <a:pt x="6582" y="5947"/>
                    <a:pt x="6879" y="6025"/>
                    <a:pt x="6992" y="6068"/>
                  </a:cubicBezTo>
                  <a:cubicBezTo>
                    <a:pt x="7215" y="6153"/>
                    <a:pt x="7366" y="6198"/>
                    <a:pt x="7472" y="6198"/>
                  </a:cubicBezTo>
                  <a:cubicBezTo>
                    <a:pt x="7611" y="6198"/>
                    <a:pt x="7673" y="6123"/>
                    <a:pt x="7722" y="5964"/>
                  </a:cubicBezTo>
                  <a:cubicBezTo>
                    <a:pt x="7799" y="5707"/>
                    <a:pt x="7816" y="5302"/>
                    <a:pt x="7757" y="5113"/>
                  </a:cubicBezTo>
                  <a:cubicBezTo>
                    <a:pt x="7730" y="5028"/>
                    <a:pt x="7727" y="4969"/>
                    <a:pt x="7750" y="4969"/>
                  </a:cubicBezTo>
                  <a:cubicBezTo>
                    <a:pt x="7752" y="4969"/>
                    <a:pt x="7753" y="4969"/>
                    <a:pt x="7755" y="4969"/>
                  </a:cubicBezTo>
                  <a:cubicBezTo>
                    <a:pt x="7757" y="4970"/>
                    <a:pt x="7759" y="4970"/>
                    <a:pt x="7761" y="4970"/>
                  </a:cubicBezTo>
                  <a:cubicBezTo>
                    <a:pt x="7785" y="4970"/>
                    <a:pt x="7811" y="4933"/>
                    <a:pt x="7821" y="4883"/>
                  </a:cubicBezTo>
                  <a:cubicBezTo>
                    <a:pt x="7857" y="4685"/>
                    <a:pt x="7872" y="3924"/>
                    <a:pt x="7839" y="3907"/>
                  </a:cubicBezTo>
                  <a:cubicBezTo>
                    <a:pt x="7822" y="3899"/>
                    <a:pt x="7829" y="3885"/>
                    <a:pt x="7852" y="3877"/>
                  </a:cubicBezTo>
                  <a:cubicBezTo>
                    <a:pt x="7903" y="3861"/>
                    <a:pt x="7909" y="3244"/>
                    <a:pt x="7857" y="3200"/>
                  </a:cubicBezTo>
                  <a:cubicBezTo>
                    <a:pt x="7837" y="3183"/>
                    <a:pt x="7837" y="3162"/>
                    <a:pt x="7855" y="3148"/>
                  </a:cubicBezTo>
                  <a:cubicBezTo>
                    <a:pt x="7912" y="3104"/>
                    <a:pt x="7972" y="2634"/>
                    <a:pt x="7945" y="2453"/>
                  </a:cubicBezTo>
                  <a:cubicBezTo>
                    <a:pt x="7924" y="2309"/>
                    <a:pt x="7904" y="2276"/>
                    <a:pt x="7839" y="2272"/>
                  </a:cubicBezTo>
                  <a:cubicBezTo>
                    <a:pt x="7838" y="2272"/>
                    <a:pt x="7837" y="2272"/>
                    <a:pt x="7836" y="2272"/>
                  </a:cubicBezTo>
                  <a:cubicBezTo>
                    <a:pt x="7756" y="2272"/>
                    <a:pt x="7471" y="2425"/>
                    <a:pt x="7033" y="2707"/>
                  </a:cubicBezTo>
                  <a:cubicBezTo>
                    <a:pt x="6911" y="2785"/>
                    <a:pt x="6807" y="2849"/>
                    <a:pt x="6800" y="2851"/>
                  </a:cubicBezTo>
                  <a:cubicBezTo>
                    <a:pt x="6800" y="2851"/>
                    <a:pt x="6800" y="2851"/>
                    <a:pt x="6800" y="2851"/>
                  </a:cubicBezTo>
                  <a:cubicBezTo>
                    <a:pt x="6791" y="2851"/>
                    <a:pt x="6714" y="2730"/>
                    <a:pt x="6628" y="2582"/>
                  </a:cubicBezTo>
                  <a:cubicBezTo>
                    <a:pt x="6540" y="2433"/>
                    <a:pt x="6409" y="2245"/>
                    <a:pt x="6336" y="2167"/>
                  </a:cubicBezTo>
                  <a:cubicBezTo>
                    <a:pt x="6265" y="2091"/>
                    <a:pt x="6197" y="2005"/>
                    <a:pt x="6189" y="1979"/>
                  </a:cubicBezTo>
                  <a:cubicBezTo>
                    <a:pt x="6153" y="1865"/>
                    <a:pt x="5649" y="1390"/>
                    <a:pt x="5286" y="1129"/>
                  </a:cubicBezTo>
                  <a:cubicBezTo>
                    <a:pt x="4499" y="562"/>
                    <a:pt x="3838" y="304"/>
                    <a:pt x="2614" y="83"/>
                  </a:cubicBezTo>
                  <a:cubicBezTo>
                    <a:pt x="2303" y="27"/>
                    <a:pt x="1959" y="1"/>
                    <a:pt x="16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50"/>
            <p:cNvSpPr/>
            <p:nvPr/>
          </p:nvSpPr>
          <p:spPr>
            <a:xfrm>
              <a:off x="5354450" y="2420350"/>
              <a:ext cx="43500" cy="13425"/>
            </a:xfrm>
            <a:custGeom>
              <a:avLst/>
              <a:gdLst/>
              <a:ahLst/>
              <a:cxnLst/>
              <a:rect l="l" t="t" r="r" b="b"/>
              <a:pathLst>
                <a:path w="1740" h="537" extrusionOk="0">
                  <a:moveTo>
                    <a:pt x="195" y="1"/>
                  </a:moveTo>
                  <a:cubicBezTo>
                    <a:pt x="127" y="1"/>
                    <a:pt x="93" y="15"/>
                    <a:pt x="65" y="42"/>
                  </a:cubicBezTo>
                  <a:cubicBezTo>
                    <a:pt x="27" y="82"/>
                    <a:pt x="0" y="129"/>
                    <a:pt x="7" y="149"/>
                  </a:cubicBezTo>
                  <a:cubicBezTo>
                    <a:pt x="23" y="201"/>
                    <a:pt x="232" y="263"/>
                    <a:pt x="605" y="328"/>
                  </a:cubicBezTo>
                  <a:cubicBezTo>
                    <a:pt x="775" y="357"/>
                    <a:pt x="1073" y="420"/>
                    <a:pt x="1264" y="467"/>
                  </a:cubicBezTo>
                  <a:cubicBezTo>
                    <a:pt x="1454" y="513"/>
                    <a:pt x="1559" y="536"/>
                    <a:pt x="1621" y="536"/>
                  </a:cubicBezTo>
                  <a:cubicBezTo>
                    <a:pt x="1683" y="536"/>
                    <a:pt x="1702" y="512"/>
                    <a:pt x="1721" y="464"/>
                  </a:cubicBezTo>
                  <a:cubicBezTo>
                    <a:pt x="1739" y="421"/>
                    <a:pt x="1718" y="377"/>
                    <a:pt x="1656" y="328"/>
                  </a:cubicBezTo>
                  <a:cubicBezTo>
                    <a:pt x="1612" y="294"/>
                    <a:pt x="1558" y="270"/>
                    <a:pt x="1525" y="270"/>
                  </a:cubicBezTo>
                  <a:cubicBezTo>
                    <a:pt x="1519" y="270"/>
                    <a:pt x="1514" y="271"/>
                    <a:pt x="1510" y="272"/>
                  </a:cubicBezTo>
                  <a:cubicBezTo>
                    <a:pt x="1500" y="275"/>
                    <a:pt x="1491" y="276"/>
                    <a:pt x="1483" y="276"/>
                  </a:cubicBezTo>
                  <a:cubicBezTo>
                    <a:pt x="1463" y="276"/>
                    <a:pt x="1448" y="268"/>
                    <a:pt x="1444" y="254"/>
                  </a:cubicBezTo>
                  <a:cubicBezTo>
                    <a:pt x="1433" y="221"/>
                    <a:pt x="1316" y="193"/>
                    <a:pt x="580" y="54"/>
                  </a:cubicBezTo>
                  <a:cubicBezTo>
                    <a:pt x="387" y="18"/>
                    <a:pt x="271" y="1"/>
                    <a:pt x="1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50"/>
            <p:cNvSpPr/>
            <p:nvPr/>
          </p:nvSpPr>
          <p:spPr>
            <a:xfrm>
              <a:off x="5276325" y="2342550"/>
              <a:ext cx="84200" cy="48700"/>
            </a:xfrm>
            <a:custGeom>
              <a:avLst/>
              <a:gdLst/>
              <a:ahLst/>
              <a:cxnLst/>
              <a:rect l="l" t="t" r="r" b="b"/>
              <a:pathLst>
                <a:path w="3368" h="1948" extrusionOk="0">
                  <a:moveTo>
                    <a:pt x="286" y="1"/>
                  </a:moveTo>
                  <a:cubicBezTo>
                    <a:pt x="278" y="1"/>
                    <a:pt x="271" y="1"/>
                    <a:pt x="263" y="1"/>
                  </a:cubicBezTo>
                  <a:cubicBezTo>
                    <a:pt x="100" y="3"/>
                    <a:pt x="68" y="16"/>
                    <a:pt x="27" y="90"/>
                  </a:cubicBezTo>
                  <a:cubicBezTo>
                    <a:pt x="3" y="134"/>
                    <a:pt x="1" y="200"/>
                    <a:pt x="22" y="226"/>
                  </a:cubicBezTo>
                  <a:cubicBezTo>
                    <a:pt x="49" y="261"/>
                    <a:pt x="212" y="281"/>
                    <a:pt x="354" y="281"/>
                  </a:cubicBezTo>
                  <a:cubicBezTo>
                    <a:pt x="455" y="281"/>
                    <a:pt x="544" y="270"/>
                    <a:pt x="564" y="248"/>
                  </a:cubicBezTo>
                  <a:cubicBezTo>
                    <a:pt x="569" y="241"/>
                    <a:pt x="575" y="238"/>
                    <a:pt x="582" y="238"/>
                  </a:cubicBezTo>
                  <a:cubicBezTo>
                    <a:pt x="595" y="238"/>
                    <a:pt x="608" y="252"/>
                    <a:pt x="616" y="275"/>
                  </a:cubicBezTo>
                  <a:cubicBezTo>
                    <a:pt x="625" y="307"/>
                    <a:pt x="648" y="329"/>
                    <a:pt x="667" y="329"/>
                  </a:cubicBezTo>
                  <a:cubicBezTo>
                    <a:pt x="670" y="329"/>
                    <a:pt x="672" y="328"/>
                    <a:pt x="675" y="328"/>
                  </a:cubicBezTo>
                  <a:cubicBezTo>
                    <a:pt x="675" y="328"/>
                    <a:pt x="676" y="328"/>
                    <a:pt x="677" y="328"/>
                  </a:cubicBezTo>
                  <a:cubicBezTo>
                    <a:pt x="711" y="328"/>
                    <a:pt x="983" y="449"/>
                    <a:pt x="1291" y="602"/>
                  </a:cubicBezTo>
                  <a:cubicBezTo>
                    <a:pt x="1598" y="754"/>
                    <a:pt x="1842" y="854"/>
                    <a:pt x="1905" y="854"/>
                  </a:cubicBezTo>
                  <a:cubicBezTo>
                    <a:pt x="1911" y="854"/>
                    <a:pt x="1916" y="853"/>
                    <a:pt x="1918" y="851"/>
                  </a:cubicBezTo>
                  <a:cubicBezTo>
                    <a:pt x="1930" y="842"/>
                    <a:pt x="1939" y="838"/>
                    <a:pt x="1946" y="838"/>
                  </a:cubicBezTo>
                  <a:cubicBezTo>
                    <a:pt x="1956" y="838"/>
                    <a:pt x="1960" y="850"/>
                    <a:pt x="1954" y="873"/>
                  </a:cubicBezTo>
                  <a:cubicBezTo>
                    <a:pt x="1946" y="906"/>
                    <a:pt x="2047" y="1004"/>
                    <a:pt x="2198" y="1108"/>
                  </a:cubicBezTo>
                  <a:cubicBezTo>
                    <a:pt x="2490" y="1310"/>
                    <a:pt x="2898" y="1660"/>
                    <a:pt x="3038" y="1831"/>
                  </a:cubicBezTo>
                  <a:cubicBezTo>
                    <a:pt x="3102" y="1908"/>
                    <a:pt x="3167" y="1948"/>
                    <a:pt x="3222" y="1948"/>
                  </a:cubicBezTo>
                  <a:cubicBezTo>
                    <a:pt x="3260" y="1948"/>
                    <a:pt x="3293" y="1929"/>
                    <a:pt x="3318" y="1891"/>
                  </a:cubicBezTo>
                  <a:cubicBezTo>
                    <a:pt x="3368" y="1814"/>
                    <a:pt x="3353" y="1767"/>
                    <a:pt x="3235" y="1631"/>
                  </a:cubicBezTo>
                  <a:cubicBezTo>
                    <a:pt x="2951" y="1303"/>
                    <a:pt x="2210" y="759"/>
                    <a:pt x="2055" y="759"/>
                  </a:cubicBezTo>
                  <a:cubicBezTo>
                    <a:pt x="2050" y="759"/>
                    <a:pt x="2046" y="759"/>
                    <a:pt x="2042" y="760"/>
                  </a:cubicBezTo>
                  <a:cubicBezTo>
                    <a:pt x="2035" y="762"/>
                    <a:pt x="2030" y="763"/>
                    <a:pt x="2024" y="763"/>
                  </a:cubicBezTo>
                  <a:cubicBezTo>
                    <a:pt x="2005" y="763"/>
                    <a:pt x="1994" y="750"/>
                    <a:pt x="2000" y="726"/>
                  </a:cubicBezTo>
                  <a:cubicBezTo>
                    <a:pt x="2016" y="662"/>
                    <a:pt x="1758" y="514"/>
                    <a:pt x="1177" y="252"/>
                  </a:cubicBezTo>
                  <a:cubicBezTo>
                    <a:pt x="957" y="152"/>
                    <a:pt x="839" y="108"/>
                    <a:pt x="783" y="108"/>
                  </a:cubicBezTo>
                  <a:cubicBezTo>
                    <a:pt x="759" y="108"/>
                    <a:pt x="747" y="116"/>
                    <a:pt x="743" y="132"/>
                  </a:cubicBezTo>
                  <a:cubicBezTo>
                    <a:pt x="737" y="158"/>
                    <a:pt x="731" y="171"/>
                    <a:pt x="725" y="171"/>
                  </a:cubicBezTo>
                  <a:cubicBezTo>
                    <a:pt x="719" y="171"/>
                    <a:pt x="712" y="159"/>
                    <a:pt x="705" y="133"/>
                  </a:cubicBezTo>
                  <a:cubicBezTo>
                    <a:pt x="679" y="50"/>
                    <a:pt x="521" y="1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2" name="Google Shape;1692;p50"/>
          <p:cNvGrpSpPr/>
          <p:nvPr/>
        </p:nvGrpSpPr>
        <p:grpSpPr>
          <a:xfrm>
            <a:off x="6361563" y="1842316"/>
            <a:ext cx="589855" cy="569623"/>
            <a:chOff x="6432538" y="1467689"/>
            <a:chExt cx="666729" cy="815612"/>
          </a:xfrm>
        </p:grpSpPr>
        <p:sp>
          <p:nvSpPr>
            <p:cNvPr id="1693" name="Google Shape;1693;p50"/>
            <p:cNvSpPr/>
            <p:nvPr/>
          </p:nvSpPr>
          <p:spPr>
            <a:xfrm>
              <a:off x="6432538" y="1467689"/>
              <a:ext cx="666729" cy="815612"/>
            </a:xfrm>
            <a:custGeom>
              <a:avLst/>
              <a:gdLst/>
              <a:ahLst/>
              <a:cxnLst/>
              <a:rect l="l" t="t" r="r" b="b"/>
              <a:pathLst>
                <a:path w="36699" h="44894" extrusionOk="0">
                  <a:moveTo>
                    <a:pt x="17686" y="560"/>
                  </a:moveTo>
                  <a:cubicBezTo>
                    <a:pt x="17886" y="560"/>
                    <a:pt x="18087" y="560"/>
                    <a:pt x="18288" y="561"/>
                  </a:cubicBezTo>
                  <a:cubicBezTo>
                    <a:pt x="23568" y="570"/>
                    <a:pt x="28855" y="574"/>
                    <a:pt x="34136" y="658"/>
                  </a:cubicBezTo>
                  <a:cubicBezTo>
                    <a:pt x="34102" y="690"/>
                    <a:pt x="34078" y="736"/>
                    <a:pt x="34078" y="796"/>
                  </a:cubicBezTo>
                  <a:cubicBezTo>
                    <a:pt x="34134" y="7587"/>
                    <a:pt x="34173" y="14377"/>
                    <a:pt x="34219" y="21168"/>
                  </a:cubicBezTo>
                  <a:cubicBezTo>
                    <a:pt x="34265" y="27886"/>
                    <a:pt x="34120" y="34640"/>
                    <a:pt x="34414" y="41352"/>
                  </a:cubicBezTo>
                  <a:cubicBezTo>
                    <a:pt x="29042" y="38477"/>
                    <a:pt x="23728" y="35443"/>
                    <a:pt x="18266" y="32751"/>
                  </a:cubicBezTo>
                  <a:cubicBezTo>
                    <a:pt x="18245" y="32741"/>
                    <a:pt x="18224" y="32737"/>
                    <a:pt x="18204" y="32737"/>
                  </a:cubicBezTo>
                  <a:cubicBezTo>
                    <a:pt x="18112" y="32737"/>
                    <a:pt x="18044" y="32836"/>
                    <a:pt x="18075" y="32916"/>
                  </a:cubicBezTo>
                  <a:cubicBezTo>
                    <a:pt x="18050" y="32916"/>
                    <a:pt x="18024" y="32922"/>
                    <a:pt x="17999" y="32934"/>
                  </a:cubicBezTo>
                  <a:cubicBezTo>
                    <a:pt x="12920" y="35330"/>
                    <a:pt x="7757" y="37561"/>
                    <a:pt x="2651" y="39902"/>
                  </a:cubicBezTo>
                  <a:cubicBezTo>
                    <a:pt x="2659" y="26815"/>
                    <a:pt x="2661" y="13710"/>
                    <a:pt x="2405" y="628"/>
                  </a:cubicBezTo>
                  <a:lnTo>
                    <a:pt x="2405" y="628"/>
                  </a:lnTo>
                  <a:cubicBezTo>
                    <a:pt x="3243" y="635"/>
                    <a:pt x="4082" y="638"/>
                    <a:pt x="4921" y="638"/>
                  </a:cubicBezTo>
                  <a:cubicBezTo>
                    <a:pt x="9176" y="638"/>
                    <a:pt x="13433" y="560"/>
                    <a:pt x="17686" y="560"/>
                  </a:cubicBezTo>
                  <a:close/>
                  <a:moveTo>
                    <a:pt x="546" y="604"/>
                  </a:moveTo>
                  <a:lnTo>
                    <a:pt x="546" y="604"/>
                  </a:lnTo>
                  <a:cubicBezTo>
                    <a:pt x="1098" y="614"/>
                    <a:pt x="1649" y="620"/>
                    <a:pt x="2204" y="625"/>
                  </a:cubicBezTo>
                  <a:cubicBezTo>
                    <a:pt x="2051" y="13828"/>
                    <a:pt x="2218" y="27051"/>
                    <a:pt x="2331" y="40255"/>
                  </a:cubicBezTo>
                  <a:cubicBezTo>
                    <a:pt x="2331" y="40371"/>
                    <a:pt x="2433" y="40429"/>
                    <a:pt x="2535" y="40429"/>
                  </a:cubicBezTo>
                  <a:cubicBezTo>
                    <a:pt x="2637" y="40429"/>
                    <a:pt x="2739" y="40371"/>
                    <a:pt x="2739" y="40255"/>
                  </a:cubicBezTo>
                  <a:lnTo>
                    <a:pt x="2739" y="40219"/>
                  </a:lnTo>
                  <a:cubicBezTo>
                    <a:pt x="7819" y="38034"/>
                    <a:pt x="13055" y="35612"/>
                    <a:pt x="18202" y="33236"/>
                  </a:cubicBezTo>
                  <a:cubicBezTo>
                    <a:pt x="18282" y="33199"/>
                    <a:pt x="18300" y="33131"/>
                    <a:pt x="18276" y="33065"/>
                  </a:cubicBezTo>
                  <a:lnTo>
                    <a:pt x="18276" y="33065"/>
                  </a:lnTo>
                  <a:cubicBezTo>
                    <a:pt x="23499" y="36088"/>
                    <a:pt x="28915" y="38810"/>
                    <a:pt x="34233" y="41662"/>
                  </a:cubicBezTo>
                  <a:cubicBezTo>
                    <a:pt x="34262" y="41677"/>
                    <a:pt x="34290" y="41684"/>
                    <a:pt x="34317" y="41684"/>
                  </a:cubicBezTo>
                  <a:cubicBezTo>
                    <a:pt x="34372" y="41684"/>
                    <a:pt x="34420" y="41656"/>
                    <a:pt x="34452" y="41615"/>
                  </a:cubicBezTo>
                  <a:cubicBezTo>
                    <a:pt x="34474" y="41635"/>
                    <a:pt x="34504" y="41646"/>
                    <a:pt x="34533" y="41646"/>
                  </a:cubicBezTo>
                  <a:cubicBezTo>
                    <a:pt x="34586" y="41646"/>
                    <a:pt x="34638" y="41611"/>
                    <a:pt x="34639" y="41539"/>
                  </a:cubicBezTo>
                  <a:cubicBezTo>
                    <a:pt x="34859" y="34765"/>
                    <a:pt x="34625" y="27949"/>
                    <a:pt x="34587" y="21168"/>
                  </a:cubicBezTo>
                  <a:cubicBezTo>
                    <a:pt x="34549" y="14377"/>
                    <a:pt x="34501" y="7587"/>
                    <a:pt x="34473" y="796"/>
                  </a:cubicBezTo>
                  <a:cubicBezTo>
                    <a:pt x="34473" y="738"/>
                    <a:pt x="34450" y="694"/>
                    <a:pt x="34418" y="662"/>
                  </a:cubicBezTo>
                  <a:lnTo>
                    <a:pt x="34418" y="662"/>
                  </a:lnTo>
                  <a:cubicBezTo>
                    <a:pt x="34919" y="672"/>
                    <a:pt x="35420" y="676"/>
                    <a:pt x="35921" y="686"/>
                  </a:cubicBezTo>
                  <a:cubicBezTo>
                    <a:pt x="36101" y="7863"/>
                    <a:pt x="36223" y="15047"/>
                    <a:pt x="36152" y="22228"/>
                  </a:cubicBezTo>
                  <a:cubicBezTo>
                    <a:pt x="36117" y="25763"/>
                    <a:pt x="36115" y="29298"/>
                    <a:pt x="36106" y="32835"/>
                  </a:cubicBezTo>
                  <a:cubicBezTo>
                    <a:pt x="36094" y="36443"/>
                    <a:pt x="35867" y="40135"/>
                    <a:pt x="36150" y="43738"/>
                  </a:cubicBezTo>
                  <a:cubicBezTo>
                    <a:pt x="36140" y="43751"/>
                    <a:pt x="36130" y="43762"/>
                    <a:pt x="36124" y="43779"/>
                  </a:cubicBezTo>
                  <a:cubicBezTo>
                    <a:pt x="36076" y="43897"/>
                    <a:pt x="36112" y="44032"/>
                    <a:pt x="36112" y="44157"/>
                  </a:cubicBezTo>
                  <a:cubicBezTo>
                    <a:pt x="36112" y="44259"/>
                    <a:pt x="36100" y="44358"/>
                    <a:pt x="36086" y="44455"/>
                  </a:cubicBezTo>
                  <a:cubicBezTo>
                    <a:pt x="32889" y="42948"/>
                    <a:pt x="29694" y="41433"/>
                    <a:pt x="26523" y="39867"/>
                  </a:cubicBezTo>
                  <a:cubicBezTo>
                    <a:pt x="24970" y="39101"/>
                    <a:pt x="23418" y="38322"/>
                    <a:pt x="21871" y="37538"/>
                  </a:cubicBezTo>
                  <a:cubicBezTo>
                    <a:pt x="20688" y="36938"/>
                    <a:pt x="19354" y="36037"/>
                    <a:pt x="17996" y="35966"/>
                  </a:cubicBezTo>
                  <a:cubicBezTo>
                    <a:pt x="17994" y="35966"/>
                    <a:pt x="17991" y="35965"/>
                    <a:pt x="17988" y="35965"/>
                  </a:cubicBezTo>
                  <a:cubicBezTo>
                    <a:pt x="17960" y="35965"/>
                    <a:pt x="17937" y="35981"/>
                    <a:pt x="17922" y="36000"/>
                  </a:cubicBezTo>
                  <a:cubicBezTo>
                    <a:pt x="17900" y="35993"/>
                    <a:pt x="17877" y="35989"/>
                    <a:pt x="17853" y="35989"/>
                  </a:cubicBezTo>
                  <a:cubicBezTo>
                    <a:pt x="17819" y="35989"/>
                    <a:pt x="17784" y="35997"/>
                    <a:pt x="17749" y="36016"/>
                  </a:cubicBezTo>
                  <a:cubicBezTo>
                    <a:pt x="12085" y="38857"/>
                    <a:pt x="6228" y="41094"/>
                    <a:pt x="382" y="43507"/>
                  </a:cubicBezTo>
                  <a:lnTo>
                    <a:pt x="379" y="43507"/>
                  </a:lnTo>
                  <a:cubicBezTo>
                    <a:pt x="569" y="39990"/>
                    <a:pt x="476" y="36437"/>
                    <a:pt x="486" y="32916"/>
                  </a:cubicBezTo>
                  <a:cubicBezTo>
                    <a:pt x="494" y="29330"/>
                    <a:pt x="490" y="25743"/>
                    <a:pt x="508" y="22160"/>
                  </a:cubicBezTo>
                  <a:cubicBezTo>
                    <a:pt x="546" y="14989"/>
                    <a:pt x="544" y="7817"/>
                    <a:pt x="553" y="648"/>
                  </a:cubicBezTo>
                  <a:cubicBezTo>
                    <a:pt x="553" y="632"/>
                    <a:pt x="548" y="620"/>
                    <a:pt x="546" y="604"/>
                  </a:cubicBezTo>
                  <a:close/>
                  <a:moveTo>
                    <a:pt x="13410" y="1"/>
                  </a:moveTo>
                  <a:cubicBezTo>
                    <a:pt x="9078" y="1"/>
                    <a:pt x="4748" y="72"/>
                    <a:pt x="428" y="271"/>
                  </a:cubicBezTo>
                  <a:cubicBezTo>
                    <a:pt x="315" y="279"/>
                    <a:pt x="262" y="370"/>
                    <a:pt x="271" y="459"/>
                  </a:cubicBezTo>
                  <a:cubicBezTo>
                    <a:pt x="195" y="482"/>
                    <a:pt x="134" y="545"/>
                    <a:pt x="134" y="648"/>
                  </a:cubicBezTo>
                  <a:cubicBezTo>
                    <a:pt x="126" y="7817"/>
                    <a:pt x="102" y="14989"/>
                    <a:pt x="118" y="22160"/>
                  </a:cubicBezTo>
                  <a:cubicBezTo>
                    <a:pt x="128" y="25668"/>
                    <a:pt x="114" y="29177"/>
                    <a:pt x="112" y="32686"/>
                  </a:cubicBezTo>
                  <a:cubicBezTo>
                    <a:pt x="112" y="36340"/>
                    <a:pt x="1" y="40024"/>
                    <a:pt x="198" y="43670"/>
                  </a:cubicBezTo>
                  <a:cubicBezTo>
                    <a:pt x="199" y="43727"/>
                    <a:pt x="243" y="43755"/>
                    <a:pt x="286" y="43755"/>
                  </a:cubicBezTo>
                  <a:cubicBezTo>
                    <a:pt x="292" y="43755"/>
                    <a:pt x="298" y="43755"/>
                    <a:pt x="303" y="43754"/>
                  </a:cubicBezTo>
                  <a:cubicBezTo>
                    <a:pt x="326" y="43789"/>
                    <a:pt x="364" y="43814"/>
                    <a:pt x="414" y="43814"/>
                  </a:cubicBezTo>
                  <a:cubicBezTo>
                    <a:pt x="429" y="43814"/>
                    <a:pt x="446" y="43812"/>
                    <a:pt x="465" y="43806"/>
                  </a:cubicBezTo>
                  <a:cubicBezTo>
                    <a:pt x="6496" y="41994"/>
                    <a:pt x="12367" y="39233"/>
                    <a:pt x="17988" y="36425"/>
                  </a:cubicBezTo>
                  <a:cubicBezTo>
                    <a:pt x="18073" y="36383"/>
                    <a:pt x="18105" y="36312"/>
                    <a:pt x="18105" y="36242"/>
                  </a:cubicBezTo>
                  <a:cubicBezTo>
                    <a:pt x="19387" y="36914"/>
                    <a:pt x="20756" y="37464"/>
                    <a:pt x="22049" y="38129"/>
                  </a:cubicBezTo>
                  <a:cubicBezTo>
                    <a:pt x="23591" y="38921"/>
                    <a:pt x="25141" y="39702"/>
                    <a:pt x="26692" y="40472"/>
                  </a:cubicBezTo>
                  <a:cubicBezTo>
                    <a:pt x="29733" y="41980"/>
                    <a:pt x="32788" y="43458"/>
                    <a:pt x="35873" y="44871"/>
                  </a:cubicBezTo>
                  <a:cubicBezTo>
                    <a:pt x="35908" y="44886"/>
                    <a:pt x="35942" y="44893"/>
                    <a:pt x="35974" y="44893"/>
                  </a:cubicBezTo>
                  <a:cubicBezTo>
                    <a:pt x="36077" y="44893"/>
                    <a:pt x="36162" y="44825"/>
                    <a:pt x="36203" y="44740"/>
                  </a:cubicBezTo>
                  <a:cubicBezTo>
                    <a:pt x="36215" y="44743"/>
                    <a:pt x="36226" y="44744"/>
                    <a:pt x="36238" y="44744"/>
                  </a:cubicBezTo>
                  <a:cubicBezTo>
                    <a:pt x="36279" y="44744"/>
                    <a:pt x="36318" y="44724"/>
                    <a:pt x="36344" y="44668"/>
                  </a:cubicBezTo>
                  <a:cubicBezTo>
                    <a:pt x="36416" y="44523"/>
                    <a:pt x="36454" y="44370"/>
                    <a:pt x="36480" y="44208"/>
                  </a:cubicBezTo>
                  <a:cubicBezTo>
                    <a:pt x="36503" y="44052"/>
                    <a:pt x="36533" y="43875"/>
                    <a:pt x="36442" y="43738"/>
                  </a:cubicBezTo>
                  <a:cubicBezTo>
                    <a:pt x="36432" y="43720"/>
                    <a:pt x="36420" y="43707"/>
                    <a:pt x="36408" y="43698"/>
                  </a:cubicBezTo>
                  <a:cubicBezTo>
                    <a:pt x="36699" y="40187"/>
                    <a:pt x="36503" y="36586"/>
                    <a:pt x="36514" y="33065"/>
                  </a:cubicBezTo>
                  <a:cubicBezTo>
                    <a:pt x="36526" y="29452"/>
                    <a:pt x="36555" y="25838"/>
                    <a:pt x="36535" y="22228"/>
                  </a:cubicBezTo>
                  <a:cubicBezTo>
                    <a:pt x="36493" y="15033"/>
                    <a:pt x="36676" y="7841"/>
                    <a:pt x="36414" y="648"/>
                  </a:cubicBezTo>
                  <a:cubicBezTo>
                    <a:pt x="36410" y="541"/>
                    <a:pt x="36350" y="475"/>
                    <a:pt x="36277" y="438"/>
                  </a:cubicBezTo>
                  <a:cubicBezTo>
                    <a:pt x="36251" y="392"/>
                    <a:pt x="36207" y="354"/>
                    <a:pt x="36138" y="354"/>
                  </a:cubicBezTo>
                  <a:cubicBezTo>
                    <a:pt x="28579" y="219"/>
                    <a:pt x="20990" y="1"/>
                    <a:pt x="13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50"/>
            <p:cNvSpPr/>
            <p:nvPr/>
          </p:nvSpPr>
          <p:spPr>
            <a:xfrm>
              <a:off x="6439441" y="1478661"/>
              <a:ext cx="651196" cy="796681"/>
            </a:xfrm>
            <a:custGeom>
              <a:avLst/>
              <a:gdLst/>
              <a:ahLst/>
              <a:cxnLst/>
              <a:rect l="l" t="t" r="r" b="b"/>
              <a:pathLst>
                <a:path w="35844" h="43852" extrusionOk="0">
                  <a:moveTo>
                    <a:pt x="166" y="0"/>
                  </a:moveTo>
                  <a:cubicBezTo>
                    <a:pt x="169" y="16"/>
                    <a:pt x="173" y="28"/>
                    <a:pt x="173" y="44"/>
                  </a:cubicBezTo>
                  <a:cubicBezTo>
                    <a:pt x="164" y="7213"/>
                    <a:pt x="166" y="14385"/>
                    <a:pt x="129" y="21556"/>
                  </a:cubicBezTo>
                  <a:cubicBezTo>
                    <a:pt x="111" y="25140"/>
                    <a:pt x="116" y="28726"/>
                    <a:pt x="106" y="32312"/>
                  </a:cubicBezTo>
                  <a:cubicBezTo>
                    <a:pt x="97" y="35833"/>
                    <a:pt x="189" y="39386"/>
                    <a:pt x="0" y="42903"/>
                  </a:cubicBezTo>
                  <a:lnTo>
                    <a:pt x="2" y="42903"/>
                  </a:lnTo>
                  <a:cubicBezTo>
                    <a:pt x="5848" y="40490"/>
                    <a:pt x="11706" y="38253"/>
                    <a:pt x="17369" y="35412"/>
                  </a:cubicBezTo>
                  <a:cubicBezTo>
                    <a:pt x="17405" y="35393"/>
                    <a:pt x="17440" y="35385"/>
                    <a:pt x="17474" y="35385"/>
                  </a:cubicBezTo>
                  <a:cubicBezTo>
                    <a:pt x="17498" y="35385"/>
                    <a:pt x="17521" y="35389"/>
                    <a:pt x="17544" y="35396"/>
                  </a:cubicBezTo>
                  <a:cubicBezTo>
                    <a:pt x="17559" y="35377"/>
                    <a:pt x="17581" y="35362"/>
                    <a:pt x="17611" y="35362"/>
                  </a:cubicBezTo>
                  <a:cubicBezTo>
                    <a:pt x="17613" y="35362"/>
                    <a:pt x="17615" y="35362"/>
                    <a:pt x="17617" y="35362"/>
                  </a:cubicBezTo>
                  <a:cubicBezTo>
                    <a:pt x="18975" y="35433"/>
                    <a:pt x="20309" y="36334"/>
                    <a:pt x="21491" y="36934"/>
                  </a:cubicBezTo>
                  <a:cubicBezTo>
                    <a:pt x="23039" y="37720"/>
                    <a:pt x="24590" y="38497"/>
                    <a:pt x="26144" y="39263"/>
                  </a:cubicBezTo>
                  <a:cubicBezTo>
                    <a:pt x="29314" y="40829"/>
                    <a:pt x="32509" y="42344"/>
                    <a:pt x="35708" y="43851"/>
                  </a:cubicBezTo>
                  <a:cubicBezTo>
                    <a:pt x="35721" y="43754"/>
                    <a:pt x="35733" y="43655"/>
                    <a:pt x="35733" y="43553"/>
                  </a:cubicBezTo>
                  <a:cubicBezTo>
                    <a:pt x="35733" y="43428"/>
                    <a:pt x="35696" y="43293"/>
                    <a:pt x="35744" y="43175"/>
                  </a:cubicBezTo>
                  <a:cubicBezTo>
                    <a:pt x="35751" y="43159"/>
                    <a:pt x="35760" y="43147"/>
                    <a:pt x="35770" y="43134"/>
                  </a:cubicBezTo>
                  <a:cubicBezTo>
                    <a:pt x="35487" y="39531"/>
                    <a:pt x="35714" y="35839"/>
                    <a:pt x="35726" y="32231"/>
                  </a:cubicBezTo>
                  <a:cubicBezTo>
                    <a:pt x="35734" y="28694"/>
                    <a:pt x="35737" y="25159"/>
                    <a:pt x="35772" y="21624"/>
                  </a:cubicBezTo>
                  <a:cubicBezTo>
                    <a:pt x="35843" y="14443"/>
                    <a:pt x="35721" y="7259"/>
                    <a:pt x="35541" y="82"/>
                  </a:cubicBezTo>
                  <a:cubicBezTo>
                    <a:pt x="35040" y="72"/>
                    <a:pt x="34539" y="68"/>
                    <a:pt x="34038" y="58"/>
                  </a:cubicBezTo>
                  <a:lnTo>
                    <a:pt x="34038" y="58"/>
                  </a:lnTo>
                  <a:cubicBezTo>
                    <a:pt x="34071" y="90"/>
                    <a:pt x="34093" y="134"/>
                    <a:pt x="34093" y="192"/>
                  </a:cubicBezTo>
                  <a:cubicBezTo>
                    <a:pt x="34121" y="6983"/>
                    <a:pt x="34169" y="13773"/>
                    <a:pt x="34207" y="20564"/>
                  </a:cubicBezTo>
                  <a:cubicBezTo>
                    <a:pt x="34246" y="27344"/>
                    <a:pt x="34479" y="34161"/>
                    <a:pt x="34260" y="40935"/>
                  </a:cubicBezTo>
                  <a:cubicBezTo>
                    <a:pt x="34259" y="41007"/>
                    <a:pt x="34206" y="41042"/>
                    <a:pt x="34153" y="41042"/>
                  </a:cubicBezTo>
                  <a:cubicBezTo>
                    <a:pt x="34124" y="41042"/>
                    <a:pt x="34095" y="41032"/>
                    <a:pt x="34073" y="41012"/>
                  </a:cubicBezTo>
                  <a:cubicBezTo>
                    <a:pt x="34040" y="41052"/>
                    <a:pt x="33992" y="41080"/>
                    <a:pt x="33937" y="41080"/>
                  </a:cubicBezTo>
                  <a:cubicBezTo>
                    <a:pt x="33910" y="41080"/>
                    <a:pt x="33882" y="41073"/>
                    <a:pt x="33853" y="41058"/>
                  </a:cubicBezTo>
                  <a:cubicBezTo>
                    <a:pt x="28536" y="38207"/>
                    <a:pt x="23119" y="35484"/>
                    <a:pt x="17896" y="32461"/>
                  </a:cubicBezTo>
                  <a:lnTo>
                    <a:pt x="17896" y="32461"/>
                  </a:lnTo>
                  <a:cubicBezTo>
                    <a:pt x="17920" y="32527"/>
                    <a:pt x="17904" y="32595"/>
                    <a:pt x="17822" y="32632"/>
                  </a:cubicBezTo>
                  <a:cubicBezTo>
                    <a:pt x="12676" y="35008"/>
                    <a:pt x="7440" y="37430"/>
                    <a:pt x="2360" y="39615"/>
                  </a:cubicBezTo>
                  <a:lnTo>
                    <a:pt x="2360" y="39652"/>
                  </a:lnTo>
                  <a:cubicBezTo>
                    <a:pt x="2360" y="39767"/>
                    <a:pt x="2258" y="39825"/>
                    <a:pt x="2155" y="39825"/>
                  </a:cubicBezTo>
                  <a:cubicBezTo>
                    <a:pt x="2053" y="39825"/>
                    <a:pt x="1951" y="39767"/>
                    <a:pt x="1951" y="39652"/>
                  </a:cubicBezTo>
                  <a:cubicBezTo>
                    <a:pt x="1838" y="26447"/>
                    <a:pt x="1672" y="13224"/>
                    <a:pt x="1824" y="21"/>
                  </a:cubicBezTo>
                  <a:cubicBezTo>
                    <a:pt x="1270" y="16"/>
                    <a:pt x="718" y="10"/>
                    <a:pt x="1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50"/>
            <p:cNvSpPr/>
            <p:nvPr/>
          </p:nvSpPr>
          <p:spPr>
            <a:xfrm>
              <a:off x="6476210" y="1477862"/>
              <a:ext cx="581542" cy="741107"/>
            </a:xfrm>
            <a:custGeom>
              <a:avLst/>
              <a:gdLst/>
              <a:ahLst/>
              <a:cxnLst/>
              <a:rect l="l" t="t" r="r" b="b"/>
              <a:pathLst>
                <a:path w="32010" h="40793" extrusionOk="0">
                  <a:moveTo>
                    <a:pt x="15282" y="0"/>
                  </a:moveTo>
                  <a:cubicBezTo>
                    <a:pt x="11029" y="0"/>
                    <a:pt x="6772" y="78"/>
                    <a:pt x="2517" y="78"/>
                  </a:cubicBezTo>
                  <a:cubicBezTo>
                    <a:pt x="1678" y="78"/>
                    <a:pt x="839" y="75"/>
                    <a:pt x="1" y="68"/>
                  </a:cubicBezTo>
                  <a:lnTo>
                    <a:pt x="1" y="68"/>
                  </a:lnTo>
                  <a:cubicBezTo>
                    <a:pt x="257" y="13150"/>
                    <a:pt x="255" y="26255"/>
                    <a:pt x="247" y="39342"/>
                  </a:cubicBezTo>
                  <a:cubicBezTo>
                    <a:pt x="5353" y="37001"/>
                    <a:pt x="10516" y="34770"/>
                    <a:pt x="15595" y="32374"/>
                  </a:cubicBezTo>
                  <a:cubicBezTo>
                    <a:pt x="15621" y="32362"/>
                    <a:pt x="15646" y="32356"/>
                    <a:pt x="15671" y="32356"/>
                  </a:cubicBezTo>
                  <a:cubicBezTo>
                    <a:pt x="15640" y="32276"/>
                    <a:pt x="15708" y="32177"/>
                    <a:pt x="15800" y="32177"/>
                  </a:cubicBezTo>
                  <a:cubicBezTo>
                    <a:pt x="15820" y="32177"/>
                    <a:pt x="15841" y="32181"/>
                    <a:pt x="15862" y="32191"/>
                  </a:cubicBezTo>
                  <a:cubicBezTo>
                    <a:pt x="21324" y="34883"/>
                    <a:pt x="26638" y="37917"/>
                    <a:pt x="32010" y="40792"/>
                  </a:cubicBezTo>
                  <a:cubicBezTo>
                    <a:pt x="31716" y="34080"/>
                    <a:pt x="31861" y="27326"/>
                    <a:pt x="31815" y="20608"/>
                  </a:cubicBezTo>
                  <a:cubicBezTo>
                    <a:pt x="31769" y="13817"/>
                    <a:pt x="31730" y="7027"/>
                    <a:pt x="31674" y="236"/>
                  </a:cubicBezTo>
                  <a:cubicBezTo>
                    <a:pt x="31674" y="176"/>
                    <a:pt x="31698" y="130"/>
                    <a:pt x="31732" y="98"/>
                  </a:cubicBezTo>
                  <a:cubicBezTo>
                    <a:pt x="26451" y="14"/>
                    <a:pt x="21164" y="10"/>
                    <a:pt x="15884" y="1"/>
                  </a:cubicBezTo>
                  <a:cubicBezTo>
                    <a:pt x="15683" y="0"/>
                    <a:pt x="15482" y="0"/>
                    <a:pt x="15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96" name="Google Shape;1696;p50"/>
          <p:cNvSpPr txBox="1"/>
          <p:nvPr/>
        </p:nvSpPr>
        <p:spPr>
          <a:xfrm>
            <a:off x="6906577" y="2078874"/>
            <a:ext cx="1545300" cy="306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Interaksi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antara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peserta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didik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dengan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pendidik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endParaRPr sz="1800" dirty="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697" name="Google Shape;1697;p50"/>
          <p:cNvSpPr txBox="1"/>
          <p:nvPr/>
        </p:nvSpPr>
        <p:spPr>
          <a:xfrm>
            <a:off x="6956250" y="2638850"/>
            <a:ext cx="1545300" cy="45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698" name="Google Shape;1698;p50"/>
          <p:cNvGrpSpPr/>
          <p:nvPr/>
        </p:nvGrpSpPr>
        <p:grpSpPr>
          <a:xfrm>
            <a:off x="3580562" y="1893543"/>
            <a:ext cx="343500" cy="338558"/>
            <a:chOff x="6437163" y="3304232"/>
            <a:chExt cx="232850" cy="229500"/>
          </a:xfrm>
        </p:grpSpPr>
        <p:sp>
          <p:nvSpPr>
            <p:cNvPr id="1699" name="Google Shape;1699;p50"/>
            <p:cNvSpPr/>
            <p:nvPr/>
          </p:nvSpPr>
          <p:spPr>
            <a:xfrm>
              <a:off x="6437163" y="3304232"/>
              <a:ext cx="232850" cy="229500"/>
            </a:xfrm>
            <a:custGeom>
              <a:avLst/>
              <a:gdLst/>
              <a:ahLst/>
              <a:cxnLst/>
              <a:rect l="l" t="t" r="r" b="b"/>
              <a:pathLst>
                <a:path w="9314" h="9180" extrusionOk="0">
                  <a:moveTo>
                    <a:pt x="4679" y="356"/>
                  </a:moveTo>
                  <a:cubicBezTo>
                    <a:pt x="6854" y="356"/>
                    <a:pt x="8611" y="2059"/>
                    <a:pt x="8823" y="4217"/>
                  </a:cubicBezTo>
                  <a:cubicBezTo>
                    <a:pt x="9061" y="6630"/>
                    <a:pt x="7129" y="8654"/>
                    <a:pt x="4773" y="8861"/>
                  </a:cubicBezTo>
                  <a:cubicBezTo>
                    <a:pt x="4737" y="8865"/>
                    <a:pt x="4709" y="8881"/>
                    <a:pt x="4683" y="8900"/>
                  </a:cubicBezTo>
                  <a:cubicBezTo>
                    <a:pt x="2490" y="8581"/>
                    <a:pt x="465" y="7272"/>
                    <a:pt x="382" y="4825"/>
                  </a:cubicBezTo>
                  <a:cubicBezTo>
                    <a:pt x="301" y="2476"/>
                    <a:pt x="2123" y="481"/>
                    <a:pt x="4466" y="361"/>
                  </a:cubicBezTo>
                  <a:cubicBezTo>
                    <a:pt x="4538" y="358"/>
                    <a:pt x="4609" y="356"/>
                    <a:pt x="4679" y="356"/>
                  </a:cubicBezTo>
                  <a:close/>
                  <a:moveTo>
                    <a:pt x="4571" y="0"/>
                  </a:moveTo>
                  <a:cubicBezTo>
                    <a:pt x="4536" y="0"/>
                    <a:pt x="4501" y="0"/>
                    <a:pt x="4466" y="1"/>
                  </a:cubicBezTo>
                  <a:cubicBezTo>
                    <a:pt x="1927" y="54"/>
                    <a:pt x="1" y="2139"/>
                    <a:pt x="21" y="4660"/>
                  </a:cubicBezTo>
                  <a:cubicBezTo>
                    <a:pt x="44" y="6920"/>
                    <a:pt x="2018" y="9149"/>
                    <a:pt x="4336" y="9149"/>
                  </a:cubicBezTo>
                  <a:cubicBezTo>
                    <a:pt x="4443" y="9149"/>
                    <a:pt x="4550" y="9145"/>
                    <a:pt x="4658" y="9135"/>
                  </a:cubicBezTo>
                  <a:cubicBezTo>
                    <a:pt x="4681" y="9162"/>
                    <a:pt x="4715" y="9179"/>
                    <a:pt x="4759" y="9179"/>
                  </a:cubicBezTo>
                  <a:cubicBezTo>
                    <a:pt x="4763" y="9179"/>
                    <a:pt x="4768" y="9179"/>
                    <a:pt x="4773" y="9179"/>
                  </a:cubicBezTo>
                  <a:cubicBezTo>
                    <a:pt x="7228" y="9022"/>
                    <a:pt x="9313" y="7057"/>
                    <a:pt x="9234" y="4517"/>
                  </a:cubicBezTo>
                  <a:cubicBezTo>
                    <a:pt x="9154" y="1969"/>
                    <a:pt x="7089" y="0"/>
                    <a:pt x="45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50"/>
            <p:cNvSpPr/>
            <p:nvPr/>
          </p:nvSpPr>
          <p:spPr>
            <a:xfrm>
              <a:off x="6444688" y="3313107"/>
              <a:ext cx="219025" cy="213600"/>
            </a:xfrm>
            <a:custGeom>
              <a:avLst/>
              <a:gdLst/>
              <a:ahLst/>
              <a:cxnLst/>
              <a:rect l="l" t="t" r="r" b="b"/>
              <a:pathLst>
                <a:path w="8761" h="8544" extrusionOk="0">
                  <a:moveTo>
                    <a:pt x="4388" y="1214"/>
                  </a:moveTo>
                  <a:cubicBezTo>
                    <a:pt x="4736" y="1214"/>
                    <a:pt x="5092" y="1327"/>
                    <a:pt x="5422" y="1585"/>
                  </a:cubicBezTo>
                  <a:cubicBezTo>
                    <a:pt x="6235" y="2225"/>
                    <a:pt x="5943" y="3350"/>
                    <a:pt x="5615" y="4169"/>
                  </a:cubicBezTo>
                  <a:cubicBezTo>
                    <a:pt x="5406" y="4696"/>
                    <a:pt x="5144" y="5279"/>
                    <a:pt x="4800" y="5786"/>
                  </a:cubicBezTo>
                  <a:cubicBezTo>
                    <a:pt x="5249" y="5836"/>
                    <a:pt x="5700" y="5857"/>
                    <a:pt x="6153" y="5878"/>
                  </a:cubicBezTo>
                  <a:cubicBezTo>
                    <a:pt x="6557" y="5896"/>
                    <a:pt x="6557" y="6490"/>
                    <a:pt x="6153" y="6506"/>
                  </a:cubicBezTo>
                  <a:cubicBezTo>
                    <a:pt x="5352" y="6538"/>
                    <a:pt x="4551" y="6571"/>
                    <a:pt x="3773" y="6764"/>
                  </a:cubicBezTo>
                  <a:cubicBezTo>
                    <a:pt x="3714" y="6779"/>
                    <a:pt x="3658" y="6786"/>
                    <a:pt x="3605" y="6786"/>
                  </a:cubicBezTo>
                  <a:cubicBezTo>
                    <a:pt x="3158" y="6786"/>
                    <a:pt x="2918" y="6299"/>
                    <a:pt x="3094" y="5883"/>
                  </a:cubicBezTo>
                  <a:cubicBezTo>
                    <a:pt x="3461" y="5014"/>
                    <a:pt x="4138" y="4319"/>
                    <a:pt x="4475" y="3408"/>
                  </a:cubicBezTo>
                  <a:cubicBezTo>
                    <a:pt x="4653" y="2919"/>
                    <a:pt x="4901" y="2199"/>
                    <a:pt x="4134" y="2199"/>
                  </a:cubicBezTo>
                  <a:cubicBezTo>
                    <a:pt x="4128" y="2199"/>
                    <a:pt x="4121" y="2199"/>
                    <a:pt x="4115" y="2199"/>
                  </a:cubicBezTo>
                  <a:cubicBezTo>
                    <a:pt x="3459" y="2209"/>
                    <a:pt x="2965" y="2846"/>
                    <a:pt x="2923" y="3472"/>
                  </a:cubicBezTo>
                  <a:cubicBezTo>
                    <a:pt x="2914" y="3604"/>
                    <a:pt x="2790" y="3688"/>
                    <a:pt x="2677" y="3688"/>
                  </a:cubicBezTo>
                  <a:cubicBezTo>
                    <a:pt x="2591" y="3688"/>
                    <a:pt x="2511" y="3640"/>
                    <a:pt x="2491" y="3529"/>
                  </a:cubicBezTo>
                  <a:cubicBezTo>
                    <a:pt x="2278" y="2344"/>
                    <a:pt x="3287" y="1214"/>
                    <a:pt x="4388" y="1214"/>
                  </a:cubicBezTo>
                  <a:close/>
                  <a:moveTo>
                    <a:pt x="4378" y="1"/>
                  </a:moveTo>
                  <a:cubicBezTo>
                    <a:pt x="4308" y="1"/>
                    <a:pt x="4237" y="3"/>
                    <a:pt x="4165" y="6"/>
                  </a:cubicBezTo>
                  <a:cubicBezTo>
                    <a:pt x="1822" y="126"/>
                    <a:pt x="0" y="2120"/>
                    <a:pt x="81" y="4470"/>
                  </a:cubicBezTo>
                  <a:cubicBezTo>
                    <a:pt x="164" y="6917"/>
                    <a:pt x="2189" y="8226"/>
                    <a:pt x="4382" y="8544"/>
                  </a:cubicBezTo>
                  <a:cubicBezTo>
                    <a:pt x="4408" y="8526"/>
                    <a:pt x="4436" y="8510"/>
                    <a:pt x="4472" y="8506"/>
                  </a:cubicBezTo>
                  <a:cubicBezTo>
                    <a:pt x="6828" y="8299"/>
                    <a:pt x="8760" y="6275"/>
                    <a:pt x="8522" y="3862"/>
                  </a:cubicBezTo>
                  <a:cubicBezTo>
                    <a:pt x="8310" y="1704"/>
                    <a:pt x="6553" y="1"/>
                    <a:pt x="4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50"/>
            <p:cNvSpPr/>
            <p:nvPr/>
          </p:nvSpPr>
          <p:spPr>
            <a:xfrm>
              <a:off x="6501613" y="3343457"/>
              <a:ext cx="107025" cy="139300"/>
            </a:xfrm>
            <a:custGeom>
              <a:avLst/>
              <a:gdLst/>
              <a:ahLst/>
              <a:cxnLst/>
              <a:rect l="l" t="t" r="r" b="b"/>
              <a:pathLst>
                <a:path w="4281" h="5572" extrusionOk="0">
                  <a:moveTo>
                    <a:pt x="2111" y="0"/>
                  </a:moveTo>
                  <a:cubicBezTo>
                    <a:pt x="1010" y="0"/>
                    <a:pt x="1" y="1130"/>
                    <a:pt x="214" y="2315"/>
                  </a:cubicBezTo>
                  <a:cubicBezTo>
                    <a:pt x="234" y="2426"/>
                    <a:pt x="314" y="2474"/>
                    <a:pt x="400" y="2474"/>
                  </a:cubicBezTo>
                  <a:cubicBezTo>
                    <a:pt x="513" y="2474"/>
                    <a:pt x="637" y="2390"/>
                    <a:pt x="646" y="2258"/>
                  </a:cubicBezTo>
                  <a:cubicBezTo>
                    <a:pt x="688" y="1632"/>
                    <a:pt x="1182" y="995"/>
                    <a:pt x="1838" y="985"/>
                  </a:cubicBezTo>
                  <a:cubicBezTo>
                    <a:pt x="1844" y="985"/>
                    <a:pt x="1851" y="985"/>
                    <a:pt x="1857" y="985"/>
                  </a:cubicBezTo>
                  <a:cubicBezTo>
                    <a:pt x="2624" y="985"/>
                    <a:pt x="2376" y="1705"/>
                    <a:pt x="2198" y="2194"/>
                  </a:cubicBezTo>
                  <a:cubicBezTo>
                    <a:pt x="1861" y="3105"/>
                    <a:pt x="1184" y="3800"/>
                    <a:pt x="817" y="4669"/>
                  </a:cubicBezTo>
                  <a:cubicBezTo>
                    <a:pt x="641" y="5085"/>
                    <a:pt x="881" y="5572"/>
                    <a:pt x="1328" y="5572"/>
                  </a:cubicBezTo>
                  <a:cubicBezTo>
                    <a:pt x="1381" y="5572"/>
                    <a:pt x="1437" y="5565"/>
                    <a:pt x="1496" y="5550"/>
                  </a:cubicBezTo>
                  <a:cubicBezTo>
                    <a:pt x="2274" y="5357"/>
                    <a:pt x="3075" y="5324"/>
                    <a:pt x="3876" y="5292"/>
                  </a:cubicBezTo>
                  <a:cubicBezTo>
                    <a:pt x="4280" y="5276"/>
                    <a:pt x="4280" y="4682"/>
                    <a:pt x="3876" y="4664"/>
                  </a:cubicBezTo>
                  <a:cubicBezTo>
                    <a:pt x="3423" y="4643"/>
                    <a:pt x="2972" y="4622"/>
                    <a:pt x="2523" y="4572"/>
                  </a:cubicBezTo>
                  <a:cubicBezTo>
                    <a:pt x="2868" y="4065"/>
                    <a:pt x="3129" y="3481"/>
                    <a:pt x="3338" y="2955"/>
                  </a:cubicBezTo>
                  <a:cubicBezTo>
                    <a:pt x="3666" y="2135"/>
                    <a:pt x="3958" y="1011"/>
                    <a:pt x="3145" y="371"/>
                  </a:cubicBezTo>
                  <a:cubicBezTo>
                    <a:pt x="2815" y="113"/>
                    <a:pt x="2459" y="0"/>
                    <a:pt x="2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2" name="Google Shape;1702;p50"/>
          <p:cNvGrpSpPr/>
          <p:nvPr/>
        </p:nvGrpSpPr>
        <p:grpSpPr>
          <a:xfrm>
            <a:off x="6484739" y="1893550"/>
            <a:ext cx="343514" cy="338535"/>
            <a:chOff x="6785413" y="3304232"/>
            <a:chExt cx="232875" cy="229500"/>
          </a:xfrm>
        </p:grpSpPr>
        <p:sp>
          <p:nvSpPr>
            <p:cNvPr id="1703" name="Google Shape;1703;p50"/>
            <p:cNvSpPr/>
            <p:nvPr/>
          </p:nvSpPr>
          <p:spPr>
            <a:xfrm>
              <a:off x="6785413" y="3304232"/>
              <a:ext cx="232875" cy="229500"/>
            </a:xfrm>
            <a:custGeom>
              <a:avLst/>
              <a:gdLst/>
              <a:ahLst/>
              <a:cxnLst/>
              <a:rect l="l" t="t" r="r" b="b"/>
              <a:pathLst>
                <a:path w="9315" h="9180" extrusionOk="0">
                  <a:moveTo>
                    <a:pt x="4682" y="356"/>
                  </a:moveTo>
                  <a:cubicBezTo>
                    <a:pt x="6856" y="356"/>
                    <a:pt x="8613" y="2059"/>
                    <a:pt x="8825" y="4217"/>
                  </a:cubicBezTo>
                  <a:cubicBezTo>
                    <a:pt x="9064" y="6630"/>
                    <a:pt x="7130" y="8654"/>
                    <a:pt x="4775" y="8861"/>
                  </a:cubicBezTo>
                  <a:cubicBezTo>
                    <a:pt x="4738" y="8865"/>
                    <a:pt x="4710" y="8881"/>
                    <a:pt x="4686" y="8900"/>
                  </a:cubicBezTo>
                  <a:cubicBezTo>
                    <a:pt x="2491" y="8581"/>
                    <a:pt x="467" y="7272"/>
                    <a:pt x="384" y="4825"/>
                  </a:cubicBezTo>
                  <a:cubicBezTo>
                    <a:pt x="304" y="2476"/>
                    <a:pt x="2125" y="481"/>
                    <a:pt x="4469" y="361"/>
                  </a:cubicBezTo>
                  <a:cubicBezTo>
                    <a:pt x="4540" y="358"/>
                    <a:pt x="4611" y="356"/>
                    <a:pt x="4682" y="356"/>
                  </a:cubicBezTo>
                  <a:close/>
                  <a:moveTo>
                    <a:pt x="4573" y="0"/>
                  </a:moveTo>
                  <a:cubicBezTo>
                    <a:pt x="4538" y="0"/>
                    <a:pt x="4503" y="0"/>
                    <a:pt x="4468" y="1"/>
                  </a:cubicBezTo>
                  <a:cubicBezTo>
                    <a:pt x="1929" y="54"/>
                    <a:pt x="0" y="2139"/>
                    <a:pt x="24" y="4660"/>
                  </a:cubicBezTo>
                  <a:cubicBezTo>
                    <a:pt x="43" y="6920"/>
                    <a:pt x="2020" y="9149"/>
                    <a:pt x="4339" y="9149"/>
                  </a:cubicBezTo>
                  <a:cubicBezTo>
                    <a:pt x="4445" y="9149"/>
                    <a:pt x="4552" y="9145"/>
                    <a:pt x="4660" y="9135"/>
                  </a:cubicBezTo>
                  <a:cubicBezTo>
                    <a:pt x="4683" y="9162"/>
                    <a:pt x="4717" y="9179"/>
                    <a:pt x="4761" y="9179"/>
                  </a:cubicBezTo>
                  <a:cubicBezTo>
                    <a:pt x="4766" y="9179"/>
                    <a:pt x="4770" y="9179"/>
                    <a:pt x="4775" y="9179"/>
                  </a:cubicBezTo>
                  <a:cubicBezTo>
                    <a:pt x="7229" y="9022"/>
                    <a:pt x="9315" y="7057"/>
                    <a:pt x="9233" y="4517"/>
                  </a:cubicBezTo>
                  <a:cubicBezTo>
                    <a:pt x="9154" y="1969"/>
                    <a:pt x="7091" y="0"/>
                    <a:pt x="4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50"/>
            <p:cNvSpPr/>
            <p:nvPr/>
          </p:nvSpPr>
          <p:spPr>
            <a:xfrm>
              <a:off x="6792988" y="3313107"/>
              <a:ext cx="219025" cy="213600"/>
            </a:xfrm>
            <a:custGeom>
              <a:avLst/>
              <a:gdLst/>
              <a:ahLst/>
              <a:cxnLst/>
              <a:rect l="l" t="t" r="r" b="b"/>
              <a:pathLst>
                <a:path w="8761" h="8544" extrusionOk="0">
                  <a:moveTo>
                    <a:pt x="3622" y="1423"/>
                  </a:moveTo>
                  <a:cubicBezTo>
                    <a:pt x="4204" y="1423"/>
                    <a:pt x="4745" y="1547"/>
                    <a:pt x="5371" y="1547"/>
                  </a:cubicBezTo>
                  <a:cubicBezTo>
                    <a:pt x="5632" y="1549"/>
                    <a:pt x="5777" y="1786"/>
                    <a:pt x="5733" y="2024"/>
                  </a:cubicBezTo>
                  <a:cubicBezTo>
                    <a:pt x="5627" y="2599"/>
                    <a:pt x="5391" y="3146"/>
                    <a:pt x="5098" y="3663"/>
                  </a:cubicBezTo>
                  <a:cubicBezTo>
                    <a:pt x="6306" y="3806"/>
                    <a:pt x="7370" y="4652"/>
                    <a:pt x="6844" y="6092"/>
                  </a:cubicBezTo>
                  <a:cubicBezTo>
                    <a:pt x="6537" y="6936"/>
                    <a:pt x="5768" y="7346"/>
                    <a:pt x="5000" y="7346"/>
                  </a:cubicBezTo>
                  <a:cubicBezTo>
                    <a:pt x="4156" y="7346"/>
                    <a:pt x="3313" y="6851"/>
                    <a:pt x="3085" y="5895"/>
                  </a:cubicBezTo>
                  <a:cubicBezTo>
                    <a:pt x="3028" y="5663"/>
                    <a:pt x="3231" y="5446"/>
                    <a:pt x="3439" y="5446"/>
                  </a:cubicBezTo>
                  <a:cubicBezTo>
                    <a:pt x="3519" y="5446"/>
                    <a:pt x="3600" y="5478"/>
                    <a:pt x="3667" y="5555"/>
                  </a:cubicBezTo>
                  <a:cubicBezTo>
                    <a:pt x="3995" y="5928"/>
                    <a:pt x="4661" y="6444"/>
                    <a:pt x="5199" y="6444"/>
                  </a:cubicBezTo>
                  <a:cubicBezTo>
                    <a:pt x="5528" y="6444"/>
                    <a:pt x="5810" y="6251"/>
                    <a:pt x="5938" y="5716"/>
                  </a:cubicBezTo>
                  <a:cubicBezTo>
                    <a:pt x="6115" y="4986"/>
                    <a:pt x="5686" y="4746"/>
                    <a:pt x="5168" y="4746"/>
                  </a:cubicBezTo>
                  <a:cubicBezTo>
                    <a:pt x="4808" y="4746"/>
                    <a:pt x="4407" y="4861"/>
                    <a:pt x="4135" y="5008"/>
                  </a:cubicBezTo>
                  <a:cubicBezTo>
                    <a:pt x="4027" y="5066"/>
                    <a:pt x="3920" y="5092"/>
                    <a:pt x="3820" y="5092"/>
                  </a:cubicBezTo>
                  <a:cubicBezTo>
                    <a:pt x="3318" y="5092"/>
                    <a:pt x="2966" y="4452"/>
                    <a:pt x="3367" y="4010"/>
                  </a:cubicBezTo>
                  <a:cubicBezTo>
                    <a:pt x="3932" y="3386"/>
                    <a:pt x="4357" y="2694"/>
                    <a:pt x="4837" y="2020"/>
                  </a:cubicBezTo>
                  <a:cubicBezTo>
                    <a:pt x="4435" y="1819"/>
                    <a:pt x="3911" y="1778"/>
                    <a:pt x="3441" y="1778"/>
                  </a:cubicBezTo>
                  <a:cubicBezTo>
                    <a:pt x="3265" y="1778"/>
                    <a:pt x="3097" y="1784"/>
                    <a:pt x="2946" y="1789"/>
                  </a:cubicBezTo>
                  <a:cubicBezTo>
                    <a:pt x="2945" y="1789"/>
                    <a:pt x="2943" y="1789"/>
                    <a:pt x="2942" y="1789"/>
                  </a:cubicBezTo>
                  <a:cubicBezTo>
                    <a:pt x="2780" y="1789"/>
                    <a:pt x="2744" y="1532"/>
                    <a:pt x="2906" y="1495"/>
                  </a:cubicBezTo>
                  <a:cubicBezTo>
                    <a:pt x="3157" y="1442"/>
                    <a:pt x="3393" y="1423"/>
                    <a:pt x="3622" y="1423"/>
                  </a:cubicBezTo>
                  <a:close/>
                  <a:moveTo>
                    <a:pt x="4379" y="1"/>
                  </a:moveTo>
                  <a:cubicBezTo>
                    <a:pt x="4308" y="1"/>
                    <a:pt x="4237" y="3"/>
                    <a:pt x="4166" y="6"/>
                  </a:cubicBezTo>
                  <a:cubicBezTo>
                    <a:pt x="1822" y="126"/>
                    <a:pt x="1" y="2120"/>
                    <a:pt x="81" y="4470"/>
                  </a:cubicBezTo>
                  <a:cubicBezTo>
                    <a:pt x="164" y="6917"/>
                    <a:pt x="2188" y="8226"/>
                    <a:pt x="4383" y="8544"/>
                  </a:cubicBezTo>
                  <a:cubicBezTo>
                    <a:pt x="4407" y="8526"/>
                    <a:pt x="4435" y="8510"/>
                    <a:pt x="4472" y="8506"/>
                  </a:cubicBezTo>
                  <a:cubicBezTo>
                    <a:pt x="6828" y="8299"/>
                    <a:pt x="8761" y="6275"/>
                    <a:pt x="8522" y="3862"/>
                  </a:cubicBezTo>
                  <a:cubicBezTo>
                    <a:pt x="8310" y="1704"/>
                    <a:pt x="6553" y="1"/>
                    <a:pt x="43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50"/>
            <p:cNvSpPr/>
            <p:nvPr/>
          </p:nvSpPr>
          <p:spPr>
            <a:xfrm>
              <a:off x="6861588" y="3348657"/>
              <a:ext cx="115650" cy="148100"/>
            </a:xfrm>
            <a:custGeom>
              <a:avLst/>
              <a:gdLst/>
              <a:ahLst/>
              <a:cxnLst/>
              <a:rect l="l" t="t" r="r" b="b"/>
              <a:pathLst>
                <a:path w="4626" h="5924" extrusionOk="0">
                  <a:moveTo>
                    <a:pt x="880" y="1"/>
                  </a:moveTo>
                  <a:cubicBezTo>
                    <a:pt x="650" y="1"/>
                    <a:pt x="413" y="20"/>
                    <a:pt x="162" y="73"/>
                  </a:cubicBezTo>
                  <a:cubicBezTo>
                    <a:pt x="1" y="109"/>
                    <a:pt x="36" y="366"/>
                    <a:pt x="197" y="366"/>
                  </a:cubicBezTo>
                  <a:cubicBezTo>
                    <a:pt x="199" y="366"/>
                    <a:pt x="200" y="366"/>
                    <a:pt x="202" y="366"/>
                  </a:cubicBezTo>
                  <a:cubicBezTo>
                    <a:pt x="351" y="361"/>
                    <a:pt x="517" y="356"/>
                    <a:pt x="690" y="356"/>
                  </a:cubicBezTo>
                  <a:cubicBezTo>
                    <a:pt x="1162" y="356"/>
                    <a:pt x="1690" y="396"/>
                    <a:pt x="2093" y="597"/>
                  </a:cubicBezTo>
                  <a:cubicBezTo>
                    <a:pt x="1613" y="1272"/>
                    <a:pt x="1188" y="1964"/>
                    <a:pt x="623" y="2588"/>
                  </a:cubicBezTo>
                  <a:cubicBezTo>
                    <a:pt x="223" y="3030"/>
                    <a:pt x="573" y="3669"/>
                    <a:pt x="1075" y="3669"/>
                  </a:cubicBezTo>
                  <a:cubicBezTo>
                    <a:pt x="1176" y="3669"/>
                    <a:pt x="1283" y="3643"/>
                    <a:pt x="1391" y="3585"/>
                  </a:cubicBezTo>
                  <a:cubicBezTo>
                    <a:pt x="1662" y="3438"/>
                    <a:pt x="2064" y="3323"/>
                    <a:pt x="2423" y="3323"/>
                  </a:cubicBezTo>
                  <a:cubicBezTo>
                    <a:pt x="2942" y="3323"/>
                    <a:pt x="3371" y="3563"/>
                    <a:pt x="3194" y="4294"/>
                  </a:cubicBezTo>
                  <a:cubicBezTo>
                    <a:pt x="3066" y="4829"/>
                    <a:pt x="2784" y="5021"/>
                    <a:pt x="2456" y="5021"/>
                  </a:cubicBezTo>
                  <a:cubicBezTo>
                    <a:pt x="1917" y="5021"/>
                    <a:pt x="1251" y="4505"/>
                    <a:pt x="923" y="4133"/>
                  </a:cubicBezTo>
                  <a:cubicBezTo>
                    <a:pt x="856" y="4056"/>
                    <a:pt x="775" y="4023"/>
                    <a:pt x="694" y="4023"/>
                  </a:cubicBezTo>
                  <a:cubicBezTo>
                    <a:pt x="487" y="4023"/>
                    <a:pt x="285" y="4241"/>
                    <a:pt x="341" y="4472"/>
                  </a:cubicBezTo>
                  <a:cubicBezTo>
                    <a:pt x="570" y="5429"/>
                    <a:pt x="1413" y="5924"/>
                    <a:pt x="2257" y="5924"/>
                  </a:cubicBezTo>
                  <a:cubicBezTo>
                    <a:pt x="3025" y="5924"/>
                    <a:pt x="3793" y="5514"/>
                    <a:pt x="4100" y="4670"/>
                  </a:cubicBezTo>
                  <a:cubicBezTo>
                    <a:pt x="4626" y="3229"/>
                    <a:pt x="3562" y="2384"/>
                    <a:pt x="2354" y="2241"/>
                  </a:cubicBezTo>
                  <a:cubicBezTo>
                    <a:pt x="2647" y="1724"/>
                    <a:pt x="2883" y="1177"/>
                    <a:pt x="2989" y="602"/>
                  </a:cubicBezTo>
                  <a:cubicBezTo>
                    <a:pt x="3033" y="364"/>
                    <a:pt x="2888" y="126"/>
                    <a:pt x="2627" y="124"/>
                  </a:cubicBezTo>
                  <a:cubicBezTo>
                    <a:pt x="2001" y="124"/>
                    <a:pt x="1462" y="1"/>
                    <a:pt x="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6" name="Google Shape;1706;p50"/>
          <p:cNvGrpSpPr/>
          <p:nvPr/>
        </p:nvGrpSpPr>
        <p:grpSpPr>
          <a:xfrm>
            <a:off x="713225" y="3078916"/>
            <a:ext cx="589855" cy="569623"/>
            <a:chOff x="6432538" y="1467689"/>
            <a:chExt cx="666729" cy="815612"/>
          </a:xfrm>
        </p:grpSpPr>
        <p:sp>
          <p:nvSpPr>
            <p:cNvPr id="1707" name="Google Shape;1707;p50"/>
            <p:cNvSpPr/>
            <p:nvPr/>
          </p:nvSpPr>
          <p:spPr>
            <a:xfrm>
              <a:off x="6432538" y="1467689"/>
              <a:ext cx="666729" cy="815612"/>
            </a:xfrm>
            <a:custGeom>
              <a:avLst/>
              <a:gdLst/>
              <a:ahLst/>
              <a:cxnLst/>
              <a:rect l="l" t="t" r="r" b="b"/>
              <a:pathLst>
                <a:path w="36699" h="44894" extrusionOk="0">
                  <a:moveTo>
                    <a:pt x="17686" y="560"/>
                  </a:moveTo>
                  <a:cubicBezTo>
                    <a:pt x="17886" y="560"/>
                    <a:pt x="18087" y="560"/>
                    <a:pt x="18288" y="561"/>
                  </a:cubicBezTo>
                  <a:cubicBezTo>
                    <a:pt x="23568" y="570"/>
                    <a:pt x="28855" y="574"/>
                    <a:pt x="34136" y="658"/>
                  </a:cubicBezTo>
                  <a:cubicBezTo>
                    <a:pt x="34102" y="690"/>
                    <a:pt x="34078" y="736"/>
                    <a:pt x="34078" y="796"/>
                  </a:cubicBezTo>
                  <a:cubicBezTo>
                    <a:pt x="34134" y="7587"/>
                    <a:pt x="34173" y="14377"/>
                    <a:pt x="34219" y="21168"/>
                  </a:cubicBezTo>
                  <a:cubicBezTo>
                    <a:pt x="34265" y="27886"/>
                    <a:pt x="34120" y="34640"/>
                    <a:pt x="34414" y="41352"/>
                  </a:cubicBezTo>
                  <a:cubicBezTo>
                    <a:pt x="29042" y="38477"/>
                    <a:pt x="23728" y="35443"/>
                    <a:pt x="18266" y="32751"/>
                  </a:cubicBezTo>
                  <a:cubicBezTo>
                    <a:pt x="18245" y="32741"/>
                    <a:pt x="18224" y="32737"/>
                    <a:pt x="18204" y="32737"/>
                  </a:cubicBezTo>
                  <a:cubicBezTo>
                    <a:pt x="18112" y="32737"/>
                    <a:pt x="18044" y="32836"/>
                    <a:pt x="18075" y="32916"/>
                  </a:cubicBezTo>
                  <a:cubicBezTo>
                    <a:pt x="18050" y="32916"/>
                    <a:pt x="18024" y="32922"/>
                    <a:pt x="17999" y="32934"/>
                  </a:cubicBezTo>
                  <a:cubicBezTo>
                    <a:pt x="12920" y="35330"/>
                    <a:pt x="7757" y="37561"/>
                    <a:pt x="2651" y="39902"/>
                  </a:cubicBezTo>
                  <a:cubicBezTo>
                    <a:pt x="2659" y="26815"/>
                    <a:pt x="2661" y="13710"/>
                    <a:pt x="2405" y="628"/>
                  </a:cubicBezTo>
                  <a:lnTo>
                    <a:pt x="2405" y="628"/>
                  </a:lnTo>
                  <a:cubicBezTo>
                    <a:pt x="3243" y="635"/>
                    <a:pt x="4082" y="638"/>
                    <a:pt x="4921" y="638"/>
                  </a:cubicBezTo>
                  <a:cubicBezTo>
                    <a:pt x="9176" y="638"/>
                    <a:pt x="13433" y="560"/>
                    <a:pt x="17686" y="560"/>
                  </a:cubicBezTo>
                  <a:close/>
                  <a:moveTo>
                    <a:pt x="546" y="604"/>
                  </a:moveTo>
                  <a:lnTo>
                    <a:pt x="546" y="604"/>
                  </a:lnTo>
                  <a:cubicBezTo>
                    <a:pt x="1098" y="614"/>
                    <a:pt x="1649" y="620"/>
                    <a:pt x="2204" y="625"/>
                  </a:cubicBezTo>
                  <a:cubicBezTo>
                    <a:pt x="2051" y="13828"/>
                    <a:pt x="2218" y="27051"/>
                    <a:pt x="2331" y="40255"/>
                  </a:cubicBezTo>
                  <a:cubicBezTo>
                    <a:pt x="2331" y="40371"/>
                    <a:pt x="2433" y="40429"/>
                    <a:pt x="2535" y="40429"/>
                  </a:cubicBezTo>
                  <a:cubicBezTo>
                    <a:pt x="2637" y="40429"/>
                    <a:pt x="2739" y="40371"/>
                    <a:pt x="2739" y="40255"/>
                  </a:cubicBezTo>
                  <a:lnTo>
                    <a:pt x="2739" y="40219"/>
                  </a:lnTo>
                  <a:cubicBezTo>
                    <a:pt x="7819" y="38034"/>
                    <a:pt x="13055" y="35612"/>
                    <a:pt x="18202" y="33236"/>
                  </a:cubicBezTo>
                  <a:cubicBezTo>
                    <a:pt x="18282" y="33199"/>
                    <a:pt x="18300" y="33131"/>
                    <a:pt x="18276" y="33065"/>
                  </a:cubicBezTo>
                  <a:lnTo>
                    <a:pt x="18276" y="33065"/>
                  </a:lnTo>
                  <a:cubicBezTo>
                    <a:pt x="23499" y="36088"/>
                    <a:pt x="28915" y="38810"/>
                    <a:pt x="34233" y="41662"/>
                  </a:cubicBezTo>
                  <a:cubicBezTo>
                    <a:pt x="34262" y="41677"/>
                    <a:pt x="34290" y="41684"/>
                    <a:pt x="34317" y="41684"/>
                  </a:cubicBezTo>
                  <a:cubicBezTo>
                    <a:pt x="34372" y="41684"/>
                    <a:pt x="34420" y="41656"/>
                    <a:pt x="34452" y="41615"/>
                  </a:cubicBezTo>
                  <a:cubicBezTo>
                    <a:pt x="34474" y="41635"/>
                    <a:pt x="34504" y="41646"/>
                    <a:pt x="34533" y="41646"/>
                  </a:cubicBezTo>
                  <a:cubicBezTo>
                    <a:pt x="34586" y="41646"/>
                    <a:pt x="34638" y="41611"/>
                    <a:pt x="34639" y="41539"/>
                  </a:cubicBezTo>
                  <a:cubicBezTo>
                    <a:pt x="34859" y="34765"/>
                    <a:pt x="34625" y="27949"/>
                    <a:pt x="34587" y="21168"/>
                  </a:cubicBezTo>
                  <a:cubicBezTo>
                    <a:pt x="34549" y="14377"/>
                    <a:pt x="34501" y="7587"/>
                    <a:pt x="34473" y="796"/>
                  </a:cubicBezTo>
                  <a:cubicBezTo>
                    <a:pt x="34473" y="738"/>
                    <a:pt x="34450" y="694"/>
                    <a:pt x="34418" y="662"/>
                  </a:cubicBezTo>
                  <a:lnTo>
                    <a:pt x="34418" y="662"/>
                  </a:lnTo>
                  <a:cubicBezTo>
                    <a:pt x="34919" y="672"/>
                    <a:pt x="35420" y="676"/>
                    <a:pt x="35921" y="686"/>
                  </a:cubicBezTo>
                  <a:cubicBezTo>
                    <a:pt x="36101" y="7863"/>
                    <a:pt x="36223" y="15047"/>
                    <a:pt x="36152" y="22228"/>
                  </a:cubicBezTo>
                  <a:cubicBezTo>
                    <a:pt x="36117" y="25763"/>
                    <a:pt x="36115" y="29298"/>
                    <a:pt x="36106" y="32835"/>
                  </a:cubicBezTo>
                  <a:cubicBezTo>
                    <a:pt x="36094" y="36443"/>
                    <a:pt x="35867" y="40135"/>
                    <a:pt x="36150" y="43738"/>
                  </a:cubicBezTo>
                  <a:cubicBezTo>
                    <a:pt x="36140" y="43751"/>
                    <a:pt x="36130" y="43762"/>
                    <a:pt x="36124" y="43779"/>
                  </a:cubicBezTo>
                  <a:cubicBezTo>
                    <a:pt x="36076" y="43897"/>
                    <a:pt x="36112" y="44032"/>
                    <a:pt x="36112" y="44157"/>
                  </a:cubicBezTo>
                  <a:cubicBezTo>
                    <a:pt x="36112" y="44259"/>
                    <a:pt x="36100" y="44358"/>
                    <a:pt x="36086" y="44455"/>
                  </a:cubicBezTo>
                  <a:cubicBezTo>
                    <a:pt x="32889" y="42948"/>
                    <a:pt x="29694" y="41433"/>
                    <a:pt x="26523" y="39867"/>
                  </a:cubicBezTo>
                  <a:cubicBezTo>
                    <a:pt x="24970" y="39101"/>
                    <a:pt x="23418" y="38322"/>
                    <a:pt x="21871" y="37538"/>
                  </a:cubicBezTo>
                  <a:cubicBezTo>
                    <a:pt x="20688" y="36938"/>
                    <a:pt x="19354" y="36037"/>
                    <a:pt x="17996" y="35966"/>
                  </a:cubicBezTo>
                  <a:cubicBezTo>
                    <a:pt x="17994" y="35966"/>
                    <a:pt x="17991" y="35965"/>
                    <a:pt x="17988" y="35965"/>
                  </a:cubicBezTo>
                  <a:cubicBezTo>
                    <a:pt x="17960" y="35965"/>
                    <a:pt x="17937" y="35981"/>
                    <a:pt x="17922" y="36000"/>
                  </a:cubicBezTo>
                  <a:cubicBezTo>
                    <a:pt x="17900" y="35993"/>
                    <a:pt x="17877" y="35989"/>
                    <a:pt x="17853" y="35989"/>
                  </a:cubicBezTo>
                  <a:cubicBezTo>
                    <a:pt x="17819" y="35989"/>
                    <a:pt x="17784" y="35997"/>
                    <a:pt x="17749" y="36016"/>
                  </a:cubicBezTo>
                  <a:cubicBezTo>
                    <a:pt x="12085" y="38857"/>
                    <a:pt x="6228" y="41094"/>
                    <a:pt x="382" y="43507"/>
                  </a:cubicBezTo>
                  <a:lnTo>
                    <a:pt x="379" y="43507"/>
                  </a:lnTo>
                  <a:cubicBezTo>
                    <a:pt x="569" y="39990"/>
                    <a:pt x="476" y="36437"/>
                    <a:pt x="486" y="32916"/>
                  </a:cubicBezTo>
                  <a:cubicBezTo>
                    <a:pt x="494" y="29330"/>
                    <a:pt x="490" y="25743"/>
                    <a:pt x="508" y="22160"/>
                  </a:cubicBezTo>
                  <a:cubicBezTo>
                    <a:pt x="546" y="14989"/>
                    <a:pt x="544" y="7817"/>
                    <a:pt x="553" y="648"/>
                  </a:cubicBezTo>
                  <a:cubicBezTo>
                    <a:pt x="553" y="632"/>
                    <a:pt x="548" y="620"/>
                    <a:pt x="546" y="604"/>
                  </a:cubicBezTo>
                  <a:close/>
                  <a:moveTo>
                    <a:pt x="13410" y="1"/>
                  </a:moveTo>
                  <a:cubicBezTo>
                    <a:pt x="9078" y="1"/>
                    <a:pt x="4748" y="72"/>
                    <a:pt x="428" y="271"/>
                  </a:cubicBezTo>
                  <a:cubicBezTo>
                    <a:pt x="315" y="279"/>
                    <a:pt x="262" y="370"/>
                    <a:pt x="271" y="459"/>
                  </a:cubicBezTo>
                  <a:cubicBezTo>
                    <a:pt x="195" y="482"/>
                    <a:pt x="134" y="545"/>
                    <a:pt x="134" y="648"/>
                  </a:cubicBezTo>
                  <a:cubicBezTo>
                    <a:pt x="126" y="7817"/>
                    <a:pt x="102" y="14989"/>
                    <a:pt x="118" y="22160"/>
                  </a:cubicBezTo>
                  <a:cubicBezTo>
                    <a:pt x="128" y="25668"/>
                    <a:pt x="114" y="29177"/>
                    <a:pt x="112" y="32686"/>
                  </a:cubicBezTo>
                  <a:cubicBezTo>
                    <a:pt x="112" y="36340"/>
                    <a:pt x="1" y="40024"/>
                    <a:pt x="198" y="43670"/>
                  </a:cubicBezTo>
                  <a:cubicBezTo>
                    <a:pt x="199" y="43727"/>
                    <a:pt x="243" y="43755"/>
                    <a:pt x="286" y="43755"/>
                  </a:cubicBezTo>
                  <a:cubicBezTo>
                    <a:pt x="292" y="43755"/>
                    <a:pt x="298" y="43755"/>
                    <a:pt x="303" y="43754"/>
                  </a:cubicBezTo>
                  <a:cubicBezTo>
                    <a:pt x="326" y="43789"/>
                    <a:pt x="364" y="43814"/>
                    <a:pt x="414" y="43814"/>
                  </a:cubicBezTo>
                  <a:cubicBezTo>
                    <a:pt x="429" y="43814"/>
                    <a:pt x="446" y="43812"/>
                    <a:pt x="465" y="43806"/>
                  </a:cubicBezTo>
                  <a:cubicBezTo>
                    <a:pt x="6496" y="41994"/>
                    <a:pt x="12367" y="39233"/>
                    <a:pt x="17988" y="36425"/>
                  </a:cubicBezTo>
                  <a:cubicBezTo>
                    <a:pt x="18073" y="36383"/>
                    <a:pt x="18105" y="36312"/>
                    <a:pt x="18105" y="36242"/>
                  </a:cubicBezTo>
                  <a:cubicBezTo>
                    <a:pt x="19387" y="36914"/>
                    <a:pt x="20756" y="37464"/>
                    <a:pt x="22049" y="38129"/>
                  </a:cubicBezTo>
                  <a:cubicBezTo>
                    <a:pt x="23591" y="38921"/>
                    <a:pt x="25141" y="39702"/>
                    <a:pt x="26692" y="40472"/>
                  </a:cubicBezTo>
                  <a:cubicBezTo>
                    <a:pt x="29733" y="41980"/>
                    <a:pt x="32788" y="43458"/>
                    <a:pt x="35873" y="44871"/>
                  </a:cubicBezTo>
                  <a:cubicBezTo>
                    <a:pt x="35908" y="44886"/>
                    <a:pt x="35942" y="44893"/>
                    <a:pt x="35974" y="44893"/>
                  </a:cubicBezTo>
                  <a:cubicBezTo>
                    <a:pt x="36077" y="44893"/>
                    <a:pt x="36162" y="44825"/>
                    <a:pt x="36203" y="44740"/>
                  </a:cubicBezTo>
                  <a:cubicBezTo>
                    <a:pt x="36215" y="44743"/>
                    <a:pt x="36226" y="44744"/>
                    <a:pt x="36238" y="44744"/>
                  </a:cubicBezTo>
                  <a:cubicBezTo>
                    <a:pt x="36279" y="44744"/>
                    <a:pt x="36318" y="44724"/>
                    <a:pt x="36344" y="44668"/>
                  </a:cubicBezTo>
                  <a:cubicBezTo>
                    <a:pt x="36416" y="44523"/>
                    <a:pt x="36454" y="44370"/>
                    <a:pt x="36480" y="44208"/>
                  </a:cubicBezTo>
                  <a:cubicBezTo>
                    <a:pt x="36503" y="44052"/>
                    <a:pt x="36533" y="43875"/>
                    <a:pt x="36442" y="43738"/>
                  </a:cubicBezTo>
                  <a:cubicBezTo>
                    <a:pt x="36432" y="43720"/>
                    <a:pt x="36420" y="43707"/>
                    <a:pt x="36408" y="43698"/>
                  </a:cubicBezTo>
                  <a:cubicBezTo>
                    <a:pt x="36699" y="40187"/>
                    <a:pt x="36503" y="36586"/>
                    <a:pt x="36514" y="33065"/>
                  </a:cubicBezTo>
                  <a:cubicBezTo>
                    <a:pt x="36526" y="29452"/>
                    <a:pt x="36555" y="25838"/>
                    <a:pt x="36535" y="22228"/>
                  </a:cubicBezTo>
                  <a:cubicBezTo>
                    <a:pt x="36493" y="15033"/>
                    <a:pt x="36676" y="7841"/>
                    <a:pt x="36414" y="648"/>
                  </a:cubicBezTo>
                  <a:cubicBezTo>
                    <a:pt x="36410" y="541"/>
                    <a:pt x="36350" y="475"/>
                    <a:pt x="36277" y="438"/>
                  </a:cubicBezTo>
                  <a:cubicBezTo>
                    <a:pt x="36251" y="392"/>
                    <a:pt x="36207" y="354"/>
                    <a:pt x="36138" y="354"/>
                  </a:cubicBezTo>
                  <a:cubicBezTo>
                    <a:pt x="28579" y="219"/>
                    <a:pt x="20990" y="1"/>
                    <a:pt x="13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50"/>
            <p:cNvSpPr/>
            <p:nvPr/>
          </p:nvSpPr>
          <p:spPr>
            <a:xfrm>
              <a:off x="6439441" y="1478661"/>
              <a:ext cx="651196" cy="796681"/>
            </a:xfrm>
            <a:custGeom>
              <a:avLst/>
              <a:gdLst/>
              <a:ahLst/>
              <a:cxnLst/>
              <a:rect l="l" t="t" r="r" b="b"/>
              <a:pathLst>
                <a:path w="35844" h="43852" extrusionOk="0">
                  <a:moveTo>
                    <a:pt x="166" y="0"/>
                  </a:moveTo>
                  <a:cubicBezTo>
                    <a:pt x="169" y="16"/>
                    <a:pt x="173" y="28"/>
                    <a:pt x="173" y="44"/>
                  </a:cubicBezTo>
                  <a:cubicBezTo>
                    <a:pt x="164" y="7213"/>
                    <a:pt x="166" y="14385"/>
                    <a:pt x="129" y="21556"/>
                  </a:cubicBezTo>
                  <a:cubicBezTo>
                    <a:pt x="111" y="25140"/>
                    <a:pt x="116" y="28726"/>
                    <a:pt x="106" y="32312"/>
                  </a:cubicBezTo>
                  <a:cubicBezTo>
                    <a:pt x="97" y="35833"/>
                    <a:pt x="189" y="39386"/>
                    <a:pt x="0" y="42903"/>
                  </a:cubicBezTo>
                  <a:lnTo>
                    <a:pt x="2" y="42903"/>
                  </a:lnTo>
                  <a:cubicBezTo>
                    <a:pt x="5848" y="40490"/>
                    <a:pt x="11706" y="38253"/>
                    <a:pt x="17369" y="35412"/>
                  </a:cubicBezTo>
                  <a:cubicBezTo>
                    <a:pt x="17405" y="35393"/>
                    <a:pt x="17440" y="35385"/>
                    <a:pt x="17474" y="35385"/>
                  </a:cubicBezTo>
                  <a:cubicBezTo>
                    <a:pt x="17498" y="35385"/>
                    <a:pt x="17521" y="35389"/>
                    <a:pt x="17544" y="35396"/>
                  </a:cubicBezTo>
                  <a:cubicBezTo>
                    <a:pt x="17559" y="35377"/>
                    <a:pt x="17581" y="35362"/>
                    <a:pt x="17611" y="35362"/>
                  </a:cubicBezTo>
                  <a:cubicBezTo>
                    <a:pt x="17613" y="35362"/>
                    <a:pt x="17615" y="35362"/>
                    <a:pt x="17617" y="35362"/>
                  </a:cubicBezTo>
                  <a:cubicBezTo>
                    <a:pt x="18975" y="35433"/>
                    <a:pt x="20309" y="36334"/>
                    <a:pt x="21491" y="36934"/>
                  </a:cubicBezTo>
                  <a:cubicBezTo>
                    <a:pt x="23039" y="37720"/>
                    <a:pt x="24590" y="38497"/>
                    <a:pt x="26144" y="39263"/>
                  </a:cubicBezTo>
                  <a:cubicBezTo>
                    <a:pt x="29314" y="40829"/>
                    <a:pt x="32509" y="42344"/>
                    <a:pt x="35708" y="43851"/>
                  </a:cubicBezTo>
                  <a:cubicBezTo>
                    <a:pt x="35721" y="43754"/>
                    <a:pt x="35733" y="43655"/>
                    <a:pt x="35733" y="43553"/>
                  </a:cubicBezTo>
                  <a:cubicBezTo>
                    <a:pt x="35733" y="43428"/>
                    <a:pt x="35696" y="43293"/>
                    <a:pt x="35744" y="43175"/>
                  </a:cubicBezTo>
                  <a:cubicBezTo>
                    <a:pt x="35751" y="43159"/>
                    <a:pt x="35760" y="43147"/>
                    <a:pt x="35770" y="43134"/>
                  </a:cubicBezTo>
                  <a:cubicBezTo>
                    <a:pt x="35487" y="39531"/>
                    <a:pt x="35714" y="35839"/>
                    <a:pt x="35726" y="32231"/>
                  </a:cubicBezTo>
                  <a:cubicBezTo>
                    <a:pt x="35734" y="28694"/>
                    <a:pt x="35737" y="25159"/>
                    <a:pt x="35772" y="21624"/>
                  </a:cubicBezTo>
                  <a:cubicBezTo>
                    <a:pt x="35843" y="14443"/>
                    <a:pt x="35721" y="7259"/>
                    <a:pt x="35541" y="82"/>
                  </a:cubicBezTo>
                  <a:cubicBezTo>
                    <a:pt x="35040" y="72"/>
                    <a:pt x="34539" y="68"/>
                    <a:pt x="34038" y="58"/>
                  </a:cubicBezTo>
                  <a:lnTo>
                    <a:pt x="34038" y="58"/>
                  </a:lnTo>
                  <a:cubicBezTo>
                    <a:pt x="34071" y="90"/>
                    <a:pt x="34093" y="134"/>
                    <a:pt x="34093" y="192"/>
                  </a:cubicBezTo>
                  <a:cubicBezTo>
                    <a:pt x="34121" y="6983"/>
                    <a:pt x="34169" y="13773"/>
                    <a:pt x="34207" y="20564"/>
                  </a:cubicBezTo>
                  <a:cubicBezTo>
                    <a:pt x="34246" y="27344"/>
                    <a:pt x="34479" y="34161"/>
                    <a:pt x="34260" y="40935"/>
                  </a:cubicBezTo>
                  <a:cubicBezTo>
                    <a:pt x="34259" y="41007"/>
                    <a:pt x="34206" y="41042"/>
                    <a:pt x="34153" y="41042"/>
                  </a:cubicBezTo>
                  <a:cubicBezTo>
                    <a:pt x="34124" y="41042"/>
                    <a:pt x="34095" y="41032"/>
                    <a:pt x="34073" y="41012"/>
                  </a:cubicBezTo>
                  <a:cubicBezTo>
                    <a:pt x="34040" y="41052"/>
                    <a:pt x="33992" y="41080"/>
                    <a:pt x="33937" y="41080"/>
                  </a:cubicBezTo>
                  <a:cubicBezTo>
                    <a:pt x="33910" y="41080"/>
                    <a:pt x="33882" y="41073"/>
                    <a:pt x="33853" y="41058"/>
                  </a:cubicBezTo>
                  <a:cubicBezTo>
                    <a:pt x="28536" y="38207"/>
                    <a:pt x="23119" y="35484"/>
                    <a:pt x="17896" y="32461"/>
                  </a:cubicBezTo>
                  <a:lnTo>
                    <a:pt x="17896" y="32461"/>
                  </a:lnTo>
                  <a:cubicBezTo>
                    <a:pt x="17920" y="32527"/>
                    <a:pt x="17904" y="32595"/>
                    <a:pt x="17822" y="32632"/>
                  </a:cubicBezTo>
                  <a:cubicBezTo>
                    <a:pt x="12676" y="35008"/>
                    <a:pt x="7440" y="37430"/>
                    <a:pt x="2360" y="39615"/>
                  </a:cubicBezTo>
                  <a:lnTo>
                    <a:pt x="2360" y="39652"/>
                  </a:lnTo>
                  <a:cubicBezTo>
                    <a:pt x="2360" y="39767"/>
                    <a:pt x="2258" y="39825"/>
                    <a:pt x="2155" y="39825"/>
                  </a:cubicBezTo>
                  <a:cubicBezTo>
                    <a:pt x="2053" y="39825"/>
                    <a:pt x="1951" y="39767"/>
                    <a:pt x="1951" y="39652"/>
                  </a:cubicBezTo>
                  <a:cubicBezTo>
                    <a:pt x="1838" y="26447"/>
                    <a:pt x="1672" y="13224"/>
                    <a:pt x="1824" y="21"/>
                  </a:cubicBezTo>
                  <a:cubicBezTo>
                    <a:pt x="1270" y="16"/>
                    <a:pt x="718" y="10"/>
                    <a:pt x="1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50"/>
            <p:cNvSpPr/>
            <p:nvPr/>
          </p:nvSpPr>
          <p:spPr>
            <a:xfrm>
              <a:off x="6476210" y="1477862"/>
              <a:ext cx="581542" cy="741107"/>
            </a:xfrm>
            <a:custGeom>
              <a:avLst/>
              <a:gdLst/>
              <a:ahLst/>
              <a:cxnLst/>
              <a:rect l="l" t="t" r="r" b="b"/>
              <a:pathLst>
                <a:path w="32010" h="40793" extrusionOk="0">
                  <a:moveTo>
                    <a:pt x="15282" y="0"/>
                  </a:moveTo>
                  <a:cubicBezTo>
                    <a:pt x="11029" y="0"/>
                    <a:pt x="6772" y="78"/>
                    <a:pt x="2517" y="78"/>
                  </a:cubicBezTo>
                  <a:cubicBezTo>
                    <a:pt x="1678" y="78"/>
                    <a:pt x="839" y="75"/>
                    <a:pt x="1" y="68"/>
                  </a:cubicBezTo>
                  <a:lnTo>
                    <a:pt x="1" y="68"/>
                  </a:lnTo>
                  <a:cubicBezTo>
                    <a:pt x="257" y="13150"/>
                    <a:pt x="255" y="26255"/>
                    <a:pt x="247" y="39342"/>
                  </a:cubicBezTo>
                  <a:cubicBezTo>
                    <a:pt x="5353" y="37001"/>
                    <a:pt x="10516" y="34770"/>
                    <a:pt x="15595" y="32374"/>
                  </a:cubicBezTo>
                  <a:cubicBezTo>
                    <a:pt x="15621" y="32362"/>
                    <a:pt x="15646" y="32356"/>
                    <a:pt x="15671" y="32356"/>
                  </a:cubicBezTo>
                  <a:cubicBezTo>
                    <a:pt x="15640" y="32276"/>
                    <a:pt x="15708" y="32177"/>
                    <a:pt x="15800" y="32177"/>
                  </a:cubicBezTo>
                  <a:cubicBezTo>
                    <a:pt x="15820" y="32177"/>
                    <a:pt x="15841" y="32181"/>
                    <a:pt x="15862" y="32191"/>
                  </a:cubicBezTo>
                  <a:cubicBezTo>
                    <a:pt x="21324" y="34883"/>
                    <a:pt x="26638" y="37917"/>
                    <a:pt x="32010" y="40792"/>
                  </a:cubicBezTo>
                  <a:cubicBezTo>
                    <a:pt x="31716" y="34080"/>
                    <a:pt x="31861" y="27326"/>
                    <a:pt x="31815" y="20608"/>
                  </a:cubicBezTo>
                  <a:cubicBezTo>
                    <a:pt x="31769" y="13817"/>
                    <a:pt x="31730" y="7027"/>
                    <a:pt x="31674" y="236"/>
                  </a:cubicBezTo>
                  <a:cubicBezTo>
                    <a:pt x="31674" y="176"/>
                    <a:pt x="31698" y="130"/>
                    <a:pt x="31732" y="98"/>
                  </a:cubicBezTo>
                  <a:cubicBezTo>
                    <a:pt x="26451" y="14"/>
                    <a:pt x="21164" y="10"/>
                    <a:pt x="15884" y="1"/>
                  </a:cubicBezTo>
                  <a:cubicBezTo>
                    <a:pt x="15683" y="0"/>
                    <a:pt x="15482" y="0"/>
                    <a:pt x="15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0" name="Google Shape;1710;p50"/>
          <p:cNvSpPr txBox="1"/>
          <p:nvPr/>
        </p:nvSpPr>
        <p:spPr>
          <a:xfrm>
            <a:off x="1275911" y="3200745"/>
            <a:ext cx="1668476" cy="124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Kearah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mana</a:t>
            </a:r>
            <a:r>
              <a:rPr lang="en-US" sz="1800" dirty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bimbingan</a:t>
            </a:r>
            <a:r>
              <a:rPr lang="en-US" sz="1800" dirty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ditujukan</a:t>
            </a:r>
            <a:r>
              <a:rPr lang="en-US" sz="1800" dirty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(</a:t>
            </a:r>
            <a:r>
              <a:rPr lang="en-US" sz="1800" dirty="0" err="1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tujuan</a:t>
            </a:r>
            <a:r>
              <a:rPr lang="en-US" sz="1800" dirty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pendidikan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)</a:t>
            </a:r>
            <a:endParaRPr sz="1800" dirty="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711" name="Google Shape;1711;p50"/>
          <p:cNvSpPr txBox="1"/>
          <p:nvPr/>
        </p:nvSpPr>
        <p:spPr>
          <a:xfrm>
            <a:off x="1308993" y="3823843"/>
            <a:ext cx="1545300" cy="2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712" name="Google Shape;1712;p50"/>
          <p:cNvGrpSpPr/>
          <p:nvPr/>
        </p:nvGrpSpPr>
        <p:grpSpPr>
          <a:xfrm rot="-9920946" flipH="1">
            <a:off x="2829297" y="3199134"/>
            <a:ext cx="412738" cy="329211"/>
            <a:chOff x="5222975" y="2300200"/>
            <a:chExt cx="199300" cy="154950"/>
          </a:xfrm>
        </p:grpSpPr>
        <p:sp>
          <p:nvSpPr>
            <p:cNvPr id="1713" name="Google Shape;1713;p50"/>
            <p:cNvSpPr/>
            <p:nvPr/>
          </p:nvSpPr>
          <p:spPr>
            <a:xfrm>
              <a:off x="5222975" y="2300200"/>
              <a:ext cx="199300" cy="154950"/>
            </a:xfrm>
            <a:custGeom>
              <a:avLst/>
              <a:gdLst/>
              <a:ahLst/>
              <a:cxnLst/>
              <a:rect l="l" t="t" r="r" b="b"/>
              <a:pathLst>
                <a:path w="7972" h="6198" extrusionOk="0">
                  <a:moveTo>
                    <a:pt x="1662" y="242"/>
                  </a:moveTo>
                  <a:cubicBezTo>
                    <a:pt x="2052" y="242"/>
                    <a:pt x="2447" y="284"/>
                    <a:pt x="2768" y="365"/>
                  </a:cubicBezTo>
                  <a:cubicBezTo>
                    <a:pt x="2911" y="401"/>
                    <a:pt x="3067" y="425"/>
                    <a:pt x="3149" y="425"/>
                  </a:cubicBezTo>
                  <a:cubicBezTo>
                    <a:pt x="3166" y="425"/>
                    <a:pt x="3180" y="424"/>
                    <a:pt x="3190" y="421"/>
                  </a:cubicBezTo>
                  <a:cubicBezTo>
                    <a:pt x="3206" y="417"/>
                    <a:pt x="3223" y="416"/>
                    <a:pt x="3238" y="416"/>
                  </a:cubicBezTo>
                  <a:cubicBezTo>
                    <a:pt x="3275" y="416"/>
                    <a:pt x="3304" y="427"/>
                    <a:pt x="3310" y="446"/>
                  </a:cubicBezTo>
                  <a:cubicBezTo>
                    <a:pt x="3318" y="473"/>
                    <a:pt x="3441" y="521"/>
                    <a:pt x="3580" y="551"/>
                  </a:cubicBezTo>
                  <a:cubicBezTo>
                    <a:pt x="4180" y="683"/>
                    <a:pt x="5350" y="1415"/>
                    <a:pt x="5824" y="1956"/>
                  </a:cubicBezTo>
                  <a:cubicBezTo>
                    <a:pt x="6048" y="2209"/>
                    <a:pt x="6591" y="2975"/>
                    <a:pt x="6626" y="3083"/>
                  </a:cubicBezTo>
                  <a:cubicBezTo>
                    <a:pt x="6644" y="3143"/>
                    <a:pt x="6730" y="3208"/>
                    <a:pt x="6775" y="3208"/>
                  </a:cubicBezTo>
                  <a:cubicBezTo>
                    <a:pt x="6786" y="3208"/>
                    <a:pt x="6794" y="3205"/>
                    <a:pt x="6799" y="3196"/>
                  </a:cubicBezTo>
                  <a:cubicBezTo>
                    <a:pt x="6832" y="3133"/>
                    <a:pt x="7589" y="2681"/>
                    <a:pt x="7656" y="2681"/>
                  </a:cubicBezTo>
                  <a:cubicBezTo>
                    <a:pt x="7659" y="2681"/>
                    <a:pt x="7661" y="2682"/>
                    <a:pt x="7661" y="2684"/>
                  </a:cubicBezTo>
                  <a:cubicBezTo>
                    <a:pt x="7658" y="2716"/>
                    <a:pt x="7638" y="2920"/>
                    <a:pt x="7618" y="3137"/>
                  </a:cubicBezTo>
                  <a:cubicBezTo>
                    <a:pt x="7597" y="3355"/>
                    <a:pt x="7592" y="3572"/>
                    <a:pt x="7607" y="3621"/>
                  </a:cubicBezTo>
                  <a:cubicBezTo>
                    <a:pt x="7623" y="3669"/>
                    <a:pt x="7621" y="3831"/>
                    <a:pt x="7603" y="3984"/>
                  </a:cubicBezTo>
                  <a:cubicBezTo>
                    <a:pt x="7586" y="4134"/>
                    <a:pt x="7566" y="4404"/>
                    <a:pt x="7559" y="4579"/>
                  </a:cubicBezTo>
                  <a:cubicBezTo>
                    <a:pt x="7553" y="4753"/>
                    <a:pt x="7541" y="4963"/>
                    <a:pt x="7534" y="5039"/>
                  </a:cubicBezTo>
                  <a:cubicBezTo>
                    <a:pt x="7525" y="5117"/>
                    <a:pt x="7511" y="5302"/>
                    <a:pt x="7502" y="5456"/>
                  </a:cubicBezTo>
                  <a:cubicBezTo>
                    <a:pt x="7481" y="5778"/>
                    <a:pt x="7473" y="5877"/>
                    <a:pt x="7387" y="5877"/>
                  </a:cubicBezTo>
                  <a:cubicBezTo>
                    <a:pt x="7351" y="5877"/>
                    <a:pt x="7302" y="5860"/>
                    <a:pt x="7233" y="5834"/>
                  </a:cubicBezTo>
                  <a:cubicBezTo>
                    <a:pt x="6919" y="5719"/>
                    <a:pt x="6696" y="5659"/>
                    <a:pt x="6265" y="5572"/>
                  </a:cubicBezTo>
                  <a:cubicBezTo>
                    <a:pt x="6043" y="5527"/>
                    <a:pt x="5773" y="5458"/>
                    <a:pt x="5660" y="5417"/>
                  </a:cubicBezTo>
                  <a:cubicBezTo>
                    <a:pt x="5548" y="5376"/>
                    <a:pt x="5214" y="5277"/>
                    <a:pt x="4912" y="5196"/>
                  </a:cubicBezTo>
                  <a:lnTo>
                    <a:pt x="4368" y="5047"/>
                  </a:lnTo>
                  <a:lnTo>
                    <a:pt x="4475" y="4953"/>
                  </a:lnTo>
                  <a:cubicBezTo>
                    <a:pt x="4533" y="4903"/>
                    <a:pt x="4626" y="4846"/>
                    <a:pt x="4677" y="4829"/>
                  </a:cubicBezTo>
                  <a:cubicBezTo>
                    <a:pt x="4729" y="4813"/>
                    <a:pt x="4878" y="4705"/>
                    <a:pt x="5002" y="4592"/>
                  </a:cubicBezTo>
                  <a:cubicBezTo>
                    <a:pt x="5126" y="4480"/>
                    <a:pt x="5243" y="4381"/>
                    <a:pt x="5260" y="4375"/>
                  </a:cubicBezTo>
                  <a:cubicBezTo>
                    <a:pt x="5279" y="4370"/>
                    <a:pt x="5313" y="4321"/>
                    <a:pt x="5338" y="4265"/>
                  </a:cubicBezTo>
                  <a:cubicBezTo>
                    <a:pt x="5382" y="4170"/>
                    <a:pt x="5376" y="4154"/>
                    <a:pt x="5225" y="3961"/>
                  </a:cubicBezTo>
                  <a:cubicBezTo>
                    <a:pt x="5089" y="3787"/>
                    <a:pt x="4698" y="3440"/>
                    <a:pt x="4350" y="3188"/>
                  </a:cubicBezTo>
                  <a:cubicBezTo>
                    <a:pt x="4160" y="3049"/>
                    <a:pt x="3367" y="2661"/>
                    <a:pt x="3170" y="2608"/>
                  </a:cubicBezTo>
                  <a:cubicBezTo>
                    <a:pt x="3052" y="2577"/>
                    <a:pt x="2918" y="2532"/>
                    <a:pt x="2867" y="2509"/>
                  </a:cubicBezTo>
                  <a:cubicBezTo>
                    <a:pt x="2691" y="2425"/>
                    <a:pt x="1791" y="2301"/>
                    <a:pt x="1319" y="2295"/>
                  </a:cubicBezTo>
                  <a:cubicBezTo>
                    <a:pt x="1064" y="2293"/>
                    <a:pt x="843" y="2274"/>
                    <a:pt x="832" y="2254"/>
                  </a:cubicBezTo>
                  <a:cubicBezTo>
                    <a:pt x="822" y="2233"/>
                    <a:pt x="1044" y="2091"/>
                    <a:pt x="1327" y="1937"/>
                  </a:cubicBezTo>
                  <a:cubicBezTo>
                    <a:pt x="1994" y="1575"/>
                    <a:pt x="2042" y="1533"/>
                    <a:pt x="1958" y="1380"/>
                  </a:cubicBezTo>
                  <a:cubicBezTo>
                    <a:pt x="1893" y="1261"/>
                    <a:pt x="1016" y="629"/>
                    <a:pt x="795" y="541"/>
                  </a:cubicBezTo>
                  <a:cubicBezTo>
                    <a:pt x="731" y="517"/>
                    <a:pt x="644" y="471"/>
                    <a:pt x="595" y="438"/>
                  </a:cubicBezTo>
                  <a:cubicBezTo>
                    <a:pt x="510" y="381"/>
                    <a:pt x="516" y="378"/>
                    <a:pt x="782" y="322"/>
                  </a:cubicBezTo>
                  <a:cubicBezTo>
                    <a:pt x="1044" y="269"/>
                    <a:pt x="1351" y="242"/>
                    <a:pt x="1662" y="242"/>
                  </a:cubicBezTo>
                  <a:close/>
                  <a:moveTo>
                    <a:pt x="1627" y="1"/>
                  </a:moveTo>
                  <a:cubicBezTo>
                    <a:pt x="888" y="1"/>
                    <a:pt x="206" y="129"/>
                    <a:pt x="67" y="337"/>
                  </a:cubicBezTo>
                  <a:lnTo>
                    <a:pt x="0" y="439"/>
                  </a:lnTo>
                  <a:lnTo>
                    <a:pt x="508" y="710"/>
                  </a:lnTo>
                  <a:cubicBezTo>
                    <a:pt x="1000" y="974"/>
                    <a:pt x="1609" y="1367"/>
                    <a:pt x="1630" y="1435"/>
                  </a:cubicBezTo>
                  <a:cubicBezTo>
                    <a:pt x="1637" y="1455"/>
                    <a:pt x="1540" y="1515"/>
                    <a:pt x="1415" y="1571"/>
                  </a:cubicBezTo>
                  <a:cubicBezTo>
                    <a:pt x="931" y="1785"/>
                    <a:pt x="284" y="2235"/>
                    <a:pt x="214" y="2408"/>
                  </a:cubicBezTo>
                  <a:cubicBezTo>
                    <a:pt x="168" y="2523"/>
                    <a:pt x="282" y="2599"/>
                    <a:pt x="490" y="2599"/>
                  </a:cubicBezTo>
                  <a:cubicBezTo>
                    <a:pt x="511" y="2599"/>
                    <a:pt x="533" y="2598"/>
                    <a:pt x="556" y="2597"/>
                  </a:cubicBezTo>
                  <a:cubicBezTo>
                    <a:pt x="746" y="2583"/>
                    <a:pt x="933" y="2577"/>
                    <a:pt x="1116" y="2577"/>
                  </a:cubicBezTo>
                  <a:cubicBezTo>
                    <a:pt x="2565" y="2577"/>
                    <a:pt x="3759" y="2993"/>
                    <a:pt x="4661" y="3814"/>
                  </a:cubicBezTo>
                  <a:cubicBezTo>
                    <a:pt x="4854" y="3991"/>
                    <a:pt x="5032" y="4182"/>
                    <a:pt x="5016" y="4198"/>
                  </a:cubicBezTo>
                  <a:cubicBezTo>
                    <a:pt x="4787" y="4417"/>
                    <a:pt x="4649" y="4526"/>
                    <a:pt x="4446" y="4650"/>
                  </a:cubicBezTo>
                  <a:cubicBezTo>
                    <a:pt x="4146" y="4834"/>
                    <a:pt x="4039" y="4972"/>
                    <a:pt x="4085" y="5119"/>
                  </a:cubicBezTo>
                  <a:cubicBezTo>
                    <a:pt x="4134" y="5276"/>
                    <a:pt x="4205" y="5310"/>
                    <a:pt x="4870" y="5497"/>
                  </a:cubicBezTo>
                  <a:cubicBezTo>
                    <a:pt x="5196" y="5588"/>
                    <a:pt x="5557" y="5693"/>
                    <a:pt x="5667" y="5730"/>
                  </a:cubicBezTo>
                  <a:cubicBezTo>
                    <a:pt x="5778" y="5766"/>
                    <a:pt x="6074" y="5839"/>
                    <a:pt x="6328" y="5892"/>
                  </a:cubicBezTo>
                  <a:cubicBezTo>
                    <a:pt x="6582" y="5947"/>
                    <a:pt x="6879" y="6025"/>
                    <a:pt x="6992" y="6068"/>
                  </a:cubicBezTo>
                  <a:cubicBezTo>
                    <a:pt x="7215" y="6153"/>
                    <a:pt x="7366" y="6198"/>
                    <a:pt x="7472" y="6198"/>
                  </a:cubicBezTo>
                  <a:cubicBezTo>
                    <a:pt x="7611" y="6198"/>
                    <a:pt x="7673" y="6123"/>
                    <a:pt x="7722" y="5964"/>
                  </a:cubicBezTo>
                  <a:cubicBezTo>
                    <a:pt x="7799" y="5707"/>
                    <a:pt x="7816" y="5302"/>
                    <a:pt x="7757" y="5113"/>
                  </a:cubicBezTo>
                  <a:cubicBezTo>
                    <a:pt x="7730" y="5028"/>
                    <a:pt x="7727" y="4969"/>
                    <a:pt x="7750" y="4969"/>
                  </a:cubicBezTo>
                  <a:cubicBezTo>
                    <a:pt x="7752" y="4969"/>
                    <a:pt x="7753" y="4969"/>
                    <a:pt x="7755" y="4969"/>
                  </a:cubicBezTo>
                  <a:cubicBezTo>
                    <a:pt x="7757" y="4970"/>
                    <a:pt x="7759" y="4970"/>
                    <a:pt x="7761" y="4970"/>
                  </a:cubicBezTo>
                  <a:cubicBezTo>
                    <a:pt x="7785" y="4970"/>
                    <a:pt x="7811" y="4933"/>
                    <a:pt x="7821" y="4883"/>
                  </a:cubicBezTo>
                  <a:cubicBezTo>
                    <a:pt x="7857" y="4685"/>
                    <a:pt x="7872" y="3924"/>
                    <a:pt x="7839" y="3907"/>
                  </a:cubicBezTo>
                  <a:cubicBezTo>
                    <a:pt x="7822" y="3899"/>
                    <a:pt x="7829" y="3885"/>
                    <a:pt x="7852" y="3877"/>
                  </a:cubicBezTo>
                  <a:cubicBezTo>
                    <a:pt x="7903" y="3861"/>
                    <a:pt x="7909" y="3244"/>
                    <a:pt x="7857" y="3200"/>
                  </a:cubicBezTo>
                  <a:cubicBezTo>
                    <a:pt x="7837" y="3183"/>
                    <a:pt x="7837" y="3162"/>
                    <a:pt x="7855" y="3148"/>
                  </a:cubicBezTo>
                  <a:cubicBezTo>
                    <a:pt x="7912" y="3104"/>
                    <a:pt x="7972" y="2634"/>
                    <a:pt x="7945" y="2453"/>
                  </a:cubicBezTo>
                  <a:cubicBezTo>
                    <a:pt x="7924" y="2309"/>
                    <a:pt x="7904" y="2276"/>
                    <a:pt x="7839" y="2272"/>
                  </a:cubicBezTo>
                  <a:cubicBezTo>
                    <a:pt x="7838" y="2272"/>
                    <a:pt x="7837" y="2272"/>
                    <a:pt x="7836" y="2272"/>
                  </a:cubicBezTo>
                  <a:cubicBezTo>
                    <a:pt x="7756" y="2272"/>
                    <a:pt x="7471" y="2425"/>
                    <a:pt x="7033" y="2707"/>
                  </a:cubicBezTo>
                  <a:cubicBezTo>
                    <a:pt x="6911" y="2785"/>
                    <a:pt x="6807" y="2849"/>
                    <a:pt x="6800" y="2851"/>
                  </a:cubicBezTo>
                  <a:cubicBezTo>
                    <a:pt x="6800" y="2851"/>
                    <a:pt x="6800" y="2851"/>
                    <a:pt x="6800" y="2851"/>
                  </a:cubicBezTo>
                  <a:cubicBezTo>
                    <a:pt x="6791" y="2851"/>
                    <a:pt x="6714" y="2730"/>
                    <a:pt x="6628" y="2582"/>
                  </a:cubicBezTo>
                  <a:cubicBezTo>
                    <a:pt x="6540" y="2433"/>
                    <a:pt x="6409" y="2245"/>
                    <a:pt x="6336" y="2167"/>
                  </a:cubicBezTo>
                  <a:cubicBezTo>
                    <a:pt x="6265" y="2091"/>
                    <a:pt x="6197" y="2005"/>
                    <a:pt x="6189" y="1979"/>
                  </a:cubicBezTo>
                  <a:cubicBezTo>
                    <a:pt x="6153" y="1865"/>
                    <a:pt x="5649" y="1390"/>
                    <a:pt x="5286" y="1129"/>
                  </a:cubicBezTo>
                  <a:cubicBezTo>
                    <a:pt x="4499" y="562"/>
                    <a:pt x="3838" y="304"/>
                    <a:pt x="2614" y="83"/>
                  </a:cubicBezTo>
                  <a:cubicBezTo>
                    <a:pt x="2303" y="27"/>
                    <a:pt x="1959" y="1"/>
                    <a:pt x="16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50"/>
            <p:cNvSpPr/>
            <p:nvPr/>
          </p:nvSpPr>
          <p:spPr>
            <a:xfrm>
              <a:off x="5354450" y="2420350"/>
              <a:ext cx="43500" cy="13425"/>
            </a:xfrm>
            <a:custGeom>
              <a:avLst/>
              <a:gdLst/>
              <a:ahLst/>
              <a:cxnLst/>
              <a:rect l="l" t="t" r="r" b="b"/>
              <a:pathLst>
                <a:path w="1740" h="537" extrusionOk="0">
                  <a:moveTo>
                    <a:pt x="195" y="1"/>
                  </a:moveTo>
                  <a:cubicBezTo>
                    <a:pt x="127" y="1"/>
                    <a:pt x="93" y="15"/>
                    <a:pt x="65" y="42"/>
                  </a:cubicBezTo>
                  <a:cubicBezTo>
                    <a:pt x="27" y="82"/>
                    <a:pt x="0" y="129"/>
                    <a:pt x="7" y="149"/>
                  </a:cubicBezTo>
                  <a:cubicBezTo>
                    <a:pt x="23" y="201"/>
                    <a:pt x="232" y="263"/>
                    <a:pt x="605" y="328"/>
                  </a:cubicBezTo>
                  <a:cubicBezTo>
                    <a:pt x="775" y="357"/>
                    <a:pt x="1073" y="420"/>
                    <a:pt x="1264" y="467"/>
                  </a:cubicBezTo>
                  <a:cubicBezTo>
                    <a:pt x="1454" y="513"/>
                    <a:pt x="1559" y="536"/>
                    <a:pt x="1621" y="536"/>
                  </a:cubicBezTo>
                  <a:cubicBezTo>
                    <a:pt x="1683" y="536"/>
                    <a:pt x="1702" y="512"/>
                    <a:pt x="1721" y="464"/>
                  </a:cubicBezTo>
                  <a:cubicBezTo>
                    <a:pt x="1739" y="421"/>
                    <a:pt x="1718" y="377"/>
                    <a:pt x="1656" y="328"/>
                  </a:cubicBezTo>
                  <a:cubicBezTo>
                    <a:pt x="1612" y="294"/>
                    <a:pt x="1558" y="270"/>
                    <a:pt x="1525" y="270"/>
                  </a:cubicBezTo>
                  <a:cubicBezTo>
                    <a:pt x="1519" y="270"/>
                    <a:pt x="1514" y="271"/>
                    <a:pt x="1510" y="272"/>
                  </a:cubicBezTo>
                  <a:cubicBezTo>
                    <a:pt x="1500" y="275"/>
                    <a:pt x="1491" y="276"/>
                    <a:pt x="1483" y="276"/>
                  </a:cubicBezTo>
                  <a:cubicBezTo>
                    <a:pt x="1463" y="276"/>
                    <a:pt x="1448" y="268"/>
                    <a:pt x="1444" y="254"/>
                  </a:cubicBezTo>
                  <a:cubicBezTo>
                    <a:pt x="1433" y="221"/>
                    <a:pt x="1316" y="193"/>
                    <a:pt x="580" y="54"/>
                  </a:cubicBezTo>
                  <a:cubicBezTo>
                    <a:pt x="387" y="18"/>
                    <a:pt x="271" y="1"/>
                    <a:pt x="1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50"/>
            <p:cNvSpPr/>
            <p:nvPr/>
          </p:nvSpPr>
          <p:spPr>
            <a:xfrm>
              <a:off x="5276325" y="2342550"/>
              <a:ext cx="84200" cy="48700"/>
            </a:xfrm>
            <a:custGeom>
              <a:avLst/>
              <a:gdLst/>
              <a:ahLst/>
              <a:cxnLst/>
              <a:rect l="l" t="t" r="r" b="b"/>
              <a:pathLst>
                <a:path w="3368" h="1948" extrusionOk="0">
                  <a:moveTo>
                    <a:pt x="286" y="1"/>
                  </a:moveTo>
                  <a:cubicBezTo>
                    <a:pt x="278" y="1"/>
                    <a:pt x="271" y="1"/>
                    <a:pt x="263" y="1"/>
                  </a:cubicBezTo>
                  <a:cubicBezTo>
                    <a:pt x="100" y="3"/>
                    <a:pt x="68" y="16"/>
                    <a:pt x="27" y="90"/>
                  </a:cubicBezTo>
                  <a:cubicBezTo>
                    <a:pt x="3" y="134"/>
                    <a:pt x="1" y="200"/>
                    <a:pt x="22" y="226"/>
                  </a:cubicBezTo>
                  <a:cubicBezTo>
                    <a:pt x="49" y="261"/>
                    <a:pt x="212" y="281"/>
                    <a:pt x="354" y="281"/>
                  </a:cubicBezTo>
                  <a:cubicBezTo>
                    <a:pt x="455" y="281"/>
                    <a:pt x="544" y="270"/>
                    <a:pt x="564" y="248"/>
                  </a:cubicBezTo>
                  <a:cubicBezTo>
                    <a:pt x="569" y="241"/>
                    <a:pt x="575" y="238"/>
                    <a:pt x="582" y="238"/>
                  </a:cubicBezTo>
                  <a:cubicBezTo>
                    <a:pt x="595" y="238"/>
                    <a:pt x="608" y="252"/>
                    <a:pt x="616" y="275"/>
                  </a:cubicBezTo>
                  <a:cubicBezTo>
                    <a:pt x="625" y="307"/>
                    <a:pt x="648" y="329"/>
                    <a:pt x="667" y="329"/>
                  </a:cubicBezTo>
                  <a:cubicBezTo>
                    <a:pt x="670" y="329"/>
                    <a:pt x="672" y="328"/>
                    <a:pt x="675" y="328"/>
                  </a:cubicBezTo>
                  <a:cubicBezTo>
                    <a:pt x="675" y="328"/>
                    <a:pt x="676" y="328"/>
                    <a:pt x="677" y="328"/>
                  </a:cubicBezTo>
                  <a:cubicBezTo>
                    <a:pt x="711" y="328"/>
                    <a:pt x="983" y="449"/>
                    <a:pt x="1291" y="602"/>
                  </a:cubicBezTo>
                  <a:cubicBezTo>
                    <a:pt x="1598" y="754"/>
                    <a:pt x="1842" y="854"/>
                    <a:pt x="1905" y="854"/>
                  </a:cubicBezTo>
                  <a:cubicBezTo>
                    <a:pt x="1911" y="854"/>
                    <a:pt x="1916" y="853"/>
                    <a:pt x="1918" y="851"/>
                  </a:cubicBezTo>
                  <a:cubicBezTo>
                    <a:pt x="1930" y="842"/>
                    <a:pt x="1939" y="838"/>
                    <a:pt x="1946" y="838"/>
                  </a:cubicBezTo>
                  <a:cubicBezTo>
                    <a:pt x="1956" y="838"/>
                    <a:pt x="1960" y="850"/>
                    <a:pt x="1954" y="873"/>
                  </a:cubicBezTo>
                  <a:cubicBezTo>
                    <a:pt x="1946" y="906"/>
                    <a:pt x="2047" y="1004"/>
                    <a:pt x="2198" y="1108"/>
                  </a:cubicBezTo>
                  <a:cubicBezTo>
                    <a:pt x="2490" y="1310"/>
                    <a:pt x="2898" y="1660"/>
                    <a:pt x="3038" y="1831"/>
                  </a:cubicBezTo>
                  <a:cubicBezTo>
                    <a:pt x="3102" y="1908"/>
                    <a:pt x="3167" y="1948"/>
                    <a:pt x="3222" y="1948"/>
                  </a:cubicBezTo>
                  <a:cubicBezTo>
                    <a:pt x="3260" y="1948"/>
                    <a:pt x="3293" y="1929"/>
                    <a:pt x="3318" y="1891"/>
                  </a:cubicBezTo>
                  <a:cubicBezTo>
                    <a:pt x="3368" y="1814"/>
                    <a:pt x="3353" y="1767"/>
                    <a:pt x="3235" y="1631"/>
                  </a:cubicBezTo>
                  <a:cubicBezTo>
                    <a:pt x="2951" y="1303"/>
                    <a:pt x="2210" y="759"/>
                    <a:pt x="2055" y="759"/>
                  </a:cubicBezTo>
                  <a:cubicBezTo>
                    <a:pt x="2050" y="759"/>
                    <a:pt x="2046" y="759"/>
                    <a:pt x="2042" y="760"/>
                  </a:cubicBezTo>
                  <a:cubicBezTo>
                    <a:pt x="2035" y="762"/>
                    <a:pt x="2030" y="763"/>
                    <a:pt x="2024" y="763"/>
                  </a:cubicBezTo>
                  <a:cubicBezTo>
                    <a:pt x="2005" y="763"/>
                    <a:pt x="1994" y="750"/>
                    <a:pt x="2000" y="726"/>
                  </a:cubicBezTo>
                  <a:cubicBezTo>
                    <a:pt x="2016" y="662"/>
                    <a:pt x="1758" y="514"/>
                    <a:pt x="1177" y="252"/>
                  </a:cubicBezTo>
                  <a:cubicBezTo>
                    <a:pt x="957" y="152"/>
                    <a:pt x="839" y="108"/>
                    <a:pt x="783" y="108"/>
                  </a:cubicBezTo>
                  <a:cubicBezTo>
                    <a:pt x="759" y="108"/>
                    <a:pt x="747" y="116"/>
                    <a:pt x="743" y="132"/>
                  </a:cubicBezTo>
                  <a:cubicBezTo>
                    <a:pt x="737" y="158"/>
                    <a:pt x="731" y="171"/>
                    <a:pt x="725" y="171"/>
                  </a:cubicBezTo>
                  <a:cubicBezTo>
                    <a:pt x="719" y="171"/>
                    <a:pt x="712" y="159"/>
                    <a:pt x="705" y="133"/>
                  </a:cubicBezTo>
                  <a:cubicBezTo>
                    <a:pt x="679" y="50"/>
                    <a:pt x="521" y="1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6" name="Google Shape;1716;p50"/>
          <p:cNvGrpSpPr/>
          <p:nvPr/>
        </p:nvGrpSpPr>
        <p:grpSpPr>
          <a:xfrm>
            <a:off x="3457419" y="3078916"/>
            <a:ext cx="589855" cy="569623"/>
            <a:chOff x="6432538" y="1467689"/>
            <a:chExt cx="666729" cy="815612"/>
          </a:xfrm>
        </p:grpSpPr>
        <p:sp>
          <p:nvSpPr>
            <p:cNvPr id="1717" name="Google Shape;1717;p50"/>
            <p:cNvSpPr/>
            <p:nvPr/>
          </p:nvSpPr>
          <p:spPr>
            <a:xfrm>
              <a:off x="6432538" y="1467689"/>
              <a:ext cx="666729" cy="815612"/>
            </a:xfrm>
            <a:custGeom>
              <a:avLst/>
              <a:gdLst/>
              <a:ahLst/>
              <a:cxnLst/>
              <a:rect l="l" t="t" r="r" b="b"/>
              <a:pathLst>
                <a:path w="36699" h="44894" extrusionOk="0">
                  <a:moveTo>
                    <a:pt x="17686" y="560"/>
                  </a:moveTo>
                  <a:cubicBezTo>
                    <a:pt x="17886" y="560"/>
                    <a:pt x="18087" y="560"/>
                    <a:pt x="18288" y="561"/>
                  </a:cubicBezTo>
                  <a:cubicBezTo>
                    <a:pt x="23568" y="570"/>
                    <a:pt x="28855" y="574"/>
                    <a:pt x="34136" y="658"/>
                  </a:cubicBezTo>
                  <a:cubicBezTo>
                    <a:pt x="34102" y="690"/>
                    <a:pt x="34078" y="736"/>
                    <a:pt x="34078" y="796"/>
                  </a:cubicBezTo>
                  <a:cubicBezTo>
                    <a:pt x="34134" y="7587"/>
                    <a:pt x="34173" y="14377"/>
                    <a:pt x="34219" y="21168"/>
                  </a:cubicBezTo>
                  <a:cubicBezTo>
                    <a:pt x="34265" y="27886"/>
                    <a:pt x="34120" y="34640"/>
                    <a:pt x="34414" y="41352"/>
                  </a:cubicBezTo>
                  <a:cubicBezTo>
                    <a:pt x="29042" y="38477"/>
                    <a:pt x="23728" y="35443"/>
                    <a:pt x="18266" y="32751"/>
                  </a:cubicBezTo>
                  <a:cubicBezTo>
                    <a:pt x="18245" y="32741"/>
                    <a:pt x="18224" y="32737"/>
                    <a:pt x="18204" y="32737"/>
                  </a:cubicBezTo>
                  <a:cubicBezTo>
                    <a:pt x="18112" y="32737"/>
                    <a:pt x="18044" y="32836"/>
                    <a:pt x="18075" y="32916"/>
                  </a:cubicBezTo>
                  <a:cubicBezTo>
                    <a:pt x="18050" y="32916"/>
                    <a:pt x="18024" y="32922"/>
                    <a:pt x="17999" y="32934"/>
                  </a:cubicBezTo>
                  <a:cubicBezTo>
                    <a:pt x="12920" y="35330"/>
                    <a:pt x="7757" y="37561"/>
                    <a:pt x="2651" y="39902"/>
                  </a:cubicBezTo>
                  <a:cubicBezTo>
                    <a:pt x="2659" y="26815"/>
                    <a:pt x="2661" y="13710"/>
                    <a:pt x="2405" y="628"/>
                  </a:cubicBezTo>
                  <a:lnTo>
                    <a:pt x="2405" y="628"/>
                  </a:lnTo>
                  <a:cubicBezTo>
                    <a:pt x="3243" y="635"/>
                    <a:pt x="4082" y="638"/>
                    <a:pt x="4921" y="638"/>
                  </a:cubicBezTo>
                  <a:cubicBezTo>
                    <a:pt x="9176" y="638"/>
                    <a:pt x="13433" y="560"/>
                    <a:pt x="17686" y="560"/>
                  </a:cubicBezTo>
                  <a:close/>
                  <a:moveTo>
                    <a:pt x="546" y="604"/>
                  </a:moveTo>
                  <a:lnTo>
                    <a:pt x="546" y="604"/>
                  </a:lnTo>
                  <a:cubicBezTo>
                    <a:pt x="1098" y="614"/>
                    <a:pt x="1649" y="620"/>
                    <a:pt x="2204" y="625"/>
                  </a:cubicBezTo>
                  <a:cubicBezTo>
                    <a:pt x="2051" y="13828"/>
                    <a:pt x="2218" y="27051"/>
                    <a:pt x="2331" y="40255"/>
                  </a:cubicBezTo>
                  <a:cubicBezTo>
                    <a:pt x="2331" y="40371"/>
                    <a:pt x="2433" y="40429"/>
                    <a:pt x="2535" y="40429"/>
                  </a:cubicBezTo>
                  <a:cubicBezTo>
                    <a:pt x="2637" y="40429"/>
                    <a:pt x="2739" y="40371"/>
                    <a:pt x="2739" y="40255"/>
                  </a:cubicBezTo>
                  <a:lnTo>
                    <a:pt x="2739" y="40219"/>
                  </a:lnTo>
                  <a:cubicBezTo>
                    <a:pt x="7819" y="38034"/>
                    <a:pt x="13055" y="35612"/>
                    <a:pt x="18202" y="33236"/>
                  </a:cubicBezTo>
                  <a:cubicBezTo>
                    <a:pt x="18282" y="33199"/>
                    <a:pt x="18300" y="33131"/>
                    <a:pt x="18276" y="33065"/>
                  </a:cubicBezTo>
                  <a:lnTo>
                    <a:pt x="18276" y="33065"/>
                  </a:lnTo>
                  <a:cubicBezTo>
                    <a:pt x="23499" y="36088"/>
                    <a:pt x="28915" y="38810"/>
                    <a:pt x="34233" y="41662"/>
                  </a:cubicBezTo>
                  <a:cubicBezTo>
                    <a:pt x="34262" y="41677"/>
                    <a:pt x="34290" y="41684"/>
                    <a:pt x="34317" y="41684"/>
                  </a:cubicBezTo>
                  <a:cubicBezTo>
                    <a:pt x="34372" y="41684"/>
                    <a:pt x="34420" y="41656"/>
                    <a:pt x="34452" y="41615"/>
                  </a:cubicBezTo>
                  <a:cubicBezTo>
                    <a:pt x="34474" y="41635"/>
                    <a:pt x="34504" y="41646"/>
                    <a:pt x="34533" y="41646"/>
                  </a:cubicBezTo>
                  <a:cubicBezTo>
                    <a:pt x="34586" y="41646"/>
                    <a:pt x="34638" y="41611"/>
                    <a:pt x="34639" y="41539"/>
                  </a:cubicBezTo>
                  <a:cubicBezTo>
                    <a:pt x="34859" y="34765"/>
                    <a:pt x="34625" y="27949"/>
                    <a:pt x="34587" y="21168"/>
                  </a:cubicBezTo>
                  <a:cubicBezTo>
                    <a:pt x="34549" y="14377"/>
                    <a:pt x="34501" y="7587"/>
                    <a:pt x="34473" y="796"/>
                  </a:cubicBezTo>
                  <a:cubicBezTo>
                    <a:pt x="34473" y="738"/>
                    <a:pt x="34450" y="694"/>
                    <a:pt x="34418" y="662"/>
                  </a:cubicBezTo>
                  <a:lnTo>
                    <a:pt x="34418" y="662"/>
                  </a:lnTo>
                  <a:cubicBezTo>
                    <a:pt x="34919" y="672"/>
                    <a:pt x="35420" y="676"/>
                    <a:pt x="35921" y="686"/>
                  </a:cubicBezTo>
                  <a:cubicBezTo>
                    <a:pt x="36101" y="7863"/>
                    <a:pt x="36223" y="15047"/>
                    <a:pt x="36152" y="22228"/>
                  </a:cubicBezTo>
                  <a:cubicBezTo>
                    <a:pt x="36117" y="25763"/>
                    <a:pt x="36115" y="29298"/>
                    <a:pt x="36106" y="32835"/>
                  </a:cubicBezTo>
                  <a:cubicBezTo>
                    <a:pt x="36094" y="36443"/>
                    <a:pt x="35867" y="40135"/>
                    <a:pt x="36150" y="43738"/>
                  </a:cubicBezTo>
                  <a:cubicBezTo>
                    <a:pt x="36140" y="43751"/>
                    <a:pt x="36130" y="43762"/>
                    <a:pt x="36124" y="43779"/>
                  </a:cubicBezTo>
                  <a:cubicBezTo>
                    <a:pt x="36076" y="43897"/>
                    <a:pt x="36112" y="44032"/>
                    <a:pt x="36112" y="44157"/>
                  </a:cubicBezTo>
                  <a:cubicBezTo>
                    <a:pt x="36112" y="44259"/>
                    <a:pt x="36100" y="44358"/>
                    <a:pt x="36086" y="44455"/>
                  </a:cubicBezTo>
                  <a:cubicBezTo>
                    <a:pt x="32889" y="42948"/>
                    <a:pt x="29694" y="41433"/>
                    <a:pt x="26523" y="39867"/>
                  </a:cubicBezTo>
                  <a:cubicBezTo>
                    <a:pt x="24970" y="39101"/>
                    <a:pt x="23418" y="38322"/>
                    <a:pt x="21871" y="37538"/>
                  </a:cubicBezTo>
                  <a:cubicBezTo>
                    <a:pt x="20688" y="36938"/>
                    <a:pt x="19354" y="36037"/>
                    <a:pt x="17996" y="35966"/>
                  </a:cubicBezTo>
                  <a:cubicBezTo>
                    <a:pt x="17994" y="35966"/>
                    <a:pt x="17991" y="35965"/>
                    <a:pt x="17988" y="35965"/>
                  </a:cubicBezTo>
                  <a:cubicBezTo>
                    <a:pt x="17960" y="35965"/>
                    <a:pt x="17937" y="35981"/>
                    <a:pt x="17922" y="36000"/>
                  </a:cubicBezTo>
                  <a:cubicBezTo>
                    <a:pt x="17900" y="35993"/>
                    <a:pt x="17877" y="35989"/>
                    <a:pt x="17853" y="35989"/>
                  </a:cubicBezTo>
                  <a:cubicBezTo>
                    <a:pt x="17819" y="35989"/>
                    <a:pt x="17784" y="35997"/>
                    <a:pt x="17749" y="36016"/>
                  </a:cubicBezTo>
                  <a:cubicBezTo>
                    <a:pt x="12085" y="38857"/>
                    <a:pt x="6228" y="41094"/>
                    <a:pt x="382" y="43507"/>
                  </a:cubicBezTo>
                  <a:lnTo>
                    <a:pt x="379" y="43507"/>
                  </a:lnTo>
                  <a:cubicBezTo>
                    <a:pt x="569" y="39990"/>
                    <a:pt x="476" y="36437"/>
                    <a:pt x="486" y="32916"/>
                  </a:cubicBezTo>
                  <a:cubicBezTo>
                    <a:pt x="494" y="29330"/>
                    <a:pt x="490" y="25743"/>
                    <a:pt x="508" y="22160"/>
                  </a:cubicBezTo>
                  <a:cubicBezTo>
                    <a:pt x="546" y="14989"/>
                    <a:pt x="544" y="7817"/>
                    <a:pt x="553" y="648"/>
                  </a:cubicBezTo>
                  <a:cubicBezTo>
                    <a:pt x="553" y="632"/>
                    <a:pt x="548" y="620"/>
                    <a:pt x="546" y="604"/>
                  </a:cubicBezTo>
                  <a:close/>
                  <a:moveTo>
                    <a:pt x="13410" y="1"/>
                  </a:moveTo>
                  <a:cubicBezTo>
                    <a:pt x="9078" y="1"/>
                    <a:pt x="4748" y="72"/>
                    <a:pt x="428" y="271"/>
                  </a:cubicBezTo>
                  <a:cubicBezTo>
                    <a:pt x="315" y="279"/>
                    <a:pt x="262" y="370"/>
                    <a:pt x="271" y="459"/>
                  </a:cubicBezTo>
                  <a:cubicBezTo>
                    <a:pt x="195" y="482"/>
                    <a:pt x="134" y="545"/>
                    <a:pt x="134" y="648"/>
                  </a:cubicBezTo>
                  <a:cubicBezTo>
                    <a:pt x="126" y="7817"/>
                    <a:pt x="102" y="14989"/>
                    <a:pt x="118" y="22160"/>
                  </a:cubicBezTo>
                  <a:cubicBezTo>
                    <a:pt x="128" y="25668"/>
                    <a:pt x="114" y="29177"/>
                    <a:pt x="112" y="32686"/>
                  </a:cubicBezTo>
                  <a:cubicBezTo>
                    <a:pt x="112" y="36340"/>
                    <a:pt x="1" y="40024"/>
                    <a:pt x="198" y="43670"/>
                  </a:cubicBezTo>
                  <a:cubicBezTo>
                    <a:pt x="199" y="43727"/>
                    <a:pt x="243" y="43755"/>
                    <a:pt x="286" y="43755"/>
                  </a:cubicBezTo>
                  <a:cubicBezTo>
                    <a:pt x="292" y="43755"/>
                    <a:pt x="298" y="43755"/>
                    <a:pt x="303" y="43754"/>
                  </a:cubicBezTo>
                  <a:cubicBezTo>
                    <a:pt x="326" y="43789"/>
                    <a:pt x="364" y="43814"/>
                    <a:pt x="414" y="43814"/>
                  </a:cubicBezTo>
                  <a:cubicBezTo>
                    <a:pt x="429" y="43814"/>
                    <a:pt x="446" y="43812"/>
                    <a:pt x="465" y="43806"/>
                  </a:cubicBezTo>
                  <a:cubicBezTo>
                    <a:pt x="6496" y="41994"/>
                    <a:pt x="12367" y="39233"/>
                    <a:pt x="17988" y="36425"/>
                  </a:cubicBezTo>
                  <a:cubicBezTo>
                    <a:pt x="18073" y="36383"/>
                    <a:pt x="18105" y="36312"/>
                    <a:pt x="18105" y="36242"/>
                  </a:cubicBezTo>
                  <a:cubicBezTo>
                    <a:pt x="19387" y="36914"/>
                    <a:pt x="20756" y="37464"/>
                    <a:pt x="22049" y="38129"/>
                  </a:cubicBezTo>
                  <a:cubicBezTo>
                    <a:pt x="23591" y="38921"/>
                    <a:pt x="25141" y="39702"/>
                    <a:pt x="26692" y="40472"/>
                  </a:cubicBezTo>
                  <a:cubicBezTo>
                    <a:pt x="29733" y="41980"/>
                    <a:pt x="32788" y="43458"/>
                    <a:pt x="35873" y="44871"/>
                  </a:cubicBezTo>
                  <a:cubicBezTo>
                    <a:pt x="35908" y="44886"/>
                    <a:pt x="35942" y="44893"/>
                    <a:pt x="35974" y="44893"/>
                  </a:cubicBezTo>
                  <a:cubicBezTo>
                    <a:pt x="36077" y="44893"/>
                    <a:pt x="36162" y="44825"/>
                    <a:pt x="36203" y="44740"/>
                  </a:cubicBezTo>
                  <a:cubicBezTo>
                    <a:pt x="36215" y="44743"/>
                    <a:pt x="36226" y="44744"/>
                    <a:pt x="36238" y="44744"/>
                  </a:cubicBezTo>
                  <a:cubicBezTo>
                    <a:pt x="36279" y="44744"/>
                    <a:pt x="36318" y="44724"/>
                    <a:pt x="36344" y="44668"/>
                  </a:cubicBezTo>
                  <a:cubicBezTo>
                    <a:pt x="36416" y="44523"/>
                    <a:pt x="36454" y="44370"/>
                    <a:pt x="36480" y="44208"/>
                  </a:cubicBezTo>
                  <a:cubicBezTo>
                    <a:pt x="36503" y="44052"/>
                    <a:pt x="36533" y="43875"/>
                    <a:pt x="36442" y="43738"/>
                  </a:cubicBezTo>
                  <a:cubicBezTo>
                    <a:pt x="36432" y="43720"/>
                    <a:pt x="36420" y="43707"/>
                    <a:pt x="36408" y="43698"/>
                  </a:cubicBezTo>
                  <a:cubicBezTo>
                    <a:pt x="36699" y="40187"/>
                    <a:pt x="36503" y="36586"/>
                    <a:pt x="36514" y="33065"/>
                  </a:cubicBezTo>
                  <a:cubicBezTo>
                    <a:pt x="36526" y="29452"/>
                    <a:pt x="36555" y="25838"/>
                    <a:pt x="36535" y="22228"/>
                  </a:cubicBezTo>
                  <a:cubicBezTo>
                    <a:pt x="36493" y="15033"/>
                    <a:pt x="36676" y="7841"/>
                    <a:pt x="36414" y="648"/>
                  </a:cubicBezTo>
                  <a:cubicBezTo>
                    <a:pt x="36410" y="541"/>
                    <a:pt x="36350" y="475"/>
                    <a:pt x="36277" y="438"/>
                  </a:cubicBezTo>
                  <a:cubicBezTo>
                    <a:pt x="36251" y="392"/>
                    <a:pt x="36207" y="354"/>
                    <a:pt x="36138" y="354"/>
                  </a:cubicBezTo>
                  <a:cubicBezTo>
                    <a:pt x="28579" y="219"/>
                    <a:pt x="20990" y="1"/>
                    <a:pt x="13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50"/>
            <p:cNvSpPr/>
            <p:nvPr/>
          </p:nvSpPr>
          <p:spPr>
            <a:xfrm>
              <a:off x="6439441" y="1478661"/>
              <a:ext cx="651196" cy="796681"/>
            </a:xfrm>
            <a:custGeom>
              <a:avLst/>
              <a:gdLst/>
              <a:ahLst/>
              <a:cxnLst/>
              <a:rect l="l" t="t" r="r" b="b"/>
              <a:pathLst>
                <a:path w="35844" h="43852" extrusionOk="0">
                  <a:moveTo>
                    <a:pt x="166" y="0"/>
                  </a:moveTo>
                  <a:cubicBezTo>
                    <a:pt x="169" y="16"/>
                    <a:pt x="173" y="28"/>
                    <a:pt x="173" y="44"/>
                  </a:cubicBezTo>
                  <a:cubicBezTo>
                    <a:pt x="164" y="7213"/>
                    <a:pt x="166" y="14385"/>
                    <a:pt x="129" y="21556"/>
                  </a:cubicBezTo>
                  <a:cubicBezTo>
                    <a:pt x="111" y="25140"/>
                    <a:pt x="116" y="28726"/>
                    <a:pt x="106" y="32312"/>
                  </a:cubicBezTo>
                  <a:cubicBezTo>
                    <a:pt x="97" y="35833"/>
                    <a:pt x="189" y="39386"/>
                    <a:pt x="0" y="42903"/>
                  </a:cubicBezTo>
                  <a:lnTo>
                    <a:pt x="2" y="42903"/>
                  </a:lnTo>
                  <a:cubicBezTo>
                    <a:pt x="5848" y="40490"/>
                    <a:pt x="11706" y="38253"/>
                    <a:pt x="17369" y="35412"/>
                  </a:cubicBezTo>
                  <a:cubicBezTo>
                    <a:pt x="17405" y="35393"/>
                    <a:pt x="17440" y="35385"/>
                    <a:pt x="17474" y="35385"/>
                  </a:cubicBezTo>
                  <a:cubicBezTo>
                    <a:pt x="17498" y="35385"/>
                    <a:pt x="17521" y="35389"/>
                    <a:pt x="17544" y="35396"/>
                  </a:cubicBezTo>
                  <a:cubicBezTo>
                    <a:pt x="17559" y="35377"/>
                    <a:pt x="17581" y="35362"/>
                    <a:pt x="17611" y="35362"/>
                  </a:cubicBezTo>
                  <a:cubicBezTo>
                    <a:pt x="17613" y="35362"/>
                    <a:pt x="17615" y="35362"/>
                    <a:pt x="17617" y="35362"/>
                  </a:cubicBezTo>
                  <a:cubicBezTo>
                    <a:pt x="18975" y="35433"/>
                    <a:pt x="20309" y="36334"/>
                    <a:pt x="21491" y="36934"/>
                  </a:cubicBezTo>
                  <a:cubicBezTo>
                    <a:pt x="23039" y="37720"/>
                    <a:pt x="24590" y="38497"/>
                    <a:pt x="26144" y="39263"/>
                  </a:cubicBezTo>
                  <a:cubicBezTo>
                    <a:pt x="29314" y="40829"/>
                    <a:pt x="32509" y="42344"/>
                    <a:pt x="35708" y="43851"/>
                  </a:cubicBezTo>
                  <a:cubicBezTo>
                    <a:pt x="35721" y="43754"/>
                    <a:pt x="35733" y="43655"/>
                    <a:pt x="35733" y="43553"/>
                  </a:cubicBezTo>
                  <a:cubicBezTo>
                    <a:pt x="35733" y="43428"/>
                    <a:pt x="35696" y="43293"/>
                    <a:pt x="35744" y="43175"/>
                  </a:cubicBezTo>
                  <a:cubicBezTo>
                    <a:pt x="35751" y="43159"/>
                    <a:pt x="35760" y="43147"/>
                    <a:pt x="35770" y="43134"/>
                  </a:cubicBezTo>
                  <a:cubicBezTo>
                    <a:pt x="35487" y="39531"/>
                    <a:pt x="35714" y="35839"/>
                    <a:pt x="35726" y="32231"/>
                  </a:cubicBezTo>
                  <a:cubicBezTo>
                    <a:pt x="35734" y="28694"/>
                    <a:pt x="35737" y="25159"/>
                    <a:pt x="35772" y="21624"/>
                  </a:cubicBezTo>
                  <a:cubicBezTo>
                    <a:pt x="35843" y="14443"/>
                    <a:pt x="35721" y="7259"/>
                    <a:pt x="35541" y="82"/>
                  </a:cubicBezTo>
                  <a:cubicBezTo>
                    <a:pt x="35040" y="72"/>
                    <a:pt x="34539" y="68"/>
                    <a:pt x="34038" y="58"/>
                  </a:cubicBezTo>
                  <a:lnTo>
                    <a:pt x="34038" y="58"/>
                  </a:lnTo>
                  <a:cubicBezTo>
                    <a:pt x="34071" y="90"/>
                    <a:pt x="34093" y="134"/>
                    <a:pt x="34093" y="192"/>
                  </a:cubicBezTo>
                  <a:cubicBezTo>
                    <a:pt x="34121" y="6983"/>
                    <a:pt x="34169" y="13773"/>
                    <a:pt x="34207" y="20564"/>
                  </a:cubicBezTo>
                  <a:cubicBezTo>
                    <a:pt x="34246" y="27344"/>
                    <a:pt x="34479" y="34161"/>
                    <a:pt x="34260" y="40935"/>
                  </a:cubicBezTo>
                  <a:cubicBezTo>
                    <a:pt x="34259" y="41007"/>
                    <a:pt x="34206" y="41042"/>
                    <a:pt x="34153" y="41042"/>
                  </a:cubicBezTo>
                  <a:cubicBezTo>
                    <a:pt x="34124" y="41042"/>
                    <a:pt x="34095" y="41032"/>
                    <a:pt x="34073" y="41012"/>
                  </a:cubicBezTo>
                  <a:cubicBezTo>
                    <a:pt x="34040" y="41052"/>
                    <a:pt x="33992" y="41080"/>
                    <a:pt x="33937" y="41080"/>
                  </a:cubicBezTo>
                  <a:cubicBezTo>
                    <a:pt x="33910" y="41080"/>
                    <a:pt x="33882" y="41073"/>
                    <a:pt x="33853" y="41058"/>
                  </a:cubicBezTo>
                  <a:cubicBezTo>
                    <a:pt x="28536" y="38207"/>
                    <a:pt x="23119" y="35484"/>
                    <a:pt x="17896" y="32461"/>
                  </a:cubicBezTo>
                  <a:lnTo>
                    <a:pt x="17896" y="32461"/>
                  </a:lnTo>
                  <a:cubicBezTo>
                    <a:pt x="17920" y="32527"/>
                    <a:pt x="17904" y="32595"/>
                    <a:pt x="17822" y="32632"/>
                  </a:cubicBezTo>
                  <a:cubicBezTo>
                    <a:pt x="12676" y="35008"/>
                    <a:pt x="7440" y="37430"/>
                    <a:pt x="2360" y="39615"/>
                  </a:cubicBezTo>
                  <a:lnTo>
                    <a:pt x="2360" y="39652"/>
                  </a:lnTo>
                  <a:cubicBezTo>
                    <a:pt x="2360" y="39767"/>
                    <a:pt x="2258" y="39825"/>
                    <a:pt x="2155" y="39825"/>
                  </a:cubicBezTo>
                  <a:cubicBezTo>
                    <a:pt x="2053" y="39825"/>
                    <a:pt x="1951" y="39767"/>
                    <a:pt x="1951" y="39652"/>
                  </a:cubicBezTo>
                  <a:cubicBezTo>
                    <a:pt x="1838" y="26447"/>
                    <a:pt x="1672" y="13224"/>
                    <a:pt x="1824" y="21"/>
                  </a:cubicBezTo>
                  <a:cubicBezTo>
                    <a:pt x="1270" y="16"/>
                    <a:pt x="718" y="10"/>
                    <a:pt x="1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50"/>
            <p:cNvSpPr/>
            <p:nvPr/>
          </p:nvSpPr>
          <p:spPr>
            <a:xfrm>
              <a:off x="6476210" y="1477862"/>
              <a:ext cx="581542" cy="741107"/>
            </a:xfrm>
            <a:custGeom>
              <a:avLst/>
              <a:gdLst/>
              <a:ahLst/>
              <a:cxnLst/>
              <a:rect l="l" t="t" r="r" b="b"/>
              <a:pathLst>
                <a:path w="32010" h="40793" extrusionOk="0">
                  <a:moveTo>
                    <a:pt x="15282" y="0"/>
                  </a:moveTo>
                  <a:cubicBezTo>
                    <a:pt x="11029" y="0"/>
                    <a:pt x="6772" y="78"/>
                    <a:pt x="2517" y="78"/>
                  </a:cubicBezTo>
                  <a:cubicBezTo>
                    <a:pt x="1678" y="78"/>
                    <a:pt x="839" y="75"/>
                    <a:pt x="1" y="68"/>
                  </a:cubicBezTo>
                  <a:lnTo>
                    <a:pt x="1" y="68"/>
                  </a:lnTo>
                  <a:cubicBezTo>
                    <a:pt x="257" y="13150"/>
                    <a:pt x="255" y="26255"/>
                    <a:pt x="247" y="39342"/>
                  </a:cubicBezTo>
                  <a:cubicBezTo>
                    <a:pt x="5353" y="37001"/>
                    <a:pt x="10516" y="34770"/>
                    <a:pt x="15595" y="32374"/>
                  </a:cubicBezTo>
                  <a:cubicBezTo>
                    <a:pt x="15621" y="32362"/>
                    <a:pt x="15646" y="32356"/>
                    <a:pt x="15671" y="32356"/>
                  </a:cubicBezTo>
                  <a:cubicBezTo>
                    <a:pt x="15640" y="32276"/>
                    <a:pt x="15708" y="32177"/>
                    <a:pt x="15800" y="32177"/>
                  </a:cubicBezTo>
                  <a:cubicBezTo>
                    <a:pt x="15820" y="32177"/>
                    <a:pt x="15841" y="32181"/>
                    <a:pt x="15862" y="32191"/>
                  </a:cubicBezTo>
                  <a:cubicBezTo>
                    <a:pt x="21324" y="34883"/>
                    <a:pt x="26638" y="37917"/>
                    <a:pt x="32010" y="40792"/>
                  </a:cubicBezTo>
                  <a:cubicBezTo>
                    <a:pt x="31716" y="34080"/>
                    <a:pt x="31861" y="27326"/>
                    <a:pt x="31815" y="20608"/>
                  </a:cubicBezTo>
                  <a:cubicBezTo>
                    <a:pt x="31769" y="13817"/>
                    <a:pt x="31730" y="7027"/>
                    <a:pt x="31674" y="236"/>
                  </a:cubicBezTo>
                  <a:cubicBezTo>
                    <a:pt x="31674" y="176"/>
                    <a:pt x="31698" y="130"/>
                    <a:pt x="31732" y="98"/>
                  </a:cubicBezTo>
                  <a:cubicBezTo>
                    <a:pt x="26451" y="14"/>
                    <a:pt x="21164" y="10"/>
                    <a:pt x="15884" y="1"/>
                  </a:cubicBezTo>
                  <a:cubicBezTo>
                    <a:pt x="15683" y="0"/>
                    <a:pt x="15482" y="0"/>
                    <a:pt x="15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20" name="Google Shape;1720;p50"/>
          <p:cNvSpPr txBox="1"/>
          <p:nvPr/>
        </p:nvSpPr>
        <p:spPr>
          <a:xfrm>
            <a:off x="3952352" y="3386440"/>
            <a:ext cx="1648929" cy="10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Pengaruh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yang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diberikan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dalam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bimbingan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(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materi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pendidikan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)</a:t>
            </a:r>
            <a:endParaRPr sz="1800" dirty="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721" name="Google Shape;1721;p50"/>
          <p:cNvSpPr txBox="1"/>
          <p:nvPr/>
        </p:nvSpPr>
        <p:spPr>
          <a:xfrm>
            <a:off x="4055981" y="4011910"/>
            <a:ext cx="1545300" cy="236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722" name="Google Shape;1722;p50"/>
          <p:cNvGrpSpPr/>
          <p:nvPr/>
        </p:nvGrpSpPr>
        <p:grpSpPr>
          <a:xfrm rot="-879054">
            <a:off x="5731772" y="3199134"/>
            <a:ext cx="412738" cy="329211"/>
            <a:chOff x="5222975" y="2300200"/>
            <a:chExt cx="199300" cy="154950"/>
          </a:xfrm>
        </p:grpSpPr>
        <p:sp>
          <p:nvSpPr>
            <p:cNvPr id="1723" name="Google Shape;1723;p50"/>
            <p:cNvSpPr/>
            <p:nvPr/>
          </p:nvSpPr>
          <p:spPr>
            <a:xfrm>
              <a:off x="5222975" y="2300200"/>
              <a:ext cx="199300" cy="154950"/>
            </a:xfrm>
            <a:custGeom>
              <a:avLst/>
              <a:gdLst/>
              <a:ahLst/>
              <a:cxnLst/>
              <a:rect l="l" t="t" r="r" b="b"/>
              <a:pathLst>
                <a:path w="7972" h="6198" extrusionOk="0">
                  <a:moveTo>
                    <a:pt x="1662" y="242"/>
                  </a:moveTo>
                  <a:cubicBezTo>
                    <a:pt x="2052" y="242"/>
                    <a:pt x="2447" y="284"/>
                    <a:pt x="2768" y="365"/>
                  </a:cubicBezTo>
                  <a:cubicBezTo>
                    <a:pt x="2911" y="401"/>
                    <a:pt x="3067" y="425"/>
                    <a:pt x="3149" y="425"/>
                  </a:cubicBezTo>
                  <a:cubicBezTo>
                    <a:pt x="3166" y="425"/>
                    <a:pt x="3180" y="424"/>
                    <a:pt x="3190" y="421"/>
                  </a:cubicBezTo>
                  <a:cubicBezTo>
                    <a:pt x="3206" y="417"/>
                    <a:pt x="3223" y="416"/>
                    <a:pt x="3238" y="416"/>
                  </a:cubicBezTo>
                  <a:cubicBezTo>
                    <a:pt x="3275" y="416"/>
                    <a:pt x="3304" y="427"/>
                    <a:pt x="3310" y="446"/>
                  </a:cubicBezTo>
                  <a:cubicBezTo>
                    <a:pt x="3318" y="473"/>
                    <a:pt x="3441" y="521"/>
                    <a:pt x="3580" y="551"/>
                  </a:cubicBezTo>
                  <a:cubicBezTo>
                    <a:pt x="4180" y="683"/>
                    <a:pt x="5350" y="1415"/>
                    <a:pt x="5824" y="1956"/>
                  </a:cubicBezTo>
                  <a:cubicBezTo>
                    <a:pt x="6048" y="2209"/>
                    <a:pt x="6591" y="2975"/>
                    <a:pt x="6626" y="3083"/>
                  </a:cubicBezTo>
                  <a:cubicBezTo>
                    <a:pt x="6644" y="3143"/>
                    <a:pt x="6730" y="3208"/>
                    <a:pt x="6775" y="3208"/>
                  </a:cubicBezTo>
                  <a:cubicBezTo>
                    <a:pt x="6786" y="3208"/>
                    <a:pt x="6794" y="3205"/>
                    <a:pt x="6799" y="3196"/>
                  </a:cubicBezTo>
                  <a:cubicBezTo>
                    <a:pt x="6832" y="3133"/>
                    <a:pt x="7589" y="2681"/>
                    <a:pt x="7656" y="2681"/>
                  </a:cubicBezTo>
                  <a:cubicBezTo>
                    <a:pt x="7659" y="2681"/>
                    <a:pt x="7661" y="2682"/>
                    <a:pt x="7661" y="2684"/>
                  </a:cubicBezTo>
                  <a:cubicBezTo>
                    <a:pt x="7658" y="2716"/>
                    <a:pt x="7638" y="2920"/>
                    <a:pt x="7618" y="3137"/>
                  </a:cubicBezTo>
                  <a:cubicBezTo>
                    <a:pt x="7597" y="3355"/>
                    <a:pt x="7592" y="3572"/>
                    <a:pt x="7607" y="3621"/>
                  </a:cubicBezTo>
                  <a:cubicBezTo>
                    <a:pt x="7623" y="3669"/>
                    <a:pt x="7621" y="3831"/>
                    <a:pt x="7603" y="3984"/>
                  </a:cubicBezTo>
                  <a:cubicBezTo>
                    <a:pt x="7586" y="4134"/>
                    <a:pt x="7566" y="4404"/>
                    <a:pt x="7559" y="4579"/>
                  </a:cubicBezTo>
                  <a:cubicBezTo>
                    <a:pt x="7553" y="4753"/>
                    <a:pt x="7541" y="4963"/>
                    <a:pt x="7534" y="5039"/>
                  </a:cubicBezTo>
                  <a:cubicBezTo>
                    <a:pt x="7525" y="5117"/>
                    <a:pt x="7511" y="5302"/>
                    <a:pt x="7502" y="5456"/>
                  </a:cubicBezTo>
                  <a:cubicBezTo>
                    <a:pt x="7481" y="5778"/>
                    <a:pt x="7473" y="5877"/>
                    <a:pt x="7387" y="5877"/>
                  </a:cubicBezTo>
                  <a:cubicBezTo>
                    <a:pt x="7351" y="5877"/>
                    <a:pt x="7302" y="5860"/>
                    <a:pt x="7233" y="5834"/>
                  </a:cubicBezTo>
                  <a:cubicBezTo>
                    <a:pt x="6919" y="5719"/>
                    <a:pt x="6696" y="5659"/>
                    <a:pt x="6265" y="5572"/>
                  </a:cubicBezTo>
                  <a:cubicBezTo>
                    <a:pt x="6043" y="5527"/>
                    <a:pt x="5773" y="5458"/>
                    <a:pt x="5660" y="5417"/>
                  </a:cubicBezTo>
                  <a:cubicBezTo>
                    <a:pt x="5548" y="5376"/>
                    <a:pt x="5214" y="5277"/>
                    <a:pt x="4912" y="5196"/>
                  </a:cubicBezTo>
                  <a:lnTo>
                    <a:pt x="4368" y="5047"/>
                  </a:lnTo>
                  <a:lnTo>
                    <a:pt x="4475" y="4953"/>
                  </a:lnTo>
                  <a:cubicBezTo>
                    <a:pt x="4533" y="4903"/>
                    <a:pt x="4626" y="4846"/>
                    <a:pt x="4677" y="4829"/>
                  </a:cubicBezTo>
                  <a:cubicBezTo>
                    <a:pt x="4729" y="4813"/>
                    <a:pt x="4878" y="4705"/>
                    <a:pt x="5002" y="4592"/>
                  </a:cubicBezTo>
                  <a:cubicBezTo>
                    <a:pt x="5126" y="4480"/>
                    <a:pt x="5243" y="4381"/>
                    <a:pt x="5260" y="4375"/>
                  </a:cubicBezTo>
                  <a:cubicBezTo>
                    <a:pt x="5279" y="4370"/>
                    <a:pt x="5313" y="4321"/>
                    <a:pt x="5338" y="4265"/>
                  </a:cubicBezTo>
                  <a:cubicBezTo>
                    <a:pt x="5382" y="4170"/>
                    <a:pt x="5376" y="4154"/>
                    <a:pt x="5225" y="3961"/>
                  </a:cubicBezTo>
                  <a:cubicBezTo>
                    <a:pt x="5089" y="3787"/>
                    <a:pt x="4698" y="3440"/>
                    <a:pt x="4350" y="3188"/>
                  </a:cubicBezTo>
                  <a:cubicBezTo>
                    <a:pt x="4160" y="3049"/>
                    <a:pt x="3367" y="2661"/>
                    <a:pt x="3170" y="2608"/>
                  </a:cubicBezTo>
                  <a:cubicBezTo>
                    <a:pt x="3052" y="2577"/>
                    <a:pt x="2918" y="2532"/>
                    <a:pt x="2867" y="2509"/>
                  </a:cubicBezTo>
                  <a:cubicBezTo>
                    <a:pt x="2691" y="2425"/>
                    <a:pt x="1791" y="2301"/>
                    <a:pt x="1319" y="2295"/>
                  </a:cubicBezTo>
                  <a:cubicBezTo>
                    <a:pt x="1064" y="2293"/>
                    <a:pt x="843" y="2274"/>
                    <a:pt x="832" y="2254"/>
                  </a:cubicBezTo>
                  <a:cubicBezTo>
                    <a:pt x="822" y="2233"/>
                    <a:pt x="1044" y="2091"/>
                    <a:pt x="1327" y="1937"/>
                  </a:cubicBezTo>
                  <a:cubicBezTo>
                    <a:pt x="1994" y="1575"/>
                    <a:pt x="2042" y="1533"/>
                    <a:pt x="1958" y="1380"/>
                  </a:cubicBezTo>
                  <a:cubicBezTo>
                    <a:pt x="1893" y="1261"/>
                    <a:pt x="1016" y="629"/>
                    <a:pt x="795" y="541"/>
                  </a:cubicBezTo>
                  <a:cubicBezTo>
                    <a:pt x="731" y="517"/>
                    <a:pt x="644" y="471"/>
                    <a:pt x="595" y="438"/>
                  </a:cubicBezTo>
                  <a:cubicBezTo>
                    <a:pt x="510" y="381"/>
                    <a:pt x="516" y="378"/>
                    <a:pt x="782" y="322"/>
                  </a:cubicBezTo>
                  <a:cubicBezTo>
                    <a:pt x="1044" y="269"/>
                    <a:pt x="1351" y="242"/>
                    <a:pt x="1662" y="242"/>
                  </a:cubicBezTo>
                  <a:close/>
                  <a:moveTo>
                    <a:pt x="1627" y="1"/>
                  </a:moveTo>
                  <a:cubicBezTo>
                    <a:pt x="888" y="1"/>
                    <a:pt x="206" y="129"/>
                    <a:pt x="67" y="337"/>
                  </a:cubicBezTo>
                  <a:lnTo>
                    <a:pt x="0" y="439"/>
                  </a:lnTo>
                  <a:lnTo>
                    <a:pt x="508" y="710"/>
                  </a:lnTo>
                  <a:cubicBezTo>
                    <a:pt x="1000" y="974"/>
                    <a:pt x="1609" y="1367"/>
                    <a:pt x="1630" y="1435"/>
                  </a:cubicBezTo>
                  <a:cubicBezTo>
                    <a:pt x="1637" y="1455"/>
                    <a:pt x="1540" y="1515"/>
                    <a:pt x="1415" y="1571"/>
                  </a:cubicBezTo>
                  <a:cubicBezTo>
                    <a:pt x="931" y="1785"/>
                    <a:pt x="284" y="2235"/>
                    <a:pt x="214" y="2408"/>
                  </a:cubicBezTo>
                  <a:cubicBezTo>
                    <a:pt x="168" y="2523"/>
                    <a:pt x="282" y="2599"/>
                    <a:pt x="490" y="2599"/>
                  </a:cubicBezTo>
                  <a:cubicBezTo>
                    <a:pt x="511" y="2599"/>
                    <a:pt x="533" y="2598"/>
                    <a:pt x="556" y="2597"/>
                  </a:cubicBezTo>
                  <a:cubicBezTo>
                    <a:pt x="746" y="2583"/>
                    <a:pt x="933" y="2577"/>
                    <a:pt x="1116" y="2577"/>
                  </a:cubicBezTo>
                  <a:cubicBezTo>
                    <a:pt x="2565" y="2577"/>
                    <a:pt x="3759" y="2993"/>
                    <a:pt x="4661" y="3814"/>
                  </a:cubicBezTo>
                  <a:cubicBezTo>
                    <a:pt x="4854" y="3991"/>
                    <a:pt x="5032" y="4182"/>
                    <a:pt x="5016" y="4198"/>
                  </a:cubicBezTo>
                  <a:cubicBezTo>
                    <a:pt x="4787" y="4417"/>
                    <a:pt x="4649" y="4526"/>
                    <a:pt x="4446" y="4650"/>
                  </a:cubicBezTo>
                  <a:cubicBezTo>
                    <a:pt x="4146" y="4834"/>
                    <a:pt x="4039" y="4972"/>
                    <a:pt x="4085" y="5119"/>
                  </a:cubicBezTo>
                  <a:cubicBezTo>
                    <a:pt x="4134" y="5276"/>
                    <a:pt x="4205" y="5310"/>
                    <a:pt x="4870" y="5497"/>
                  </a:cubicBezTo>
                  <a:cubicBezTo>
                    <a:pt x="5196" y="5588"/>
                    <a:pt x="5557" y="5693"/>
                    <a:pt x="5667" y="5730"/>
                  </a:cubicBezTo>
                  <a:cubicBezTo>
                    <a:pt x="5778" y="5766"/>
                    <a:pt x="6074" y="5839"/>
                    <a:pt x="6328" y="5892"/>
                  </a:cubicBezTo>
                  <a:cubicBezTo>
                    <a:pt x="6582" y="5947"/>
                    <a:pt x="6879" y="6025"/>
                    <a:pt x="6992" y="6068"/>
                  </a:cubicBezTo>
                  <a:cubicBezTo>
                    <a:pt x="7215" y="6153"/>
                    <a:pt x="7366" y="6198"/>
                    <a:pt x="7472" y="6198"/>
                  </a:cubicBezTo>
                  <a:cubicBezTo>
                    <a:pt x="7611" y="6198"/>
                    <a:pt x="7673" y="6123"/>
                    <a:pt x="7722" y="5964"/>
                  </a:cubicBezTo>
                  <a:cubicBezTo>
                    <a:pt x="7799" y="5707"/>
                    <a:pt x="7816" y="5302"/>
                    <a:pt x="7757" y="5113"/>
                  </a:cubicBezTo>
                  <a:cubicBezTo>
                    <a:pt x="7730" y="5028"/>
                    <a:pt x="7727" y="4969"/>
                    <a:pt x="7750" y="4969"/>
                  </a:cubicBezTo>
                  <a:cubicBezTo>
                    <a:pt x="7752" y="4969"/>
                    <a:pt x="7753" y="4969"/>
                    <a:pt x="7755" y="4969"/>
                  </a:cubicBezTo>
                  <a:cubicBezTo>
                    <a:pt x="7757" y="4970"/>
                    <a:pt x="7759" y="4970"/>
                    <a:pt x="7761" y="4970"/>
                  </a:cubicBezTo>
                  <a:cubicBezTo>
                    <a:pt x="7785" y="4970"/>
                    <a:pt x="7811" y="4933"/>
                    <a:pt x="7821" y="4883"/>
                  </a:cubicBezTo>
                  <a:cubicBezTo>
                    <a:pt x="7857" y="4685"/>
                    <a:pt x="7872" y="3924"/>
                    <a:pt x="7839" y="3907"/>
                  </a:cubicBezTo>
                  <a:cubicBezTo>
                    <a:pt x="7822" y="3899"/>
                    <a:pt x="7829" y="3885"/>
                    <a:pt x="7852" y="3877"/>
                  </a:cubicBezTo>
                  <a:cubicBezTo>
                    <a:pt x="7903" y="3861"/>
                    <a:pt x="7909" y="3244"/>
                    <a:pt x="7857" y="3200"/>
                  </a:cubicBezTo>
                  <a:cubicBezTo>
                    <a:pt x="7837" y="3183"/>
                    <a:pt x="7837" y="3162"/>
                    <a:pt x="7855" y="3148"/>
                  </a:cubicBezTo>
                  <a:cubicBezTo>
                    <a:pt x="7912" y="3104"/>
                    <a:pt x="7972" y="2634"/>
                    <a:pt x="7945" y="2453"/>
                  </a:cubicBezTo>
                  <a:cubicBezTo>
                    <a:pt x="7924" y="2309"/>
                    <a:pt x="7904" y="2276"/>
                    <a:pt x="7839" y="2272"/>
                  </a:cubicBezTo>
                  <a:cubicBezTo>
                    <a:pt x="7838" y="2272"/>
                    <a:pt x="7837" y="2272"/>
                    <a:pt x="7836" y="2272"/>
                  </a:cubicBezTo>
                  <a:cubicBezTo>
                    <a:pt x="7756" y="2272"/>
                    <a:pt x="7471" y="2425"/>
                    <a:pt x="7033" y="2707"/>
                  </a:cubicBezTo>
                  <a:cubicBezTo>
                    <a:pt x="6911" y="2785"/>
                    <a:pt x="6807" y="2849"/>
                    <a:pt x="6800" y="2851"/>
                  </a:cubicBezTo>
                  <a:cubicBezTo>
                    <a:pt x="6800" y="2851"/>
                    <a:pt x="6800" y="2851"/>
                    <a:pt x="6800" y="2851"/>
                  </a:cubicBezTo>
                  <a:cubicBezTo>
                    <a:pt x="6791" y="2851"/>
                    <a:pt x="6714" y="2730"/>
                    <a:pt x="6628" y="2582"/>
                  </a:cubicBezTo>
                  <a:cubicBezTo>
                    <a:pt x="6540" y="2433"/>
                    <a:pt x="6409" y="2245"/>
                    <a:pt x="6336" y="2167"/>
                  </a:cubicBezTo>
                  <a:cubicBezTo>
                    <a:pt x="6265" y="2091"/>
                    <a:pt x="6197" y="2005"/>
                    <a:pt x="6189" y="1979"/>
                  </a:cubicBezTo>
                  <a:cubicBezTo>
                    <a:pt x="6153" y="1865"/>
                    <a:pt x="5649" y="1390"/>
                    <a:pt x="5286" y="1129"/>
                  </a:cubicBezTo>
                  <a:cubicBezTo>
                    <a:pt x="4499" y="562"/>
                    <a:pt x="3838" y="304"/>
                    <a:pt x="2614" y="83"/>
                  </a:cubicBezTo>
                  <a:cubicBezTo>
                    <a:pt x="2303" y="27"/>
                    <a:pt x="1959" y="1"/>
                    <a:pt x="16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50"/>
            <p:cNvSpPr/>
            <p:nvPr/>
          </p:nvSpPr>
          <p:spPr>
            <a:xfrm>
              <a:off x="5354450" y="2420350"/>
              <a:ext cx="43500" cy="13425"/>
            </a:xfrm>
            <a:custGeom>
              <a:avLst/>
              <a:gdLst/>
              <a:ahLst/>
              <a:cxnLst/>
              <a:rect l="l" t="t" r="r" b="b"/>
              <a:pathLst>
                <a:path w="1740" h="537" extrusionOk="0">
                  <a:moveTo>
                    <a:pt x="195" y="1"/>
                  </a:moveTo>
                  <a:cubicBezTo>
                    <a:pt x="127" y="1"/>
                    <a:pt x="93" y="15"/>
                    <a:pt x="65" y="42"/>
                  </a:cubicBezTo>
                  <a:cubicBezTo>
                    <a:pt x="27" y="82"/>
                    <a:pt x="0" y="129"/>
                    <a:pt x="7" y="149"/>
                  </a:cubicBezTo>
                  <a:cubicBezTo>
                    <a:pt x="23" y="201"/>
                    <a:pt x="232" y="263"/>
                    <a:pt x="605" y="328"/>
                  </a:cubicBezTo>
                  <a:cubicBezTo>
                    <a:pt x="775" y="357"/>
                    <a:pt x="1073" y="420"/>
                    <a:pt x="1264" y="467"/>
                  </a:cubicBezTo>
                  <a:cubicBezTo>
                    <a:pt x="1454" y="513"/>
                    <a:pt x="1559" y="536"/>
                    <a:pt x="1621" y="536"/>
                  </a:cubicBezTo>
                  <a:cubicBezTo>
                    <a:pt x="1683" y="536"/>
                    <a:pt x="1702" y="512"/>
                    <a:pt x="1721" y="464"/>
                  </a:cubicBezTo>
                  <a:cubicBezTo>
                    <a:pt x="1739" y="421"/>
                    <a:pt x="1718" y="377"/>
                    <a:pt x="1656" y="328"/>
                  </a:cubicBezTo>
                  <a:cubicBezTo>
                    <a:pt x="1612" y="294"/>
                    <a:pt x="1558" y="270"/>
                    <a:pt x="1525" y="270"/>
                  </a:cubicBezTo>
                  <a:cubicBezTo>
                    <a:pt x="1519" y="270"/>
                    <a:pt x="1514" y="271"/>
                    <a:pt x="1510" y="272"/>
                  </a:cubicBezTo>
                  <a:cubicBezTo>
                    <a:pt x="1500" y="275"/>
                    <a:pt x="1491" y="276"/>
                    <a:pt x="1483" y="276"/>
                  </a:cubicBezTo>
                  <a:cubicBezTo>
                    <a:pt x="1463" y="276"/>
                    <a:pt x="1448" y="268"/>
                    <a:pt x="1444" y="254"/>
                  </a:cubicBezTo>
                  <a:cubicBezTo>
                    <a:pt x="1433" y="221"/>
                    <a:pt x="1316" y="193"/>
                    <a:pt x="580" y="54"/>
                  </a:cubicBezTo>
                  <a:cubicBezTo>
                    <a:pt x="387" y="18"/>
                    <a:pt x="271" y="1"/>
                    <a:pt x="1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50"/>
            <p:cNvSpPr/>
            <p:nvPr/>
          </p:nvSpPr>
          <p:spPr>
            <a:xfrm>
              <a:off x="5276325" y="2342550"/>
              <a:ext cx="84200" cy="48700"/>
            </a:xfrm>
            <a:custGeom>
              <a:avLst/>
              <a:gdLst/>
              <a:ahLst/>
              <a:cxnLst/>
              <a:rect l="l" t="t" r="r" b="b"/>
              <a:pathLst>
                <a:path w="3368" h="1948" extrusionOk="0">
                  <a:moveTo>
                    <a:pt x="286" y="1"/>
                  </a:moveTo>
                  <a:cubicBezTo>
                    <a:pt x="278" y="1"/>
                    <a:pt x="271" y="1"/>
                    <a:pt x="263" y="1"/>
                  </a:cubicBezTo>
                  <a:cubicBezTo>
                    <a:pt x="100" y="3"/>
                    <a:pt x="68" y="16"/>
                    <a:pt x="27" y="90"/>
                  </a:cubicBezTo>
                  <a:cubicBezTo>
                    <a:pt x="3" y="134"/>
                    <a:pt x="1" y="200"/>
                    <a:pt x="22" y="226"/>
                  </a:cubicBezTo>
                  <a:cubicBezTo>
                    <a:pt x="49" y="261"/>
                    <a:pt x="212" y="281"/>
                    <a:pt x="354" y="281"/>
                  </a:cubicBezTo>
                  <a:cubicBezTo>
                    <a:pt x="455" y="281"/>
                    <a:pt x="544" y="270"/>
                    <a:pt x="564" y="248"/>
                  </a:cubicBezTo>
                  <a:cubicBezTo>
                    <a:pt x="569" y="241"/>
                    <a:pt x="575" y="238"/>
                    <a:pt x="582" y="238"/>
                  </a:cubicBezTo>
                  <a:cubicBezTo>
                    <a:pt x="595" y="238"/>
                    <a:pt x="608" y="252"/>
                    <a:pt x="616" y="275"/>
                  </a:cubicBezTo>
                  <a:cubicBezTo>
                    <a:pt x="625" y="307"/>
                    <a:pt x="648" y="329"/>
                    <a:pt x="667" y="329"/>
                  </a:cubicBezTo>
                  <a:cubicBezTo>
                    <a:pt x="670" y="329"/>
                    <a:pt x="672" y="328"/>
                    <a:pt x="675" y="328"/>
                  </a:cubicBezTo>
                  <a:cubicBezTo>
                    <a:pt x="675" y="328"/>
                    <a:pt x="676" y="328"/>
                    <a:pt x="677" y="328"/>
                  </a:cubicBezTo>
                  <a:cubicBezTo>
                    <a:pt x="711" y="328"/>
                    <a:pt x="983" y="449"/>
                    <a:pt x="1291" y="602"/>
                  </a:cubicBezTo>
                  <a:cubicBezTo>
                    <a:pt x="1598" y="754"/>
                    <a:pt x="1842" y="854"/>
                    <a:pt x="1905" y="854"/>
                  </a:cubicBezTo>
                  <a:cubicBezTo>
                    <a:pt x="1911" y="854"/>
                    <a:pt x="1916" y="853"/>
                    <a:pt x="1918" y="851"/>
                  </a:cubicBezTo>
                  <a:cubicBezTo>
                    <a:pt x="1930" y="842"/>
                    <a:pt x="1939" y="838"/>
                    <a:pt x="1946" y="838"/>
                  </a:cubicBezTo>
                  <a:cubicBezTo>
                    <a:pt x="1956" y="838"/>
                    <a:pt x="1960" y="850"/>
                    <a:pt x="1954" y="873"/>
                  </a:cubicBezTo>
                  <a:cubicBezTo>
                    <a:pt x="1946" y="906"/>
                    <a:pt x="2047" y="1004"/>
                    <a:pt x="2198" y="1108"/>
                  </a:cubicBezTo>
                  <a:cubicBezTo>
                    <a:pt x="2490" y="1310"/>
                    <a:pt x="2898" y="1660"/>
                    <a:pt x="3038" y="1831"/>
                  </a:cubicBezTo>
                  <a:cubicBezTo>
                    <a:pt x="3102" y="1908"/>
                    <a:pt x="3167" y="1948"/>
                    <a:pt x="3222" y="1948"/>
                  </a:cubicBezTo>
                  <a:cubicBezTo>
                    <a:pt x="3260" y="1948"/>
                    <a:pt x="3293" y="1929"/>
                    <a:pt x="3318" y="1891"/>
                  </a:cubicBezTo>
                  <a:cubicBezTo>
                    <a:pt x="3368" y="1814"/>
                    <a:pt x="3353" y="1767"/>
                    <a:pt x="3235" y="1631"/>
                  </a:cubicBezTo>
                  <a:cubicBezTo>
                    <a:pt x="2951" y="1303"/>
                    <a:pt x="2210" y="759"/>
                    <a:pt x="2055" y="759"/>
                  </a:cubicBezTo>
                  <a:cubicBezTo>
                    <a:pt x="2050" y="759"/>
                    <a:pt x="2046" y="759"/>
                    <a:pt x="2042" y="760"/>
                  </a:cubicBezTo>
                  <a:cubicBezTo>
                    <a:pt x="2035" y="762"/>
                    <a:pt x="2030" y="763"/>
                    <a:pt x="2024" y="763"/>
                  </a:cubicBezTo>
                  <a:cubicBezTo>
                    <a:pt x="2005" y="763"/>
                    <a:pt x="1994" y="750"/>
                    <a:pt x="2000" y="726"/>
                  </a:cubicBezTo>
                  <a:cubicBezTo>
                    <a:pt x="2016" y="662"/>
                    <a:pt x="1758" y="514"/>
                    <a:pt x="1177" y="252"/>
                  </a:cubicBezTo>
                  <a:cubicBezTo>
                    <a:pt x="957" y="152"/>
                    <a:pt x="839" y="108"/>
                    <a:pt x="783" y="108"/>
                  </a:cubicBezTo>
                  <a:cubicBezTo>
                    <a:pt x="759" y="108"/>
                    <a:pt x="747" y="116"/>
                    <a:pt x="743" y="132"/>
                  </a:cubicBezTo>
                  <a:cubicBezTo>
                    <a:pt x="737" y="158"/>
                    <a:pt x="731" y="171"/>
                    <a:pt x="725" y="171"/>
                  </a:cubicBezTo>
                  <a:cubicBezTo>
                    <a:pt x="719" y="171"/>
                    <a:pt x="712" y="159"/>
                    <a:pt x="705" y="133"/>
                  </a:cubicBezTo>
                  <a:cubicBezTo>
                    <a:pt x="679" y="50"/>
                    <a:pt x="521" y="1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6" name="Google Shape;1726;p50"/>
          <p:cNvGrpSpPr/>
          <p:nvPr/>
        </p:nvGrpSpPr>
        <p:grpSpPr>
          <a:xfrm>
            <a:off x="6361563" y="3078916"/>
            <a:ext cx="589855" cy="569623"/>
            <a:chOff x="6432538" y="1467689"/>
            <a:chExt cx="666729" cy="815612"/>
          </a:xfrm>
        </p:grpSpPr>
        <p:sp>
          <p:nvSpPr>
            <p:cNvPr id="1727" name="Google Shape;1727;p50"/>
            <p:cNvSpPr/>
            <p:nvPr/>
          </p:nvSpPr>
          <p:spPr>
            <a:xfrm>
              <a:off x="6432538" y="1467689"/>
              <a:ext cx="666729" cy="815612"/>
            </a:xfrm>
            <a:custGeom>
              <a:avLst/>
              <a:gdLst/>
              <a:ahLst/>
              <a:cxnLst/>
              <a:rect l="l" t="t" r="r" b="b"/>
              <a:pathLst>
                <a:path w="36699" h="44894" extrusionOk="0">
                  <a:moveTo>
                    <a:pt x="17686" y="560"/>
                  </a:moveTo>
                  <a:cubicBezTo>
                    <a:pt x="17886" y="560"/>
                    <a:pt x="18087" y="560"/>
                    <a:pt x="18288" y="561"/>
                  </a:cubicBezTo>
                  <a:cubicBezTo>
                    <a:pt x="23568" y="570"/>
                    <a:pt x="28855" y="574"/>
                    <a:pt x="34136" y="658"/>
                  </a:cubicBezTo>
                  <a:cubicBezTo>
                    <a:pt x="34102" y="690"/>
                    <a:pt x="34078" y="736"/>
                    <a:pt x="34078" y="796"/>
                  </a:cubicBezTo>
                  <a:cubicBezTo>
                    <a:pt x="34134" y="7587"/>
                    <a:pt x="34173" y="14377"/>
                    <a:pt x="34219" y="21168"/>
                  </a:cubicBezTo>
                  <a:cubicBezTo>
                    <a:pt x="34265" y="27886"/>
                    <a:pt x="34120" y="34640"/>
                    <a:pt x="34414" y="41352"/>
                  </a:cubicBezTo>
                  <a:cubicBezTo>
                    <a:pt x="29042" y="38477"/>
                    <a:pt x="23728" y="35443"/>
                    <a:pt x="18266" y="32751"/>
                  </a:cubicBezTo>
                  <a:cubicBezTo>
                    <a:pt x="18245" y="32741"/>
                    <a:pt x="18224" y="32737"/>
                    <a:pt x="18204" y="32737"/>
                  </a:cubicBezTo>
                  <a:cubicBezTo>
                    <a:pt x="18112" y="32737"/>
                    <a:pt x="18044" y="32836"/>
                    <a:pt x="18075" y="32916"/>
                  </a:cubicBezTo>
                  <a:cubicBezTo>
                    <a:pt x="18050" y="32916"/>
                    <a:pt x="18024" y="32922"/>
                    <a:pt x="17999" y="32934"/>
                  </a:cubicBezTo>
                  <a:cubicBezTo>
                    <a:pt x="12920" y="35330"/>
                    <a:pt x="7757" y="37561"/>
                    <a:pt x="2651" y="39902"/>
                  </a:cubicBezTo>
                  <a:cubicBezTo>
                    <a:pt x="2659" y="26815"/>
                    <a:pt x="2661" y="13710"/>
                    <a:pt x="2405" y="628"/>
                  </a:cubicBezTo>
                  <a:lnTo>
                    <a:pt x="2405" y="628"/>
                  </a:lnTo>
                  <a:cubicBezTo>
                    <a:pt x="3243" y="635"/>
                    <a:pt x="4082" y="638"/>
                    <a:pt x="4921" y="638"/>
                  </a:cubicBezTo>
                  <a:cubicBezTo>
                    <a:pt x="9176" y="638"/>
                    <a:pt x="13433" y="560"/>
                    <a:pt x="17686" y="560"/>
                  </a:cubicBezTo>
                  <a:close/>
                  <a:moveTo>
                    <a:pt x="546" y="604"/>
                  </a:moveTo>
                  <a:lnTo>
                    <a:pt x="546" y="604"/>
                  </a:lnTo>
                  <a:cubicBezTo>
                    <a:pt x="1098" y="614"/>
                    <a:pt x="1649" y="620"/>
                    <a:pt x="2204" y="625"/>
                  </a:cubicBezTo>
                  <a:cubicBezTo>
                    <a:pt x="2051" y="13828"/>
                    <a:pt x="2218" y="27051"/>
                    <a:pt x="2331" y="40255"/>
                  </a:cubicBezTo>
                  <a:cubicBezTo>
                    <a:pt x="2331" y="40371"/>
                    <a:pt x="2433" y="40429"/>
                    <a:pt x="2535" y="40429"/>
                  </a:cubicBezTo>
                  <a:cubicBezTo>
                    <a:pt x="2637" y="40429"/>
                    <a:pt x="2739" y="40371"/>
                    <a:pt x="2739" y="40255"/>
                  </a:cubicBezTo>
                  <a:lnTo>
                    <a:pt x="2739" y="40219"/>
                  </a:lnTo>
                  <a:cubicBezTo>
                    <a:pt x="7819" y="38034"/>
                    <a:pt x="13055" y="35612"/>
                    <a:pt x="18202" y="33236"/>
                  </a:cubicBezTo>
                  <a:cubicBezTo>
                    <a:pt x="18282" y="33199"/>
                    <a:pt x="18300" y="33131"/>
                    <a:pt x="18276" y="33065"/>
                  </a:cubicBezTo>
                  <a:lnTo>
                    <a:pt x="18276" y="33065"/>
                  </a:lnTo>
                  <a:cubicBezTo>
                    <a:pt x="23499" y="36088"/>
                    <a:pt x="28915" y="38810"/>
                    <a:pt x="34233" y="41662"/>
                  </a:cubicBezTo>
                  <a:cubicBezTo>
                    <a:pt x="34262" y="41677"/>
                    <a:pt x="34290" y="41684"/>
                    <a:pt x="34317" y="41684"/>
                  </a:cubicBezTo>
                  <a:cubicBezTo>
                    <a:pt x="34372" y="41684"/>
                    <a:pt x="34420" y="41656"/>
                    <a:pt x="34452" y="41615"/>
                  </a:cubicBezTo>
                  <a:cubicBezTo>
                    <a:pt x="34474" y="41635"/>
                    <a:pt x="34504" y="41646"/>
                    <a:pt x="34533" y="41646"/>
                  </a:cubicBezTo>
                  <a:cubicBezTo>
                    <a:pt x="34586" y="41646"/>
                    <a:pt x="34638" y="41611"/>
                    <a:pt x="34639" y="41539"/>
                  </a:cubicBezTo>
                  <a:cubicBezTo>
                    <a:pt x="34859" y="34765"/>
                    <a:pt x="34625" y="27949"/>
                    <a:pt x="34587" y="21168"/>
                  </a:cubicBezTo>
                  <a:cubicBezTo>
                    <a:pt x="34549" y="14377"/>
                    <a:pt x="34501" y="7587"/>
                    <a:pt x="34473" y="796"/>
                  </a:cubicBezTo>
                  <a:cubicBezTo>
                    <a:pt x="34473" y="738"/>
                    <a:pt x="34450" y="694"/>
                    <a:pt x="34418" y="662"/>
                  </a:cubicBezTo>
                  <a:lnTo>
                    <a:pt x="34418" y="662"/>
                  </a:lnTo>
                  <a:cubicBezTo>
                    <a:pt x="34919" y="672"/>
                    <a:pt x="35420" y="676"/>
                    <a:pt x="35921" y="686"/>
                  </a:cubicBezTo>
                  <a:cubicBezTo>
                    <a:pt x="36101" y="7863"/>
                    <a:pt x="36223" y="15047"/>
                    <a:pt x="36152" y="22228"/>
                  </a:cubicBezTo>
                  <a:cubicBezTo>
                    <a:pt x="36117" y="25763"/>
                    <a:pt x="36115" y="29298"/>
                    <a:pt x="36106" y="32835"/>
                  </a:cubicBezTo>
                  <a:cubicBezTo>
                    <a:pt x="36094" y="36443"/>
                    <a:pt x="35867" y="40135"/>
                    <a:pt x="36150" y="43738"/>
                  </a:cubicBezTo>
                  <a:cubicBezTo>
                    <a:pt x="36140" y="43751"/>
                    <a:pt x="36130" y="43762"/>
                    <a:pt x="36124" y="43779"/>
                  </a:cubicBezTo>
                  <a:cubicBezTo>
                    <a:pt x="36076" y="43897"/>
                    <a:pt x="36112" y="44032"/>
                    <a:pt x="36112" y="44157"/>
                  </a:cubicBezTo>
                  <a:cubicBezTo>
                    <a:pt x="36112" y="44259"/>
                    <a:pt x="36100" y="44358"/>
                    <a:pt x="36086" y="44455"/>
                  </a:cubicBezTo>
                  <a:cubicBezTo>
                    <a:pt x="32889" y="42948"/>
                    <a:pt x="29694" y="41433"/>
                    <a:pt x="26523" y="39867"/>
                  </a:cubicBezTo>
                  <a:cubicBezTo>
                    <a:pt x="24970" y="39101"/>
                    <a:pt x="23418" y="38322"/>
                    <a:pt x="21871" y="37538"/>
                  </a:cubicBezTo>
                  <a:cubicBezTo>
                    <a:pt x="20688" y="36938"/>
                    <a:pt x="19354" y="36037"/>
                    <a:pt x="17996" y="35966"/>
                  </a:cubicBezTo>
                  <a:cubicBezTo>
                    <a:pt x="17994" y="35966"/>
                    <a:pt x="17991" y="35965"/>
                    <a:pt x="17988" y="35965"/>
                  </a:cubicBezTo>
                  <a:cubicBezTo>
                    <a:pt x="17960" y="35965"/>
                    <a:pt x="17937" y="35981"/>
                    <a:pt x="17922" y="36000"/>
                  </a:cubicBezTo>
                  <a:cubicBezTo>
                    <a:pt x="17900" y="35993"/>
                    <a:pt x="17877" y="35989"/>
                    <a:pt x="17853" y="35989"/>
                  </a:cubicBezTo>
                  <a:cubicBezTo>
                    <a:pt x="17819" y="35989"/>
                    <a:pt x="17784" y="35997"/>
                    <a:pt x="17749" y="36016"/>
                  </a:cubicBezTo>
                  <a:cubicBezTo>
                    <a:pt x="12085" y="38857"/>
                    <a:pt x="6228" y="41094"/>
                    <a:pt x="382" y="43507"/>
                  </a:cubicBezTo>
                  <a:lnTo>
                    <a:pt x="379" y="43507"/>
                  </a:lnTo>
                  <a:cubicBezTo>
                    <a:pt x="569" y="39990"/>
                    <a:pt x="476" y="36437"/>
                    <a:pt x="486" y="32916"/>
                  </a:cubicBezTo>
                  <a:cubicBezTo>
                    <a:pt x="494" y="29330"/>
                    <a:pt x="490" y="25743"/>
                    <a:pt x="508" y="22160"/>
                  </a:cubicBezTo>
                  <a:cubicBezTo>
                    <a:pt x="546" y="14989"/>
                    <a:pt x="544" y="7817"/>
                    <a:pt x="553" y="648"/>
                  </a:cubicBezTo>
                  <a:cubicBezTo>
                    <a:pt x="553" y="632"/>
                    <a:pt x="548" y="620"/>
                    <a:pt x="546" y="604"/>
                  </a:cubicBezTo>
                  <a:close/>
                  <a:moveTo>
                    <a:pt x="13410" y="1"/>
                  </a:moveTo>
                  <a:cubicBezTo>
                    <a:pt x="9078" y="1"/>
                    <a:pt x="4748" y="72"/>
                    <a:pt x="428" y="271"/>
                  </a:cubicBezTo>
                  <a:cubicBezTo>
                    <a:pt x="315" y="279"/>
                    <a:pt x="262" y="370"/>
                    <a:pt x="271" y="459"/>
                  </a:cubicBezTo>
                  <a:cubicBezTo>
                    <a:pt x="195" y="482"/>
                    <a:pt x="134" y="545"/>
                    <a:pt x="134" y="648"/>
                  </a:cubicBezTo>
                  <a:cubicBezTo>
                    <a:pt x="126" y="7817"/>
                    <a:pt x="102" y="14989"/>
                    <a:pt x="118" y="22160"/>
                  </a:cubicBezTo>
                  <a:cubicBezTo>
                    <a:pt x="128" y="25668"/>
                    <a:pt x="114" y="29177"/>
                    <a:pt x="112" y="32686"/>
                  </a:cubicBezTo>
                  <a:cubicBezTo>
                    <a:pt x="112" y="36340"/>
                    <a:pt x="1" y="40024"/>
                    <a:pt x="198" y="43670"/>
                  </a:cubicBezTo>
                  <a:cubicBezTo>
                    <a:pt x="199" y="43727"/>
                    <a:pt x="243" y="43755"/>
                    <a:pt x="286" y="43755"/>
                  </a:cubicBezTo>
                  <a:cubicBezTo>
                    <a:pt x="292" y="43755"/>
                    <a:pt x="298" y="43755"/>
                    <a:pt x="303" y="43754"/>
                  </a:cubicBezTo>
                  <a:cubicBezTo>
                    <a:pt x="326" y="43789"/>
                    <a:pt x="364" y="43814"/>
                    <a:pt x="414" y="43814"/>
                  </a:cubicBezTo>
                  <a:cubicBezTo>
                    <a:pt x="429" y="43814"/>
                    <a:pt x="446" y="43812"/>
                    <a:pt x="465" y="43806"/>
                  </a:cubicBezTo>
                  <a:cubicBezTo>
                    <a:pt x="6496" y="41994"/>
                    <a:pt x="12367" y="39233"/>
                    <a:pt x="17988" y="36425"/>
                  </a:cubicBezTo>
                  <a:cubicBezTo>
                    <a:pt x="18073" y="36383"/>
                    <a:pt x="18105" y="36312"/>
                    <a:pt x="18105" y="36242"/>
                  </a:cubicBezTo>
                  <a:cubicBezTo>
                    <a:pt x="19387" y="36914"/>
                    <a:pt x="20756" y="37464"/>
                    <a:pt x="22049" y="38129"/>
                  </a:cubicBezTo>
                  <a:cubicBezTo>
                    <a:pt x="23591" y="38921"/>
                    <a:pt x="25141" y="39702"/>
                    <a:pt x="26692" y="40472"/>
                  </a:cubicBezTo>
                  <a:cubicBezTo>
                    <a:pt x="29733" y="41980"/>
                    <a:pt x="32788" y="43458"/>
                    <a:pt x="35873" y="44871"/>
                  </a:cubicBezTo>
                  <a:cubicBezTo>
                    <a:pt x="35908" y="44886"/>
                    <a:pt x="35942" y="44893"/>
                    <a:pt x="35974" y="44893"/>
                  </a:cubicBezTo>
                  <a:cubicBezTo>
                    <a:pt x="36077" y="44893"/>
                    <a:pt x="36162" y="44825"/>
                    <a:pt x="36203" y="44740"/>
                  </a:cubicBezTo>
                  <a:cubicBezTo>
                    <a:pt x="36215" y="44743"/>
                    <a:pt x="36226" y="44744"/>
                    <a:pt x="36238" y="44744"/>
                  </a:cubicBezTo>
                  <a:cubicBezTo>
                    <a:pt x="36279" y="44744"/>
                    <a:pt x="36318" y="44724"/>
                    <a:pt x="36344" y="44668"/>
                  </a:cubicBezTo>
                  <a:cubicBezTo>
                    <a:pt x="36416" y="44523"/>
                    <a:pt x="36454" y="44370"/>
                    <a:pt x="36480" y="44208"/>
                  </a:cubicBezTo>
                  <a:cubicBezTo>
                    <a:pt x="36503" y="44052"/>
                    <a:pt x="36533" y="43875"/>
                    <a:pt x="36442" y="43738"/>
                  </a:cubicBezTo>
                  <a:cubicBezTo>
                    <a:pt x="36432" y="43720"/>
                    <a:pt x="36420" y="43707"/>
                    <a:pt x="36408" y="43698"/>
                  </a:cubicBezTo>
                  <a:cubicBezTo>
                    <a:pt x="36699" y="40187"/>
                    <a:pt x="36503" y="36586"/>
                    <a:pt x="36514" y="33065"/>
                  </a:cubicBezTo>
                  <a:cubicBezTo>
                    <a:pt x="36526" y="29452"/>
                    <a:pt x="36555" y="25838"/>
                    <a:pt x="36535" y="22228"/>
                  </a:cubicBezTo>
                  <a:cubicBezTo>
                    <a:pt x="36493" y="15033"/>
                    <a:pt x="36676" y="7841"/>
                    <a:pt x="36414" y="648"/>
                  </a:cubicBezTo>
                  <a:cubicBezTo>
                    <a:pt x="36410" y="541"/>
                    <a:pt x="36350" y="475"/>
                    <a:pt x="36277" y="438"/>
                  </a:cubicBezTo>
                  <a:cubicBezTo>
                    <a:pt x="36251" y="392"/>
                    <a:pt x="36207" y="354"/>
                    <a:pt x="36138" y="354"/>
                  </a:cubicBezTo>
                  <a:cubicBezTo>
                    <a:pt x="28579" y="219"/>
                    <a:pt x="20990" y="1"/>
                    <a:pt x="13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50"/>
            <p:cNvSpPr/>
            <p:nvPr/>
          </p:nvSpPr>
          <p:spPr>
            <a:xfrm>
              <a:off x="6439441" y="1478661"/>
              <a:ext cx="651196" cy="796681"/>
            </a:xfrm>
            <a:custGeom>
              <a:avLst/>
              <a:gdLst/>
              <a:ahLst/>
              <a:cxnLst/>
              <a:rect l="l" t="t" r="r" b="b"/>
              <a:pathLst>
                <a:path w="35844" h="43852" extrusionOk="0">
                  <a:moveTo>
                    <a:pt x="166" y="0"/>
                  </a:moveTo>
                  <a:cubicBezTo>
                    <a:pt x="169" y="16"/>
                    <a:pt x="173" y="28"/>
                    <a:pt x="173" y="44"/>
                  </a:cubicBezTo>
                  <a:cubicBezTo>
                    <a:pt x="164" y="7213"/>
                    <a:pt x="166" y="14385"/>
                    <a:pt x="129" y="21556"/>
                  </a:cubicBezTo>
                  <a:cubicBezTo>
                    <a:pt x="111" y="25140"/>
                    <a:pt x="116" y="28726"/>
                    <a:pt x="106" y="32312"/>
                  </a:cubicBezTo>
                  <a:cubicBezTo>
                    <a:pt x="97" y="35833"/>
                    <a:pt x="189" y="39386"/>
                    <a:pt x="0" y="42903"/>
                  </a:cubicBezTo>
                  <a:lnTo>
                    <a:pt x="2" y="42903"/>
                  </a:lnTo>
                  <a:cubicBezTo>
                    <a:pt x="5848" y="40490"/>
                    <a:pt x="11706" y="38253"/>
                    <a:pt x="17369" y="35412"/>
                  </a:cubicBezTo>
                  <a:cubicBezTo>
                    <a:pt x="17405" y="35393"/>
                    <a:pt x="17440" y="35385"/>
                    <a:pt x="17474" y="35385"/>
                  </a:cubicBezTo>
                  <a:cubicBezTo>
                    <a:pt x="17498" y="35385"/>
                    <a:pt x="17521" y="35389"/>
                    <a:pt x="17544" y="35396"/>
                  </a:cubicBezTo>
                  <a:cubicBezTo>
                    <a:pt x="17559" y="35377"/>
                    <a:pt x="17581" y="35362"/>
                    <a:pt x="17611" y="35362"/>
                  </a:cubicBezTo>
                  <a:cubicBezTo>
                    <a:pt x="17613" y="35362"/>
                    <a:pt x="17615" y="35362"/>
                    <a:pt x="17617" y="35362"/>
                  </a:cubicBezTo>
                  <a:cubicBezTo>
                    <a:pt x="18975" y="35433"/>
                    <a:pt x="20309" y="36334"/>
                    <a:pt x="21491" y="36934"/>
                  </a:cubicBezTo>
                  <a:cubicBezTo>
                    <a:pt x="23039" y="37720"/>
                    <a:pt x="24590" y="38497"/>
                    <a:pt x="26144" y="39263"/>
                  </a:cubicBezTo>
                  <a:cubicBezTo>
                    <a:pt x="29314" y="40829"/>
                    <a:pt x="32509" y="42344"/>
                    <a:pt x="35708" y="43851"/>
                  </a:cubicBezTo>
                  <a:cubicBezTo>
                    <a:pt x="35721" y="43754"/>
                    <a:pt x="35733" y="43655"/>
                    <a:pt x="35733" y="43553"/>
                  </a:cubicBezTo>
                  <a:cubicBezTo>
                    <a:pt x="35733" y="43428"/>
                    <a:pt x="35696" y="43293"/>
                    <a:pt x="35744" y="43175"/>
                  </a:cubicBezTo>
                  <a:cubicBezTo>
                    <a:pt x="35751" y="43159"/>
                    <a:pt x="35760" y="43147"/>
                    <a:pt x="35770" y="43134"/>
                  </a:cubicBezTo>
                  <a:cubicBezTo>
                    <a:pt x="35487" y="39531"/>
                    <a:pt x="35714" y="35839"/>
                    <a:pt x="35726" y="32231"/>
                  </a:cubicBezTo>
                  <a:cubicBezTo>
                    <a:pt x="35734" y="28694"/>
                    <a:pt x="35737" y="25159"/>
                    <a:pt x="35772" y="21624"/>
                  </a:cubicBezTo>
                  <a:cubicBezTo>
                    <a:pt x="35843" y="14443"/>
                    <a:pt x="35721" y="7259"/>
                    <a:pt x="35541" y="82"/>
                  </a:cubicBezTo>
                  <a:cubicBezTo>
                    <a:pt x="35040" y="72"/>
                    <a:pt x="34539" y="68"/>
                    <a:pt x="34038" y="58"/>
                  </a:cubicBezTo>
                  <a:lnTo>
                    <a:pt x="34038" y="58"/>
                  </a:lnTo>
                  <a:cubicBezTo>
                    <a:pt x="34071" y="90"/>
                    <a:pt x="34093" y="134"/>
                    <a:pt x="34093" y="192"/>
                  </a:cubicBezTo>
                  <a:cubicBezTo>
                    <a:pt x="34121" y="6983"/>
                    <a:pt x="34169" y="13773"/>
                    <a:pt x="34207" y="20564"/>
                  </a:cubicBezTo>
                  <a:cubicBezTo>
                    <a:pt x="34246" y="27344"/>
                    <a:pt x="34479" y="34161"/>
                    <a:pt x="34260" y="40935"/>
                  </a:cubicBezTo>
                  <a:cubicBezTo>
                    <a:pt x="34259" y="41007"/>
                    <a:pt x="34206" y="41042"/>
                    <a:pt x="34153" y="41042"/>
                  </a:cubicBezTo>
                  <a:cubicBezTo>
                    <a:pt x="34124" y="41042"/>
                    <a:pt x="34095" y="41032"/>
                    <a:pt x="34073" y="41012"/>
                  </a:cubicBezTo>
                  <a:cubicBezTo>
                    <a:pt x="34040" y="41052"/>
                    <a:pt x="33992" y="41080"/>
                    <a:pt x="33937" y="41080"/>
                  </a:cubicBezTo>
                  <a:cubicBezTo>
                    <a:pt x="33910" y="41080"/>
                    <a:pt x="33882" y="41073"/>
                    <a:pt x="33853" y="41058"/>
                  </a:cubicBezTo>
                  <a:cubicBezTo>
                    <a:pt x="28536" y="38207"/>
                    <a:pt x="23119" y="35484"/>
                    <a:pt x="17896" y="32461"/>
                  </a:cubicBezTo>
                  <a:lnTo>
                    <a:pt x="17896" y="32461"/>
                  </a:lnTo>
                  <a:cubicBezTo>
                    <a:pt x="17920" y="32527"/>
                    <a:pt x="17904" y="32595"/>
                    <a:pt x="17822" y="32632"/>
                  </a:cubicBezTo>
                  <a:cubicBezTo>
                    <a:pt x="12676" y="35008"/>
                    <a:pt x="7440" y="37430"/>
                    <a:pt x="2360" y="39615"/>
                  </a:cubicBezTo>
                  <a:lnTo>
                    <a:pt x="2360" y="39652"/>
                  </a:lnTo>
                  <a:cubicBezTo>
                    <a:pt x="2360" y="39767"/>
                    <a:pt x="2258" y="39825"/>
                    <a:pt x="2155" y="39825"/>
                  </a:cubicBezTo>
                  <a:cubicBezTo>
                    <a:pt x="2053" y="39825"/>
                    <a:pt x="1951" y="39767"/>
                    <a:pt x="1951" y="39652"/>
                  </a:cubicBezTo>
                  <a:cubicBezTo>
                    <a:pt x="1838" y="26447"/>
                    <a:pt x="1672" y="13224"/>
                    <a:pt x="1824" y="21"/>
                  </a:cubicBezTo>
                  <a:cubicBezTo>
                    <a:pt x="1270" y="16"/>
                    <a:pt x="718" y="10"/>
                    <a:pt x="1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50"/>
            <p:cNvSpPr/>
            <p:nvPr/>
          </p:nvSpPr>
          <p:spPr>
            <a:xfrm>
              <a:off x="6476210" y="1477862"/>
              <a:ext cx="581542" cy="741107"/>
            </a:xfrm>
            <a:custGeom>
              <a:avLst/>
              <a:gdLst/>
              <a:ahLst/>
              <a:cxnLst/>
              <a:rect l="l" t="t" r="r" b="b"/>
              <a:pathLst>
                <a:path w="32010" h="40793" extrusionOk="0">
                  <a:moveTo>
                    <a:pt x="15282" y="0"/>
                  </a:moveTo>
                  <a:cubicBezTo>
                    <a:pt x="11029" y="0"/>
                    <a:pt x="6772" y="78"/>
                    <a:pt x="2517" y="78"/>
                  </a:cubicBezTo>
                  <a:cubicBezTo>
                    <a:pt x="1678" y="78"/>
                    <a:pt x="839" y="75"/>
                    <a:pt x="1" y="68"/>
                  </a:cubicBezTo>
                  <a:lnTo>
                    <a:pt x="1" y="68"/>
                  </a:lnTo>
                  <a:cubicBezTo>
                    <a:pt x="257" y="13150"/>
                    <a:pt x="255" y="26255"/>
                    <a:pt x="247" y="39342"/>
                  </a:cubicBezTo>
                  <a:cubicBezTo>
                    <a:pt x="5353" y="37001"/>
                    <a:pt x="10516" y="34770"/>
                    <a:pt x="15595" y="32374"/>
                  </a:cubicBezTo>
                  <a:cubicBezTo>
                    <a:pt x="15621" y="32362"/>
                    <a:pt x="15646" y="32356"/>
                    <a:pt x="15671" y="32356"/>
                  </a:cubicBezTo>
                  <a:cubicBezTo>
                    <a:pt x="15640" y="32276"/>
                    <a:pt x="15708" y="32177"/>
                    <a:pt x="15800" y="32177"/>
                  </a:cubicBezTo>
                  <a:cubicBezTo>
                    <a:pt x="15820" y="32177"/>
                    <a:pt x="15841" y="32181"/>
                    <a:pt x="15862" y="32191"/>
                  </a:cubicBezTo>
                  <a:cubicBezTo>
                    <a:pt x="21324" y="34883"/>
                    <a:pt x="26638" y="37917"/>
                    <a:pt x="32010" y="40792"/>
                  </a:cubicBezTo>
                  <a:cubicBezTo>
                    <a:pt x="31716" y="34080"/>
                    <a:pt x="31861" y="27326"/>
                    <a:pt x="31815" y="20608"/>
                  </a:cubicBezTo>
                  <a:cubicBezTo>
                    <a:pt x="31769" y="13817"/>
                    <a:pt x="31730" y="7027"/>
                    <a:pt x="31674" y="236"/>
                  </a:cubicBezTo>
                  <a:cubicBezTo>
                    <a:pt x="31674" y="176"/>
                    <a:pt x="31698" y="130"/>
                    <a:pt x="31732" y="98"/>
                  </a:cubicBezTo>
                  <a:cubicBezTo>
                    <a:pt x="26451" y="14"/>
                    <a:pt x="21164" y="10"/>
                    <a:pt x="15884" y="1"/>
                  </a:cubicBezTo>
                  <a:cubicBezTo>
                    <a:pt x="15683" y="0"/>
                    <a:pt x="15482" y="0"/>
                    <a:pt x="15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0" name="Google Shape;1730;p50"/>
          <p:cNvSpPr txBox="1"/>
          <p:nvPr/>
        </p:nvSpPr>
        <p:spPr>
          <a:xfrm>
            <a:off x="6682402" y="3134787"/>
            <a:ext cx="1939084" cy="1455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Tempat</a:t>
            </a:r>
            <a:r>
              <a:rPr lang="en-US" sz="1800" dirty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dimana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peristiwa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bimbingan</a:t>
            </a:r>
            <a:r>
              <a:rPr lang="en-US" sz="1800" dirty="0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berlangsung</a:t>
            </a:r>
            <a:endParaRPr sz="1800" dirty="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731" name="Google Shape;1731;p50"/>
          <p:cNvSpPr txBox="1"/>
          <p:nvPr/>
        </p:nvSpPr>
        <p:spPr>
          <a:xfrm>
            <a:off x="6948137" y="3863545"/>
            <a:ext cx="1545300" cy="2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  </a:t>
            </a:r>
            <a:endParaRPr dirty="0">
              <a:solidFill>
                <a:schemeClr val="dk1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732" name="Google Shape;1732;p50"/>
          <p:cNvGrpSpPr/>
          <p:nvPr/>
        </p:nvGrpSpPr>
        <p:grpSpPr>
          <a:xfrm>
            <a:off x="836407" y="3131150"/>
            <a:ext cx="343491" cy="338513"/>
            <a:chOff x="7116513" y="3304232"/>
            <a:chExt cx="232875" cy="229500"/>
          </a:xfrm>
        </p:grpSpPr>
        <p:sp>
          <p:nvSpPr>
            <p:cNvPr id="1733" name="Google Shape;1733;p50"/>
            <p:cNvSpPr/>
            <p:nvPr/>
          </p:nvSpPr>
          <p:spPr>
            <a:xfrm>
              <a:off x="7116513" y="3304232"/>
              <a:ext cx="232875" cy="229500"/>
            </a:xfrm>
            <a:custGeom>
              <a:avLst/>
              <a:gdLst/>
              <a:ahLst/>
              <a:cxnLst/>
              <a:rect l="l" t="t" r="r" b="b"/>
              <a:pathLst>
                <a:path w="9315" h="9180" extrusionOk="0">
                  <a:moveTo>
                    <a:pt x="4679" y="356"/>
                  </a:moveTo>
                  <a:cubicBezTo>
                    <a:pt x="6853" y="356"/>
                    <a:pt x="8611" y="2059"/>
                    <a:pt x="8823" y="4217"/>
                  </a:cubicBezTo>
                  <a:cubicBezTo>
                    <a:pt x="9061" y="6630"/>
                    <a:pt x="7128" y="8654"/>
                    <a:pt x="4775" y="8861"/>
                  </a:cubicBezTo>
                  <a:cubicBezTo>
                    <a:pt x="4739" y="8865"/>
                    <a:pt x="4709" y="8881"/>
                    <a:pt x="4685" y="8900"/>
                  </a:cubicBezTo>
                  <a:cubicBezTo>
                    <a:pt x="2490" y="8581"/>
                    <a:pt x="464" y="7272"/>
                    <a:pt x="381" y="4825"/>
                  </a:cubicBezTo>
                  <a:cubicBezTo>
                    <a:pt x="301" y="2476"/>
                    <a:pt x="2122" y="481"/>
                    <a:pt x="4466" y="361"/>
                  </a:cubicBezTo>
                  <a:cubicBezTo>
                    <a:pt x="4538" y="358"/>
                    <a:pt x="4608" y="356"/>
                    <a:pt x="4679" y="356"/>
                  </a:cubicBezTo>
                  <a:close/>
                  <a:moveTo>
                    <a:pt x="4571" y="0"/>
                  </a:moveTo>
                  <a:cubicBezTo>
                    <a:pt x="4536" y="0"/>
                    <a:pt x="4501" y="0"/>
                    <a:pt x="4466" y="1"/>
                  </a:cubicBezTo>
                  <a:cubicBezTo>
                    <a:pt x="1928" y="54"/>
                    <a:pt x="1" y="2139"/>
                    <a:pt x="23" y="4660"/>
                  </a:cubicBezTo>
                  <a:cubicBezTo>
                    <a:pt x="44" y="6920"/>
                    <a:pt x="2020" y="9149"/>
                    <a:pt x="4338" y="9149"/>
                  </a:cubicBezTo>
                  <a:cubicBezTo>
                    <a:pt x="4445" y="9149"/>
                    <a:pt x="4552" y="9145"/>
                    <a:pt x="4660" y="9135"/>
                  </a:cubicBezTo>
                  <a:cubicBezTo>
                    <a:pt x="4683" y="9162"/>
                    <a:pt x="4715" y="9179"/>
                    <a:pt x="4760" y="9179"/>
                  </a:cubicBezTo>
                  <a:cubicBezTo>
                    <a:pt x="4765" y="9179"/>
                    <a:pt x="4770" y="9179"/>
                    <a:pt x="4775" y="9179"/>
                  </a:cubicBezTo>
                  <a:cubicBezTo>
                    <a:pt x="7230" y="9022"/>
                    <a:pt x="9314" y="7057"/>
                    <a:pt x="9234" y="4517"/>
                  </a:cubicBezTo>
                  <a:cubicBezTo>
                    <a:pt x="9154" y="1969"/>
                    <a:pt x="7091" y="0"/>
                    <a:pt x="45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50"/>
            <p:cNvSpPr/>
            <p:nvPr/>
          </p:nvSpPr>
          <p:spPr>
            <a:xfrm>
              <a:off x="7124038" y="3313107"/>
              <a:ext cx="219000" cy="213600"/>
            </a:xfrm>
            <a:custGeom>
              <a:avLst/>
              <a:gdLst/>
              <a:ahLst/>
              <a:cxnLst/>
              <a:rect l="l" t="t" r="r" b="b"/>
              <a:pathLst>
                <a:path w="8760" h="8544" extrusionOk="0">
                  <a:moveTo>
                    <a:pt x="3507" y="1485"/>
                  </a:moveTo>
                  <a:cubicBezTo>
                    <a:pt x="3571" y="1485"/>
                    <a:pt x="3634" y="1539"/>
                    <a:pt x="3620" y="1627"/>
                  </a:cubicBezTo>
                  <a:cubicBezTo>
                    <a:pt x="3500" y="2356"/>
                    <a:pt x="3414" y="3112"/>
                    <a:pt x="3362" y="3853"/>
                  </a:cubicBezTo>
                  <a:cubicBezTo>
                    <a:pt x="3483" y="3855"/>
                    <a:pt x="3622" y="3857"/>
                    <a:pt x="3765" y="3857"/>
                  </a:cubicBezTo>
                  <a:cubicBezTo>
                    <a:pt x="4229" y="3857"/>
                    <a:pt x="4739" y="3836"/>
                    <a:pt x="4834" y="3716"/>
                  </a:cubicBezTo>
                  <a:cubicBezTo>
                    <a:pt x="4890" y="3647"/>
                    <a:pt x="4862" y="3120"/>
                    <a:pt x="4887" y="2991"/>
                  </a:cubicBezTo>
                  <a:cubicBezTo>
                    <a:pt x="4941" y="2698"/>
                    <a:pt x="5038" y="2442"/>
                    <a:pt x="5151" y="2167"/>
                  </a:cubicBezTo>
                  <a:cubicBezTo>
                    <a:pt x="5260" y="1903"/>
                    <a:pt x="5482" y="1775"/>
                    <a:pt x="5699" y="1775"/>
                  </a:cubicBezTo>
                  <a:cubicBezTo>
                    <a:pt x="5961" y="1775"/>
                    <a:pt x="6215" y="1961"/>
                    <a:pt x="6247" y="2315"/>
                  </a:cubicBezTo>
                  <a:cubicBezTo>
                    <a:pt x="6351" y="3462"/>
                    <a:pt x="6571" y="5136"/>
                    <a:pt x="5993" y="6176"/>
                  </a:cubicBezTo>
                  <a:cubicBezTo>
                    <a:pt x="5892" y="6356"/>
                    <a:pt x="5714" y="6440"/>
                    <a:pt x="5535" y="6440"/>
                  </a:cubicBezTo>
                  <a:cubicBezTo>
                    <a:pt x="5299" y="6440"/>
                    <a:pt x="5061" y="6297"/>
                    <a:pt x="4989" y="6044"/>
                  </a:cubicBezTo>
                  <a:cubicBezTo>
                    <a:pt x="4841" y="5520"/>
                    <a:pt x="4939" y="5000"/>
                    <a:pt x="4996" y="4466"/>
                  </a:cubicBezTo>
                  <a:cubicBezTo>
                    <a:pt x="4869" y="4446"/>
                    <a:pt x="4731" y="4438"/>
                    <a:pt x="4588" y="4438"/>
                  </a:cubicBezTo>
                  <a:cubicBezTo>
                    <a:pt x="4139" y="4438"/>
                    <a:pt x="3637" y="4514"/>
                    <a:pt x="3225" y="4514"/>
                  </a:cubicBezTo>
                  <a:cubicBezTo>
                    <a:pt x="3150" y="4514"/>
                    <a:pt x="3078" y="4512"/>
                    <a:pt x="3010" y="4506"/>
                  </a:cubicBezTo>
                  <a:cubicBezTo>
                    <a:pt x="2784" y="4488"/>
                    <a:pt x="2660" y="4315"/>
                    <a:pt x="2696" y="4092"/>
                  </a:cubicBezTo>
                  <a:cubicBezTo>
                    <a:pt x="2844" y="3199"/>
                    <a:pt x="3064" y="2405"/>
                    <a:pt x="3396" y="1567"/>
                  </a:cubicBezTo>
                  <a:cubicBezTo>
                    <a:pt x="3419" y="1510"/>
                    <a:pt x="3463" y="1485"/>
                    <a:pt x="3507" y="1485"/>
                  </a:cubicBezTo>
                  <a:close/>
                  <a:moveTo>
                    <a:pt x="4378" y="1"/>
                  </a:moveTo>
                  <a:cubicBezTo>
                    <a:pt x="4307" y="1"/>
                    <a:pt x="4237" y="3"/>
                    <a:pt x="4165" y="6"/>
                  </a:cubicBezTo>
                  <a:cubicBezTo>
                    <a:pt x="1821" y="126"/>
                    <a:pt x="0" y="2120"/>
                    <a:pt x="80" y="4470"/>
                  </a:cubicBezTo>
                  <a:cubicBezTo>
                    <a:pt x="163" y="6917"/>
                    <a:pt x="2189" y="8226"/>
                    <a:pt x="4384" y="8544"/>
                  </a:cubicBezTo>
                  <a:cubicBezTo>
                    <a:pt x="4408" y="8526"/>
                    <a:pt x="4438" y="8510"/>
                    <a:pt x="4474" y="8506"/>
                  </a:cubicBezTo>
                  <a:cubicBezTo>
                    <a:pt x="6827" y="8299"/>
                    <a:pt x="8760" y="6275"/>
                    <a:pt x="8522" y="3862"/>
                  </a:cubicBezTo>
                  <a:cubicBezTo>
                    <a:pt x="8310" y="1704"/>
                    <a:pt x="6552" y="1"/>
                    <a:pt x="4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50"/>
            <p:cNvSpPr/>
            <p:nvPr/>
          </p:nvSpPr>
          <p:spPr>
            <a:xfrm>
              <a:off x="7190538" y="3350207"/>
              <a:ext cx="97800" cy="123900"/>
            </a:xfrm>
            <a:custGeom>
              <a:avLst/>
              <a:gdLst/>
              <a:ahLst/>
              <a:cxnLst/>
              <a:rect l="l" t="t" r="r" b="b"/>
              <a:pathLst>
                <a:path w="3912" h="4956" extrusionOk="0">
                  <a:moveTo>
                    <a:pt x="847" y="1"/>
                  </a:moveTo>
                  <a:cubicBezTo>
                    <a:pt x="803" y="1"/>
                    <a:pt x="759" y="26"/>
                    <a:pt x="736" y="83"/>
                  </a:cubicBezTo>
                  <a:cubicBezTo>
                    <a:pt x="404" y="922"/>
                    <a:pt x="185" y="1715"/>
                    <a:pt x="36" y="2608"/>
                  </a:cubicBezTo>
                  <a:cubicBezTo>
                    <a:pt x="0" y="2831"/>
                    <a:pt x="124" y="3004"/>
                    <a:pt x="350" y="3022"/>
                  </a:cubicBezTo>
                  <a:cubicBezTo>
                    <a:pt x="418" y="3028"/>
                    <a:pt x="490" y="3030"/>
                    <a:pt x="565" y="3030"/>
                  </a:cubicBezTo>
                  <a:cubicBezTo>
                    <a:pt x="977" y="3030"/>
                    <a:pt x="1479" y="2954"/>
                    <a:pt x="1928" y="2954"/>
                  </a:cubicBezTo>
                  <a:cubicBezTo>
                    <a:pt x="2071" y="2954"/>
                    <a:pt x="2209" y="2962"/>
                    <a:pt x="2336" y="2982"/>
                  </a:cubicBezTo>
                  <a:cubicBezTo>
                    <a:pt x="2279" y="3516"/>
                    <a:pt x="2181" y="4036"/>
                    <a:pt x="2329" y="4560"/>
                  </a:cubicBezTo>
                  <a:cubicBezTo>
                    <a:pt x="2401" y="4813"/>
                    <a:pt x="2639" y="4956"/>
                    <a:pt x="2875" y="4956"/>
                  </a:cubicBezTo>
                  <a:cubicBezTo>
                    <a:pt x="3054" y="4956"/>
                    <a:pt x="3232" y="4872"/>
                    <a:pt x="3333" y="4692"/>
                  </a:cubicBezTo>
                  <a:cubicBezTo>
                    <a:pt x="3911" y="3652"/>
                    <a:pt x="3691" y="1978"/>
                    <a:pt x="3587" y="831"/>
                  </a:cubicBezTo>
                  <a:cubicBezTo>
                    <a:pt x="3555" y="477"/>
                    <a:pt x="3301" y="291"/>
                    <a:pt x="3039" y="291"/>
                  </a:cubicBezTo>
                  <a:cubicBezTo>
                    <a:pt x="2822" y="291"/>
                    <a:pt x="2599" y="419"/>
                    <a:pt x="2490" y="683"/>
                  </a:cubicBezTo>
                  <a:cubicBezTo>
                    <a:pt x="2378" y="958"/>
                    <a:pt x="2281" y="1214"/>
                    <a:pt x="2227" y="1507"/>
                  </a:cubicBezTo>
                  <a:cubicBezTo>
                    <a:pt x="2202" y="1636"/>
                    <a:pt x="2230" y="2163"/>
                    <a:pt x="2174" y="2232"/>
                  </a:cubicBezTo>
                  <a:cubicBezTo>
                    <a:pt x="2079" y="2352"/>
                    <a:pt x="1569" y="2373"/>
                    <a:pt x="1105" y="2373"/>
                  </a:cubicBezTo>
                  <a:cubicBezTo>
                    <a:pt x="962" y="2373"/>
                    <a:pt x="823" y="2371"/>
                    <a:pt x="702" y="2369"/>
                  </a:cubicBezTo>
                  <a:cubicBezTo>
                    <a:pt x="754" y="1628"/>
                    <a:pt x="840" y="872"/>
                    <a:pt x="960" y="143"/>
                  </a:cubicBezTo>
                  <a:cubicBezTo>
                    <a:pt x="974" y="55"/>
                    <a:pt x="911" y="1"/>
                    <a:pt x="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6" name="Google Shape;1736;p50"/>
          <p:cNvGrpSpPr/>
          <p:nvPr/>
        </p:nvGrpSpPr>
        <p:grpSpPr>
          <a:xfrm>
            <a:off x="6478946" y="3125517"/>
            <a:ext cx="355096" cy="350026"/>
            <a:chOff x="6437163" y="3618982"/>
            <a:chExt cx="232850" cy="229525"/>
          </a:xfrm>
        </p:grpSpPr>
        <p:sp>
          <p:nvSpPr>
            <p:cNvPr id="1737" name="Google Shape;1737;p50"/>
            <p:cNvSpPr/>
            <p:nvPr/>
          </p:nvSpPr>
          <p:spPr>
            <a:xfrm>
              <a:off x="6437163" y="3618982"/>
              <a:ext cx="232850" cy="229525"/>
            </a:xfrm>
            <a:custGeom>
              <a:avLst/>
              <a:gdLst/>
              <a:ahLst/>
              <a:cxnLst/>
              <a:rect l="l" t="t" r="r" b="b"/>
              <a:pathLst>
                <a:path w="9314" h="9181" extrusionOk="0">
                  <a:moveTo>
                    <a:pt x="4679" y="357"/>
                  </a:moveTo>
                  <a:cubicBezTo>
                    <a:pt x="6854" y="357"/>
                    <a:pt x="8611" y="2059"/>
                    <a:pt x="8823" y="4218"/>
                  </a:cubicBezTo>
                  <a:cubicBezTo>
                    <a:pt x="9061" y="6631"/>
                    <a:pt x="7129" y="8657"/>
                    <a:pt x="4773" y="8863"/>
                  </a:cubicBezTo>
                  <a:cubicBezTo>
                    <a:pt x="4737" y="8866"/>
                    <a:pt x="4709" y="8882"/>
                    <a:pt x="4683" y="8900"/>
                  </a:cubicBezTo>
                  <a:cubicBezTo>
                    <a:pt x="2490" y="8581"/>
                    <a:pt x="465" y="7275"/>
                    <a:pt x="382" y="4825"/>
                  </a:cubicBezTo>
                  <a:cubicBezTo>
                    <a:pt x="301" y="2476"/>
                    <a:pt x="2123" y="482"/>
                    <a:pt x="4466" y="362"/>
                  </a:cubicBezTo>
                  <a:cubicBezTo>
                    <a:pt x="4538" y="358"/>
                    <a:pt x="4609" y="357"/>
                    <a:pt x="4679" y="357"/>
                  </a:cubicBezTo>
                  <a:close/>
                  <a:moveTo>
                    <a:pt x="4567" y="1"/>
                  </a:moveTo>
                  <a:cubicBezTo>
                    <a:pt x="4534" y="1"/>
                    <a:pt x="4500" y="1"/>
                    <a:pt x="4466" y="2"/>
                  </a:cubicBezTo>
                  <a:cubicBezTo>
                    <a:pt x="1927" y="54"/>
                    <a:pt x="1" y="2140"/>
                    <a:pt x="21" y="4663"/>
                  </a:cubicBezTo>
                  <a:cubicBezTo>
                    <a:pt x="44" y="6922"/>
                    <a:pt x="2020" y="9152"/>
                    <a:pt x="4339" y="9152"/>
                  </a:cubicBezTo>
                  <a:cubicBezTo>
                    <a:pt x="4445" y="9152"/>
                    <a:pt x="4551" y="9147"/>
                    <a:pt x="4658" y="9138"/>
                  </a:cubicBezTo>
                  <a:cubicBezTo>
                    <a:pt x="4681" y="9163"/>
                    <a:pt x="4715" y="9180"/>
                    <a:pt x="4758" y="9180"/>
                  </a:cubicBezTo>
                  <a:cubicBezTo>
                    <a:pt x="4763" y="9180"/>
                    <a:pt x="4768" y="9180"/>
                    <a:pt x="4773" y="9180"/>
                  </a:cubicBezTo>
                  <a:cubicBezTo>
                    <a:pt x="7228" y="9023"/>
                    <a:pt x="9313" y="7058"/>
                    <a:pt x="9234" y="4518"/>
                  </a:cubicBezTo>
                  <a:cubicBezTo>
                    <a:pt x="9154" y="1968"/>
                    <a:pt x="7087" y="1"/>
                    <a:pt x="4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50"/>
            <p:cNvSpPr/>
            <p:nvPr/>
          </p:nvSpPr>
          <p:spPr>
            <a:xfrm>
              <a:off x="6444688" y="3627882"/>
              <a:ext cx="219025" cy="213600"/>
            </a:xfrm>
            <a:custGeom>
              <a:avLst/>
              <a:gdLst/>
              <a:ahLst/>
              <a:cxnLst/>
              <a:rect l="l" t="t" r="r" b="b"/>
              <a:pathLst>
                <a:path w="8761" h="8544" extrusionOk="0">
                  <a:moveTo>
                    <a:pt x="4413" y="1172"/>
                  </a:moveTo>
                  <a:cubicBezTo>
                    <a:pt x="4551" y="1172"/>
                    <a:pt x="4691" y="1189"/>
                    <a:pt x="4835" y="1225"/>
                  </a:cubicBezTo>
                  <a:cubicBezTo>
                    <a:pt x="5283" y="1336"/>
                    <a:pt x="5163" y="1980"/>
                    <a:pt x="4732" y="2001"/>
                  </a:cubicBezTo>
                  <a:cubicBezTo>
                    <a:pt x="4251" y="2021"/>
                    <a:pt x="3807" y="2531"/>
                    <a:pt x="3517" y="3152"/>
                  </a:cubicBezTo>
                  <a:cubicBezTo>
                    <a:pt x="3703" y="3086"/>
                    <a:pt x="3878" y="3056"/>
                    <a:pt x="4041" y="3056"/>
                  </a:cubicBezTo>
                  <a:cubicBezTo>
                    <a:pt x="5828" y="3056"/>
                    <a:pt x="6245" y="6642"/>
                    <a:pt x="3978" y="6642"/>
                  </a:cubicBezTo>
                  <a:cubicBezTo>
                    <a:pt x="3856" y="6642"/>
                    <a:pt x="3725" y="6631"/>
                    <a:pt x="3586" y="6609"/>
                  </a:cubicBezTo>
                  <a:cubicBezTo>
                    <a:pt x="715" y="6151"/>
                    <a:pt x="2065" y="1172"/>
                    <a:pt x="4413" y="1172"/>
                  </a:cubicBezTo>
                  <a:close/>
                  <a:moveTo>
                    <a:pt x="4378" y="1"/>
                  </a:moveTo>
                  <a:cubicBezTo>
                    <a:pt x="4308" y="1"/>
                    <a:pt x="4237" y="2"/>
                    <a:pt x="4165" y="6"/>
                  </a:cubicBezTo>
                  <a:cubicBezTo>
                    <a:pt x="1822" y="126"/>
                    <a:pt x="0" y="2120"/>
                    <a:pt x="81" y="4469"/>
                  </a:cubicBezTo>
                  <a:cubicBezTo>
                    <a:pt x="164" y="6919"/>
                    <a:pt x="2189" y="8225"/>
                    <a:pt x="4382" y="8544"/>
                  </a:cubicBezTo>
                  <a:cubicBezTo>
                    <a:pt x="4408" y="8526"/>
                    <a:pt x="4436" y="8510"/>
                    <a:pt x="4472" y="8507"/>
                  </a:cubicBezTo>
                  <a:cubicBezTo>
                    <a:pt x="6828" y="8301"/>
                    <a:pt x="8760" y="6275"/>
                    <a:pt x="8522" y="3862"/>
                  </a:cubicBezTo>
                  <a:cubicBezTo>
                    <a:pt x="8310" y="1703"/>
                    <a:pt x="6553" y="1"/>
                    <a:pt x="4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50"/>
            <p:cNvSpPr/>
            <p:nvPr/>
          </p:nvSpPr>
          <p:spPr>
            <a:xfrm>
              <a:off x="6521963" y="3715632"/>
              <a:ext cx="64775" cy="52675"/>
            </a:xfrm>
            <a:custGeom>
              <a:avLst/>
              <a:gdLst/>
              <a:ahLst/>
              <a:cxnLst/>
              <a:rect l="l" t="t" r="r" b="b"/>
              <a:pathLst>
                <a:path w="2591" h="2107" extrusionOk="0">
                  <a:moveTo>
                    <a:pt x="280" y="0"/>
                  </a:moveTo>
                  <a:cubicBezTo>
                    <a:pt x="56" y="638"/>
                    <a:pt x="1" y="1314"/>
                    <a:pt x="227" y="1679"/>
                  </a:cubicBezTo>
                  <a:cubicBezTo>
                    <a:pt x="411" y="1976"/>
                    <a:pt x="708" y="2107"/>
                    <a:pt x="1013" y="2107"/>
                  </a:cubicBezTo>
                  <a:cubicBezTo>
                    <a:pt x="1399" y="2107"/>
                    <a:pt x="1798" y="1899"/>
                    <a:pt x="2003" y="1550"/>
                  </a:cubicBezTo>
                  <a:cubicBezTo>
                    <a:pt x="2591" y="549"/>
                    <a:pt x="1436" y="91"/>
                    <a:pt x="651" y="91"/>
                  </a:cubicBezTo>
                  <a:cubicBezTo>
                    <a:pt x="588" y="91"/>
                    <a:pt x="528" y="94"/>
                    <a:pt x="472" y="99"/>
                  </a:cubicBezTo>
                  <a:cubicBezTo>
                    <a:pt x="463" y="100"/>
                    <a:pt x="454" y="101"/>
                    <a:pt x="446" y="101"/>
                  </a:cubicBezTo>
                  <a:cubicBezTo>
                    <a:pt x="363" y="101"/>
                    <a:pt x="310" y="59"/>
                    <a:pt x="2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50"/>
            <p:cNvSpPr/>
            <p:nvPr/>
          </p:nvSpPr>
          <p:spPr>
            <a:xfrm>
              <a:off x="6462563" y="3657157"/>
              <a:ext cx="138250" cy="136775"/>
            </a:xfrm>
            <a:custGeom>
              <a:avLst/>
              <a:gdLst/>
              <a:ahLst/>
              <a:cxnLst/>
              <a:rect l="l" t="t" r="r" b="b"/>
              <a:pathLst>
                <a:path w="5530" h="5471" extrusionOk="0">
                  <a:moveTo>
                    <a:pt x="2656" y="2340"/>
                  </a:moveTo>
                  <a:cubicBezTo>
                    <a:pt x="2686" y="2399"/>
                    <a:pt x="2740" y="2441"/>
                    <a:pt x="2824" y="2441"/>
                  </a:cubicBezTo>
                  <a:cubicBezTo>
                    <a:pt x="2832" y="2441"/>
                    <a:pt x="2840" y="2440"/>
                    <a:pt x="2848" y="2439"/>
                  </a:cubicBezTo>
                  <a:cubicBezTo>
                    <a:pt x="2905" y="2434"/>
                    <a:pt x="2966" y="2431"/>
                    <a:pt x="3029" y="2431"/>
                  </a:cubicBezTo>
                  <a:cubicBezTo>
                    <a:pt x="3814" y="2431"/>
                    <a:pt x="4966" y="2889"/>
                    <a:pt x="4379" y="3889"/>
                  </a:cubicBezTo>
                  <a:cubicBezTo>
                    <a:pt x="4174" y="4238"/>
                    <a:pt x="3775" y="4446"/>
                    <a:pt x="3389" y="4446"/>
                  </a:cubicBezTo>
                  <a:cubicBezTo>
                    <a:pt x="3084" y="4446"/>
                    <a:pt x="2787" y="4315"/>
                    <a:pt x="2603" y="4018"/>
                  </a:cubicBezTo>
                  <a:cubicBezTo>
                    <a:pt x="2377" y="3653"/>
                    <a:pt x="2432" y="2977"/>
                    <a:pt x="2656" y="2340"/>
                  </a:cubicBezTo>
                  <a:close/>
                  <a:moveTo>
                    <a:pt x="3698" y="1"/>
                  </a:moveTo>
                  <a:cubicBezTo>
                    <a:pt x="1350" y="1"/>
                    <a:pt x="0" y="4980"/>
                    <a:pt x="2871" y="5438"/>
                  </a:cubicBezTo>
                  <a:cubicBezTo>
                    <a:pt x="3010" y="5460"/>
                    <a:pt x="3141" y="5471"/>
                    <a:pt x="3263" y="5471"/>
                  </a:cubicBezTo>
                  <a:cubicBezTo>
                    <a:pt x="5530" y="5471"/>
                    <a:pt x="5114" y="1886"/>
                    <a:pt x="3327" y="1886"/>
                  </a:cubicBezTo>
                  <a:cubicBezTo>
                    <a:pt x="3163" y="1886"/>
                    <a:pt x="2988" y="1916"/>
                    <a:pt x="2802" y="1982"/>
                  </a:cubicBezTo>
                  <a:cubicBezTo>
                    <a:pt x="3092" y="1360"/>
                    <a:pt x="3536" y="851"/>
                    <a:pt x="4017" y="830"/>
                  </a:cubicBezTo>
                  <a:cubicBezTo>
                    <a:pt x="4448" y="809"/>
                    <a:pt x="4568" y="164"/>
                    <a:pt x="4120" y="54"/>
                  </a:cubicBezTo>
                  <a:cubicBezTo>
                    <a:pt x="3976" y="18"/>
                    <a:pt x="3836" y="1"/>
                    <a:pt x="36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1" name="Google Shape;1741;p50"/>
          <p:cNvGrpSpPr/>
          <p:nvPr/>
        </p:nvGrpSpPr>
        <p:grpSpPr>
          <a:xfrm>
            <a:off x="3580606" y="3125497"/>
            <a:ext cx="343500" cy="338595"/>
            <a:chOff x="6106088" y="3618982"/>
            <a:chExt cx="232850" cy="229525"/>
          </a:xfrm>
        </p:grpSpPr>
        <p:sp>
          <p:nvSpPr>
            <p:cNvPr id="1742" name="Google Shape;1742;p50"/>
            <p:cNvSpPr/>
            <p:nvPr/>
          </p:nvSpPr>
          <p:spPr>
            <a:xfrm>
              <a:off x="6106088" y="3618982"/>
              <a:ext cx="232850" cy="229525"/>
            </a:xfrm>
            <a:custGeom>
              <a:avLst/>
              <a:gdLst/>
              <a:ahLst/>
              <a:cxnLst/>
              <a:rect l="l" t="t" r="r" b="b"/>
              <a:pathLst>
                <a:path w="9314" h="9181" extrusionOk="0">
                  <a:moveTo>
                    <a:pt x="4679" y="357"/>
                  </a:moveTo>
                  <a:cubicBezTo>
                    <a:pt x="6853" y="357"/>
                    <a:pt x="8610" y="2059"/>
                    <a:pt x="8822" y="4218"/>
                  </a:cubicBezTo>
                  <a:cubicBezTo>
                    <a:pt x="9061" y="6631"/>
                    <a:pt x="7128" y="8657"/>
                    <a:pt x="4775" y="8863"/>
                  </a:cubicBezTo>
                  <a:cubicBezTo>
                    <a:pt x="4735" y="8866"/>
                    <a:pt x="4708" y="8882"/>
                    <a:pt x="4685" y="8900"/>
                  </a:cubicBezTo>
                  <a:cubicBezTo>
                    <a:pt x="2488" y="8581"/>
                    <a:pt x="464" y="7275"/>
                    <a:pt x="381" y="4825"/>
                  </a:cubicBezTo>
                  <a:cubicBezTo>
                    <a:pt x="301" y="2476"/>
                    <a:pt x="2122" y="482"/>
                    <a:pt x="4466" y="362"/>
                  </a:cubicBezTo>
                  <a:cubicBezTo>
                    <a:pt x="4537" y="358"/>
                    <a:pt x="4608" y="357"/>
                    <a:pt x="4679" y="357"/>
                  </a:cubicBezTo>
                  <a:close/>
                  <a:moveTo>
                    <a:pt x="4567" y="1"/>
                  </a:moveTo>
                  <a:cubicBezTo>
                    <a:pt x="4533" y="1"/>
                    <a:pt x="4500" y="1"/>
                    <a:pt x="4466" y="2"/>
                  </a:cubicBezTo>
                  <a:cubicBezTo>
                    <a:pt x="1928" y="54"/>
                    <a:pt x="0" y="2140"/>
                    <a:pt x="23" y="4663"/>
                  </a:cubicBezTo>
                  <a:cubicBezTo>
                    <a:pt x="43" y="6922"/>
                    <a:pt x="2021" y="9152"/>
                    <a:pt x="4339" y="9152"/>
                  </a:cubicBezTo>
                  <a:cubicBezTo>
                    <a:pt x="4444" y="9152"/>
                    <a:pt x="4550" y="9147"/>
                    <a:pt x="4657" y="9138"/>
                  </a:cubicBezTo>
                  <a:cubicBezTo>
                    <a:pt x="4680" y="9163"/>
                    <a:pt x="4714" y="9180"/>
                    <a:pt x="4759" y="9180"/>
                  </a:cubicBezTo>
                  <a:cubicBezTo>
                    <a:pt x="4764" y="9180"/>
                    <a:pt x="4769" y="9180"/>
                    <a:pt x="4775" y="9180"/>
                  </a:cubicBezTo>
                  <a:cubicBezTo>
                    <a:pt x="7229" y="9023"/>
                    <a:pt x="9314" y="7058"/>
                    <a:pt x="9234" y="4518"/>
                  </a:cubicBezTo>
                  <a:cubicBezTo>
                    <a:pt x="9153" y="1968"/>
                    <a:pt x="7088" y="1"/>
                    <a:pt x="4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50"/>
            <p:cNvSpPr/>
            <p:nvPr/>
          </p:nvSpPr>
          <p:spPr>
            <a:xfrm>
              <a:off x="6113588" y="3627882"/>
              <a:ext cx="219025" cy="213600"/>
            </a:xfrm>
            <a:custGeom>
              <a:avLst/>
              <a:gdLst/>
              <a:ahLst/>
              <a:cxnLst/>
              <a:rect l="l" t="t" r="r" b="b"/>
              <a:pathLst>
                <a:path w="8761" h="8544" extrusionOk="0">
                  <a:moveTo>
                    <a:pt x="3691" y="1969"/>
                  </a:moveTo>
                  <a:cubicBezTo>
                    <a:pt x="3828" y="1969"/>
                    <a:pt x="3962" y="1980"/>
                    <a:pt x="4073" y="1980"/>
                  </a:cubicBezTo>
                  <a:cubicBezTo>
                    <a:pt x="4581" y="1982"/>
                    <a:pt x="5075" y="2017"/>
                    <a:pt x="5578" y="2090"/>
                  </a:cubicBezTo>
                  <a:cubicBezTo>
                    <a:pt x="5763" y="2116"/>
                    <a:pt x="5749" y="2414"/>
                    <a:pt x="5578" y="2448"/>
                  </a:cubicBezTo>
                  <a:cubicBezTo>
                    <a:pt x="5019" y="2569"/>
                    <a:pt x="4477" y="2605"/>
                    <a:pt x="3912" y="2665"/>
                  </a:cubicBezTo>
                  <a:cubicBezTo>
                    <a:pt x="3486" y="2710"/>
                    <a:pt x="3602" y="2601"/>
                    <a:pt x="3665" y="3062"/>
                  </a:cubicBezTo>
                  <a:cubicBezTo>
                    <a:pt x="3687" y="3233"/>
                    <a:pt x="3706" y="3402"/>
                    <a:pt x="3722" y="3571"/>
                  </a:cubicBezTo>
                  <a:cubicBezTo>
                    <a:pt x="3917" y="3472"/>
                    <a:pt x="4136" y="3420"/>
                    <a:pt x="4362" y="3420"/>
                  </a:cubicBezTo>
                  <a:cubicBezTo>
                    <a:pt x="4545" y="3420"/>
                    <a:pt x="4732" y="3454"/>
                    <a:pt x="4914" y="3527"/>
                  </a:cubicBezTo>
                  <a:cubicBezTo>
                    <a:pt x="5713" y="3838"/>
                    <a:pt x="6170" y="4720"/>
                    <a:pt x="6114" y="5549"/>
                  </a:cubicBezTo>
                  <a:cubicBezTo>
                    <a:pt x="6055" y="6442"/>
                    <a:pt x="5447" y="7235"/>
                    <a:pt x="4544" y="7380"/>
                  </a:cubicBezTo>
                  <a:cubicBezTo>
                    <a:pt x="4451" y="7395"/>
                    <a:pt x="4355" y="7402"/>
                    <a:pt x="4257" y="7402"/>
                  </a:cubicBezTo>
                  <a:cubicBezTo>
                    <a:pt x="3583" y="7402"/>
                    <a:pt x="2842" y="7053"/>
                    <a:pt x="2731" y="6343"/>
                  </a:cubicBezTo>
                  <a:cubicBezTo>
                    <a:pt x="2682" y="6036"/>
                    <a:pt x="2912" y="5709"/>
                    <a:pt x="3206" y="5709"/>
                  </a:cubicBezTo>
                  <a:cubicBezTo>
                    <a:pt x="3286" y="5709"/>
                    <a:pt x="3370" y="5733"/>
                    <a:pt x="3454" y="5788"/>
                  </a:cubicBezTo>
                  <a:cubicBezTo>
                    <a:pt x="3725" y="5962"/>
                    <a:pt x="4029" y="6144"/>
                    <a:pt x="4302" y="6144"/>
                  </a:cubicBezTo>
                  <a:cubicBezTo>
                    <a:pt x="4516" y="6144"/>
                    <a:pt x="4710" y="6031"/>
                    <a:pt x="4852" y="5713"/>
                  </a:cubicBezTo>
                  <a:cubicBezTo>
                    <a:pt x="5077" y="5203"/>
                    <a:pt x="4728" y="4416"/>
                    <a:pt x="4238" y="4416"/>
                  </a:cubicBezTo>
                  <a:cubicBezTo>
                    <a:pt x="4078" y="4416"/>
                    <a:pt x="3902" y="4501"/>
                    <a:pt x="3727" y="4707"/>
                  </a:cubicBezTo>
                  <a:cubicBezTo>
                    <a:pt x="3655" y="4791"/>
                    <a:pt x="3561" y="4827"/>
                    <a:pt x="3466" y="4827"/>
                  </a:cubicBezTo>
                  <a:cubicBezTo>
                    <a:pt x="3255" y="4827"/>
                    <a:pt x="3038" y="4650"/>
                    <a:pt x="3041" y="4422"/>
                  </a:cubicBezTo>
                  <a:cubicBezTo>
                    <a:pt x="3051" y="3848"/>
                    <a:pt x="2586" y="2515"/>
                    <a:pt x="3166" y="2092"/>
                  </a:cubicBezTo>
                  <a:cubicBezTo>
                    <a:pt x="3307" y="1991"/>
                    <a:pt x="3501" y="1969"/>
                    <a:pt x="3691" y="1969"/>
                  </a:cubicBezTo>
                  <a:close/>
                  <a:moveTo>
                    <a:pt x="4379" y="1"/>
                  </a:moveTo>
                  <a:cubicBezTo>
                    <a:pt x="4308" y="1"/>
                    <a:pt x="4237" y="2"/>
                    <a:pt x="4166" y="6"/>
                  </a:cubicBezTo>
                  <a:cubicBezTo>
                    <a:pt x="1822" y="126"/>
                    <a:pt x="1" y="2120"/>
                    <a:pt x="81" y="4469"/>
                  </a:cubicBezTo>
                  <a:cubicBezTo>
                    <a:pt x="164" y="6919"/>
                    <a:pt x="2190" y="8225"/>
                    <a:pt x="4385" y="8544"/>
                  </a:cubicBezTo>
                  <a:cubicBezTo>
                    <a:pt x="4408" y="8526"/>
                    <a:pt x="4436" y="8510"/>
                    <a:pt x="4475" y="8507"/>
                  </a:cubicBezTo>
                  <a:cubicBezTo>
                    <a:pt x="6828" y="8301"/>
                    <a:pt x="8761" y="6275"/>
                    <a:pt x="8522" y="3862"/>
                  </a:cubicBezTo>
                  <a:cubicBezTo>
                    <a:pt x="8310" y="1703"/>
                    <a:pt x="6553" y="1"/>
                    <a:pt x="43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50"/>
            <p:cNvSpPr/>
            <p:nvPr/>
          </p:nvSpPr>
          <p:spPr>
            <a:xfrm>
              <a:off x="6178213" y="3677107"/>
              <a:ext cx="89625" cy="135850"/>
            </a:xfrm>
            <a:custGeom>
              <a:avLst/>
              <a:gdLst/>
              <a:ahLst/>
              <a:cxnLst/>
              <a:rect l="l" t="t" r="r" b="b"/>
              <a:pathLst>
                <a:path w="3585" h="5434" extrusionOk="0">
                  <a:moveTo>
                    <a:pt x="1107" y="0"/>
                  </a:moveTo>
                  <a:cubicBezTo>
                    <a:pt x="917" y="0"/>
                    <a:pt x="722" y="22"/>
                    <a:pt x="581" y="124"/>
                  </a:cubicBezTo>
                  <a:cubicBezTo>
                    <a:pt x="1" y="546"/>
                    <a:pt x="466" y="1879"/>
                    <a:pt x="456" y="2453"/>
                  </a:cubicBezTo>
                  <a:cubicBezTo>
                    <a:pt x="453" y="2681"/>
                    <a:pt x="670" y="2858"/>
                    <a:pt x="881" y="2858"/>
                  </a:cubicBezTo>
                  <a:cubicBezTo>
                    <a:pt x="976" y="2858"/>
                    <a:pt x="1070" y="2822"/>
                    <a:pt x="1142" y="2738"/>
                  </a:cubicBezTo>
                  <a:cubicBezTo>
                    <a:pt x="1317" y="2532"/>
                    <a:pt x="1493" y="2447"/>
                    <a:pt x="1653" y="2447"/>
                  </a:cubicBezTo>
                  <a:cubicBezTo>
                    <a:pt x="2143" y="2447"/>
                    <a:pt x="2492" y="3235"/>
                    <a:pt x="2266" y="3745"/>
                  </a:cubicBezTo>
                  <a:cubicBezTo>
                    <a:pt x="2125" y="4063"/>
                    <a:pt x="1931" y="4175"/>
                    <a:pt x="1717" y="4175"/>
                  </a:cubicBezTo>
                  <a:cubicBezTo>
                    <a:pt x="1445" y="4175"/>
                    <a:pt x="1140" y="3993"/>
                    <a:pt x="869" y="3819"/>
                  </a:cubicBezTo>
                  <a:cubicBezTo>
                    <a:pt x="785" y="3764"/>
                    <a:pt x="701" y="3740"/>
                    <a:pt x="621" y="3740"/>
                  </a:cubicBezTo>
                  <a:cubicBezTo>
                    <a:pt x="327" y="3740"/>
                    <a:pt x="97" y="4067"/>
                    <a:pt x="146" y="4375"/>
                  </a:cubicBezTo>
                  <a:cubicBezTo>
                    <a:pt x="257" y="5084"/>
                    <a:pt x="998" y="5433"/>
                    <a:pt x="1672" y="5433"/>
                  </a:cubicBezTo>
                  <a:cubicBezTo>
                    <a:pt x="1770" y="5433"/>
                    <a:pt x="1866" y="5426"/>
                    <a:pt x="1959" y="5411"/>
                  </a:cubicBezTo>
                  <a:cubicBezTo>
                    <a:pt x="2862" y="5266"/>
                    <a:pt x="3468" y="4475"/>
                    <a:pt x="3529" y="3580"/>
                  </a:cubicBezTo>
                  <a:cubicBezTo>
                    <a:pt x="3585" y="2751"/>
                    <a:pt x="3128" y="1869"/>
                    <a:pt x="2329" y="1558"/>
                  </a:cubicBezTo>
                  <a:cubicBezTo>
                    <a:pt x="2146" y="1485"/>
                    <a:pt x="1959" y="1451"/>
                    <a:pt x="1776" y="1451"/>
                  </a:cubicBezTo>
                  <a:cubicBezTo>
                    <a:pt x="1551" y="1451"/>
                    <a:pt x="1332" y="1503"/>
                    <a:pt x="1137" y="1602"/>
                  </a:cubicBezTo>
                  <a:cubicBezTo>
                    <a:pt x="1120" y="1433"/>
                    <a:pt x="1102" y="1264"/>
                    <a:pt x="1080" y="1093"/>
                  </a:cubicBezTo>
                  <a:cubicBezTo>
                    <a:pt x="1017" y="632"/>
                    <a:pt x="901" y="741"/>
                    <a:pt x="1327" y="697"/>
                  </a:cubicBezTo>
                  <a:cubicBezTo>
                    <a:pt x="1892" y="636"/>
                    <a:pt x="2434" y="600"/>
                    <a:pt x="2993" y="479"/>
                  </a:cubicBezTo>
                  <a:cubicBezTo>
                    <a:pt x="3164" y="445"/>
                    <a:pt x="3178" y="147"/>
                    <a:pt x="2993" y="121"/>
                  </a:cubicBezTo>
                  <a:cubicBezTo>
                    <a:pt x="2490" y="48"/>
                    <a:pt x="1996" y="13"/>
                    <a:pt x="1488" y="11"/>
                  </a:cubicBezTo>
                  <a:cubicBezTo>
                    <a:pt x="1377" y="11"/>
                    <a:pt x="1244" y="0"/>
                    <a:pt x="11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5" name="Google Shape;1745;p50"/>
          <p:cNvGrpSpPr/>
          <p:nvPr/>
        </p:nvGrpSpPr>
        <p:grpSpPr>
          <a:xfrm>
            <a:off x="746844" y="5183655"/>
            <a:ext cx="7726459" cy="369843"/>
            <a:chOff x="713184" y="4691184"/>
            <a:chExt cx="7726459" cy="369843"/>
          </a:xfrm>
        </p:grpSpPr>
        <p:sp>
          <p:nvSpPr>
            <p:cNvPr id="1746" name="Google Shape;1746;p50"/>
            <p:cNvSpPr/>
            <p:nvPr/>
          </p:nvSpPr>
          <p:spPr>
            <a:xfrm>
              <a:off x="713184" y="4691184"/>
              <a:ext cx="7726459" cy="369843"/>
            </a:xfrm>
            <a:custGeom>
              <a:avLst/>
              <a:gdLst/>
              <a:ahLst/>
              <a:cxnLst/>
              <a:rect l="l" t="t" r="r" b="b"/>
              <a:pathLst>
                <a:path w="327323" h="15668" extrusionOk="0">
                  <a:moveTo>
                    <a:pt x="0" y="0"/>
                  </a:moveTo>
                  <a:lnTo>
                    <a:pt x="135" y="14315"/>
                  </a:lnTo>
                  <a:lnTo>
                    <a:pt x="327323" y="15668"/>
                  </a:lnTo>
                  <a:lnTo>
                    <a:pt x="323601" y="78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47" name="Google Shape;1747;p50">
              <a:hlinkClick r:id="" action="ppaction://hlinkshowjump?jump=nextslide"/>
            </p:cNvPr>
            <p:cNvSpPr/>
            <p:nvPr/>
          </p:nvSpPr>
          <p:spPr>
            <a:xfrm>
              <a:off x="7976332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50">
              <a:hlinkClick r:id="" action="ppaction://hlinkshowjump?jump=previousslide"/>
            </p:cNvPr>
            <p:cNvSpPr/>
            <p:nvPr/>
          </p:nvSpPr>
          <p:spPr>
            <a:xfrm flipH="1">
              <a:off x="833551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50">
              <a:hlinkClick r:id="rId3" action="ppaction://hlinksldjump"/>
            </p:cNvPr>
            <p:cNvSpPr/>
            <p:nvPr/>
          </p:nvSpPr>
          <p:spPr>
            <a:xfrm>
              <a:off x="4405006" y="4772876"/>
              <a:ext cx="235934" cy="204890"/>
            </a:xfrm>
            <a:custGeom>
              <a:avLst/>
              <a:gdLst/>
              <a:ahLst/>
              <a:cxnLst/>
              <a:rect l="l" t="t" r="r" b="b"/>
              <a:pathLst>
                <a:path w="12654" h="10989" extrusionOk="0">
                  <a:moveTo>
                    <a:pt x="1965" y="10656"/>
                  </a:moveTo>
                  <a:lnTo>
                    <a:pt x="2298" y="5428"/>
                  </a:lnTo>
                  <a:lnTo>
                    <a:pt x="0" y="5395"/>
                  </a:lnTo>
                  <a:lnTo>
                    <a:pt x="6593" y="0"/>
                  </a:lnTo>
                  <a:lnTo>
                    <a:pt x="12654" y="5595"/>
                  </a:lnTo>
                  <a:lnTo>
                    <a:pt x="10622" y="5528"/>
                  </a:lnTo>
                  <a:lnTo>
                    <a:pt x="10789" y="10889"/>
                  </a:lnTo>
                  <a:lnTo>
                    <a:pt x="7859" y="10889"/>
                  </a:lnTo>
                  <a:lnTo>
                    <a:pt x="7859" y="8026"/>
                  </a:lnTo>
                  <a:lnTo>
                    <a:pt x="5927" y="7959"/>
                  </a:lnTo>
                  <a:lnTo>
                    <a:pt x="5894" y="10989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8" name="Google Shape;2688;p66"/>
          <p:cNvGrpSpPr/>
          <p:nvPr/>
        </p:nvGrpSpPr>
        <p:grpSpPr>
          <a:xfrm>
            <a:off x="2190921" y="1421225"/>
            <a:ext cx="4761887" cy="2301378"/>
            <a:chOff x="2646769" y="3458220"/>
            <a:chExt cx="1419425" cy="685975"/>
          </a:xfrm>
        </p:grpSpPr>
        <p:sp>
          <p:nvSpPr>
            <p:cNvPr id="2689" name="Google Shape;2689;p66"/>
            <p:cNvSpPr/>
            <p:nvPr/>
          </p:nvSpPr>
          <p:spPr>
            <a:xfrm>
              <a:off x="2659244" y="3470745"/>
              <a:ext cx="1394475" cy="661925"/>
            </a:xfrm>
            <a:custGeom>
              <a:avLst/>
              <a:gdLst/>
              <a:ahLst/>
              <a:cxnLst/>
              <a:rect l="l" t="t" r="r" b="b"/>
              <a:pathLst>
                <a:path w="55779" h="26477" extrusionOk="0">
                  <a:moveTo>
                    <a:pt x="27890" y="1"/>
                  </a:moveTo>
                  <a:cubicBezTo>
                    <a:pt x="26782" y="1634"/>
                    <a:pt x="24913" y="2647"/>
                    <a:pt x="22984" y="2647"/>
                  </a:cubicBezTo>
                  <a:cubicBezTo>
                    <a:pt x="22362" y="2647"/>
                    <a:pt x="21735" y="2542"/>
                    <a:pt x="21125" y="2319"/>
                  </a:cubicBezTo>
                  <a:cubicBezTo>
                    <a:pt x="19111" y="1579"/>
                    <a:pt x="17574" y="319"/>
                    <a:pt x="15339" y="187"/>
                  </a:cubicBezTo>
                  <a:cubicBezTo>
                    <a:pt x="15197" y="179"/>
                    <a:pt x="15050" y="175"/>
                    <a:pt x="14899" y="175"/>
                  </a:cubicBezTo>
                  <a:cubicBezTo>
                    <a:pt x="12711" y="175"/>
                    <a:pt x="9746" y="1067"/>
                    <a:pt x="10079" y="3754"/>
                  </a:cubicBezTo>
                  <a:cubicBezTo>
                    <a:pt x="10099" y="3918"/>
                    <a:pt x="9967" y="3995"/>
                    <a:pt x="9833" y="3995"/>
                  </a:cubicBezTo>
                  <a:cubicBezTo>
                    <a:pt x="9764" y="3995"/>
                    <a:pt x="9695" y="3975"/>
                    <a:pt x="9645" y="3935"/>
                  </a:cubicBezTo>
                  <a:cubicBezTo>
                    <a:pt x="8242" y="2816"/>
                    <a:pt x="5821" y="1673"/>
                    <a:pt x="3847" y="1673"/>
                  </a:cubicBezTo>
                  <a:cubicBezTo>
                    <a:pt x="2137" y="1673"/>
                    <a:pt x="763" y="2531"/>
                    <a:pt x="677" y="5007"/>
                  </a:cubicBezTo>
                  <a:cubicBezTo>
                    <a:pt x="613" y="6892"/>
                    <a:pt x="2550" y="11196"/>
                    <a:pt x="1" y="12252"/>
                  </a:cubicBezTo>
                  <a:cubicBezTo>
                    <a:pt x="3011" y="13639"/>
                    <a:pt x="595" y="17469"/>
                    <a:pt x="539" y="19672"/>
                  </a:cubicBezTo>
                  <a:cubicBezTo>
                    <a:pt x="478" y="21962"/>
                    <a:pt x="2067" y="23632"/>
                    <a:pt x="4339" y="23734"/>
                  </a:cubicBezTo>
                  <a:cubicBezTo>
                    <a:pt x="4416" y="23737"/>
                    <a:pt x="4492" y="23739"/>
                    <a:pt x="4568" y="23739"/>
                  </a:cubicBezTo>
                  <a:cubicBezTo>
                    <a:pt x="6475" y="23739"/>
                    <a:pt x="8130" y="22684"/>
                    <a:pt x="9856" y="22000"/>
                  </a:cubicBezTo>
                  <a:cubicBezTo>
                    <a:pt x="9871" y="21993"/>
                    <a:pt x="9885" y="21991"/>
                    <a:pt x="9898" y="21991"/>
                  </a:cubicBezTo>
                  <a:cubicBezTo>
                    <a:pt x="9969" y="21991"/>
                    <a:pt x="9999" y="22079"/>
                    <a:pt x="9975" y="22145"/>
                  </a:cubicBezTo>
                  <a:cubicBezTo>
                    <a:pt x="10009" y="22179"/>
                    <a:pt x="10035" y="22223"/>
                    <a:pt x="10039" y="22284"/>
                  </a:cubicBezTo>
                  <a:cubicBezTo>
                    <a:pt x="10252" y="24616"/>
                    <a:pt x="12007" y="26342"/>
                    <a:pt x="14359" y="26467"/>
                  </a:cubicBezTo>
                  <a:cubicBezTo>
                    <a:pt x="14476" y="26474"/>
                    <a:pt x="14593" y="26477"/>
                    <a:pt x="14709" y="26477"/>
                  </a:cubicBezTo>
                  <a:cubicBezTo>
                    <a:pt x="16580" y="26477"/>
                    <a:pt x="18355" y="25694"/>
                    <a:pt x="20081" y="25059"/>
                  </a:cubicBezTo>
                  <a:cubicBezTo>
                    <a:pt x="21337" y="24596"/>
                    <a:pt x="22689" y="24168"/>
                    <a:pt x="24044" y="24168"/>
                  </a:cubicBezTo>
                  <a:cubicBezTo>
                    <a:pt x="24451" y="24168"/>
                    <a:pt x="24858" y="24207"/>
                    <a:pt x="25262" y="24294"/>
                  </a:cubicBezTo>
                  <a:cubicBezTo>
                    <a:pt x="26320" y="24526"/>
                    <a:pt x="27557" y="25151"/>
                    <a:pt x="27890" y="26253"/>
                  </a:cubicBezTo>
                  <a:cubicBezTo>
                    <a:pt x="28223" y="25151"/>
                    <a:pt x="29460" y="24526"/>
                    <a:pt x="30517" y="24294"/>
                  </a:cubicBezTo>
                  <a:cubicBezTo>
                    <a:pt x="30922" y="24207"/>
                    <a:pt x="31329" y="24168"/>
                    <a:pt x="31736" y="24168"/>
                  </a:cubicBezTo>
                  <a:cubicBezTo>
                    <a:pt x="33091" y="24168"/>
                    <a:pt x="34443" y="24596"/>
                    <a:pt x="35698" y="25059"/>
                  </a:cubicBezTo>
                  <a:cubicBezTo>
                    <a:pt x="37425" y="25694"/>
                    <a:pt x="39202" y="26476"/>
                    <a:pt x="41074" y="26476"/>
                  </a:cubicBezTo>
                  <a:cubicBezTo>
                    <a:pt x="41189" y="26476"/>
                    <a:pt x="41304" y="26473"/>
                    <a:pt x="41420" y="26467"/>
                  </a:cubicBezTo>
                  <a:cubicBezTo>
                    <a:pt x="43773" y="26342"/>
                    <a:pt x="45528" y="24616"/>
                    <a:pt x="45740" y="22284"/>
                  </a:cubicBezTo>
                  <a:cubicBezTo>
                    <a:pt x="45745" y="22224"/>
                    <a:pt x="45772" y="22179"/>
                    <a:pt x="45804" y="22145"/>
                  </a:cubicBezTo>
                  <a:cubicBezTo>
                    <a:pt x="45781" y="22079"/>
                    <a:pt x="45811" y="21991"/>
                    <a:pt x="45883" y="21991"/>
                  </a:cubicBezTo>
                  <a:cubicBezTo>
                    <a:pt x="45895" y="21991"/>
                    <a:pt x="45910" y="21993"/>
                    <a:pt x="45925" y="22000"/>
                  </a:cubicBezTo>
                  <a:cubicBezTo>
                    <a:pt x="47650" y="22684"/>
                    <a:pt x="49305" y="23739"/>
                    <a:pt x="51212" y="23739"/>
                  </a:cubicBezTo>
                  <a:cubicBezTo>
                    <a:pt x="51288" y="23739"/>
                    <a:pt x="51364" y="23737"/>
                    <a:pt x="51441" y="23734"/>
                  </a:cubicBezTo>
                  <a:cubicBezTo>
                    <a:pt x="53713" y="23632"/>
                    <a:pt x="55301" y="21962"/>
                    <a:pt x="55242" y="19672"/>
                  </a:cubicBezTo>
                  <a:cubicBezTo>
                    <a:pt x="55186" y="17469"/>
                    <a:pt x="52769" y="13639"/>
                    <a:pt x="55779" y="12252"/>
                  </a:cubicBezTo>
                  <a:cubicBezTo>
                    <a:pt x="53233" y="11196"/>
                    <a:pt x="55168" y="6892"/>
                    <a:pt x="55103" y="5007"/>
                  </a:cubicBezTo>
                  <a:cubicBezTo>
                    <a:pt x="55018" y="2531"/>
                    <a:pt x="53644" y="1673"/>
                    <a:pt x="51934" y="1673"/>
                  </a:cubicBezTo>
                  <a:cubicBezTo>
                    <a:pt x="49960" y="1673"/>
                    <a:pt x="47539" y="2816"/>
                    <a:pt x="46136" y="3935"/>
                  </a:cubicBezTo>
                  <a:cubicBezTo>
                    <a:pt x="46085" y="3975"/>
                    <a:pt x="46016" y="3995"/>
                    <a:pt x="45947" y="3995"/>
                  </a:cubicBezTo>
                  <a:cubicBezTo>
                    <a:pt x="45812" y="3995"/>
                    <a:pt x="45681" y="3918"/>
                    <a:pt x="45701" y="3754"/>
                  </a:cubicBezTo>
                  <a:cubicBezTo>
                    <a:pt x="46034" y="1067"/>
                    <a:pt x="43069" y="175"/>
                    <a:pt x="40882" y="175"/>
                  </a:cubicBezTo>
                  <a:cubicBezTo>
                    <a:pt x="40731" y="175"/>
                    <a:pt x="40584" y="179"/>
                    <a:pt x="40442" y="187"/>
                  </a:cubicBezTo>
                  <a:cubicBezTo>
                    <a:pt x="38207" y="319"/>
                    <a:pt x="36668" y="1579"/>
                    <a:pt x="34656" y="2319"/>
                  </a:cubicBezTo>
                  <a:cubicBezTo>
                    <a:pt x="34046" y="2542"/>
                    <a:pt x="33419" y="2647"/>
                    <a:pt x="32798" y="2647"/>
                  </a:cubicBezTo>
                  <a:cubicBezTo>
                    <a:pt x="30869" y="2647"/>
                    <a:pt x="28997" y="1634"/>
                    <a:pt x="278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66"/>
            <p:cNvSpPr/>
            <p:nvPr/>
          </p:nvSpPr>
          <p:spPr>
            <a:xfrm>
              <a:off x="2646769" y="3458220"/>
              <a:ext cx="1419425" cy="685975"/>
            </a:xfrm>
            <a:custGeom>
              <a:avLst/>
              <a:gdLst/>
              <a:ahLst/>
              <a:cxnLst/>
              <a:rect l="l" t="t" r="r" b="b"/>
              <a:pathLst>
                <a:path w="56777" h="27439" extrusionOk="0">
                  <a:moveTo>
                    <a:pt x="28389" y="502"/>
                  </a:moveTo>
                  <a:cubicBezTo>
                    <a:pt x="29496" y="2135"/>
                    <a:pt x="31367" y="3148"/>
                    <a:pt x="33296" y="3148"/>
                  </a:cubicBezTo>
                  <a:cubicBezTo>
                    <a:pt x="33917" y="3148"/>
                    <a:pt x="34544" y="3043"/>
                    <a:pt x="35154" y="2820"/>
                  </a:cubicBezTo>
                  <a:cubicBezTo>
                    <a:pt x="37167" y="2080"/>
                    <a:pt x="38705" y="820"/>
                    <a:pt x="40941" y="688"/>
                  </a:cubicBezTo>
                  <a:cubicBezTo>
                    <a:pt x="41083" y="680"/>
                    <a:pt x="41230" y="676"/>
                    <a:pt x="41381" y="676"/>
                  </a:cubicBezTo>
                  <a:cubicBezTo>
                    <a:pt x="43567" y="676"/>
                    <a:pt x="46533" y="1568"/>
                    <a:pt x="46200" y="4255"/>
                  </a:cubicBezTo>
                  <a:cubicBezTo>
                    <a:pt x="46180" y="4419"/>
                    <a:pt x="46311" y="4496"/>
                    <a:pt x="46445" y="4496"/>
                  </a:cubicBezTo>
                  <a:cubicBezTo>
                    <a:pt x="46514" y="4496"/>
                    <a:pt x="46584" y="4476"/>
                    <a:pt x="46633" y="4436"/>
                  </a:cubicBezTo>
                  <a:cubicBezTo>
                    <a:pt x="48037" y="3317"/>
                    <a:pt x="50459" y="2174"/>
                    <a:pt x="52433" y="2174"/>
                  </a:cubicBezTo>
                  <a:cubicBezTo>
                    <a:pt x="54143" y="2174"/>
                    <a:pt x="55517" y="3032"/>
                    <a:pt x="55602" y="5508"/>
                  </a:cubicBezTo>
                  <a:cubicBezTo>
                    <a:pt x="55667" y="7393"/>
                    <a:pt x="53731" y="11697"/>
                    <a:pt x="56278" y="12753"/>
                  </a:cubicBezTo>
                  <a:cubicBezTo>
                    <a:pt x="53268" y="14140"/>
                    <a:pt x="55685" y="17971"/>
                    <a:pt x="55741" y="20173"/>
                  </a:cubicBezTo>
                  <a:cubicBezTo>
                    <a:pt x="55800" y="22463"/>
                    <a:pt x="54212" y="24133"/>
                    <a:pt x="51940" y="24235"/>
                  </a:cubicBezTo>
                  <a:cubicBezTo>
                    <a:pt x="51863" y="24238"/>
                    <a:pt x="51787" y="24240"/>
                    <a:pt x="51711" y="24240"/>
                  </a:cubicBezTo>
                  <a:cubicBezTo>
                    <a:pt x="49804" y="24240"/>
                    <a:pt x="48149" y="23185"/>
                    <a:pt x="46424" y="22501"/>
                  </a:cubicBezTo>
                  <a:cubicBezTo>
                    <a:pt x="46408" y="22494"/>
                    <a:pt x="46394" y="22492"/>
                    <a:pt x="46381" y="22492"/>
                  </a:cubicBezTo>
                  <a:cubicBezTo>
                    <a:pt x="46309" y="22492"/>
                    <a:pt x="46280" y="22580"/>
                    <a:pt x="46303" y="22646"/>
                  </a:cubicBezTo>
                  <a:cubicBezTo>
                    <a:pt x="46271" y="22681"/>
                    <a:pt x="46244" y="22725"/>
                    <a:pt x="46239" y="22785"/>
                  </a:cubicBezTo>
                  <a:cubicBezTo>
                    <a:pt x="46027" y="25117"/>
                    <a:pt x="44272" y="26843"/>
                    <a:pt x="41919" y="26968"/>
                  </a:cubicBezTo>
                  <a:cubicBezTo>
                    <a:pt x="41802" y="26975"/>
                    <a:pt x="41686" y="26978"/>
                    <a:pt x="41570" y="26978"/>
                  </a:cubicBezTo>
                  <a:cubicBezTo>
                    <a:pt x="39699" y="26978"/>
                    <a:pt x="37924" y="26195"/>
                    <a:pt x="36197" y="25560"/>
                  </a:cubicBezTo>
                  <a:cubicBezTo>
                    <a:pt x="34942" y="25097"/>
                    <a:pt x="33590" y="24669"/>
                    <a:pt x="32235" y="24669"/>
                  </a:cubicBezTo>
                  <a:cubicBezTo>
                    <a:pt x="31828" y="24669"/>
                    <a:pt x="31421" y="24708"/>
                    <a:pt x="31016" y="24795"/>
                  </a:cubicBezTo>
                  <a:cubicBezTo>
                    <a:pt x="29959" y="25027"/>
                    <a:pt x="28722" y="25652"/>
                    <a:pt x="28388" y="26754"/>
                  </a:cubicBezTo>
                  <a:cubicBezTo>
                    <a:pt x="28056" y="25652"/>
                    <a:pt x="26819" y="25027"/>
                    <a:pt x="25761" y="24795"/>
                  </a:cubicBezTo>
                  <a:cubicBezTo>
                    <a:pt x="25356" y="24708"/>
                    <a:pt x="24949" y="24669"/>
                    <a:pt x="24542" y="24669"/>
                  </a:cubicBezTo>
                  <a:cubicBezTo>
                    <a:pt x="23188" y="24669"/>
                    <a:pt x="21836" y="25097"/>
                    <a:pt x="20580" y="25560"/>
                  </a:cubicBezTo>
                  <a:cubicBezTo>
                    <a:pt x="18854" y="26195"/>
                    <a:pt x="17079" y="26978"/>
                    <a:pt x="15208" y="26978"/>
                  </a:cubicBezTo>
                  <a:cubicBezTo>
                    <a:pt x="15092" y="26978"/>
                    <a:pt x="14975" y="26975"/>
                    <a:pt x="14858" y="26968"/>
                  </a:cubicBezTo>
                  <a:cubicBezTo>
                    <a:pt x="12506" y="26843"/>
                    <a:pt x="10751" y="25117"/>
                    <a:pt x="10538" y="22785"/>
                  </a:cubicBezTo>
                  <a:cubicBezTo>
                    <a:pt x="10534" y="22725"/>
                    <a:pt x="10508" y="22681"/>
                    <a:pt x="10474" y="22646"/>
                  </a:cubicBezTo>
                  <a:cubicBezTo>
                    <a:pt x="10498" y="22580"/>
                    <a:pt x="10468" y="22492"/>
                    <a:pt x="10396" y="22492"/>
                  </a:cubicBezTo>
                  <a:cubicBezTo>
                    <a:pt x="10383" y="22492"/>
                    <a:pt x="10369" y="22494"/>
                    <a:pt x="10354" y="22501"/>
                  </a:cubicBezTo>
                  <a:cubicBezTo>
                    <a:pt x="8629" y="23185"/>
                    <a:pt x="6974" y="24240"/>
                    <a:pt x="5067" y="24240"/>
                  </a:cubicBezTo>
                  <a:cubicBezTo>
                    <a:pt x="4991" y="24240"/>
                    <a:pt x="4915" y="24238"/>
                    <a:pt x="4838" y="24235"/>
                  </a:cubicBezTo>
                  <a:cubicBezTo>
                    <a:pt x="2566" y="24133"/>
                    <a:pt x="977" y="22463"/>
                    <a:pt x="1037" y="20173"/>
                  </a:cubicBezTo>
                  <a:cubicBezTo>
                    <a:pt x="1093" y="17971"/>
                    <a:pt x="3510" y="14140"/>
                    <a:pt x="500" y="12753"/>
                  </a:cubicBezTo>
                  <a:cubicBezTo>
                    <a:pt x="3049" y="11697"/>
                    <a:pt x="1112" y="7393"/>
                    <a:pt x="1176" y="5508"/>
                  </a:cubicBezTo>
                  <a:cubicBezTo>
                    <a:pt x="1262" y="3032"/>
                    <a:pt x="2636" y="2174"/>
                    <a:pt x="4346" y="2174"/>
                  </a:cubicBezTo>
                  <a:cubicBezTo>
                    <a:pt x="6320" y="2174"/>
                    <a:pt x="8741" y="3317"/>
                    <a:pt x="10144" y="4436"/>
                  </a:cubicBezTo>
                  <a:cubicBezTo>
                    <a:pt x="10194" y="4476"/>
                    <a:pt x="10263" y="4496"/>
                    <a:pt x="10332" y="4496"/>
                  </a:cubicBezTo>
                  <a:cubicBezTo>
                    <a:pt x="10466" y="4496"/>
                    <a:pt x="10598" y="4419"/>
                    <a:pt x="10578" y="4255"/>
                  </a:cubicBezTo>
                  <a:cubicBezTo>
                    <a:pt x="10245" y="1568"/>
                    <a:pt x="13210" y="676"/>
                    <a:pt x="15398" y="676"/>
                  </a:cubicBezTo>
                  <a:cubicBezTo>
                    <a:pt x="15549" y="676"/>
                    <a:pt x="15696" y="680"/>
                    <a:pt x="15838" y="688"/>
                  </a:cubicBezTo>
                  <a:cubicBezTo>
                    <a:pt x="18073" y="820"/>
                    <a:pt x="19610" y="2080"/>
                    <a:pt x="21624" y="2820"/>
                  </a:cubicBezTo>
                  <a:cubicBezTo>
                    <a:pt x="22234" y="3043"/>
                    <a:pt x="22861" y="3148"/>
                    <a:pt x="23483" y="3148"/>
                  </a:cubicBezTo>
                  <a:cubicBezTo>
                    <a:pt x="25412" y="3148"/>
                    <a:pt x="27281" y="2135"/>
                    <a:pt x="28389" y="502"/>
                  </a:cubicBezTo>
                  <a:close/>
                  <a:moveTo>
                    <a:pt x="28292" y="1"/>
                  </a:moveTo>
                  <a:cubicBezTo>
                    <a:pt x="28225" y="1"/>
                    <a:pt x="28159" y="30"/>
                    <a:pt x="28114" y="104"/>
                  </a:cubicBezTo>
                  <a:cubicBezTo>
                    <a:pt x="27160" y="1702"/>
                    <a:pt x="25398" y="2697"/>
                    <a:pt x="23542" y="2697"/>
                  </a:cubicBezTo>
                  <a:cubicBezTo>
                    <a:pt x="23389" y="2697"/>
                    <a:pt x="23236" y="2690"/>
                    <a:pt x="23083" y="2677"/>
                  </a:cubicBezTo>
                  <a:cubicBezTo>
                    <a:pt x="20994" y="2490"/>
                    <a:pt x="19361" y="843"/>
                    <a:pt x="17327" y="377"/>
                  </a:cubicBezTo>
                  <a:cubicBezTo>
                    <a:pt x="16785" y="253"/>
                    <a:pt x="16145" y="184"/>
                    <a:pt x="15473" y="184"/>
                  </a:cubicBezTo>
                  <a:cubicBezTo>
                    <a:pt x="12997" y="184"/>
                    <a:pt x="10087" y="1122"/>
                    <a:pt x="10045" y="3729"/>
                  </a:cubicBezTo>
                  <a:cubicBezTo>
                    <a:pt x="8581" y="2670"/>
                    <a:pt x="6379" y="1520"/>
                    <a:pt x="4421" y="1520"/>
                  </a:cubicBezTo>
                  <a:cubicBezTo>
                    <a:pt x="3580" y="1520"/>
                    <a:pt x="2784" y="1731"/>
                    <a:pt x="2111" y="2254"/>
                  </a:cubicBezTo>
                  <a:cubicBezTo>
                    <a:pt x="1081" y="3053"/>
                    <a:pt x="698" y="4422"/>
                    <a:pt x="691" y="5673"/>
                  </a:cubicBezTo>
                  <a:cubicBezTo>
                    <a:pt x="681" y="7580"/>
                    <a:pt x="2594" y="11589"/>
                    <a:pt x="146" y="12536"/>
                  </a:cubicBezTo>
                  <a:cubicBezTo>
                    <a:pt x="1" y="12593"/>
                    <a:pt x="13" y="12783"/>
                    <a:pt x="118" y="12838"/>
                  </a:cubicBezTo>
                  <a:cubicBezTo>
                    <a:pt x="54" y="12942"/>
                    <a:pt x="63" y="13077"/>
                    <a:pt x="206" y="13140"/>
                  </a:cubicBezTo>
                  <a:cubicBezTo>
                    <a:pt x="2693" y="14226"/>
                    <a:pt x="1063" y="17375"/>
                    <a:pt x="679" y="19194"/>
                  </a:cubicBezTo>
                  <a:cubicBezTo>
                    <a:pt x="379" y="20612"/>
                    <a:pt x="569" y="22159"/>
                    <a:pt x="1520" y="23304"/>
                  </a:cubicBezTo>
                  <a:cubicBezTo>
                    <a:pt x="2424" y="24396"/>
                    <a:pt x="3624" y="24818"/>
                    <a:pt x="4892" y="24818"/>
                  </a:cubicBezTo>
                  <a:cubicBezTo>
                    <a:pt x="6719" y="24818"/>
                    <a:pt x="8685" y="23943"/>
                    <a:pt x="10107" y="22940"/>
                  </a:cubicBezTo>
                  <a:cubicBezTo>
                    <a:pt x="10352" y="25748"/>
                    <a:pt x="12668" y="27439"/>
                    <a:pt x="15304" y="27439"/>
                  </a:cubicBezTo>
                  <a:cubicBezTo>
                    <a:pt x="15613" y="27439"/>
                    <a:pt x="15927" y="27415"/>
                    <a:pt x="16242" y="27368"/>
                  </a:cubicBezTo>
                  <a:cubicBezTo>
                    <a:pt x="18214" y="27070"/>
                    <a:pt x="19998" y="26093"/>
                    <a:pt x="21889" y="25515"/>
                  </a:cubicBezTo>
                  <a:cubicBezTo>
                    <a:pt x="22750" y="25251"/>
                    <a:pt x="23655" y="25047"/>
                    <a:pt x="24559" y="25047"/>
                  </a:cubicBezTo>
                  <a:cubicBezTo>
                    <a:pt x="24928" y="25047"/>
                    <a:pt x="25296" y="25081"/>
                    <a:pt x="25662" y="25159"/>
                  </a:cubicBezTo>
                  <a:cubicBezTo>
                    <a:pt x="26859" y="25414"/>
                    <a:pt x="27541" y="26072"/>
                    <a:pt x="28301" y="26964"/>
                  </a:cubicBezTo>
                  <a:cubicBezTo>
                    <a:pt x="28315" y="26981"/>
                    <a:pt x="28332" y="26988"/>
                    <a:pt x="28349" y="26988"/>
                  </a:cubicBezTo>
                  <a:cubicBezTo>
                    <a:pt x="28363" y="26988"/>
                    <a:pt x="28377" y="26983"/>
                    <a:pt x="28389" y="26975"/>
                  </a:cubicBezTo>
                  <a:cubicBezTo>
                    <a:pt x="28401" y="26983"/>
                    <a:pt x="28415" y="26988"/>
                    <a:pt x="28428" y="26988"/>
                  </a:cubicBezTo>
                  <a:cubicBezTo>
                    <a:pt x="28446" y="26988"/>
                    <a:pt x="28463" y="26981"/>
                    <a:pt x="28477" y="26964"/>
                  </a:cubicBezTo>
                  <a:cubicBezTo>
                    <a:pt x="29239" y="26072"/>
                    <a:pt x="29922" y="25414"/>
                    <a:pt x="31116" y="25159"/>
                  </a:cubicBezTo>
                  <a:cubicBezTo>
                    <a:pt x="31481" y="25081"/>
                    <a:pt x="31850" y="25047"/>
                    <a:pt x="32218" y="25047"/>
                  </a:cubicBezTo>
                  <a:cubicBezTo>
                    <a:pt x="33123" y="25047"/>
                    <a:pt x="34027" y="25251"/>
                    <a:pt x="34889" y="25515"/>
                  </a:cubicBezTo>
                  <a:cubicBezTo>
                    <a:pt x="36780" y="26093"/>
                    <a:pt x="38565" y="27070"/>
                    <a:pt x="40536" y="27368"/>
                  </a:cubicBezTo>
                  <a:cubicBezTo>
                    <a:pt x="40852" y="27416"/>
                    <a:pt x="41166" y="27439"/>
                    <a:pt x="41475" y="27439"/>
                  </a:cubicBezTo>
                  <a:cubicBezTo>
                    <a:pt x="44112" y="27439"/>
                    <a:pt x="46425" y="25748"/>
                    <a:pt x="46671" y="22940"/>
                  </a:cubicBezTo>
                  <a:cubicBezTo>
                    <a:pt x="48092" y="23943"/>
                    <a:pt x="50059" y="24818"/>
                    <a:pt x="51886" y="24818"/>
                  </a:cubicBezTo>
                  <a:cubicBezTo>
                    <a:pt x="53153" y="24818"/>
                    <a:pt x="54354" y="24396"/>
                    <a:pt x="55258" y="23304"/>
                  </a:cubicBezTo>
                  <a:cubicBezTo>
                    <a:pt x="56209" y="22159"/>
                    <a:pt x="56399" y="20612"/>
                    <a:pt x="56098" y="19194"/>
                  </a:cubicBezTo>
                  <a:cubicBezTo>
                    <a:pt x="55715" y="17375"/>
                    <a:pt x="54085" y="14226"/>
                    <a:pt x="56574" y="13140"/>
                  </a:cubicBezTo>
                  <a:cubicBezTo>
                    <a:pt x="56717" y="13077"/>
                    <a:pt x="56723" y="12942"/>
                    <a:pt x="56659" y="12838"/>
                  </a:cubicBezTo>
                  <a:cubicBezTo>
                    <a:pt x="56765" y="12783"/>
                    <a:pt x="56777" y="12593"/>
                    <a:pt x="56632" y="12536"/>
                  </a:cubicBezTo>
                  <a:cubicBezTo>
                    <a:pt x="54184" y="11589"/>
                    <a:pt x="56098" y="7580"/>
                    <a:pt x="56087" y="5673"/>
                  </a:cubicBezTo>
                  <a:cubicBezTo>
                    <a:pt x="56082" y="4422"/>
                    <a:pt x="55697" y="3053"/>
                    <a:pt x="54667" y="2254"/>
                  </a:cubicBezTo>
                  <a:cubicBezTo>
                    <a:pt x="53994" y="1731"/>
                    <a:pt x="53198" y="1520"/>
                    <a:pt x="52358" y="1520"/>
                  </a:cubicBezTo>
                  <a:cubicBezTo>
                    <a:pt x="50400" y="1520"/>
                    <a:pt x="48200" y="2670"/>
                    <a:pt x="46736" y="3729"/>
                  </a:cubicBezTo>
                  <a:cubicBezTo>
                    <a:pt x="46692" y="1122"/>
                    <a:pt x="43781" y="184"/>
                    <a:pt x="41306" y="184"/>
                  </a:cubicBezTo>
                  <a:cubicBezTo>
                    <a:pt x="40634" y="184"/>
                    <a:pt x="39995" y="253"/>
                    <a:pt x="39454" y="377"/>
                  </a:cubicBezTo>
                  <a:cubicBezTo>
                    <a:pt x="37417" y="843"/>
                    <a:pt x="35784" y="2490"/>
                    <a:pt x="33694" y="2677"/>
                  </a:cubicBezTo>
                  <a:cubicBezTo>
                    <a:pt x="33541" y="2690"/>
                    <a:pt x="33389" y="2697"/>
                    <a:pt x="33236" y="2697"/>
                  </a:cubicBezTo>
                  <a:cubicBezTo>
                    <a:pt x="31381" y="2697"/>
                    <a:pt x="29618" y="1702"/>
                    <a:pt x="28664" y="104"/>
                  </a:cubicBezTo>
                  <a:cubicBezTo>
                    <a:pt x="28619" y="30"/>
                    <a:pt x="28554" y="1"/>
                    <a:pt x="28487" y="1"/>
                  </a:cubicBezTo>
                  <a:cubicBezTo>
                    <a:pt x="28454" y="1"/>
                    <a:pt x="28421" y="8"/>
                    <a:pt x="28389" y="21"/>
                  </a:cubicBezTo>
                  <a:cubicBezTo>
                    <a:pt x="28358" y="8"/>
                    <a:pt x="28325" y="1"/>
                    <a:pt x="282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91" name="Google Shape;2691;p66"/>
          <p:cNvSpPr txBox="1">
            <a:spLocks noGrp="1"/>
          </p:cNvSpPr>
          <p:nvPr>
            <p:ph type="title"/>
          </p:nvPr>
        </p:nvSpPr>
        <p:spPr>
          <a:xfrm>
            <a:off x="2756200" y="1967475"/>
            <a:ext cx="3631500" cy="10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smtClean="0"/>
              <a:t>Thank you</a:t>
            </a:r>
            <a:endParaRPr dirty="0"/>
          </a:p>
        </p:txBody>
      </p:sp>
      <p:sp>
        <p:nvSpPr>
          <p:cNvPr id="2692" name="Google Shape;2692;p66"/>
          <p:cNvSpPr/>
          <p:nvPr/>
        </p:nvSpPr>
        <p:spPr>
          <a:xfrm>
            <a:off x="1108421" y="921667"/>
            <a:ext cx="468899" cy="450396"/>
          </a:xfrm>
          <a:custGeom>
            <a:avLst/>
            <a:gdLst/>
            <a:ahLst/>
            <a:cxnLst/>
            <a:rect l="l" t="t" r="r" b="b"/>
            <a:pathLst>
              <a:path w="5626" h="5404" extrusionOk="0">
                <a:moveTo>
                  <a:pt x="3698" y="586"/>
                </a:moveTo>
                <a:cubicBezTo>
                  <a:pt x="3711" y="586"/>
                  <a:pt x="3717" y="597"/>
                  <a:pt x="3721" y="617"/>
                </a:cubicBezTo>
                <a:cubicBezTo>
                  <a:pt x="3729" y="667"/>
                  <a:pt x="3726" y="728"/>
                  <a:pt x="3713" y="754"/>
                </a:cubicBezTo>
                <a:cubicBezTo>
                  <a:pt x="3700" y="781"/>
                  <a:pt x="3697" y="876"/>
                  <a:pt x="3705" y="967"/>
                </a:cubicBezTo>
                <a:cubicBezTo>
                  <a:pt x="3712" y="1057"/>
                  <a:pt x="3699" y="1222"/>
                  <a:pt x="3676" y="1333"/>
                </a:cubicBezTo>
                <a:cubicBezTo>
                  <a:pt x="3652" y="1446"/>
                  <a:pt x="3648" y="1585"/>
                  <a:pt x="3666" y="1646"/>
                </a:cubicBezTo>
                <a:cubicBezTo>
                  <a:pt x="3698" y="1750"/>
                  <a:pt x="3712" y="1759"/>
                  <a:pt x="3934" y="1800"/>
                </a:cubicBezTo>
                <a:cubicBezTo>
                  <a:pt x="4064" y="1825"/>
                  <a:pt x="4222" y="1862"/>
                  <a:pt x="4288" y="1885"/>
                </a:cubicBezTo>
                <a:cubicBezTo>
                  <a:pt x="4353" y="1906"/>
                  <a:pt x="4531" y="1942"/>
                  <a:pt x="4681" y="1964"/>
                </a:cubicBezTo>
                <a:cubicBezTo>
                  <a:pt x="5044" y="2015"/>
                  <a:pt x="5154" y="2042"/>
                  <a:pt x="5138" y="2076"/>
                </a:cubicBezTo>
                <a:cubicBezTo>
                  <a:pt x="5130" y="2092"/>
                  <a:pt x="4822" y="2210"/>
                  <a:pt x="4455" y="2339"/>
                </a:cubicBezTo>
                <a:cubicBezTo>
                  <a:pt x="3713" y="2597"/>
                  <a:pt x="3626" y="2673"/>
                  <a:pt x="3848" y="2858"/>
                </a:cubicBezTo>
                <a:cubicBezTo>
                  <a:pt x="3915" y="2913"/>
                  <a:pt x="4153" y="3146"/>
                  <a:pt x="4383" y="3381"/>
                </a:cubicBezTo>
                <a:lnTo>
                  <a:pt x="4796" y="3804"/>
                </a:lnTo>
                <a:lnTo>
                  <a:pt x="4796" y="3804"/>
                </a:lnTo>
                <a:lnTo>
                  <a:pt x="4622" y="3778"/>
                </a:lnTo>
                <a:cubicBezTo>
                  <a:pt x="4526" y="3763"/>
                  <a:pt x="4218" y="3702"/>
                  <a:pt x="3938" y="3641"/>
                </a:cubicBezTo>
                <a:cubicBezTo>
                  <a:pt x="3701" y="3590"/>
                  <a:pt x="3546" y="3566"/>
                  <a:pt x="3459" y="3566"/>
                </a:cubicBezTo>
                <a:cubicBezTo>
                  <a:pt x="3415" y="3566"/>
                  <a:pt x="3388" y="3572"/>
                  <a:pt x="3377" y="3584"/>
                </a:cubicBezTo>
                <a:cubicBezTo>
                  <a:pt x="3349" y="3613"/>
                  <a:pt x="3328" y="3743"/>
                  <a:pt x="3329" y="3872"/>
                </a:cubicBezTo>
                <a:cubicBezTo>
                  <a:pt x="3331" y="4001"/>
                  <a:pt x="3317" y="4217"/>
                  <a:pt x="3298" y="4353"/>
                </a:cubicBezTo>
                <a:cubicBezTo>
                  <a:pt x="3277" y="4490"/>
                  <a:pt x="3269" y="4631"/>
                  <a:pt x="3276" y="4667"/>
                </a:cubicBezTo>
                <a:cubicBezTo>
                  <a:pt x="3284" y="4706"/>
                  <a:pt x="3281" y="4723"/>
                  <a:pt x="3270" y="4723"/>
                </a:cubicBezTo>
                <a:cubicBezTo>
                  <a:pt x="3250" y="4723"/>
                  <a:pt x="3204" y="4661"/>
                  <a:pt x="3165" y="4566"/>
                </a:cubicBezTo>
                <a:cubicBezTo>
                  <a:pt x="3135" y="4493"/>
                  <a:pt x="3048" y="4294"/>
                  <a:pt x="2973" y="4127"/>
                </a:cubicBezTo>
                <a:cubicBezTo>
                  <a:pt x="2898" y="3960"/>
                  <a:pt x="2820" y="3774"/>
                  <a:pt x="2801" y="3719"/>
                </a:cubicBezTo>
                <a:cubicBezTo>
                  <a:pt x="2772" y="3638"/>
                  <a:pt x="2742" y="3617"/>
                  <a:pt x="2648" y="3615"/>
                </a:cubicBezTo>
                <a:cubicBezTo>
                  <a:pt x="2648" y="3615"/>
                  <a:pt x="2647" y="3615"/>
                  <a:pt x="2646" y="3615"/>
                </a:cubicBezTo>
                <a:cubicBezTo>
                  <a:pt x="2535" y="3615"/>
                  <a:pt x="2096" y="3803"/>
                  <a:pt x="1817" y="3972"/>
                </a:cubicBezTo>
                <a:cubicBezTo>
                  <a:pt x="1755" y="4009"/>
                  <a:pt x="1638" y="4070"/>
                  <a:pt x="1560" y="4107"/>
                </a:cubicBezTo>
                <a:lnTo>
                  <a:pt x="1416" y="4172"/>
                </a:lnTo>
                <a:lnTo>
                  <a:pt x="1705" y="3612"/>
                </a:lnTo>
                <a:cubicBezTo>
                  <a:pt x="1925" y="3185"/>
                  <a:pt x="1988" y="3033"/>
                  <a:pt x="1971" y="2966"/>
                </a:cubicBezTo>
                <a:cubicBezTo>
                  <a:pt x="1953" y="2891"/>
                  <a:pt x="1881" y="2849"/>
                  <a:pt x="1491" y="2684"/>
                </a:cubicBezTo>
                <a:cubicBezTo>
                  <a:pt x="1237" y="2577"/>
                  <a:pt x="943" y="2466"/>
                  <a:pt x="831" y="2436"/>
                </a:cubicBezTo>
                <a:cubicBezTo>
                  <a:pt x="718" y="2406"/>
                  <a:pt x="631" y="2376"/>
                  <a:pt x="635" y="2369"/>
                </a:cubicBezTo>
                <a:cubicBezTo>
                  <a:pt x="639" y="2361"/>
                  <a:pt x="744" y="2349"/>
                  <a:pt x="876" y="2342"/>
                </a:cubicBezTo>
                <a:cubicBezTo>
                  <a:pt x="1008" y="2333"/>
                  <a:pt x="1186" y="2313"/>
                  <a:pt x="1280" y="2295"/>
                </a:cubicBezTo>
                <a:cubicBezTo>
                  <a:pt x="1372" y="2277"/>
                  <a:pt x="1611" y="2255"/>
                  <a:pt x="1806" y="2248"/>
                </a:cubicBezTo>
                <a:cubicBezTo>
                  <a:pt x="2215" y="2233"/>
                  <a:pt x="2288" y="2173"/>
                  <a:pt x="2199" y="1924"/>
                </a:cubicBezTo>
                <a:cubicBezTo>
                  <a:pt x="2167" y="1834"/>
                  <a:pt x="2116" y="1642"/>
                  <a:pt x="2084" y="1494"/>
                </a:cubicBezTo>
                <a:cubicBezTo>
                  <a:pt x="2052" y="1346"/>
                  <a:pt x="2007" y="1165"/>
                  <a:pt x="1985" y="1088"/>
                </a:cubicBezTo>
                <a:cubicBezTo>
                  <a:pt x="1951" y="974"/>
                  <a:pt x="1946" y="917"/>
                  <a:pt x="1968" y="917"/>
                </a:cubicBezTo>
                <a:cubicBezTo>
                  <a:pt x="1988" y="917"/>
                  <a:pt x="2031" y="964"/>
                  <a:pt x="2094" y="1058"/>
                </a:cubicBezTo>
                <a:cubicBezTo>
                  <a:pt x="2221" y="1247"/>
                  <a:pt x="2597" y="1547"/>
                  <a:pt x="2720" y="1557"/>
                </a:cubicBezTo>
                <a:cubicBezTo>
                  <a:pt x="2721" y="1557"/>
                  <a:pt x="2723" y="1557"/>
                  <a:pt x="2724" y="1557"/>
                </a:cubicBezTo>
                <a:cubicBezTo>
                  <a:pt x="2762" y="1557"/>
                  <a:pt x="2826" y="1518"/>
                  <a:pt x="2864" y="1471"/>
                </a:cubicBezTo>
                <a:cubicBezTo>
                  <a:pt x="2905" y="1420"/>
                  <a:pt x="3110" y="1188"/>
                  <a:pt x="3321" y="953"/>
                </a:cubicBezTo>
                <a:cubicBezTo>
                  <a:pt x="3565" y="682"/>
                  <a:pt x="3659" y="586"/>
                  <a:pt x="3698" y="586"/>
                </a:cubicBezTo>
                <a:close/>
                <a:moveTo>
                  <a:pt x="3869" y="1"/>
                </a:moveTo>
                <a:cubicBezTo>
                  <a:pt x="3830" y="1"/>
                  <a:pt x="3788" y="13"/>
                  <a:pt x="3744" y="40"/>
                </a:cubicBezTo>
                <a:cubicBezTo>
                  <a:pt x="3685" y="75"/>
                  <a:pt x="3637" y="127"/>
                  <a:pt x="3641" y="153"/>
                </a:cubicBezTo>
                <a:cubicBezTo>
                  <a:pt x="3644" y="180"/>
                  <a:pt x="3525" y="344"/>
                  <a:pt x="3378" y="514"/>
                </a:cubicBezTo>
                <a:cubicBezTo>
                  <a:pt x="3230" y="685"/>
                  <a:pt x="3104" y="839"/>
                  <a:pt x="3100" y="853"/>
                </a:cubicBezTo>
                <a:cubicBezTo>
                  <a:pt x="3096" y="868"/>
                  <a:pt x="3065" y="902"/>
                  <a:pt x="3031" y="931"/>
                </a:cubicBezTo>
                <a:cubicBezTo>
                  <a:pt x="2996" y="961"/>
                  <a:pt x="2912" y="1047"/>
                  <a:pt x="2840" y="1126"/>
                </a:cubicBezTo>
                <a:cubicBezTo>
                  <a:pt x="2768" y="1207"/>
                  <a:pt x="2733" y="1240"/>
                  <a:pt x="2693" y="1240"/>
                </a:cubicBezTo>
                <a:cubicBezTo>
                  <a:pt x="2669" y="1240"/>
                  <a:pt x="2642" y="1227"/>
                  <a:pt x="2604" y="1204"/>
                </a:cubicBezTo>
                <a:cubicBezTo>
                  <a:pt x="2544" y="1168"/>
                  <a:pt x="2420" y="1035"/>
                  <a:pt x="2322" y="906"/>
                </a:cubicBezTo>
                <a:cubicBezTo>
                  <a:pt x="2060" y="557"/>
                  <a:pt x="1779" y="319"/>
                  <a:pt x="1642" y="319"/>
                </a:cubicBezTo>
                <a:cubicBezTo>
                  <a:pt x="1619" y="319"/>
                  <a:pt x="1600" y="325"/>
                  <a:pt x="1586" y="339"/>
                </a:cubicBezTo>
                <a:cubicBezTo>
                  <a:pt x="1520" y="402"/>
                  <a:pt x="1532" y="541"/>
                  <a:pt x="1629" y="834"/>
                </a:cubicBezTo>
                <a:cubicBezTo>
                  <a:pt x="1674" y="969"/>
                  <a:pt x="1734" y="1185"/>
                  <a:pt x="1759" y="1306"/>
                </a:cubicBezTo>
                <a:cubicBezTo>
                  <a:pt x="1786" y="1427"/>
                  <a:pt x="1829" y="1626"/>
                  <a:pt x="1855" y="1749"/>
                </a:cubicBezTo>
                <a:cubicBezTo>
                  <a:pt x="1885" y="1884"/>
                  <a:pt x="1884" y="1965"/>
                  <a:pt x="1854" y="1965"/>
                </a:cubicBezTo>
                <a:cubicBezTo>
                  <a:pt x="1853" y="1965"/>
                  <a:pt x="1853" y="1965"/>
                  <a:pt x="1852" y="1965"/>
                </a:cubicBezTo>
                <a:cubicBezTo>
                  <a:pt x="1845" y="1964"/>
                  <a:pt x="1834" y="1963"/>
                  <a:pt x="1821" y="1963"/>
                </a:cubicBezTo>
                <a:cubicBezTo>
                  <a:pt x="1610" y="1963"/>
                  <a:pt x="681" y="2071"/>
                  <a:pt x="409" y="2129"/>
                </a:cubicBezTo>
                <a:cubicBezTo>
                  <a:pt x="155" y="2183"/>
                  <a:pt x="89" y="2215"/>
                  <a:pt x="44" y="2308"/>
                </a:cubicBezTo>
                <a:cubicBezTo>
                  <a:pt x="1" y="2396"/>
                  <a:pt x="7" y="2435"/>
                  <a:pt x="75" y="2490"/>
                </a:cubicBezTo>
                <a:cubicBezTo>
                  <a:pt x="121" y="2530"/>
                  <a:pt x="217" y="2565"/>
                  <a:pt x="287" y="2570"/>
                </a:cubicBezTo>
                <a:cubicBezTo>
                  <a:pt x="416" y="2579"/>
                  <a:pt x="1360" y="2890"/>
                  <a:pt x="1579" y="2995"/>
                </a:cubicBezTo>
                <a:lnTo>
                  <a:pt x="1696" y="3052"/>
                </a:lnTo>
                <a:lnTo>
                  <a:pt x="1485" y="3490"/>
                </a:lnTo>
                <a:cubicBezTo>
                  <a:pt x="1367" y="3735"/>
                  <a:pt x="1206" y="4008"/>
                  <a:pt x="1123" y="4107"/>
                </a:cubicBezTo>
                <a:cubicBezTo>
                  <a:pt x="885" y="4385"/>
                  <a:pt x="822" y="4640"/>
                  <a:pt x="972" y="4714"/>
                </a:cubicBezTo>
                <a:cubicBezTo>
                  <a:pt x="975" y="4716"/>
                  <a:pt x="980" y="4717"/>
                  <a:pt x="986" y="4717"/>
                </a:cubicBezTo>
                <a:cubicBezTo>
                  <a:pt x="1068" y="4717"/>
                  <a:pt x="1360" y="4544"/>
                  <a:pt x="1397" y="4468"/>
                </a:cubicBezTo>
                <a:cubicBezTo>
                  <a:pt x="1410" y="4441"/>
                  <a:pt x="1432" y="4423"/>
                  <a:pt x="1451" y="4423"/>
                </a:cubicBezTo>
                <a:cubicBezTo>
                  <a:pt x="1455" y="4423"/>
                  <a:pt x="1459" y="4424"/>
                  <a:pt x="1462" y="4426"/>
                </a:cubicBezTo>
                <a:cubicBezTo>
                  <a:pt x="1463" y="4427"/>
                  <a:pt x="1465" y="4427"/>
                  <a:pt x="1467" y="4427"/>
                </a:cubicBezTo>
                <a:cubicBezTo>
                  <a:pt x="1527" y="4427"/>
                  <a:pt x="1979" y="4209"/>
                  <a:pt x="2391" y="3981"/>
                </a:cubicBezTo>
                <a:cubicBezTo>
                  <a:pt x="2465" y="3939"/>
                  <a:pt x="2520" y="3918"/>
                  <a:pt x="2561" y="3918"/>
                </a:cubicBezTo>
                <a:cubicBezTo>
                  <a:pt x="2615" y="3918"/>
                  <a:pt x="2645" y="3955"/>
                  <a:pt x="2663" y="4030"/>
                </a:cubicBezTo>
                <a:cubicBezTo>
                  <a:pt x="2694" y="4155"/>
                  <a:pt x="3130" y="5150"/>
                  <a:pt x="3213" y="5289"/>
                </a:cubicBezTo>
                <a:cubicBezTo>
                  <a:pt x="3268" y="5378"/>
                  <a:pt x="3303" y="5404"/>
                  <a:pt x="3377" y="5404"/>
                </a:cubicBezTo>
                <a:cubicBezTo>
                  <a:pt x="3380" y="5404"/>
                  <a:pt x="3383" y="5404"/>
                  <a:pt x="3386" y="5404"/>
                </a:cubicBezTo>
                <a:cubicBezTo>
                  <a:pt x="3516" y="5400"/>
                  <a:pt x="3542" y="5334"/>
                  <a:pt x="3535" y="5030"/>
                </a:cubicBezTo>
                <a:cubicBezTo>
                  <a:pt x="3532" y="4891"/>
                  <a:pt x="3545" y="4601"/>
                  <a:pt x="3565" y="4387"/>
                </a:cubicBezTo>
                <a:cubicBezTo>
                  <a:pt x="3584" y="4173"/>
                  <a:pt x="3600" y="3963"/>
                  <a:pt x="3602" y="3922"/>
                </a:cubicBezTo>
                <a:cubicBezTo>
                  <a:pt x="3603" y="3891"/>
                  <a:pt x="3622" y="3875"/>
                  <a:pt x="3684" y="3875"/>
                </a:cubicBezTo>
                <a:cubicBezTo>
                  <a:pt x="3747" y="3875"/>
                  <a:pt x="3856" y="3891"/>
                  <a:pt x="4036" y="3925"/>
                </a:cubicBezTo>
                <a:cubicBezTo>
                  <a:pt x="4274" y="3970"/>
                  <a:pt x="4599" y="4039"/>
                  <a:pt x="4763" y="4082"/>
                </a:cubicBezTo>
                <a:cubicBezTo>
                  <a:pt x="4875" y="4110"/>
                  <a:pt x="4970" y="4124"/>
                  <a:pt x="5047" y="4124"/>
                </a:cubicBezTo>
                <a:cubicBezTo>
                  <a:pt x="5321" y="4124"/>
                  <a:pt x="5367" y="3957"/>
                  <a:pt x="5100" y="3716"/>
                </a:cubicBezTo>
                <a:cubicBezTo>
                  <a:pt x="4789" y="3434"/>
                  <a:pt x="4192" y="2794"/>
                  <a:pt x="4213" y="2766"/>
                </a:cubicBezTo>
                <a:cubicBezTo>
                  <a:pt x="4225" y="2751"/>
                  <a:pt x="4541" y="2621"/>
                  <a:pt x="4915" y="2476"/>
                </a:cubicBezTo>
                <a:cubicBezTo>
                  <a:pt x="5288" y="2333"/>
                  <a:pt x="5604" y="2197"/>
                  <a:pt x="5616" y="2174"/>
                </a:cubicBezTo>
                <a:cubicBezTo>
                  <a:pt x="5625" y="2152"/>
                  <a:pt x="5619" y="2090"/>
                  <a:pt x="5602" y="2041"/>
                </a:cubicBezTo>
                <a:cubicBezTo>
                  <a:pt x="5560" y="1924"/>
                  <a:pt x="5215" y="1793"/>
                  <a:pt x="4700" y="1698"/>
                </a:cubicBezTo>
                <a:cubicBezTo>
                  <a:pt x="4491" y="1658"/>
                  <a:pt x="4235" y="1606"/>
                  <a:pt x="4123" y="1579"/>
                </a:cubicBezTo>
                <a:lnTo>
                  <a:pt x="3923" y="1530"/>
                </a:lnTo>
                <a:lnTo>
                  <a:pt x="3951" y="1250"/>
                </a:lnTo>
                <a:cubicBezTo>
                  <a:pt x="3966" y="1097"/>
                  <a:pt x="3980" y="862"/>
                  <a:pt x="3980" y="735"/>
                </a:cubicBezTo>
                <a:cubicBezTo>
                  <a:pt x="3981" y="607"/>
                  <a:pt x="3992" y="497"/>
                  <a:pt x="4004" y="493"/>
                </a:cubicBezTo>
                <a:cubicBezTo>
                  <a:pt x="4039" y="480"/>
                  <a:pt x="4050" y="143"/>
                  <a:pt x="4017" y="89"/>
                </a:cubicBezTo>
                <a:cubicBezTo>
                  <a:pt x="3981" y="31"/>
                  <a:pt x="3929" y="1"/>
                  <a:pt x="38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3" name="Google Shape;2693;p66"/>
          <p:cNvSpPr/>
          <p:nvPr/>
        </p:nvSpPr>
        <p:spPr>
          <a:xfrm>
            <a:off x="7286007" y="4130690"/>
            <a:ext cx="315628" cy="319378"/>
          </a:xfrm>
          <a:custGeom>
            <a:avLst/>
            <a:gdLst/>
            <a:ahLst/>
            <a:cxnLst/>
            <a:rect l="l" t="t" r="r" b="b"/>
            <a:pathLst>
              <a:path w="3787" h="3832" extrusionOk="0">
                <a:moveTo>
                  <a:pt x="1502" y="1"/>
                </a:moveTo>
                <a:cubicBezTo>
                  <a:pt x="1476" y="1"/>
                  <a:pt x="1453" y="18"/>
                  <a:pt x="1419" y="50"/>
                </a:cubicBezTo>
                <a:cubicBezTo>
                  <a:pt x="1318" y="145"/>
                  <a:pt x="1320" y="118"/>
                  <a:pt x="1340" y="780"/>
                </a:cubicBezTo>
                <a:lnTo>
                  <a:pt x="1355" y="1316"/>
                </a:lnTo>
                <a:lnTo>
                  <a:pt x="1115" y="1433"/>
                </a:lnTo>
                <a:cubicBezTo>
                  <a:pt x="981" y="1498"/>
                  <a:pt x="732" y="1622"/>
                  <a:pt x="555" y="1711"/>
                </a:cubicBezTo>
                <a:cubicBezTo>
                  <a:pt x="379" y="1800"/>
                  <a:pt x="209" y="1876"/>
                  <a:pt x="173" y="1883"/>
                </a:cubicBezTo>
                <a:cubicBezTo>
                  <a:pt x="68" y="1901"/>
                  <a:pt x="1" y="2060"/>
                  <a:pt x="57" y="2155"/>
                </a:cubicBezTo>
                <a:cubicBezTo>
                  <a:pt x="97" y="2223"/>
                  <a:pt x="227" y="2260"/>
                  <a:pt x="586" y="2309"/>
                </a:cubicBezTo>
                <a:cubicBezTo>
                  <a:pt x="847" y="2345"/>
                  <a:pt x="1175" y="2397"/>
                  <a:pt x="1309" y="2424"/>
                </a:cubicBezTo>
                <a:lnTo>
                  <a:pt x="1556" y="2474"/>
                </a:lnTo>
                <a:lnTo>
                  <a:pt x="1597" y="2882"/>
                </a:lnTo>
                <a:cubicBezTo>
                  <a:pt x="1619" y="3108"/>
                  <a:pt x="1648" y="3310"/>
                  <a:pt x="1662" y="3334"/>
                </a:cubicBezTo>
                <a:cubicBezTo>
                  <a:pt x="1676" y="3357"/>
                  <a:pt x="1693" y="3459"/>
                  <a:pt x="1699" y="3564"/>
                </a:cubicBezTo>
                <a:cubicBezTo>
                  <a:pt x="1710" y="3742"/>
                  <a:pt x="1763" y="3832"/>
                  <a:pt x="1840" y="3832"/>
                </a:cubicBezTo>
                <a:cubicBezTo>
                  <a:pt x="1910" y="3832"/>
                  <a:pt x="2001" y="3757"/>
                  <a:pt x="2101" y="3605"/>
                </a:cubicBezTo>
                <a:cubicBezTo>
                  <a:pt x="2176" y="3490"/>
                  <a:pt x="2247" y="3391"/>
                  <a:pt x="2261" y="3384"/>
                </a:cubicBezTo>
                <a:cubicBezTo>
                  <a:pt x="2274" y="3375"/>
                  <a:pt x="2348" y="3273"/>
                  <a:pt x="2422" y="3157"/>
                </a:cubicBezTo>
                <a:cubicBezTo>
                  <a:pt x="2675" y="2768"/>
                  <a:pt x="2687" y="2761"/>
                  <a:pt x="3103" y="2742"/>
                </a:cubicBezTo>
                <a:cubicBezTo>
                  <a:pt x="3391" y="2729"/>
                  <a:pt x="3500" y="2705"/>
                  <a:pt x="3564" y="2641"/>
                </a:cubicBezTo>
                <a:cubicBezTo>
                  <a:pt x="3671" y="2536"/>
                  <a:pt x="3663" y="2511"/>
                  <a:pt x="3341" y="2023"/>
                </a:cubicBezTo>
                <a:lnTo>
                  <a:pt x="3078" y="1624"/>
                </a:lnTo>
                <a:lnTo>
                  <a:pt x="3396" y="1145"/>
                </a:lnTo>
                <a:cubicBezTo>
                  <a:pt x="3569" y="882"/>
                  <a:pt x="3726" y="628"/>
                  <a:pt x="3742" y="585"/>
                </a:cubicBezTo>
                <a:cubicBezTo>
                  <a:pt x="3787" y="460"/>
                  <a:pt x="3750" y="347"/>
                  <a:pt x="3657" y="323"/>
                </a:cubicBezTo>
                <a:cubicBezTo>
                  <a:pt x="3640" y="319"/>
                  <a:pt x="3617" y="317"/>
                  <a:pt x="3590" y="317"/>
                </a:cubicBezTo>
                <a:cubicBezTo>
                  <a:pt x="3469" y="317"/>
                  <a:pt x="3278" y="359"/>
                  <a:pt x="3223" y="404"/>
                </a:cubicBezTo>
                <a:cubicBezTo>
                  <a:pt x="3198" y="425"/>
                  <a:pt x="3148" y="447"/>
                  <a:pt x="3108" y="453"/>
                </a:cubicBezTo>
                <a:cubicBezTo>
                  <a:pt x="3071" y="461"/>
                  <a:pt x="2911" y="519"/>
                  <a:pt x="2757" y="582"/>
                </a:cubicBezTo>
                <a:cubicBezTo>
                  <a:pt x="2507" y="684"/>
                  <a:pt x="2474" y="708"/>
                  <a:pt x="2465" y="789"/>
                </a:cubicBezTo>
                <a:cubicBezTo>
                  <a:pt x="2457" y="867"/>
                  <a:pt x="2458" y="910"/>
                  <a:pt x="2526" y="910"/>
                </a:cubicBezTo>
                <a:cubicBezTo>
                  <a:pt x="2611" y="910"/>
                  <a:pt x="2800" y="844"/>
                  <a:pt x="3206" y="697"/>
                </a:cubicBezTo>
                <a:lnTo>
                  <a:pt x="3390" y="631"/>
                </a:lnTo>
                <a:lnTo>
                  <a:pt x="3138" y="1010"/>
                </a:lnTo>
                <a:cubicBezTo>
                  <a:pt x="2999" y="1219"/>
                  <a:pt x="2855" y="1425"/>
                  <a:pt x="2818" y="1466"/>
                </a:cubicBezTo>
                <a:cubicBezTo>
                  <a:pt x="2728" y="1566"/>
                  <a:pt x="2765" y="1663"/>
                  <a:pt x="3055" y="2069"/>
                </a:cubicBezTo>
                <a:cubicBezTo>
                  <a:pt x="3191" y="2261"/>
                  <a:pt x="3291" y="2419"/>
                  <a:pt x="3280" y="2424"/>
                </a:cubicBezTo>
                <a:cubicBezTo>
                  <a:pt x="3269" y="2431"/>
                  <a:pt x="3132" y="2445"/>
                  <a:pt x="2972" y="2458"/>
                </a:cubicBezTo>
                <a:cubicBezTo>
                  <a:pt x="2812" y="2470"/>
                  <a:pt x="2640" y="2507"/>
                  <a:pt x="2586" y="2540"/>
                </a:cubicBezTo>
                <a:cubicBezTo>
                  <a:pt x="2531" y="2572"/>
                  <a:pt x="2397" y="2729"/>
                  <a:pt x="2289" y="2885"/>
                </a:cubicBezTo>
                <a:cubicBezTo>
                  <a:pt x="2081" y="3186"/>
                  <a:pt x="2002" y="3288"/>
                  <a:pt x="1956" y="3288"/>
                </a:cubicBezTo>
                <a:cubicBezTo>
                  <a:pt x="1940" y="3288"/>
                  <a:pt x="1929" y="3277"/>
                  <a:pt x="1917" y="3258"/>
                </a:cubicBezTo>
                <a:cubicBezTo>
                  <a:pt x="1897" y="3222"/>
                  <a:pt x="1867" y="2977"/>
                  <a:pt x="1852" y="2709"/>
                </a:cubicBezTo>
                <a:lnTo>
                  <a:pt x="1823" y="2224"/>
                </a:lnTo>
                <a:lnTo>
                  <a:pt x="1540" y="2165"/>
                </a:lnTo>
                <a:cubicBezTo>
                  <a:pt x="1385" y="2133"/>
                  <a:pt x="1101" y="2086"/>
                  <a:pt x="914" y="2061"/>
                </a:cubicBezTo>
                <a:cubicBezTo>
                  <a:pt x="728" y="2037"/>
                  <a:pt x="574" y="2010"/>
                  <a:pt x="578" y="2002"/>
                </a:cubicBezTo>
                <a:cubicBezTo>
                  <a:pt x="594" y="1963"/>
                  <a:pt x="1411" y="1586"/>
                  <a:pt x="1504" y="1574"/>
                </a:cubicBezTo>
                <a:cubicBezTo>
                  <a:pt x="1648" y="1556"/>
                  <a:pt x="1667" y="1508"/>
                  <a:pt x="1636" y="1249"/>
                </a:cubicBezTo>
                <a:cubicBezTo>
                  <a:pt x="1621" y="1134"/>
                  <a:pt x="1616" y="940"/>
                  <a:pt x="1623" y="826"/>
                </a:cubicBezTo>
                <a:cubicBezTo>
                  <a:pt x="1631" y="712"/>
                  <a:pt x="1627" y="567"/>
                  <a:pt x="1612" y="506"/>
                </a:cubicBezTo>
                <a:cubicBezTo>
                  <a:pt x="1600" y="456"/>
                  <a:pt x="1596" y="431"/>
                  <a:pt x="1606" y="431"/>
                </a:cubicBezTo>
                <a:cubicBezTo>
                  <a:pt x="1618" y="431"/>
                  <a:pt x="1646" y="462"/>
                  <a:pt x="1704" y="526"/>
                </a:cubicBezTo>
                <a:cubicBezTo>
                  <a:pt x="1768" y="599"/>
                  <a:pt x="1872" y="745"/>
                  <a:pt x="1939" y="854"/>
                </a:cubicBezTo>
                <a:cubicBezTo>
                  <a:pt x="2016" y="982"/>
                  <a:pt x="2045" y="1030"/>
                  <a:pt x="2129" y="1030"/>
                </a:cubicBezTo>
                <a:cubicBezTo>
                  <a:pt x="2179" y="1030"/>
                  <a:pt x="2248" y="1013"/>
                  <a:pt x="2359" y="985"/>
                </a:cubicBezTo>
                <a:cubicBezTo>
                  <a:pt x="2439" y="966"/>
                  <a:pt x="2449" y="943"/>
                  <a:pt x="2421" y="849"/>
                </a:cubicBezTo>
                <a:cubicBezTo>
                  <a:pt x="2398" y="768"/>
                  <a:pt x="2357" y="733"/>
                  <a:pt x="2282" y="733"/>
                </a:cubicBezTo>
                <a:cubicBezTo>
                  <a:pt x="2260" y="733"/>
                  <a:pt x="2236" y="735"/>
                  <a:pt x="2209" y="741"/>
                </a:cubicBezTo>
                <a:cubicBezTo>
                  <a:pt x="2209" y="741"/>
                  <a:pt x="2208" y="741"/>
                  <a:pt x="2208" y="741"/>
                </a:cubicBezTo>
                <a:cubicBezTo>
                  <a:pt x="2187" y="741"/>
                  <a:pt x="2094" y="632"/>
                  <a:pt x="2003" y="498"/>
                </a:cubicBezTo>
                <a:cubicBezTo>
                  <a:pt x="1909" y="363"/>
                  <a:pt x="1756" y="185"/>
                  <a:pt x="1668" y="109"/>
                </a:cubicBezTo>
                <a:cubicBezTo>
                  <a:pt x="1581" y="34"/>
                  <a:pt x="1538" y="1"/>
                  <a:pt x="15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4" name="Google Shape;2694;p66"/>
          <p:cNvSpPr/>
          <p:nvPr/>
        </p:nvSpPr>
        <p:spPr>
          <a:xfrm rot="2885595">
            <a:off x="7428077" y="850993"/>
            <a:ext cx="718914" cy="591756"/>
          </a:xfrm>
          <a:custGeom>
            <a:avLst/>
            <a:gdLst/>
            <a:ahLst/>
            <a:cxnLst/>
            <a:rect l="l" t="t" r="r" b="b"/>
            <a:pathLst>
              <a:path w="11248" h="9258" extrusionOk="0">
                <a:moveTo>
                  <a:pt x="5937" y="3388"/>
                </a:moveTo>
                <a:cubicBezTo>
                  <a:pt x="6793" y="3388"/>
                  <a:pt x="7627" y="3826"/>
                  <a:pt x="8094" y="4613"/>
                </a:cubicBezTo>
                <a:cubicBezTo>
                  <a:pt x="8122" y="4659"/>
                  <a:pt x="8149" y="4707"/>
                  <a:pt x="8173" y="4756"/>
                </a:cubicBezTo>
                <a:lnTo>
                  <a:pt x="7540" y="5109"/>
                </a:lnTo>
                <a:cubicBezTo>
                  <a:pt x="7519" y="5066"/>
                  <a:pt x="7496" y="5023"/>
                  <a:pt x="7472" y="4983"/>
                </a:cubicBezTo>
                <a:cubicBezTo>
                  <a:pt x="7159" y="4455"/>
                  <a:pt x="6768" y="4186"/>
                  <a:pt x="6242" y="4138"/>
                </a:cubicBezTo>
                <a:cubicBezTo>
                  <a:pt x="6180" y="4132"/>
                  <a:pt x="6113" y="4129"/>
                  <a:pt x="6043" y="4129"/>
                </a:cubicBezTo>
                <a:cubicBezTo>
                  <a:pt x="5710" y="4129"/>
                  <a:pt x="5311" y="4196"/>
                  <a:pt x="5033" y="4361"/>
                </a:cubicBezTo>
                <a:cubicBezTo>
                  <a:pt x="4625" y="4603"/>
                  <a:pt x="4335" y="4990"/>
                  <a:pt x="4218" y="5452"/>
                </a:cubicBezTo>
                <a:cubicBezTo>
                  <a:pt x="4100" y="5913"/>
                  <a:pt x="4170" y="6392"/>
                  <a:pt x="4412" y="6800"/>
                </a:cubicBezTo>
                <a:cubicBezTo>
                  <a:pt x="4454" y="6871"/>
                  <a:pt x="4502" y="6940"/>
                  <a:pt x="4555" y="7005"/>
                </a:cubicBezTo>
                <a:lnTo>
                  <a:pt x="3914" y="7361"/>
                </a:lnTo>
                <a:cubicBezTo>
                  <a:pt x="3869" y="7299"/>
                  <a:pt x="3828" y="7235"/>
                  <a:pt x="3788" y="7169"/>
                </a:cubicBezTo>
                <a:cubicBezTo>
                  <a:pt x="3524" y="6725"/>
                  <a:pt x="3517" y="6183"/>
                  <a:pt x="3545" y="5711"/>
                </a:cubicBezTo>
                <a:cubicBezTo>
                  <a:pt x="3582" y="5093"/>
                  <a:pt x="3805" y="4249"/>
                  <a:pt x="4663" y="3738"/>
                </a:cubicBezTo>
                <a:cubicBezTo>
                  <a:pt x="5063" y="3501"/>
                  <a:pt x="5503" y="3388"/>
                  <a:pt x="5937" y="3388"/>
                </a:cubicBezTo>
                <a:close/>
                <a:moveTo>
                  <a:pt x="6046" y="2426"/>
                </a:moveTo>
                <a:cubicBezTo>
                  <a:pt x="6333" y="2426"/>
                  <a:pt x="6616" y="2450"/>
                  <a:pt x="6875" y="2498"/>
                </a:cubicBezTo>
                <a:cubicBezTo>
                  <a:pt x="7789" y="2666"/>
                  <a:pt x="8396" y="3128"/>
                  <a:pt x="8969" y="4093"/>
                </a:cubicBezTo>
                <a:cubicBezTo>
                  <a:pt x="9004" y="4150"/>
                  <a:pt x="9034" y="4206"/>
                  <a:pt x="9063" y="4260"/>
                </a:cubicBezTo>
                <a:lnTo>
                  <a:pt x="8392" y="4634"/>
                </a:lnTo>
                <a:cubicBezTo>
                  <a:pt x="8367" y="4584"/>
                  <a:pt x="8339" y="4534"/>
                  <a:pt x="8310" y="4485"/>
                </a:cubicBezTo>
                <a:cubicBezTo>
                  <a:pt x="7854" y="3716"/>
                  <a:pt x="6836" y="3250"/>
                  <a:pt x="6084" y="3142"/>
                </a:cubicBezTo>
                <a:cubicBezTo>
                  <a:pt x="5965" y="3125"/>
                  <a:pt x="5854" y="3117"/>
                  <a:pt x="5750" y="3117"/>
                </a:cubicBezTo>
                <a:cubicBezTo>
                  <a:pt x="5311" y="3117"/>
                  <a:pt x="4974" y="3263"/>
                  <a:pt x="4535" y="3522"/>
                </a:cubicBezTo>
                <a:cubicBezTo>
                  <a:pt x="3904" y="3898"/>
                  <a:pt x="3455" y="4498"/>
                  <a:pt x="3273" y="5211"/>
                </a:cubicBezTo>
                <a:cubicBezTo>
                  <a:pt x="3092" y="5925"/>
                  <a:pt x="3198" y="6666"/>
                  <a:pt x="3573" y="7298"/>
                </a:cubicBezTo>
                <a:cubicBezTo>
                  <a:pt x="3612" y="7363"/>
                  <a:pt x="3652" y="7425"/>
                  <a:pt x="3694" y="7483"/>
                </a:cubicBezTo>
                <a:lnTo>
                  <a:pt x="3020" y="7856"/>
                </a:lnTo>
                <a:cubicBezTo>
                  <a:pt x="2985" y="7804"/>
                  <a:pt x="2950" y="7748"/>
                  <a:pt x="2914" y="7689"/>
                </a:cubicBezTo>
                <a:cubicBezTo>
                  <a:pt x="2435" y="6881"/>
                  <a:pt x="2298" y="5934"/>
                  <a:pt x="2531" y="5022"/>
                </a:cubicBezTo>
                <a:cubicBezTo>
                  <a:pt x="2764" y="4110"/>
                  <a:pt x="3336" y="3343"/>
                  <a:pt x="4144" y="2863"/>
                </a:cubicBezTo>
                <a:cubicBezTo>
                  <a:pt x="4493" y="2656"/>
                  <a:pt x="4959" y="2515"/>
                  <a:pt x="5489" y="2456"/>
                </a:cubicBezTo>
                <a:cubicBezTo>
                  <a:pt x="5673" y="2436"/>
                  <a:pt x="5860" y="2426"/>
                  <a:pt x="6046" y="2426"/>
                </a:cubicBezTo>
                <a:close/>
                <a:moveTo>
                  <a:pt x="6085" y="1484"/>
                </a:moveTo>
                <a:cubicBezTo>
                  <a:pt x="6298" y="1484"/>
                  <a:pt x="6540" y="1490"/>
                  <a:pt x="6804" y="1507"/>
                </a:cubicBezTo>
                <a:lnTo>
                  <a:pt x="6819" y="1509"/>
                </a:lnTo>
                <a:cubicBezTo>
                  <a:pt x="7235" y="1535"/>
                  <a:pt x="7871" y="1773"/>
                  <a:pt x="8436" y="2116"/>
                </a:cubicBezTo>
                <a:cubicBezTo>
                  <a:pt x="9116" y="2526"/>
                  <a:pt x="9627" y="3034"/>
                  <a:pt x="9879" y="3548"/>
                </a:cubicBezTo>
                <a:cubicBezTo>
                  <a:pt x="9905" y="3599"/>
                  <a:pt x="9933" y="3648"/>
                  <a:pt x="9961" y="3696"/>
                </a:cubicBezTo>
                <a:cubicBezTo>
                  <a:pt x="9970" y="3712"/>
                  <a:pt x="9980" y="3728"/>
                  <a:pt x="9988" y="3746"/>
                </a:cubicBezTo>
                <a:lnTo>
                  <a:pt x="9282" y="4139"/>
                </a:lnTo>
                <a:cubicBezTo>
                  <a:pt x="9252" y="4081"/>
                  <a:pt x="9220" y="4023"/>
                  <a:pt x="9186" y="3965"/>
                </a:cubicBezTo>
                <a:cubicBezTo>
                  <a:pt x="8481" y="2779"/>
                  <a:pt x="7224" y="2119"/>
                  <a:pt x="5936" y="2119"/>
                </a:cubicBezTo>
                <a:cubicBezTo>
                  <a:pt x="5281" y="2119"/>
                  <a:pt x="4618" y="2290"/>
                  <a:pt x="4016" y="2647"/>
                </a:cubicBezTo>
                <a:cubicBezTo>
                  <a:pt x="3471" y="2970"/>
                  <a:pt x="3158" y="3216"/>
                  <a:pt x="2844" y="3737"/>
                </a:cubicBezTo>
                <a:cubicBezTo>
                  <a:pt x="2494" y="4320"/>
                  <a:pt x="2279" y="5033"/>
                  <a:pt x="2237" y="5743"/>
                </a:cubicBezTo>
                <a:cubicBezTo>
                  <a:pt x="2192" y="6517"/>
                  <a:pt x="2351" y="7234"/>
                  <a:pt x="2699" y="7817"/>
                </a:cubicBezTo>
                <a:cubicBezTo>
                  <a:pt x="2732" y="7873"/>
                  <a:pt x="2766" y="7927"/>
                  <a:pt x="2800" y="7978"/>
                </a:cubicBezTo>
                <a:lnTo>
                  <a:pt x="2090" y="8372"/>
                </a:lnTo>
                <a:cubicBezTo>
                  <a:pt x="2060" y="8325"/>
                  <a:pt x="2031" y="8278"/>
                  <a:pt x="2002" y="8230"/>
                </a:cubicBezTo>
                <a:cubicBezTo>
                  <a:pt x="1687" y="7699"/>
                  <a:pt x="1485" y="7122"/>
                  <a:pt x="1403" y="6515"/>
                </a:cubicBezTo>
                <a:cubicBezTo>
                  <a:pt x="1323" y="5927"/>
                  <a:pt x="1357" y="5337"/>
                  <a:pt x="1504" y="4760"/>
                </a:cubicBezTo>
                <a:cubicBezTo>
                  <a:pt x="1651" y="4184"/>
                  <a:pt x="1904" y="3649"/>
                  <a:pt x="2254" y="3172"/>
                </a:cubicBezTo>
                <a:cubicBezTo>
                  <a:pt x="2618" y="2678"/>
                  <a:pt x="3071" y="2267"/>
                  <a:pt x="3602" y="1952"/>
                </a:cubicBezTo>
                <a:cubicBezTo>
                  <a:pt x="4019" y="1705"/>
                  <a:pt x="4648" y="1553"/>
                  <a:pt x="5471" y="1502"/>
                </a:cubicBezTo>
                <a:cubicBezTo>
                  <a:pt x="5629" y="1492"/>
                  <a:pt x="5837" y="1484"/>
                  <a:pt x="6085" y="1484"/>
                </a:cubicBezTo>
                <a:close/>
                <a:moveTo>
                  <a:pt x="5917" y="242"/>
                </a:moveTo>
                <a:cubicBezTo>
                  <a:pt x="6363" y="242"/>
                  <a:pt x="6810" y="298"/>
                  <a:pt x="7249" y="410"/>
                </a:cubicBezTo>
                <a:cubicBezTo>
                  <a:pt x="8655" y="771"/>
                  <a:pt x="9854" y="1683"/>
                  <a:pt x="10623" y="2977"/>
                </a:cubicBezTo>
                <a:cubicBezTo>
                  <a:pt x="10653" y="3029"/>
                  <a:pt x="10720" y="3082"/>
                  <a:pt x="10792" y="3139"/>
                </a:cubicBezTo>
                <a:cubicBezTo>
                  <a:pt x="10832" y="3170"/>
                  <a:pt x="10875" y="3204"/>
                  <a:pt x="10906" y="3235"/>
                </a:cubicBezTo>
                <a:lnTo>
                  <a:pt x="10209" y="3623"/>
                </a:lnTo>
                <a:cubicBezTo>
                  <a:pt x="10173" y="3556"/>
                  <a:pt x="10136" y="3489"/>
                  <a:pt x="10096" y="3424"/>
                </a:cubicBezTo>
                <a:cubicBezTo>
                  <a:pt x="9765" y="2866"/>
                  <a:pt x="9337" y="2395"/>
                  <a:pt x="8822" y="2025"/>
                </a:cubicBezTo>
                <a:cubicBezTo>
                  <a:pt x="8329" y="1670"/>
                  <a:pt x="7772" y="1417"/>
                  <a:pt x="7166" y="1271"/>
                </a:cubicBezTo>
                <a:cubicBezTo>
                  <a:pt x="6776" y="1178"/>
                  <a:pt x="6375" y="1131"/>
                  <a:pt x="5971" y="1131"/>
                </a:cubicBezTo>
                <a:cubicBezTo>
                  <a:pt x="5125" y="1131"/>
                  <a:pt x="4269" y="1335"/>
                  <a:pt x="3477" y="1734"/>
                </a:cubicBezTo>
                <a:cubicBezTo>
                  <a:pt x="2915" y="2018"/>
                  <a:pt x="2337" y="2672"/>
                  <a:pt x="2044" y="3037"/>
                </a:cubicBezTo>
                <a:cubicBezTo>
                  <a:pt x="1441" y="3785"/>
                  <a:pt x="1099" y="4673"/>
                  <a:pt x="1057" y="5603"/>
                </a:cubicBezTo>
                <a:cubicBezTo>
                  <a:pt x="1013" y="6530"/>
                  <a:pt x="1266" y="7482"/>
                  <a:pt x="1786" y="8358"/>
                </a:cubicBezTo>
                <a:cubicBezTo>
                  <a:pt x="1813" y="8404"/>
                  <a:pt x="1841" y="8449"/>
                  <a:pt x="1870" y="8494"/>
                </a:cubicBezTo>
                <a:lnTo>
                  <a:pt x="1389" y="8761"/>
                </a:lnTo>
                <a:lnTo>
                  <a:pt x="1382" y="8764"/>
                </a:lnTo>
                <a:lnTo>
                  <a:pt x="1200" y="8946"/>
                </a:lnTo>
                <a:cubicBezTo>
                  <a:pt x="1163" y="8890"/>
                  <a:pt x="1127" y="8832"/>
                  <a:pt x="1091" y="8771"/>
                </a:cubicBezTo>
                <a:cubicBezTo>
                  <a:pt x="630" y="7996"/>
                  <a:pt x="373" y="7183"/>
                  <a:pt x="325" y="6354"/>
                </a:cubicBezTo>
                <a:cubicBezTo>
                  <a:pt x="279" y="5560"/>
                  <a:pt x="425" y="4745"/>
                  <a:pt x="761" y="3938"/>
                </a:cubicBezTo>
                <a:cubicBezTo>
                  <a:pt x="1075" y="3179"/>
                  <a:pt x="1792" y="1794"/>
                  <a:pt x="3061" y="1041"/>
                </a:cubicBezTo>
                <a:cubicBezTo>
                  <a:pt x="3950" y="513"/>
                  <a:pt x="4932" y="242"/>
                  <a:pt x="5917" y="242"/>
                </a:cubicBezTo>
                <a:close/>
                <a:moveTo>
                  <a:pt x="5928" y="0"/>
                </a:moveTo>
                <a:cubicBezTo>
                  <a:pt x="4873" y="0"/>
                  <a:pt x="3844" y="283"/>
                  <a:pt x="2932" y="825"/>
                </a:cubicBezTo>
                <a:cubicBezTo>
                  <a:pt x="2250" y="1230"/>
                  <a:pt x="1667" y="1759"/>
                  <a:pt x="1199" y="2394"/>
                </a:cubicBezTo>
                <a:cubicBezTo>
                  <a:pt x="747" y="3007"/>
                  <a:pt x="422" y="3695"/>
                  <a:pt x="233" y="4437"/>
                </a:cubicBezTo>
                <a:cubicBezTo>
                  <a:pt x="44" y="5179"/>
                  <a:pt x="0" y="5938"/>
                  <a:pt x="104" y="6693"/>
                </a:cubicBezTo>
                <a:cubicBezTo>
                  <a:pt x="209" y="7474"/>
                  <a:pt x="469" y="8217"/>
                  <a:pt x="875" y="8900"/>
                </a:cubicBezTo>
                <a:cubicBezTo>
                  <a:pt x="922" y="8980"/>
                  <a:pt x="970" y="9056"/>
                  <a:pt x="1017" y="9128"/>
                </a:cubicBezTo>
                <a:lnTo>
                  <a:pt x="1042" y="9164"/>
                </a:lnTo>
                <a:cubicBezTo>
                  <a:pt x="1069" y="9206"/>
                  <a:pt x="1125" y="9211"/>
                  <a:pt x="1179" y="9214"/>
                </a:cubicBezTo>
                <a:cubicBezTo>
                  <a:pt x="1198" y="9216"/>
                  <a:pt x="1227" y="9218"/>
                  <a:pt x="1239" y="9223"/>
                </a:cubicBezTo>
                <a:lnTo>
                  <a:pt x="1264" y="9258"/>
                </a:lnTo>
                <a:lnTo>
                  <a:pt x="1513" y="9109"/>
                </a:lnTo>
                <a:lnTo>
                  <a:pt x="2067" y="8780"/>
                </a:lnTo>
                <a:lnTo>
                  <a:pt x="2244" y="8676"/>
                </a:lnTo>
                <a:lnTo>
                  <a:pt x="3149" y="8138"/>
                </a:lnTo>
                <a:lnTo>
                  <a:pt x="3205" y="8105"/>
                </a:lnTo>
                <a:lnTo>
                  <a:pt x="4735" y="7197"/>
                </a:lnTo>
                <a:lnTo>
                  <a:pt x="4898" y="7100"/>
                </a:lnTo>
                <a:lnTo>
                  <a:pt x="4959" y="7064"/>
                </a:lnTo>
                <a:lnTo>
                  <a:pt x="4907" y="7015"/>
                </a:lnTo>
                <a:cubicBezTo>
                  <a:pt x="4900" y="7009"/>
                  <a:pt x="4894" y="7003"/>
                  <a:pt x="4887" y="6997"/>
                </a:cubicBezTo>
                <a:cubicBezTo>
                  <a:pt x="4856" y="6968"/>
                  <a:pt x="4830" y="6941"/>
                  <a:pt x="4806" y="6913"/>
                </a:cubicBezTo>
                <a:cubicBezTo>
                  <a:pt x="4777" y="6881"/>
                  <a:pt x="4758" y="6802"/>
                  <a:pt x="4741" y="6732"/>
                </a:cubicBezTo>
                <a:cubicBezTo>
                  <a:pt x="4725" y="6663"/>
                  <a:pt x="4709" y="6597"/>
                  <a:pt x="4680" y="6549"/>
                </a:cubicBezTo>
                <a:cubicBezTo>
                  <a:pt x="4471" y="6196"/>
                  <a:pt x="4402" y="5807"/>
                  <a:pt x="4488" y="5452"/>
                </a:cubicBezTo>
                <a:cubicBezTo>
                  <a:pt x="4574" y="5089"/>
                  <a:pt x="4807" y="4786"/>
                  <a:pt x="5161" y="4577"/>
                </a:cubicBezTo>
                <a:cubicBezTo>
                  <a:pt x="5405" y="4432"/>
                  <a:pt x="5674" y="4363"/>
                  <a:pt x="5939" y="4363"/>
                </a:cubicBezTo>
                <a:cubicBezTo>
                  <a:pt x="6461" y="4363"/>
                  <a:pt x="6970" y="4630"/>
                  <a:pt x="7256" y="5111"/>
                </a:cubicBezTo>
                <a:cubicBezTo>
                  <a:pt x="7307" y="5196"/>
                  <a:pt x="7350" y="5288"/>
                  <a:pt x="7383" y="5383"/>
                </a:cubicBezTo>
                <a:cubicBezTo>
                  <a:pt x="7388" y="5397"/>
                  <a:pt x="7394" y="5412"/>
                  <a:pt x="7398" y="5427"/>
                </a:cubicBezTo>
                <a:cubicBezTo>
                  <a:pt x="7410" y="5467"/>
                  <a:pt x="7420" y="5502"/>
                  <a:pt x="7425" y="5520"/>
                </a:cubicBezTo>
                <a:lnTo>
                  <a:pt x="7442" y="5589"/>
                </a:lnTo>
                <a:lnTo>
                  <a:pt x="7499" y="5555"/>
                </a:lnTo>
                <a:lnTo>
                  <a:pt x="8310" y="5073"/>
                </a:lnTo>
                <a:lnTo>
                  <a:pt x="8481" y="4972"/>
                </a:lnTo>
                <a:lnTo>
                  <a:pt x="9229" y="4529"/>
                </a:lnTo>
                <a:lnTo>
                  <a:pt x="9416" y="4418"/>
                </a:lnTo>
                <a:lnTo>
                  <a:pt x="10116" y="4002"/>
                </a:lnTo>
                <a:lnTo>
                  <a:pt x="10243" y="3926"/>
                </a:lnTo>
                <a:lnTo>
                  <a:pt x="11248" y="3330"/>
                </a:lnTo>
                <a:lnTo>
                  <a:pt x="11227" y="3285"/>
                </a:lnTo>
                <a:cubicBezTo>
                  <a:pt x="11206" y="3242"/>
                  <a:pt x="11184" y="3199"/>
                  <a:pt x="11161" y="3156"/>
                </a:cubicBezTo>
                <a:cubicBezTo>
                  <a:pt x="11161" y="3156"/>
                  <a:pt x="11161" y="3155"/>
                  <a:pt x="11161" y="3155"/>
                </a:cubicBezTo>
                <a:lnTo>
                  <a:pt x="11136" y="3107"/>
                </a:lnTo>
                <a:cubicBezTo>
                  <a:pt x="11096" y="3035"/>
                  <a:pt x="11055" y="2959"/>
                  <a:pt x="11009" y="2882"/>
                </a:cubicBezTo>
                <a:cubicBezTo>
                  <a:pt x="10001" y="1187"/>
                  <a:pt x="8219" y="112"/>
                  <a:pt x="6242" y="9"/>
                </a:cubicBezTo>
                <a:cubicBezTo>
                  <a:pt x="6137" y="3"/>
                  <a:pt x="6032" y="0"/>
                  <a:pt x="59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5" name="Google Shape;2695;p66"/>
          <p:cNvSpPr/>
          <p:nvPr/>
        </p:nvSpPr>
        <p:spPr>
          <a:xfrm>
            <a:off x="1242749" y="3537563"/>
            <a:ext cx="608906" cy="257327"/>
          </a:xfrm>
          <a:custGeom>
            <a:avLst/>
            <a:gdLst/>
            <a:ahLst/>
            <a:cxnLst/>
            <a:rect l="l" t="t" r="r" b="b"/>
            <a:pathLst>
              <a:path w="7503" h="3171" extrusionOk="0">
                <a:moveTo>
                  <a:pt x="320" y="2560"/>
                </a:moveTo>
                <a:cubicBezTo>
                  <a:pt x="327" y="2630"/>
                  <a:pt x="337" y="2702"/>
                  <a:pt x="348" y="2773"/>
                </a:cubicBezTo>
                <a:lnTo>
                  <a:pt x="348" y="2773"/>
                </a:lnTo>
                <a:cubicBezTo>
                  <a:pt x="341" y="2721"/>
                  <a:pt x="325" y="2595"/>
                  <a:pt x="320" y="2560"/>
                </a:cubicBezTo>
                <a:close/>
                <a:moveTo>
                  <a:pt x="348" y="2773"/>
                </a:moveTo>
                <a:cubicBezTo>
                  <a:pt x="350" y="2787"/>
                  <a:pt x="351" y="2796"/>
                  <a:pt x="351" y="2796"/>
                </a:cubicBezTo>
                <a:cubicBezTo>
                  <a:pt x="351" y="2796"/>
                  <a:pt x="351" y="2796"/>
                  <a:pt x="351" y="2796"/>
                </a:cubicBezTo>
                <a:lnTo>
                  <a:pt x="351" y="2792"/>
                </a:lnTo>
                <a:cubicBezTo>
                  <a:pt x="350" y="2786"/>
                  <a:pt x="349" y="2779"/>
                  <a:pt x="348" y="2773"/>
                </a:cubicBezTo>
                <a:close/>
                <a:moveTo>
                  <a:pt x="3055" y="307"/>
                </a:moveTo>
                <a:cubicBezTo>
                  <a:pt x="3305" y="307"/>
                  <a:pt x="3388" y="390"/>
                  <a:pt x="3604" y="624"/>
                </a:cubicBezTo>
                <a:cubicBezTo>
                  <a:pt x="3826" y="864"/>
                  <a:pt x="4182" y="1235"/>
                  <a:pt x="4145" y="1518"/>
                </a:cubicBezTo>
                <a:cubicBezTo>
                  <a:pt x="4136" y="1583"/>
                  <a:pt x="4169" y="1646"/>
                  <a:pt x="4228" y="1676"/>
                </a:cubicBezTo>
                <a:cubicBezTo>
                  <a:pt x="4234" y="1679"/>
                  <a:pt x="4241" y="1681"/>
                  <a:pt x="4249" y="1681"/>
                </a:cubicBezTo>
                <a:cubicBezTo>
                  <a:pt x="4308" y="1681"/>
                  <a:pt x="4393" y="1583"/>
                  <a:pt x="4435" y="1542"/>
                </a:cubicBezTo>
                <a:cubicBezTo>
                  <a:pt x="4550" y="1431"/>
                  <a:pt x="4694" y="1388"/>
                  <a:pt x="4846" y="1388"/>
                </a:cubicBezTo>
                <a:cubicBezTo>
                  <a:pt x="4982" y="1388"/>
                  <a:pt x="5124" y="1423"/>
                  <a:pt x="5258" y="1473"/>
                </a:cubicBezTo>
                <a:cubicBezTo>
                  <a:pt x="5542" y="1581"/>
                  <a:pt x="5665" y="1859"/>
                  <a:pt x="5689" y="2161"/>
                </a:cubicBezTo>
                <a:cubicBezTo>
                  <a:pt x="5695" y="2222"/>
                  <a:pt x="5828" y="2283"/>
                  <a:pt x="5886" y="2302"/>
                </a:cubicBezTo>
                <a:cubicBezTo>
                  <a:pt x="5891" y="2304"/>
                  <a:pt x="5895" y="2304"/>
                  <a:pt x="5899" y="2304"/>
                </a:cubicBezTo>
                <a:cubicBezTo>
                  <a:pt x="5947" y="2304"/>
                  <a:pt x="5969" y="2202"/>
                  <a:pt x="6008" y="2161"/>
                </a:cubicBezTo>
                <a:cubicBezTo>
                  <a:pt x="6096" y="2066"/>
                  <a:pt x="6225" y="2026"/>
                  <a:pt x="6363" y="2026"/>
                </a:cubicBezTo>
                <a:cubicBezTo>
                  <a:pt x="6533" y="2026"/>
                  <a:pt x="6716" y="2087"/>
                  <a:pt x="6846" y="2180"/>
                </a:cubicBezTo>
                <a:cubicBezTo>
                  <a:pt x="7028" y="2311"/>
                  <a:pt x="7277" y="2694"/>
                  <a:pt x="7064" y="2791"/>
                </a:cubicBezTo>
                <a:cubicBezTo>
                  <a:pt x="6666" y="2974"/>
                  <a:pt x="5468" y="3007"/>
                  <a:pt x="4636" y="3007"/>
                </a:cubicBezTo>
                <a:cubicBezTo>
                  <a:pt x="4159" y="3007"/>
                  <a:pt x="3803" y="2996"/>
                  <a:pt x="3787" y="2996"/>
                </a:cubicBezTo>
                <a:lnTo>
                  <a:pt x="540" y="2950"/>
                </a:lnTo>
                <a:cubicBezTo>
                  <a:pt x="510" y="2956"/>
                  <a:pt x="482" y="2958"/>
                  <a:pt x="458" y="2958"/>
                </a:cubicBezTo>
                <a:cubicBezTo>
                  <a:pt x="167" y="2958"/>
                  <a:pt x="326" y="2594"/>
                  <a:pt x="319" y="2551"/>
                </a:cubicBezTo>
                <a:cubicBezTo>
                  <a:pt x="319" y="2551"/>
                  <a:pt x="319" y="2551"/>
                  <a:pt x="319" y="2551"/>
                </a:cubicBezTo>
                <a:cubicBezTo>
                  <a:pt x="319" y="2551"/>
                  <a:pt x="320" y="2554"/>
                  <a:pt x="320" y="2560"/>
                </a:cubicBezTo>
                <a:lnTo>
                  <a:pt x="320" y="2560"/>
                </a:lnTo>
                <a:cubicBezTo>
                  <a:pt x="315" y="2501"/>
                  <a:pt x="312" y="2442"/>
                  <a:pt x="314" y="2387"/>
                </a:cubicBezTo>
                <a:cubicBezTo>
                  <a:pt x="321" y="2207"/>
                  <a:pt x="374" y="1770"/>
                  <a:pt x="698" y="1604"/>
                </a:cubicBezTo>
                <a:cubicBezTo>
                  <a:pt x="796" y="1555"/>
                  <a:pt x="905" y="1531"/>
                  <a:pt x="1016" y="1531"/>
                </a:cubicBezTo>
                <a:cubicBezTo>
                  <a:pt x="1207" y="1531"/>
                  <a:pt x="1400" y="1602"/>
                  <a:pt x="1534" y="1735"/>
                </a:cubicBezTo>
                <a:cubicBezTo>
                  <a:pt x="1564" y="1765"/>
                  <a:pt x="1603" y="1780"/>
                  <a:pt x="1643" y="1780"/>
                </a:cubicBezTo>
                <a:cubicBezTo>
                  <a:pt x="1663" y="1780"/>
                  <a:pt x="1683" y="1776"/>
                  <a:pt x="1703" y="1768"/>
                </a:cubicBezTo>
                <a:cubicBezTo>
                  <a:pt x="1760" y="1743"/>
                  <a:pt x="1701" y="1657"/>
                  <a:pt x="1701" y="1595"/>
                </a:cubicBezTo>
                <a:cubicBezTo>
                  <a:pt x="1694" y="927"/>
                  <a:pt x="2341" y="343"/>
                  <a:pt x="2977" y="310"/>
                </a:cubicBezTo>
                <a:cubicBezTo>
                  <a:pt x="3005" y="308"/>
                  <a:pt x="3031" y="307"/>
                  <a:pt x="3055" y="307"/>
                </a:cubicBezTo>
                <a:close/>
                <a:moveTo>
                  <a:pt x="3009" y="1"/>
                </a:moveTo>
                <a:cubicBezTo>
                  <a:pt x="2993" y="1"/>
                  <a:pt x="2978" y="1"/>
                  <a:pt x="2962" y="2"/>
                </a:cubicBezTo>
                <a:cubicBezTo>
                  <a:pt x="2611" y="21"/>
                  <a:pt x="2266" y="180"/>
                  <a:pt x="1991" y="451"/>
                </a:cubicBezTo>
                <a:cubicBezTo>
                  <a:pt x="1816" y="624"/>
                  <a:pt x="1644" y="1040"/>
                  <a:pt x="1566" y="1294"/>
                </a:cubicBezTo>
                <a:cubicBezTo>
                  <a:pt x="1543" y="1366"/>
                  <a:pt x="1506" y="1390"/>
                  <a:pt x="1457" y="1390"/>
                </a:cubicBezTo>
                <a:cubicBezTo>
                  <a:pt x="1399" y="1390"/>
                  <a:pt x="1324" y="1356"/>
                  <a:pt x="1239" y="1328"/>
                </a:cubicBezTo>
                <a:cubicBezTo>
                  <a:pt x="1104" y="1284"/>
                  <a:pt x="946" y="1235"/>
                  <a:pt x="809" y="1235"/>
                </a:cubicBezTo>
                <a:cubicBezTo>
                  <a:pt x="710" y="1235"/>
                  <a:pt x="621" y="1260"/>
                  <a:pt x="558" y="1330"/>
                </a:cubicBezTo>
                <a:cubicBezTo>
                  <a:pt x="411" y="1495"/>
                  <a:pt x="138" y="1472"/>
                  <a:pt x="117" y="1968"/>
                </a:cubicBezTo>
                <a:lnTo>
                  <a:pt x="7" y="2376"/>
                </a:lnTo>
                <a:cubicBezTo>
                  <a:pt x="1" y="2530"/>
                  <a:pt x="24" y="2687"/>
                  <a:pt x="47" y="2838"/>
                </a:cubicBezTo>
                <a:cubicBezTo>
                  <a:pt x="57" y="2912"/>
                  <a:pt x="68" y="2982"/>
                  <a:pt x="74" y="3048"/>
                </a:cubicBezTo>
                <a:cubicBezTo>
                  <a:pt x="82" y="3128"/>
                  <a:pt x="367" y="3140"/>
                  <a:pt x="447" y="3140"/>
                </a:cubicBezTo>
                <a:lnTo>
                  <a:pt x="750" y="3074"/>
                </a:lnTo>
                <a:cubicBezTo>
                  <a:pt x="814" y="3078"/>
                  <a:pt x="878" y="3080"/>
                  <a:pt x="942" y="3081"/>
                </a:cubicBezTo>
                <a:lnTo>
                  <a:pt x="6680" y="3171"/>
                </a:lnTo>
                <a:cubicBezTo>
                  <a:pt x="6736" y="3169"/>
                  <a:pt x="7260" y="3005"/>
                  <a:pt x="7286" y="2955"/>
                </a:cubicBezTo>
                <a:cubicBezTo>
                  <a:pt x="7502" y="2556"/>
                  <a:pt x="7245" y="2339"/>
                  <a:pt x="6980" y="1989"/>
                </a:cubicBezTo>
                <a:cubicBezTo>
                  <a:pt x="6859" y="1829"/>
                  <a:pt x="6680" y="1763"/>
                  <a:pt x="6493" y="1763"/>
                </a:cubicBezTo>
                <a:cubicBezTo>
                  <a:pt x="6369" y="1763"/>
                  <a:pt x="6242" y="1792"/>
                  <a:pt x="6125" y="1842"/>
                </a:cubicBezTo>
                <a:cubicBezTo>
                  <a:pt x="6113" y="1847"/>
                  <a:pt x="6100" y="1849"/>
                  <a:pt x="6087" y="1849"/>
                </a:cubicBezTo>
                <a:cubicBezTo>
                  <a:pt x="6051" y="1849"/>
                  <a:pt x="6015" y="1828"/>
                  <a:pt x="5999" y="1792"/>
                </a:cubicBezTo>
                <a:cubicBezTo>
                  <a:pt x="5877" y="1516"/>
                  <a:pt x="5616" y="1372"/>
                  <a:pt x="5337" y="1266"/>
                </a:cubicBezTo>
                <a:cubicBezTo>
                  <a:pt x="5165" y="1201"/>
                  <a:pt x="4992" y="1147"/>
                  <a:pt x="4819" y="1147"/>
                </a:cubicBezTo>
                <a:cubicBezTo>
                  <a:pt x="4729" y="1147"/>
                  <a:pt x="4639" y="1162"/>
                  <a:pt x="4550" y="1197"/>
                </a:cubicBezTo>
                <a:cubicBezTo>
                  <a:pt x="4538" y="1202"/>
                  <a:pt x="4526" y="1205"/>
                  <a:pt x="4514" y="1205"/>
                </a:cubicBezTo>
                <a:cubicBezTo>
                  <a:pt x="4475" y="1205"/>
                  <a:pt x="4438" y="1181"/>
                  <a:pt x="4425" y="1143"/>
                </a:cubicBezTo>
                <a:cubicBezTo>
                  <a:pt x="4342" y="922"/>
                  <a:pt x="4105" y="751"/>
                  <a:pt x="3929" y="560"/>
                </a:cubicBezTo>
                <a:cubicBezTo>
                  <a:pt x="3641" y="249"/>
                  <a:pt x="3386" y="1"/>
                  <a:pt x="300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96" name="Google Shape;2696;p66"/>
          <p:cNvGrpSpPr/>
          <p:nvPr/>
        </p:nvGrpSpPr>
        <p:grpSpPr>
          <a:xfrm rot="-1178588">
            <a:off x="1783375" y="3918174"/>
            <a:ext cx="271725" cy="633593"/>
            <a:chOff x="2281125" y="2925999"/>
            <a:chExt cx="175390" cy="408965"/>
          </a:xfrm>
        </p:grpSpPr>
        <p:sp>
          <p:nvSpPr>
            <p:cNvPr id="2697" name="Google Shape;2697;p66"/>
            <p:cNvSpPr/>
            <p:nvPr/>
          </p:nvSpPr>
          <p:spPr>
            <a:xfrm>
              <a:off x="2281125" y="2925999"/>
              <a:ext cx="175390" cy="408965"/>
            </a:xfrm>
            <a:custGeom>
              <a:avLst/>
              <a:gdLst/>
              <a:ahLst/>
              <a:cxnLst/>
              <a:rect l="l" t="t" r="r" b="b"/>
              <a:pathLst>
                <a:path w="9441" h="22014" extrusionOk="0">
                  <a:moveTo>
                    <a:pt x="468" y="548"/>
                  </a:moveTo>
                  <a:lnTo>
                    <a:pt x="468" y="548"/>
                  </a:lnTo>
                  <a:cubicBezTo>
                    <a:pt x="1980" y="637"/>
                    <a:pt x="3507" y="652"/>
                    <a:pt x="5039" y="652"/>
                  </a:cubicBezTo>
                  <a:cubicBezTo>
                    <a:pt x="5805" y="652"/>
                    <a:pt x="6572" y="648"/>
                    <a:pt x="7339" y="648"/>
                  </a:cubicBezTo>
                  <a:cubicBezTo>
                    <a:pt x="6005" y="3417"/>
                    <a:pt x="4671" y="6185"/>
                    <a:pt x="3370" y="8987"/>
                  </a:cubicBezTo>
                  <a:cubicBezTo>
                    <a:pt x="3237" y="9187"/>
                    <a:pt x="3370" y="9421"/>
                    <a:pt x="3637" y="9454"/>
                  </a:cubicBezTo>
                  <a:cubicBezTo>
                    <a:pt x="4793" y="9478"/>
                    <a:pt x="5965" y="9501"/>
                    <a:pt x="7142" y="9501"/>
                  </a:cubicBezTo>
                  <a:cubicBezTo>
                    <a:pt x="7630" y="9501"/>
                    <a:pt x="8119" y="9497"/>
                    <a:pt x="8607" y="9488"/>
                  </a:cubicBezTo>
                  <a:lnTo>
                    <a:pt x="8607" y="9488"/>
                  </a:lnTo>
                  <a:lnTo>
                    <a:pt x="3770" y="20329"/>
                  </a:lnTo>
                  <a:cubicBezTo>
                    <a:pt x="4070" y="17560"/>
                    <a:pt x="4137" y="14758"/>
                    <a:pt x="4070" y="11989"/>
                  </a:cubicBezTo>
                  <a:cubicBezTo>
                    <a:pt x="4070" y="11823"/>
                    <a:pt x="3937" y="11689"/>
                    <a:pt x="3737" y="11689"/>
                  </a:cubicBezTo>
                  <a:lnTo>
                    <a:pt x="768" y="11622"/>
                  </a:lnTo>
                  <a:cubicBezTo>
                    <a:pt x="801" y="7920"/>
                    <a:pt x="801" y="4217"/>
                    <a:pt x="468" y="548"/>
                  </a:cubicBezTo>
                  <a:close/>
                  <a:moveTo>
                    <a:pt x="4549" y="1"/>
                  </a:moveTo>
                  <a:cubicBezTo>
                    <a:pt x="3177" y="1"/>
                    <a:pt x="1806" y="22"/>
                    <a:pt x="435" y="114"/>
                  </a:cubicBezTo>
                  <a:cubicBezTo>
                    <a:pt x="368" y="114"/>
                    <a:pt x="334" y="148"/>
                    <a:pt x="301" y="181"/>
                  </a:cubicBezTo>
                  <a:cubicBezTo>
                    <a:pt x="279" y="175"/>
                    <a:pt x="256" y="173"/>
                    <a:pt x="233" y="173"/>
                  </a:cubicBezTo>
                  <a:cubicBezTo>
                    <a:pt x="117" y="173"/>
                    <a:pt x="1" y="242"/>
                    <a:pt x="1" y="381"/>
                  </a:cubicBezTo>
                  <a:cubicBezTo>
                    <a:pt x="34" y="4217"/>
                    <a:pt x="201" y="8087"/>
                    <a:pt x="134" y="11923"/>
                  </a:cubicBezTo>
                  <a:cubicBezTo>
                    <a:pt x="134" y="12089"/>
                    <a:pt x="268" y="12223"/>
                    <a:pt x="435" y="12223"/>
                  </a:cubicBezTo>
                  <a:cubicBezTo>
                    <a:pt x="1435" y="12256"/>
                    <a:pt x="2436" y="12256"/>
                    <a:pt x="3437" y="12290"/>
                  </a:cubicBezTo>
                  <a:cubicBezTo>
                    <a:pt x="3537" y="15459"/>
                    <a:pt x="3337" y="18561"/>
                    <a:pt x="3003" y="21696"/>
                  </a:cubicBezTo>
                  <a:cubicBezTo>
                    <a:pt x="2975" y="21889"/>
                    <a:pt x="3153" y="22014"/>
                    <a:pt x="3309" y="22014"/>
                  </a:cubicBezTo>
                  <a:cubicBezTo>
                    <a:pt x="3342" y="22014"/>
                    <a:pt x="3374" y="22008"/>
                    <a:pt x="3403" y="21997"/>
                  </a:cubicBezTo>
                  <a:cubicBezTo>
                    <a:pt x="3433" y="22004"/>
                    <a:pt x="3465" y="22008"/>
                    <a:pt x="3497" y="22008"/>
                  </a:cubicBezTo>
                  <a:cubicBezTo>
                    <a:pt x="3607" y="22008"/>
                    <a:pt x="3719" y="21959"/>
                    <a:pt x="3770" y="21830"/>
                  </a:cubicBezTo>
                  <a:cubicBezTo>
                    <a:pt x="5638" y="17660"/>
                    <a:pt x="7506" y="13490"/>
                    <a:pt x="9341" y="9321"/>
                  </a:cubicBezTo>
                  <a:cubicBezTo>
                    <a:pt x="9441" y="9121"/>
                    <a:pt x="9341" y="8854"/>
                    <a:pt x="9074" y="8854"/>
                  </a:cubicBezTo>
                  <a:cubicBezTo>
                    <a:pt x="8397" y="8868"/>
                    <a:pt x="7714" y="8876"/>
                    <a:pt x="7028" y="8876"/>
                  </a:cubicBezTo>
                  <a:cubicBezTo>
                    <a:pt x="6058" y="8876"/>
                    <a:pt x="5081" y="8860"/>
                    <a:pt x="4104" y="8820"/>
                  </a:cubicBezTo>
                  <a:lnTo>
                    <a:pt x="8107" y="481"/>
                  </a:lnTo>
                  <a:cubicBezTo>
                    <a:pt x="8207" y="281"/>
                    <a:pt x="8073" y="14"/>
                    <a:pt x="7840" y="14"/>
                  </a:cubicBezTo>
                  <a:cubicBezTo>
                    <a:pt x="6743" y="14"/>
                    <a:pt x="5646" y="1"/>
                    <a:pt x="45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66"/>
            <p:cNvSpPr/>
            <p:nvPr/>
          </p:nvSpPr>
          <p:spPr>
            <a:xfrm>
              <a:off x="2289801" y="2936161"/>
              <a:ext cx="151239" cy="367500"/>
            </a:xfrm>
            <a:custGeom>
              <a:avLst/>
              <a:gdLst/>
              <a:ahLst/>
              <a:cxnLst/>
              <a:rect l="l" t="t" r="r" b="b"/>
              <a:pathLst>
                <a:path w="8141" h="19782" extrusionOk="0">
                  <a:moveTo>
                    <a:pt x="1" y="1"/>
                  </a:moveTo>
                  <a:lnTo>
                    <a:pt x="1" y="1"/>
                  </a:lnTo>
                  <a:cubicBezTo>
                    <a:pt x="334" y="3670"/>
                    <a:pt x="334" y="7373"/>
                    <a:pt x="301" y="11075"/>
                  </a:cubicBezTo>
                  <a:lnTo>
                    <a:pt x="3270" y="11142"/>
                  </a:lnTo>
                  <a:cubicBezTo>
                    <a:pt x="3437" y="11142"/>
                    <a:pt x="3570" y="11276"/>
                    <a:pt x="3603" y="11442"/>
                  </a:cubicBezTo>
                  <a:cubicBezTo>
                    <a:pt x="3670" y="14211"/>
                    <a:pt x="3603" y="17013"/>
                    <a:pt x="3303" y="19782"/>
                  </a:cubicBezTo>
                  <a:lnTo>
                    <a:pt x="8140" y="8941"/>
                  </a:lnTo>
                  <a:lnTo>
                    <a:pt x="8140" y="8941"/>
                  </a:lnTo>
                  <a:cubicBezTo>
                    <a:pt x="7652" y="8950"/>
                    <a:pt x="7163" y="8954"/>
                    <a:pt x="6674" y="8954"/>
                  </a:cubicBezTo>
                  <a:cubicBezTo>
                    <a:pt x="5495" y="8954"/>
                    <a:pt x="4316" y="8931"/>
                    <a:pt x="3136" y="8907"/>
                  </a:cubicBezTo>
                  <a:cubicBezTo>
                    <a:pt x="2903" y="8874"/>
                    <a:pt x="2770" y="8640"/>
                    <a:pt x="2870" y="8440"/>
                  </a:cubicBezTo>
                  <a:cubicBezTo>
                    <a:pt x="4204" y="5638"/>
                    <a:pt x="5538" y="2870"/>
                    <a:pt x="6872" y="101"/>
                  </a:cubicBezTo>
                  <a:cubicBezTo>
                    <a:pt x="6105" y="101"/>
                    <a:pt x="5338" y="105"/>
                    <a:pt x="4572" y="105"/>
                  </a:cubicBezTo>
                  <a:cubicBezTo>
                    <a:pt x="3040" y="105"/>
                    <a:pt x="1513" y="90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am Building Class for Elementary by Slidesgo">
  <a:themeElements>
    <a:clrScheme name="Simple Light">
      <a:dk1>
        <a:srgbClr val="000000"/>
      </a:dk1>
      <a:lt1>
        <a:srgbClr val="FFFFFF"/>
      </a:lt1>
      <a:dk2>
        <a:srgbClr val="FF6EA7"/>
      </a:dk2>
      <a:lt2>
        <a:srgbClr val="CCB1FE"/>
      </a:lt2>
      <a:accent1>
        <a:srgbClr val="B2F7EF"/>
      </a:accent1>
      <a:accent2>
        <a:srgbClr val="FFE652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273</Words>
  <Application>Microsoft Office PowerPoint</Application>
  <PresentationFormat>On-screen Show (16:9)</PresentationFormat>
  <Paragraphs>41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Fira Sans Extra Condensed</vt:lpstr>
      <vt:lpstr>Arial Rounded MT Bold</vt:lpstr>
      <vt:lpstr>Raleway</vt:lpstr>
      <vt:lpstr>Gloria Hallelujah</vt:lpstr>
      <vt:lpstr>Raleway SemiBold</vt:lpstr>
      <vt:lpstr>Team Building Class for Elementary by Slidesgo</vt:lpstr>
      <vt:lpstr>LANDASAN PENDIDIKAN NASIONAL</vt:lpstr>
      <vt:lpstr>KELOMPOK 6</vt:lpstr>
      <vt:lpstr>Landasan Pendidikan Nasional</vt:lpstr>
      <vt:lpstr>4.Landasan Psikologis</vt:lpstr>
      <vt:lpstr>ASAS-ASAS DALAM LANDASAN PENDIDIKAN NASIONAL</vt:lpstr>
      <vt:lpstr>Asas - Asas</vt:lpstr>
      <vt:lpstr>Unsur-Unsur Pendidikan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LANDASAN PENDIDIKAN NASIONAL</dc:title>
  <dc:creator>User</dc:creator>
  <cp:lastModifiedBy>ACER</cp:lastModifiedBy>
  <cp:revision>24</cp:revision>
  <dcterms:modified xsi:type="dcterms:W3CDTF">2022-10-16T14:12:51Z</dcterms:modified>
</cp:coreProperties>
</file>