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12D226-3392-4753-82DB-3D990F921E3E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392D02-FC04-4C06-9864-815896A05008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HUKUM INTERNASIONAL PUBLIK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RIA WIERMA, PH.D.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err="1" smtClean="0"/>
              <a:t>Hukum</a:t>
            </a:r>
            <a:r>
              <a:rPr lang="fr-FR" dirty="0" smtClean="0"/>
              <a:t> </a:t>
            </a:r>
            <a:r>
              <a:rPr lang="fr-FR" dirty="0" err="1" smtClean="0"/>
              <a:t>Internasional</a:t>
            </a:r>
            <a:r>
              <a:rPr lang="fr-FR" dirty="0" smtClean="0"/>
              <a:t> </a:t>
            </a:r>
            <a:r>
              <a:rPr lang="fr-FR" dirty="0" err="1" smtClean="0"/>
              <a:t>Publik</a:t>
            </a:r>
            <a:r>
              <a:rPr lang="fr-FR" dirty="0" smtClean="0"/>
              <a:t> </a:t>
            </a:r>
            <a:r>
              <a:rPr lang="fr-FR" dirty="0" err="1" smtClean="0"/>
              <a:t>adalah</a:t>
            </a:r>
            <a:r>
              <a:rPr lang="fr-FR" dirty="0" smtClean="0"/>
              <a:t> </a:t>
            </a:r>
            <a:r>
              <a:rPr lang="fr-FR" dirty="0" err="1" smtClean="0"/>
              <a:t>keseluruhan</a:t>
            </a:r>
            <a:r>
              <a:rPr lang="fr-FR" dirty="0" smtClean="0"/>
              <a:t> </a:t>
            </a:r>
            <a:r>
              <a:rPr lang="fr-FR" dirty="0" err="1" smtClean="0"/>
              <a:t>kaedah</a:t>
            </a:r>
            <a:r>
              <a:rPr lang="fr-FR" dirty="0" smtClean="0"/>
              <a:t>-</a:t>
            </a:r>
            <a:r>
              <a:rPr lang="fr-FR" dirty="0" err="1" smtClean="0"/>
              <a:t>kaedah</a:t>
            </a:r>
            <a:r>
              <a:rPr lang="fr-FR" dirty="0" smtClean="0"/>
              <a:t> dan </a:t>
            </a:r>
            <a:r>
              <a:rPr lang="fr-FR" dirty="0" err="1" smtClean="0"/>
              <a:t>asas</a:t>
            </a:r>
            <a:r>
              <a:rPr lang="fr-FR" dirty="0" smtClean="0"/>
              <a:t> </a:t>
            </a:r>
            <a:r>
              <a:rPr lang="fr-FR" dirty="0" err="1" smtClean="0"/>
              <a:t>hukum</a:t>
            </a:r>
            <a:r>
              <a:rPr lang="fr-FR" dirty="0" smtClean="0"/>
              <a:t> yang </a:t>
            </a:r>
            <a:r>
              <a:rPr lang="fr-FR" dirty="0" err="1" smtClean="0"/>
              <a:t>mengatur</a:t>
            </a:r>
            <a:r>
              <a:rPr lang="fr-FR" dirty="0" smtClean="0"/>
              <a:t> </a:t>
            </a:r>
            <a:r>
              <a:rPr lang="fr-FR" dirty="0" err="1" smtClean="0"/>
              <a:t>hubungan</a:t>
            </a:r>
            <a:r>
              <a:rPr lang="fr-FR" dirty="0" smtClean="0"/>
              <a:t> </a:t>
            </a:r>
            <a:r>
              <a:rPr lang="fr-FR" dirty="0" err="1" smtClean="0"/>
              <a:t>atau</a:t>
            </a:r>
            <a:r>
              <a:rPr lang="fr-FR" dirty="0" smtClean="0"/>
              <a:t> </a:t>
            </a:r>
            <a:r>
              <a:rPr lang="fr-FR" dirty="0" err="1" smtClean="0"/>
              <a:t>persoalan</a:t>
            </a:r>
            <a:r>
              <a:rPr lang="fr-FR" dirty="0" smtClean="0"/>
              <a:t> yang </a:t>
            </a:r>
            <a:r>
              <a:rPr lang="fr-FR" dirty="0" err="1" smtClean="0"/>
              <a:t>melintasi</a:t>
            </a:r>
            <a:r>
              <a:rPr lang="fr-FR" dirty="0" smtClean="0"/>
              <a:t> </a:t>
            </a:r>
            <a:r>
              <a:rPr lang="fr-FR" dirty="0" err="1" smtClean="0"/>
              <a:t>batas</a:t>
            </a:r>
            <a:r>
              <a:rPr lang="fr-FR" dirty="0" smtClean="0"/>
              <a:t>-</a:t>
            </a:r>
            <a:r>
              <a:rPr lang="fr-FR" dirty="0" err="1" smtClean="0"/>
              <a:t>batas</a:t>
            </a:r>
            <a:r>
              <a:rPr lang="fr-FR" dirty="0" smtClean="0"/>
              <a:t> </a:t>
            </a:r>
            <a:r>
              <a:rPr lang="fr-FR" dirty="0" err="1" smtClean="0"/>
              <a:t>negara</a:t>
            </a:r>
            <a:r>
              <a:rPr lang="fr-FR" dirty="0" smtClean="0"/>
              <a:t> yang </a:t>
            </a:r>
            <a:r>
              <a:rPr lang="fr-FR" dirty="0" err="1" smtClean="0"/>
              <a:t>bukan</a:t>
            </a:r>
            <a:r>
              <a:rPr lang="fr-FR" dirty="0" smtClean="0"/>
              <a:t> </a:t>
            </a:r>
            <a:r>
              <a:rPr lang="fr-FR" dirty="0" err="1" smtClean="0"/>
              <a:t>bersifat</a:t>
            </a:r>
            <a:r>
              <a:rPr lang="fr-FR" dirty="0" smtClean="0"/>
              <a:t> </a:t>
            </a:r>
            <a:r>
              <a:rPr lang="fr-FR" dirty="0" err="1" smtClean="0"/>
              <a:t>perdata</a:t>
            </a:r>
            <a:r>
              <a:rPr lang="id-ID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HK. INTERNASIONAL PUBLIK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Hukum</a:t>
            </a:r>
            <a:r>
              <a:rPr lang="fr-FR" dirty="0" smtClean="0"/>
              <a:t> </a:t>
            </a:r>
            <a:r>
              <a:rPr lang="id-ID" dirty="0" smtClean="0"/>
              <a:t>Humaniter</a:t>
            </a:r>
          </a:p>
          <a:p>
            <a:r>
              <a:rPr lang="id-ID" dirty="0" smtClean="0"/>
              <a:t>Hukum Laut Internasional</a:t>
            </a:r>
          </a:p>
          <a:p>
            <a:r>
              <a:rPr lang="id-ID" dirty="0" smtClean="0"/>
              <a:t>Hukum Diplomatik Internasional</a:t>
            </a:r>
          </a:p>
          <a:p>
            <a:r>
              <a:rPr lang="id-ID" dirty="0" smtClean="0"/>
              <a:t>Hak Asasi Manusia</a:t>
            </a:r>
          </a:p>
          <a:p>
            <a:r>
              <a:rPr lang="id-ID" dirty="0" smtClean="0"/>
              <a:t>Hukum Perjanjian Internasional</a:t>
            </a:r>
          </a:p>
          <a:p>
            <a:r>
              <a:rPr lang="id-ID" dirty="0" smtClean="0"/>
              <a:t>dll</a:t>
            </a:r>
            <a:endParaRPr lang="fr-FR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Dilihat dari asal katanya, yurisdiksi (</a:t>
            </a:r>
            <a:r>
              <a:rPr lang="id-ID" i="1" dirty="0"/>
              <a:t>jurisdiction), menurut </a:t>
            </a:r>
            <a:r>
              <a:rPr lang="id-ID" i="1" dirty="0" smtClean="0"/>
              <a:t>Merriam- </a:t>
            </a:r>
            <a:r>
              <a:rPr lang="en-US" i="1" dirty="0" err="1" smtClean="0"/>
              <a:t>Webster‟s</a:t>
            </a:r>
            <a:r>
              <a:rPr lang="en-US" i="1" dirty="0" smtClean="0"/>
              <a:t> </a:t>
            </a:r>
            <a:r>
              <a:rPr lang="en-US" i="1" dirty="0"/>
              <a:t>Dictionary of Law, </a:t>
            </a:r>
            <a:r>
              <a:rPr lang="en-US" i="1" dirty="0" err="1"/>
              <a:t>berasal</a:t>
            </a:r>
            <a:r>
              <a:rPr lang="en-US" i="1" dirty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kata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Bahasa</a:t>
            </a:r>
            <a:r>
              <a:rPr lang="en-US" i="1" dirty="0"/>
              <a:t> Latin “</a:t>
            </a:r>
            <a:r>
              <a:rPr lang="en-US" i="1" dirty="0" err="1" smtClean="0"/>
              <a:t>jurisdictio</a:t>
            </a:r>
            <a:r>
              <a:rPr lang="en-US" i="1" dirty="0" smtClean="0"/>
              <a:t>”</a:t>
            </a:r>
            <a:r>
              <a:rPr lang="id-ID" i="1" dirty="0" smtClean="0"/>
              <a:t> </a:t>
            </a:r>
            <a:r>
              <a:rPr lang="id-ID" dirty="0" smtClean="0"/>
              <a:t>yang </a:t>
            </a:r>
            <a:r>
              <a:rPr lang="id-ID" dirty="0"/>
              <a:t>sesungguhnya terdiri atas dua kata yaitu “</a:t>
            </a:r>
            <a:r>
              <a:rPr lang="id-ID" i="1" dirty="0"/>
              <a:t>juris” (yang merupakan genitif </a:t>
            </a:r>
            <a:r>
              <a:rPr lang="id-ID" i="1" dirty="0" smtClean="0"/>
              <a:t>dari </a:t>
            </a:r>
            <a:r>
              <a:rPr lang="id-ID" dirty="0" smtClean="0"/>
              <a:t>“</a:t>
            </a:r>
            <a:r>
              <a:rPr lang="id-ID" i="1" dirty="0" smtClean="0"/>
              <a:t>jus</a:t>
            </a:r>
            <a:r>
              <a:rPr lang="id-ID" i="1" dirty="0"/>
              <a:t>”) yang berarti hukum dan “dictio” (dari kata “dicere”, mengatakan) yang berarti</a:t>
            </a:r>
          </a:p>
          <a:p>
            <a:pPr>
              <a:buNone/>
            </a:pPr>
            <a:r>
              <a:rPr lang="id-ID" dirty="0" smtClean="0"/>
              <a:t>	“</a:t>
            </a:r>
            <a:r>
              <a:rPr lang="id-ID" dirty="0"/>
              <a:t>tindakan atau perbuatan mengatakan”.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/>
              <a:t>Dalam </a:t>
            </a:r>
            <a:r>
              <a:rPr lang="id-ID" i="1" dirty="0"/>
              <a:t>Merriam-Webster‟s Dictionary of Law dijelaskan bahwa yurisdiksi</a:t>
            </a:r>
          </a:p>
          <a:p>
            <a:pPr>
              <a:buNone/>
            </a:pPr>
            <a:r>
              <a:rPr lang="id-ID" dirty="0"/>
              <a:t>mengandung 3 (tiga) pengertian, yaitu:</a:t>
            </a:r>
          </a:p>
          <a:p>
            <a:pPr>
              <a:buNone/>
            </a:pPr>
            <a:r>
              <a:rPr lang="id-ID" dirty="0"/>
              <a:t>(1) Kekuasaan, hak, atau kewenangan untuk menafsirkan, menerapkan, dan</a:t>
            </a:r>
          </a:p>
          <a:p>
            <a:pPr>
              <a:buNone/>
            </a:pPr>
            <a:r>
              <a:rPr lang="id-ID" dirty="0"/>
              <a:t>menyatakan hukum;</a:t>
            </a:r>
          </a:p>
          <a:p>
            <a:pPr>
              <a:buNone/>
            </a:pPr>
            <a:r>
              <a:rPr lang="id-ID" dirty="0"/>
              <a:t>(2) Kewenangan (pada negara) memerintah atau membuat peraturan;</a:t>
            </a:r>
          </a:p>
          <a:p>
            <a:pPr>
              <a:buNone/>
            </a:pPr>
            <a:r>
              <a:rPr lang="id-ID" dirty="0"/>
              <a:t>(3) Batas-batas atau wilayah di mana kewenangan dapat dilaksanakan.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/>
              <a:t>Sedangkan menurut </a:t>
            </a:r>
            <a:r>
              <a:rPr lang="id-ID" i="1" dirty="0"/>
              <a:t>Black‟s Law Dictionary, disebutkan bahwa yurisdiksi</a:t>
            </a:r>
          </a:p>
          <a:p>
            <a:pPr>
              <a:buNone/>
            </a:pPr>
            <a:r>
              <a:rPr lang="id-ID" dirty="0"/>
              <a:t>mengandung 4 (empat) pengertian, yaitu:</a:t>
            </a:r>
          </a:p>
          <a:p>
            <a:pPr>
              <a:buNone/>
            </a:pPr>
            <a:r>
              <a:rPr lang="id-ID" dirty="0"/>
              <a:t>(1) Kekuasaan umum yang dimiliki pemerintah untuk melaksanakan</a:t>
            </a:r>
          </a:p>
          <a:p>
            <a:pPr>
              <a:buNone/>
            </a:pPr>
            <a:r>
              <a:rPr lang="id-ID" dirty="0"/>
              <a:t>kewenangan atas orang dan hal-hal yang berada dalam wilayahnya;</a:t>
            </a:r>
          </a:p>
          <a:p>
            <a:pPr>
              <a:buNone/>
            </a:pPr>
            <a:r>
              <a:rPr lang="fi-FI" dirty="0"/>
              <a:t>(2) Kekuasaan suatu pengadilan untuk memutus suatu kasus atau</a:t>
            </a:r>
          </a:p>
          <a:p>
            <a:pPr>
              <a:buNone/>
            </a:pPr>
            <a:r>
              <a:rPr lang="id-ID" dirty="0"/>
              <a:t>mengeluarkan keputusan/dekrit;</a:t>
            </a:r>
          </a:p>
          <a:p>
            <a:pPr>
              <a:buNone/>
            </a:pPr>
            <a:r>
              <a:rPr lang="id-ID" dirty="0"/>
              <a:t>(3) Suatu wilayah geografis di mana kewenangan politik atau kehakiman dapat</a:t>
            </a:r>
          </a:p>
          <a:p>
            <a:pPr>
              <a:buNone/>
            </a:pPr>
            <a:r>
              <a:rPr lang="id-ID" dirty="0"/>
              <a:t>dilaksanakan;</a:t>
            </a:r>
          </a:p>
          <a:p>
            <a:pPr>
              <a:buNone/>
            </a:pPr>
            <a:r>
              <a:rPr lang="id-ID" dirty="0"/>
              <a:t>(4) Suatu subdivisi politis atau yudisial di dalam wilayah yang disebutkan </a:t>
            </a:r>
            <a:r>
              <a:rPr lang="id-ID" dirty="0" smtClean="0"/>
              <a:t>di atas</a:t>
            </a:r>
            <a:r>
              <a:rPr lang="id-ID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/>
          </a:p>
          <a:p>
            <a:pPr>
              <a:buNone/>
            </a:pPr>
            <a:r>
              <a:rPr lang="id-ID" dirty="0" smtClean="0"/>
              <a:t>SEDANGKAN Wilayah adalah sebuah </a:t>
            </a:r>
            <a:r>
              <a:rPr lang="id-ID" b="1" dirty="0" smtClean="0"/>
              <a:t>daerah yang dikuasai atau menjadi teritorial dari sebuah kedaulatan.</a:t>
            </a:r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Kedaulatan negara</a:t>
            </a:r>
            <a:r>
              <a:rPr lang="id-ID" dirty="0" smtClean="0"/>
              <a:t>,</a:t>
            </a:r>
            <a:r>
              <a:rPr lang="id-ID" dirty="0"/>
              <a:t> berarti kekuasaan </a:t>
            </a:r>
            <a:r>
              <a:rPr lang="id-ID" dirty="0" smtClean="0"/>
              <a:t>tertinggi.</a:t>
            </a:r>
          </a:p>
          <a:p>
            <a:pPr>
              <a:buNone/>
            </a:pPr>
            <a:r>
              <a:rPr lang="id-ID" dirty="0"/>
              <a:t>Dengan demikian dalam </a:t>
            </a:r>
            <a:r>
              <a:rPr lang="id-ID" dirty="0" smtClean="0"/>
              <a:t>istilah “kekuasaan </a:t>
            </a:r>
            <a:r>
              <a:rPr lang="id-ID" dirty="0"/>
              <a:t>tertinggi” itu terkandung dua makna: pertama, tidak ada </a:t>
            </a:r>
            <a:r>
              <a:rPr lang="id-ID" dirty="0" smtClean="0"/>
              <a:t>lagi kekuasaan </a:t>
            </a:r>
            <a:r>
              <a:rPr lang="id-ID" dirty="0"/>
              <a:t>lain yang lebih tinggi darinya; kedua, tidak ada kekuasaan </a:t>
            </a:r>
            <a:r>
              <a:rPr lang="id-ID" dirty="0" smtClean="0"/>
              <a:t>tandingan terhadapnya </a:t>
            </a:r>
            <a:r>
              <a:rPr lang="id-ID" dirty="0"/>
              <a:t>(kekuasaan itu).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Sehingga</a:t>
            </a:r>
            <a:r>
              <a:rPr lang="id-ID" dirty="0"/>
              <a:t>, suatu negara dikatakan berdaulat jika </a:t>
            </a:r>
            <a:r>
              <a:rPr lang="id-ID" dirty="0" smtClean="0"/>
              <a:t>ia tidak </a:t>
            </a:r>
            <a:r>
              <a:rPr lang="id-ID" dirty="0"/>
              <a:t>tunduk kepada kekuasaan negara lain.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Pengertian kedaulatan sebagai</a:t>
            </a:r>
          </a:p>
          <a:p>
            <a:pPr>
              <a:buNone/>
            </a:pPr>
            <a:r>
              <a:rPr lang="id-ID" dirty="0"/>
              <a:t>kekuasaan tertinggi itu, sekali lagi, tidaklah berarti bahwa kekuasaan itu </a:t>
            </a:r>
            <a:r>
              <a:rPr lang="id-ID" dirty="0" smtClean="0"/>
              <a:t>tidak terbatas</a:t>
            </a:r>
            <a:r>
              <a:rPr lang="id-ID" dirty="0"/>
              <a:t>. Batas kedaulatan suatu negara adalah kedaulatan negara lain </a:t>
            </a:r>
            <a:r>
              <a:rPr lang="id-ID" dirty="0" smtClean="0"/>
              <a:t>dan hukum.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/>
              <a:t>Dengan demikian, kedaulatan negara itu mengandung dua segi atau aspek</a:t>
            </a:r>
          </a:p>
          <a:p>
            <a:pPr>
              <a:buNone/>
            </a:pPr>
            <a:r>
              <a:rPr lang="id-ID" dirty="0"/>
              <a:t>yaitu </a:t>
            </a:r>
            <a:r>
              <a:rPr lang="id-ID" i="1" dirty="0"/>
              <a:t>pertama, aspek ke dalam (internal) yakni kekuasaan tertinggi </a:t>
            </a:r>
            <a:r>
              <a:rPr lang="id-ID" i="1" dirty="0" smtClean="0"/>
              <a:t>untuk </a:t>
            </a:r>
            <a:r>
              <a:rPr lang="id-ID" dirty="0" smtClean="0"/>
              <a:t>mengatur </a:t>
            </a:r>
            <a:r>
              <a:rPr lang="id-ID" dirty="0"/>
              <a:t>segala hal yang ada atau terjadi dalam batas-batas wilayah negara itu;</a:t>
            </a:r>
          </a:p>
          <a:p>
            <a:pPr>
              <a:buNone/>
            </a:pPr>
            <a:r>
              <a:rPr lang="id-ID" i="1" dirty="0"/>
              <a:t>kedua, aspek ke luar (eksternal) yakni kekuasaan tertinggi negara itu </a:t>
            </a:r>
            <a:r>
              <a:rPr lang="id-ID" i="1" dirty="0" smtClean="0"/>
              <a:t>untuk </a:t>
            </a:r>
            <a:r>
              <a:rPr lang="id-ID" dirty="0" smtClean="0"/>
              <a:t>mengadakan </a:t>
            </a:r>
            <a:r>
              <a:rPr lang="id-ID" dirty="0"/>
              <a:t>hubungan dengan anggota masyarakat internasional lainnya </a:t>
            </a:r>
            <a:r>
              <a:rPr lang="id-ID" dirty="0" smtClean="0"/>
              <a:t>dan untuk </a:t>
            </a:r>
            <a:r>
              <a:rPr lang="id-ID" dirty="0"/>
              <a:t>mengatur segala sesuatu yang meskipun berada atau terjadi di </a:t>
            </a:r>
            <a:r>
              <a:rPr lang="id-ID" dirty="0" smtClean="0"/>
              <a:t>luar wilayahnya </a:t>
            </a:r>
            <a:r>
              <a:rPr lang="id-ID" dirty="0"/>
              <a:t>namun ada kaitannya dengan kepentingan negara </a:t>
            </a:r>
            <a:r>
              <a:rPr lang="id-ID" dirty="0" smtClean="0"/>
              <a:t>itu.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Yurisdiksi merupakan atribut kedaulatan negara. Sebuah yurisdiksi </a:t>
            </a:r>
            <a:r>
              <a:rPr lang="id-ID" dirty="0" smtClean="0"/>
              <a:t>negara mengacu </a:t>
            </a:r>
            <a:r>
              <a:rPr lang="id-ID" dirty="0"/>
              <a:t>pada kompetensi negara untuk mengatur orang dan harta benda </a:t>
            </a:r>
            <a:r>
              <a:rPr lang="id-ID" dirty="0" smtClean="0"/>
              <a:t>di wilayah </a:t>
            </a:r>
            <a:r>
              <a:rPr lang="id-ID" dirty="0"/>
              <a:t>negaranya berdasarkan hukum </a:t>
            </a:r>
            <a:r>
              <a:rPr lang="id-ID" dirty="0" smtClean="0"/>
              <a:t>nasional.</a:t>
            </a:r>
          </a:p>
          <a:p>
            <a:pPr>
              <a:buNone/>
            </a:pPr>
            <a:r>
              <a:rPr lang="id-ID" dirty="0"/>
              <a:t>Karena suatu </a:t>
            </a:r>
            <a:r>
              <a:rPr lang="id-ID" dirty="0" smtClean="0"/>
              <a:t>negara </a:t>
            </a:r>
            <a:r>
              <a:rPr lang="id-ID" dirty="0"/>
              <a:t>memiliki kedaulatan atau kekuasaan tertinggi itulah maka darinya turun hak </a:t>
            </a:r>
            <a:r>
              <a:rPr lang="id-ID" dirty="0" smtClean="0"/>
              <a:t>-/</a:t>
            </a:r>
            <a:r>
              <a:rPr lang="id-ID" dirty="0"/>
              <a:t>kekuasaan /- kewenangan untuk mengatur hal-hal internal maupun </a:t>
            </a:r>
            <a:r>
              <a:rPr lang="id-ID" dirty="0" smtClean="0"/>
              <a:t>eksternal </a:t>
            </a:r>
            <a:r>
              <a:rPr lang="sv-SE" dirty="0" smtClean="0"/>
              <a:t>negara </a:t>
            </a:r>
            <a:r>
              <a:rPr lang="sv-SE" dirty="0"/>
              <a:t>itu. Dari konstruksi pemikiran inilah lahir yurisdiksi negara. Dengan </a:t>
            </a:r>
            <a:r>
              <a:rPr lang="sv-SE" dirty="0" smtClean="0"/>
              <a:t>kata</a:t>
            </a:r>
            <a:r>
              <a:rPr lang="id-ID" dirty="0" smtClean="0"/>
              <a:t> lain</a:t>
            </a:r>
            <a:r>
              <a:rPr lang="id-ID" dirty="0"/>
              <a:t>, yurisdiksi negara diturunkan dari kedaulatan yang dimiliki negara itu. </a:t>
            </a:r>
            <a:r>
              <a:rPr lang="id-ID" dirty="0" smtClean="0"/>
              <a:t>Jadi, hanya </a:t>
            </a:r>
            <a:r>
              <a:rPr lang="id-ID" dirty="0"/>
              <a:t>suatu negara yang berdaulatlah yang memiliki yurisdiksi.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518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HUKUM INTERNASIONAL PUBLIK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HK. INTERNASIONAL PUBLIK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INTERNASIONAL PUBLIK</dc:title>
  <dc:creator>lia</dc:creator>
  <cp:lastModifiedBy>lia</cp:lastModifiedBy>
  <cp:revision>1</cp:revision>
  <dcterms:created xsi:type="dcterms:W3CDTF">2021-08-29T06:29:51Z</dcterms:created>
  <dcterms:modified xsi:type="dcterms:W3CDTF">2021-08-29T06:34:06Z</dcterms:modified>
</cp:coreProperties>
</file>