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2" r:id="rId1"/>
  </p:sldMasterIdLst>
  <p:notesMasterIdLst>
    <p:notesMasterId r:id="rId8"/>
  </p:notesMasterIdLst>
  <p:handoutMasterIdLst>
    <p:handoutMasterId r:id="rId9"/>
  </p:handoutMasterIdLst>
  <p:sldIdLst>
    <p:sldId id="357" r:id="rId2"/>
    <p:sldId id="358" r:id="rId3"/>
    <p:sldId id="359" r:id="rId4"/>
    <p:sldId id="360" r:id="rId5"/>
    <p:sldId id="361" r:id="rId6"/>
    <p:sldId id="362" r:id="rId7"/>
  </p:sldIdLst>
  <p:sldSz cx="9144000" cy="6858000" type="screen4x3"/>
  <p:notesSz cx="7102475" cy="8991600"/>
  <p:defaultTextStyle>
    <a:defPPr>
      <a:defRPr lang="id-ID"/>
    </a:defPPr>
    <a:lvl1pPr algn="l" rtl="0" fontAlgn="base">
      <a:spcBef>
        <a:spcPct val="0"/>
      </a:spcBef>
      <a:spcAft>
        <a:spcPct val="0"/>
      </a:spcAft>
      <a:defRPr kern="1200" baseline="-25000">
        <a:solidFill>
          <a:schemeClr val="tx1"/>
        </a:solidFill>
        <a:latin typeface="Tahom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 baseline="-25000">
        <a:solidFill>
          <a:schemeClr val="tx1"/>
        </a:solidFill>
        <a:latin typeface="Tahom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 baseline="-25000">
        <a:solidFill>
          <a:schemeClr val="tx1"/>
        </a:solidFill>
        <a:latin typeface="Tahom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 baseline="-25000">
        <a:solidFill>
          <a:schemeClr val="tx1"/>
        </a:solidFill>
        <a:latin typeface="Tahom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 baseline="-25000">
        <a:solidFill>
          <a:schemeClr val="tx1"/>
        </a:solidFill>
        <a:latin typeface="Tahoma" pitchFamily="34" charset="0"/>
        <a:ea typeface="+mn-ea"/>
        <a:cs typeface="+mn-cs"/>
      </a:defRPr>
    </a:lvl5pPr>
    <a:lvl6pPr marL="2286000" algn="l" defTabSz="914400" rtl="0" eaLnBrk="1" latinLnBrk="0" hangingPunct="1">
      <a:defRPr kern="1200" baseline="-25000">
        <a:solidFill>
          <a:schemeClr val="tx1"/>
        </a:solidFill>
        <a:latin typeface="Tahoma" pitchFamily="34" charset="0"/>
        <a:ea typeface="+mn-ea"/>
        <a:cs typeface="+mn-cs"/>
      </a:defRPr>
    </a:lvl6pPr>
    <a:lvl7pPr marL="2743200" algn="l" defTabSz="914400" rtl="0" eaLnBrk="1" latinLnBrk="0" hangingPunct="1">
      <a:defRPr kern="1200" baseline="-25000">
        <a:solidFill>
          <a:schemeClr val="tx1"/>
        </a:solidFill>
        <a:latin typeface="Tahoma" pitchFamily="34" charset="0"/>
        <a:ea typeface="+mn-ea"/>
        <a:cs typeface="+mn-cs"/>
      </a:defRPr>
    </a:lvl7pPr>
    <a:lvl8pPr marL="3200400" algn="l" defTabSz="914400" rtl="0" eaLnBrk="1" latinLnBrk="0" hangingPunct="1">
      <a:defRPr kern="1200" baseline="-25000">
        <a:solidFill>
          <a:schemeClr val="tx1"/>
        </a:solidFill>
        <a:latin typeface="Tahoma" pitchFamily="34" charset="0"/>
        <a:ea typeface="+mn-ea"/>
        <a:cs typeface="+mn-cs"/>
      </a:defRPr>
    </a:lvl8pPr>
    <a:lvl9pPr marL="3657600" algn="l" defTabSz="914400" rtl="0" eaLnBrk="1" latinLnBrk="0" hangingPunct="1">
      <a:defRPr kern="1200" baseline="-25000">
        <a:solidFill>
          <a:schemeClr val="tx1"/>
        </a:solidFill>
        <a:latin typeface="Tahoma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00"/>
    <a:srgbClr val="FF0000"/>
    <a:srgbClr val="CCFFCC"/>
    <a:srgbClr val="0000FF"/>
    <a:srgbClr val="0000CC"/>
    <a:srgbClr val="006600"/>
    <a:srgbClr val="A50021"/>
    <a:srgbClr val="33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144" autoAdjust="0"/>
    <p:restoredTop sz="94677" autoAdjust="0"/>
  </p:normalViewPr>
  <p:slideViewPr>
    <p:cSldViewPr>
      <p:cViewPr>
        <p:scale>
          <a:sx n="77" d="100"/>
          <a:sy n="77" d="100"/>
        </p:scale>
        <p:origin x="-1110" y="19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75" d="100"/>
        <a:sy n="75" d="100"/>
      </p:scale>
      <p:origin x="0" y="0"/>
    </p:cViewPr>
  </p:notesTextViewPr>
  <p:sorterViewPr>
    <p:cViewPr>
      <p:scale>
        <a:sx n="66" d="100"/>
        <a:sy n="66" d="100"/>
      </p:scale>
      <p:origin x="0" y="11646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7739" cy="44958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023092" y="0"/>
            <a:ext cx="3077739" cy="44958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2AAA41-0E1A-4067-93A0-EE83AC6B7CAA}" type="datetimeFigureOut">
              <a:rPr lang="en-US" smtClean="0"/>
              <a:t>5/21/2023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540459"/>
            <a:ext cx="3077739" cy="44958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023092" y="8540459"/>
            <a:ext cx="3077739" cy="44958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8DBB0ED-F334-4EFC-8745-A32954B8F8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123413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7739" cy="44958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3092" y="0"/>
            <a:ext cx="3077739" cy="44958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B6FE7F9-2F2F-4947-BB39-7634CB3E7DE5}" type="datetimeFigureOut">
              <a:rPr lang="en-US" smtClean="0"/>
              <a:pPr/>
              <a:t>5/21/2023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03338" y="674688"/>
            <a:ext cx="4495800" cy="33718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10248" y="4271010"/>
            <a:ext cx="5681980" cy="40462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540459"/>
            <a:ext cx="3077739" cy="44958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3092" y="8540459"/>
            <a:ext cx="3077739" cy="44958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9325069-7B97-4DBE-B6A0-F245029E90E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2867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-6350" y="20638"/>
            <a:ext cx="9144000" cy="6858000"/>
            <a:chOff x="0" y="0"/>
            <a:chExt cx="5760" cy="4320"/>
          </a:xfrm>
        </p:grpSpPr>
        <p:sp>
          <p:nvSpPr>
            <p:cNvPr id="5" name="Freeform 3"/>
            <p:cNvSpPr>
              <a:spLocks/>
            </p:cNvSpPr>
            <p:nvPr/>
          </p:nvSpPr>
          <p:spPr bwMode="hidden">
            <a:xfrm>
              <a:off x="0" y="3072"/>
              <a:ext cx="5760" cy="1248"/>
            </a:xfrm>
            <a:custGeom>
              <a:avLst/>
              <a:gdLst/>
              <a:ahLst/>
              <a:cxnLst>
                <a:cxn ang="0">
                  <a:pos x="6027" y="2296"/>
                </a:cxn>
                <a:cxn ang="0">
                  <a:pos x="0" y="2296"/>
                </a:cxn>
                <a:cxn ang="0">
                  <a:pos x="0" y="0"/>
                </a:cxn>
                <a:cxn ang="0">
                  <a:pos x="6027" y="0"/>
                </a:cxn>
                <a:cxn ang="0">
                  <a:pos x="6027" y="2296"/>
                </a:cxn>
                <a:cxn ang="0">
                  <a:pos x="6027" y="2296"/>
                </a:cxn>
              </a:cxnLst>
              <a:rect l="0" t="0" r="r" b="b"/>
              <a:pathLst>
                <a:path w="6027" h="2296">
                  <a:moveTo>
                    <a:pt x="6027" y="2296"/>
                  </a:moveTo>
                  <a:lnTo>
                    <a:pt x="0" y="2296"/>
                  </a:lnTo>
                  <a:lnTo>
                    <a:pt x="0" y="0"/>
                  </a:lnTo>
                  <a:lnTo>
                    <a:pt x="6027" y="0"/>
                  </a:lnTo>
                  <a:lnTo>
                    <a:pt x="6027" y="2296"/>
                  </a:lnTo>
                  <a:lnTo>
                    <a:pt x="6027" y="229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accent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6" name="Freeform 4"/>
            <p:cNvSpPr>
              <a:spLocks/>
            </p:cNvSpPr>
            <p:nvPr/>
          </p:nvSpPr>
          <p:spPr bwMode="hidden">
            <a:xfrm>
              <a:off x="0" y="0"/>
              <a:ext cx="5760" cy="3072"/>
            </a:xfrm>
            <a:custGeom>
              <a:avLst/>
              <a:gdLst/>
              <a:ahLst/>
              <a:cxnLst>
                <a:cxn ang="0">
                  <a:pos x="6027" y="2296"/>
                </a:cxn>
                <a:cxn ang="0">
                  <a:pos x="0" y="2296"/>
                </a:cxn>
                <a:cxn ang="0">
                  <a:pos x="0" y="0"/>
                </a:cxn>
                <a:cxn ang="0">
                  <a:pos x="6027" y="0"/>
                </a:cxn>
                <a:cxn ang="0">
                  <a:pos x="6027" y="2296"/>
                </a:cxn>
                <a:cxn ang="0">
                  <a:pos x="6027" y="2296"/>
                </a:cxn>
              </a:cxnLst>
              <a:rect l="0" t="0" r="r" b="b"/>
              <a:pathLst>
                <a:path w="6027" h="2296">
                  <a:moveTo>
                    <a:pt x="6027" y="2296"/>
                  </a:moveTo>
                  <a:lnTo>
                    <a:pt x="0" y="2296"/>
                  </a:lnTo>
                  <a:lnTo>
                    <a:pt x="0" y="0"/>
                  </a:lnTo>
                  <a:lnTo>
                    <a:pt x="6027" y="0"/>
                  </a:lnTo>
                  <a:lnTo>
                    <a:pt x="6027" y="2296"/>
                  </a:lnTo>
                  <a:lnTo>
                    <a:pt x="6027" y="2296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</p:grpSp>
      <p:sp>
        <p:nvSpPr>
          <p:cNvPr id="7" name="Freeform 5"/>
          <p:cNvSpPr>
            <a:spLocks/>
          </p:cNvSpPr>
          <p:nvPr/>
        </p:nvSpPr>
        <p:spPr bwMode="hidden">
          <a:xfrm>
            <a:off x="6242050" y="6269038"/>
            <a:ext cx="2895600" cy="609600"/>
          </a:xfrm>
          <a:custGeom>
            <a:avLst/>
            <a:gdLst/>
            <a:ahLst/>
            <a:cxnLst>
              <a:cxn ang="0">
                <a:pos x="5748" y="246"/>
              </a:cxn>
              <a:cxn ang="0">
                <a:pos x="0" y="246"/>
              </a:cxn>
              <a:cxn ang="0">
                <a:pos x="0" y="0"/>
              </a:cxn>
              <a:cxn ang="0">
                <a:pos x="5748" y="0"/>
              </a:cxn>
              <a:cxn ang="0">
                <a:pos x="5748" y="246"/>
              </a:cxn>
              <a:cxn ang="0">
                <a:pos x="5748" y="246"/>
              </a:cxn>
            </a:cxnLst>
            <a:rect l="0" t="0" r="r" b="b"/>
            <a:pathLst>
              <a:path w="5748" h="246">
                <a:moveTo>
                  <a:pt x="5748" y="246"/>
                </a:moveTo>
                <a:lnTo>
                  <a:pt x="0" y="246"/>
                </a:lnTo>
                <a:lnTo>
                  <a:pt x="0" y="0"/>
                </a:lnTo>
                <a:lnTo>
                  <a:pt x="5748" y="0"/>
                </a:lnTo>
                <a:lnTo>
                  <a:pt x="5748" y="246"/>
                </a:lnTo>
                <a:lnTo>
                  <a:pt x="5748" y="246"/>
                </a:ln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/>
          </a:p>
        </p:txBody>
      </p:sp>
      <p:grpSp>
        <p:nvGrpSpPr>
          <p:cNvPr id="8" name="Group 6"/>
          <p:cNvGrpSpPr>
            <a:grpSpLocks/>
          </p:cNvGrpSpPr>
          <p:nvPr/>
        </p:nvGrpSpPr>
        <p:grpSpPr bwMode="auto">
          <a:xfrm>
            <a:off x="-1588" y="6034088"/>
            <a:ext cx="7845426" cy="850900"/>
            <a:chOff x="0" y="3792"/>
            <a:chExt cx="4942" cy="536"/>
          </a:xfrm>
        </p:grpSpPr>
        <p:sp>
          <p:nvSpPr>
            <p:cNvPr id="9" name="Freeform 7"/>
            <p:cNvSpPr>
              <a:spLocks/>
            </p:cNvSpPr>
            <p:nvPr userDrawn="1"/>
          </p:nvSpPr>
          <p:spPr bwMode="ltGray">
            <a:xfrm>
              <a:off x="1488" y="3792"/>
              <a:ext cx="3240" cy="536"/>
            </a:xfrm>
            <a:custGeom>
              <a:avLst/>
              <a:gdLst/>
              <a:ahLst/>
              <a:cxnLst>
                <a:cxn ang="0">
                  <a:pos x="3132" y="469"/>
                </a:cxn>
                <a:cxn ang="0">
                  <a:pos x="2995" y="395"/>
                </a:cxn>
                <a:cxn ang="0">
                  <a:pos x="2911" y="375"/>
                </a:cxn>
                <a:cxn ang="0">
                  <a:pos x="2678" y="228"/>
                </a:cxn>
                <a:cxn ang="0">
                  <a:pos x="2553" y="74"/>
                </a:cxn>
                <a:cxn ang="0">
                  <a:pos x="2457" y="7"/>
                </a:cxn>
                <a:cxn ang="0">
                  <a:pos x="2403" y="47"/>
                </a:cxn>
                <a:cxn ang="0">
                  <a:pos x="2289" y="74"/>
                </a:cxn>
                <a:cxn ang="0">
                  <a:pos x="2134" y="74"/>
                </a:cxn>
                <a:cxn ang="0">
                  <a:pos x="2044" y="128"/>
                </a:cxn>
                <a:cxn ang="0">
                  <a:pos x="1775" y="222"/>
                </a:cxn>
                <a:cxn ang="0">
                  <a:pos x="1602" y="181"/>
                </a:cxn>
                <a:cxn ang="0">
                  <a:pos x="1560" y="101"/>
                </a:cxn>
                <a:cxn ang="0">
                  <a:pos x="1542" y="87"/>
                </a:cxn>
                <a:cxn ang="0">
                  <a:pos x="1446" y="60"/>
                </a:cxn>
                <a:cxn ang="0">
                  <a:pos x="1375" y="74"/>
                </a:cxn>
                <a:cxn ang="0">
                  <a:pos x="1309" y="87"/>
                </a:cxn>
                <a:cxn ang="0">
                  <a:pos x="1243" y="13"/>
                </a:cxn>
                <a:cxn ang="0">
                  <a:pos x="1225" y="0"/>
                </a:cxn>
                <a:cxn ang="0">
                  <a:pos x="1189" y="0"/>
                </a:cxn>
                <a:cxn ang="0">
                  <a:pos x="1106" y="34"/>
                </a:cxn>
                <a:cxn ang="0">
                  <a:pos x="1106" y="34"/>
                </a:cxn>
                <a:cxn ang="0">
                  <a:pos x="1094" y="40"/>
                </a:cxn>
                <a:cxn ang="0">
                  <a:pos x="1070" y="54"/>
                </a:cxn>
                <a:cxn ang="0">
                  <a:pos x="1034" y="74"/>
                </a:cxn>
                <a:cxn ang="0">
                  <a:pos x="1004" y="74"/>
                </a:cxn>
                <a:cxn ang="0">
                  <a:pos x="986" y="74"/>
                </a:cxn>
                <a:cxn ang="0">
                  <a:pos x="956" y="81"/>
                </a:cxn>
                <a:cxn ang="0">
                  <a:pos x="920" y="94"/>
                </a:cxn>
                <a:cxn ang="0">
                  <a:pos x="884" y="107"/>
                </a:cxn>
                <a:cxn ang="0">
                  <a:pos x="843" y="128"/>
                </a:cxn>
                <a:cxn ang="0">
                  <a:pos x="813" y="141"/>
                </a:cxn>
                <a:cxn ang="0">
                  <a:pos x="789" y="148"/>
                </a:cxn>
                <a:cxn ang="0">
                  <a:pos x="783" y="154"/>
                </a:cxn>
                <a:cxn ang="0">
                  <a:pos x="556" y="228"/>
                </a:cxn>
                <a:cxn ang="0">
                  <a:pos x="394" y="294"/>
                </a:cxn>
                <a:cxn ang="0">
                  <a:pos x="107" y="462"/>
                </a:cxn>
                <a:cxn ang="0">
                  <a:pos x="0" y="536"/>
                </a:cxn>
                <a:cxn ang="0">
                  <a:pos x="3240" y="536"/>
                </a:cxn>
                <a:cxn ang="0">
                  <a:pos x="3132" y="469"/>
                </a:cxn>
                <a:cxn ang="0">
                  <a:pos x="3132" y="469"/>
                </a:cxn>
              </a:cxnLst>
              <a:rect l="0" t="0" r="r" b="b"/>
              <a:pathLst>
                <a:path w="3240" h="536">
                  <a:moveTo>
                    <a:pt x="3132" y="469"/>
                  </a:moveTo>
                  <a:lnTo>
                    <a:pt x="2995" y="395"/>
                  </a:lnTo>
                  <a:lnTo>
                    <a:pt x="2911" y="375"/>
                  </a:lnTo>
                  <a:lnTo>
                    <a:pt x="2678" y="228"/>
                  </a:lnTo>
                  <a:lnTo>
                    <a:pt x="2553" y="74"/>
                  </a:lnTo>
                  <a:lnTo>
                    <a:pt x="2457" y="7"/>
                  </a:lnTo>
                  <a:lnTo>
                    <a:pt x="2403" y="47"/>
                  </a:lnTo>
                  <a:lnTo>
                    <a:pt x="2289" y="74"/>
                  </a:lnTo>
                  <a:lnTo>
                    <a:pt x="2134" y="74"/>
                  </a:lnTo>
                  <a:lnTo>
                    <a:pt x="2044" y="128"/>
                  </a:lnTo>
                  <a:lnTo>
                    <a:pt x="1775" y="222"/>
                  </a:lnTo>
                  <a:lnTo>
                    <a:pt x="1602" y="181"/>
                  </a:lnTo>
                  <a:lnTo>
                    <a:pt x="1560" y="101"/>
                  </a:lnTo>
                  <a:lnTo>
                    <a:pt x="1542" y="87"/>
                  </a:lnTo>
                  <a:lnTo>
                    <a:pt x="1446" y="60"/>
                  </a:lnTo>
                  <a:lnTo>
                    <a:pt x="1375" y="74"/>
                  </a:lnTo>
                  <a:lnTo>
                    <a:pt x="1309" y="87"/>
                  </a:lnTo>
                  <a:lnTo>
                    <a:pt x="1243" y="13"/>
                  </a:lnTo>
                  <a:lnTo>
                    <a:pt x="1225" y="0"/>
                  </a:lnTo>
                  <a:lnTo>
                    <a:pt x="1189" y="0"/>
                  </a:lnTo>
                  <a:lnTo>
                    <a:pt x="1106" y="34"/>
                  </a:lnTo>
                  <a:lnTo>
                    <a:pt x="1106" y="34"/>
                  </a:lnTo>
                  <a:lnTo>
                    <a:pt x="1094" y="40"/>
                  </a:lnTo>
                  <a:lnTo>
                    <a:pt x="1070" y="54"/>
                  </a:lnTo>
                  <a:lnTo>
                    <a:pt x="1034" y="74"/>
                  </a:lnTo>
                  <a:lnTo>
                    <a:pt x="1004" y="74"/>
                  </a:lnTo>
                  <a:lnTo>
                    <a:pt x="986" y="74"/>
                  </a:lnTo>
                  <a:lnTo>
                    <a:pt x="956" y="81"/>
                  </a:lnTo>
                  <a:lnTo>
                    <a:pt x="920" y="94"/>
                  </a:lnTo>
                  <a:lnTo>
                    <a:pt x="884" y="107"/>
                  </a:lnTo>
                  <a:lnTo>
                    <a:pt x="843" y="128"/>
                  </a:lnTo>
                  <a:lnTo>
                    <a:pt x="813" y="141"/>
                  </a:lnTo>
                  <a:lnTo>
                    <a:pt x="789" y="148"/>
                  </a:lnTo>
                  <a:lnTo>
                    <a:pt x="783" y="154"/>
                  </a:lnTo>
                  <a:lnTo>
                    <a:pt x="556" y="228"/>
                  </a:lnTo>
                  <a:lnTo>
                    <a:pt x="394" y="294"/>
                  </a:lnTo>
                  <a:lnTo>
                    <a:pt x="107" y="462"/>
                  </a:lnTo>
                  <a:lnTo>
                    <a:pt x="0" y="536"/>
                  </a:lnTo>
                  <a:lnTo>
                    <a:pt x="3240" y="536"/>
                  </a:lnTo>
                  <a:lnTo>
                    <a:pt x="3132" y="469"/>
                  </a:lnTo>
                  <a:lnTo>
                    <a:pt x="3132" y="469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66667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grpSp>
          <p:nvGrpSpPr>
            <p:cNvPr id="10" name="Group 8"/>
            <p:cNvGrpSpPr>
              <a:grpSpLocks/>
            </p:cNvGrpSpPr>
            <p:nvPr userDrawn="1"/>
          </p:nvGrpSpPr>
          <p:grpSpPr bwMode="auto">
            <a:xfrm>
              <a:off x="2486" y="3792"/>
              <a:ext cx="2456" cy="536"/>
              <a:chOff x="2486" y="3792"/>
              <a:chExt cx="2456" cy="536"/>
            </a:xfrm>
          </p:grpSpPr>
          <p:sp>
            <p:nvSpPr>
              <p:cNvPr id="12" name="Freeform 9"/>
              <p:cNvSpPr>
                <a:spLocks/>
              </p:cNvSpPr>
              <p:nvPr userDrawn="1"/>
            </p:nvSpPr>
            <p:spPr bwMode="ltGray">
              <a:xfrm>
                <a:off x="3948" y="3799"/>
                <a:ext cx="994" cy="529"/>
              </a:xfrm>
              <a:custGeom>
                <a:avLst/>
                <a:gdLst/>
                <a:ahLst/>
                <a:cxnLst>
                  <a:cxn ang="0">
                    <a:pos x="636" y="373"/>
                  </a:cxn>
                  <a:cxn ang="0">
                    <a:pos x="495" y="370"/>
                  </a:cxn>
                  <a:cxn ang="0">
                    <a:pos x="280" y="249"/>
                  </a:cxn>
                  <a:cxn ang="0">
                    <a:pos x="127" y="66"/>
                  </a:cxn>
                  <a:cxn ang="0">
                    <a:pos x="0" y="0"/>
                  </a:cxn>
                  <a:cxn ang="0">
                    <a:pos x="22" y="26"/>
                  </a:cxn>
                  <a:cxn ang="0">
                    <a:pos x="0" y="65"/>
                  </a:cxn>
                  <a:cxn ang="0">
                    <a:pos x="30" y="119"/>
                  </a:cxn>
                  <a:cxn ang="0">
                    <a:pos x="75" y="243"/>
                  </a:cxn>
                  <a:cxn ang="0">
                    <a:pos x="45" y="422"/>
                  </a:cxn>
                  <a:cxn ang="0">
                    <a:pos x="200" y="329"/>
                  </a:cxn>
                  <a:cxn ang="0">
                    <a:pos x="592" y="527"/>
                  </a:cxn>
                  <a:cxn ang="0">
                    <a:pos x="994" y="529"/>
                  </a:cxn>
                  <a:cxn ang="0">
                    <a:pos x="828" y="473"/>
                  </a:cxn>
                  <a:cxn ang="0">
                    <a:pos x="636" y="373"/>
                  </a:cxn>
                </a:cxnLst>
                <a:rect l="0" t="0" r="r" b="b"/>
                <a:pathLst>
                  <a:path w="994" h="529">
                    <a:moveTo>
                      <a:pt x="636" y="373"/>
                    </a:moveTo>
                    <a:lnTo>
                      <a:pt x="495" y="370"/>
                    </a:lnTo>
                    <a:lnTo>
                      <a:pt x="280" y="249"/>
                    </a:lnTo>
                    <a:lnTo>
                      <a:pt x="127" y="66"/>
                    </a:lnTo>
                    <a:lnTo>
                      <a:pt x="0" y="0"/>
                    </a:lnTo>
                    <a:lnTo>
                      <a:pt x="22" y="26"/>
                    </a:lnTo>
                    <a:lnTo>
                      <a:pt x="0" y="65"/>
                    </a:lnTo>
                    <a:lnTo>
                      <a:pt x="30" y="119"/>
                    </a:lnTo>
                    <a:lnTo>
                      <a:pt x="75" y="243"/>
                    </a:lnTo>
                    <a:lnTo>
                      <a:pt x="45" y="422"/>
                    </a:lnTo>
                    <a:lnTo>
                      <a:pt x="200" y="329"/>
                    </a:lnTo>
                    <a:lnTo>
                      <a:pt x="592" y="527"/>
                    </a:lnTo>
                    <a:lnTo>
                      <a:pt x="994" y="529"/>
                    </a:lnTo>
                    <a:lnTo>
                      <a:pt x="828" y="473"/>
                    </a:lnTo>
                    <a:lnTo>
                      <a:pt x="636" y="373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3" name="Freeform 10"/>
              <p:cNvSpPr>
                <a:spLocks/>
              </p:cNvSpPr>
              <p:nvPr userDrawn="1"/>
            </p:nvSpPr>
            <p:spPr bwMode="ltGray">
              <a:xfrm>
                <a:off x="2677" y="3792"/>
                <a:ext cx="186" cy="395"/>
              </a:xfrm>
              <a:custGeom>
                <a:avLst/>
                <a:gdLst/>
                <a:ahLst/>
                <a:cxnLst>
                  <a:cxn ang="0">
                    <a:pos x="36" y="0"/>
                  </a:cxn>
                  <a:cxn ang="0">
                    <a:pos x="54" y="18"/>
                  </a:cxn>
                  <a:cxn ang="0">
                    <a:pos x="24" y="30"/>
                  </a:cxn>
                  <a:cxn ang="0">
                    <a:pos x="18" y="66"/>
                  </a:cxn>
                  <a:cxn ang="0">
                    <a:pos x="42" y="114"/>
                  </a:cxn>
                  <a:cxn ang="0">
                    <a:pos x="48" y="162"/>
                  </a:cxn>
                  <a:cxn ang="0">
                    <a:pos x="0" y="353"/>
                  </a:cxn>
                  <a:cxn ang="0">
                    <a:pos x="54" y="233"/>
                  </a:cxn>
                  <a:cxn ang="0">
                    <a:pos x="84" y="216"/>
                  </a:cxn>
                  <a:cxn ang="0">
                    <a:pos x="126" y="126"/>
                  </a:cxn>
                  <a:cxn ang="0">
                    <a:pos x="144" y="120"/>
                  </a:cxn>
                  <a:cxn ang="0">
                    <a:pos x="144" y="90"/>
                  </a:cxn>
                  <a:cxn ang="0">
                    <a:pos x="186" y="66"/>
                  </a:cxn>
                  <a:cxn ang="0">
                    <a:pos x="162" y="60"/>
                  </a:cxn>
                  <a:cxn ang="0">
                    <a:pos x="36" y="0"/>
                  </a:cxn>
                  <a:cxn ang="0">
                    <a:pos x="36" y="0"/>
                  </a:cxn>
                </a:cxnLst>
                <a:rect l="0" t="0" r="r" b="b"/>
                <a:pathLst>
                  <a:path w="186" h="353">
                    <a:moveTo>
                      <a:pt x="36" y="0"/>
                    </a:moveTo>
                    <a:lnTo>
                      <a:pt x="54" y="18"/>
                    </a:lnTo>
                    <a:lnTo>
                      <a:pt x="24" y="30"/>
                    </a:lnTo>
                    <a:lnTo>
                      <a:pt x="18" y="66"/>
                    </a:lnTo>
                    <a:lnTo>
                      <a:pt x="42" y="114"/>
                    </a:lnTo>
                    <a:lnTo>
                      <a:pt x="48" y="162"/>
                    </a:lnTo>
                    <a:lnTo>
                      <a:pt x="0" y="353"/>
                    </a:lnTo>
                    <a:lnTo>
                      <a:pt x="54" y="233"/>
                    </a:lnTo>
                    <a:lnTo>
                      <a:pt x="84" y="216"/>
                    </a:lnTo>
                    <a:lnTo>
                      <a:pt x="126" y="126"/>
                    </a:lnTo>
                    <a:lnTo>
                      <a:pt x="144" y="120"/>
                    </a:lnTo>
                    <a:lnTo>
                      <a:pt x="144" y="90"/>
                    </a:lnTo>
                    <a:lnTo>
                      <a:pt x="186" y="66"/>
                    </a:lnTo>
                    <a:lnTo>
                      <a:pt x="162" y="60"/>
                    </a:lnTo>
                    <a:lnTo>
                      <a:pt x="36" y="0"/>
                    </a:lnTo>
                    <a:lnTo>
                      <a:pt x="36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4" name="Freeform 11"/>
              <p:cNvSpPr>
                <a:spLocks/>
              </p:cNvSpPr>
              <p:nvPr userDrawn="1"/>
            </p:nvSpPr>
            <p:spPr bwMode="ltGray">
              <a:xfrm>
                <a:off x="3030" y="3893"/>
                <a:ext cx="378" cy="271"/>
              </a:xfrm>
              <a:custGeom>
                <a:avLst/>
                <a:gdLst/>
                <a:ahLst/>
                <a:cxnLst>
                  <a:cxn ang="0">
                    <a:pos x="18" y="0"/>
                  </a:cxn>
                  <a:cxn ang="0">
                    <a:pos x="12" y="13"/>
                  </a:cxn>
                  <a:cxn ang="0">
                    <a:pos x="0" y="40"/>
                  </a:cxn>
                  <a:cxn ang="0">
                    <a:pos x="60" y="121"/>
                  </a:cxn>
                  <a:cxn ang="0">
                    <a:pos x="310" y="271"/>
                  </a:cxn>
                  <a:cxn ang="0">
                    <a:pos x="290" y="139"/>
                  </a:cxn>
                  <a:cxn ang="0">
                    <a:pos x="378" y="76"/>
                  </a:cxn>
                  <a:cxn ang="0">
                    <a:pos x="251" y="94"/>
                  </a:cxn>
                  <a:cxn ang="0">
                    <a:pos x="90" y="54"/>
                  </a:cxn>
                  <a:cxn ang="0">
                    <a:pos x="18" y="0"/>
                  </a:cxn>
                  <a:cxn ang="0">
                    <a:pos x="18" y="0"/>
                  </a:cxn>
                </a:cxnLst>
                <a:rect l="0" t="0" r="r" b="b"/>
                <a:pathLst>
                  <a:path w="378" h="271">
                    <a:moveTo>
                      <a:pt x="18" y="0"/>
                    </a:moveTo>
                    <a:lnTo>
                      <a:pt x="12" y="13"/>
                    </a:lnTo>
                    <a:lnTo>
                      <a:pt x="0" y="40"/>
                    </a:lnTo>
                    <a:lnTo>
                      <a:pt x="60" y="121"/>
                    </a:lnTo>
                    <a:lnTo>
                      <a:pt x="310" y="271"/>
                    </a:lnTo>
                    <a:lnTo>
                      <a:pt x="290" y="139"/>
                    </a:lnTo>
                    <a:lnTo>
                      <a:pt x="378" y="76"/>
                    </a:lnTo>
                    <a:lnTo>
                      <a:pt x="251" y="94"/>
                    </a:lnTo>
                    <a:lnTo>
                      <a:pt x="90" y="54"/>
                    </a:lnTo>
                    <a:lnTo>
                      <a:pt x="18" y="0"/>
                    </a:lnTo>
                    <a:lnTo>
                      <a:pt x="18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5" name="Freeform 12"/>
              <p:cNvSpPr>
                <a:spLocks/>
              </p:cNvSpPr>
              <p:nvPr userDrawn="1"/>
            </p:nvSpPr>
            <p:spPr bwMode="ltGray">
              <a:xfrm>
                <a:off x="3628" y="3866"/>
                <a:ext cx="155" cy="74"/>
              </a:xfrm>
              <a:custGeom>
                <a:avLst/>
                <a:gdLst/>
                <a:ahLst/>
                <a:cxnLst>
                  <a:cxn ang="0">
                    <a:pos x="114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6" y="6"/>
                  </a:cxn>
                  <a:cxn ang="0">
                    <a:pos x="6" y="18"/>
                  </a:cxn>
                  <a:cxn ang="0">
                    <a:pos x="0" y="24"/>
                  </a:cxn>
                  <a:cxn ang="0">
                    <a:pos x="78" y="60"/>
                  </a:cxn>
                  <a:cxn ang="0">
                    <a:pos x="96" y="42"/>
                  </a:cxn>
                  <a:cxn ang="0">
                    <a:pos x="155" y="66"/>
                  </a:cxn>
                  <a:cxn ang="0">
                    <a:pos x="126" y="24"/>
                  </a:cxn>
                  <a:cxn ang="0">
                    <a:pos x="149" y="0"/>
                  </a:cxn>
                  <a:cxn ang="0">
                    <a:pos x="114" y="0"/>
                  </a:cxn>
                  <a:cxn ang="0">
                    <a:pos x="114" y="0"/>
                  </a:cxn>
                </a:cxnLst>
                <a:rect l="0" t="0" r="r" b="b"/>
                <a:pathLst>
                  <a:path w="155" h="66">
                    <a:moveTo>
                      <a:pt x="114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6" y="6"/>
                    </a:lnTo>
                    <a:lnTo>
                      <a:pt x="6" y="18"/>
                    </a:lnTo>
                    <a:lnTo>
                      <a:pt x="0" y="24"/>
                    </a:lnTo>
                    <a:lnTo>
                      <a:pt x="78" y="60"/>
                    </a:lnTo>
                    <a:lnTo>
                      <a:pt x="96" y="42"/>
                    </a:lnTo>
                    <a:lnTo>
                      <a:pt x="155" y="66"/>
                    </a:lnTo>
                    <a:lnTo>
                      <a:pt x="126" y="24"/>
                    </a:lnTo>
                    <a:lnTo>
                      <a:pt x="149" y="0"/>
                    </a:lnTo>
                    <a:lnTo>
                      <a:pt x="114" y="0"/>
                    </a:lnTo>
                    <a:lnTo>
                      <a:pt x="114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6" name="Freeform 13"/>
              <p:cNvSpPr>
                <a:spLocks/>
              </p:cNvSpPr>
              <p:nvPr userDrawn="1"/>
            </p:nvSpPr>
            <p:spPr bwMode="ltGray">
              <a:xfrm>
                <a:off x="2486" y="3859"/>
                <a:ext cx="42" cy="81"/>
              </a:xfrm>
              <a:custGeom>
                <a:avLst/>
                <a:gdLst/>
                <a:ahLst/>
                <a:cxnLst>
                  <a:cxn ang="0">
                    <a:pos x="6" y="36"/>
                  </a:cxn>
                  <a:cxn ang="0">
                    <a:pos x="0" y="18"/>
                  </a:cxn>
                  <a:cxn ang="0">
                    <a:pos x="12" y="6"/>
                  </a:cxn>
                  <a:cxn ang="0">
                    <a:pos x="0" y="6"/>
                  </a:cxn>
                  <a:cxn ang="0">
                    <a:pos x="12" y="6"/>
                  </a:cxn>
                  <a:cxn ang="0">
                    <a:pos x="24" y="6"/>
                  </a:cxn>
                  <a:cxn ang="0">
                    <a:pos x="36" y="6"/>
                  </a:cxn>
                  <a:cxn ang="0">
                    <a:pos x="42" y="0"/>
                  </a:cxn>
                  <a:cxn ang="0">
                    <a:pos x="30" y="18"/>
                  </a:cxn>
                  <a:cxn ang="0">
                    <a:pos x="42" y="48"/>
                  </a:cxn>
                  <a:cxn ang="0">
                    <a:pos x="12" y="72"/>
                  </a:cxn>
                  <a:cxn ang="0">
                    <a:pos x="6" y="36"/>
                  </a:cxn>
                  <a:cxn ang="0">
                    <a:pos x="6" y="36"/>
                  </a:cxn>
                </a:cxnLst>
                <a:rect l="0" t="0" r="r" b="b"/>
                <a:pathLst>
                  <a:path w="42" h="72">
                    <a:moveTo>
                      <a:pt x="6" y="36"/>
                    </a:moveTo>
                    <a:lnTo>
                      <a:pt x="0" y="18"/>
                    </a:lnTo>
                    <a:lnTo>
                      <a:pt x="12" y="6"/>
                    </a:lnTo>
                    <a:lnTo>
                      <a:pt x="0" y="6"/>
                    </a:lnTo>
                    <a:lnTo>
                      <a:pt x="12" y="6"/>
                    </a:lnTo>
                    <a:lnTo>
                      <a:pt x="24" y="6"/>
                    </a:lnTo>
                    <a:lnTo>
                      <a:pt x="36" y="6"/>
                    </a:lnTo>
                    <a:lnTo>
                      <a:pt x="42" y="0"/>
                    </a:lnTo>
                    <a:lnTo>
                      <a:pt x="30" y="18"/>
                    </a:lnTo>
                    <a:lnTo>
                      <a:pt x="42" y="48"/>
                    </a:lnTo>
                    <a:lnTo>
                      <a:pt x="12" y="72"/>
                    </a:lnTo>
                    <a:lnTo>
                      <a:pt x="6" y="36"/>
                    </a:lnTo>
                    <a:lnTo>
                      <a:pt x="6" y="36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</p:grpSp>
        <p:sp>
          <p:nvSpPr>
            <p:cNvPr id="11" name="Freeform 14"/>
            <p:cNvSpPr>
              <a:spLocks/>
            </p:cNvSpPr>
            <p:nvPr userDrawn="1"/>
          </p:nvSpPr>
          <p:spPr bwMode="ltGray">
            <a:xfrm>
              <a:off x="0" y="3792"/>
              <a:ext cx="3976" cy="535"/>
            </a:xfrm>
            <a:custGeom>
              <a:avLst/>
              <a:gdLst/>
              <a:ahLst/>
              <a:cxnLst>
                <a:cxn ang="0">
                  <a:pos x="3976" y="527"/>
                </a:cxn>
                <a:cxn ang="0">
                  <a:pos x="3970" y="527"/>
                </a:cxn>
                <a:cxn ang="0">
                  <a:pos x="3844" y="509"/>
                </a:cxn>
                <a:cxn ang="0">
                  <a:pos x="2487" y="305"/>
                </a:cxn>
                <a:cxn ang="0">
                  <a:pos x="2039" y="36"/>
                </a:cxn>
                <a:cxn ang="0">
                  <a:pos x="1907" y="24"/>
                </a:cxn>
                <a:cxn ang="0">
                  <a:pos x="1883" y="54"/>
                </a:cxn>
                <a:cxn ang="0">
                  <a:pos x="1859" y="54"/>
                </a:cxn>
                <a:cxn ang="0">
                  <a:pos x="1830" y="30"/>
                </a:cxn>
                <a:cxn ang="0">
                  <a:pos x="1704" y="102"/>
                </a:cxn>
                <a:cxn ang="0">
                  <a:pos x="1608" y="126"/>
                </a:cxn>
                <a:cxn ang="0">
                  <a:pos x="1561" y="132"/>
                </a:cxn>
                <a:cxn ang="0">
                  <a:pos x="1495" y="102"/>
                </a:cxn>
                <a:cxn ang="0">
                  <a:pos x="1357" y="126"/>
                </a:cxn>
                <a:cxn ang="0">
                  <a:pos x="1285" y="24"/>
                </a:cxn>
                <a:cxn ang="0">
                  <a:pos x="1280" y="18"/>
                </a:cxn>
                <a:cxn ang="0">
                  <a:pos x="1262" y="12"/>
                </a:cxn>
                <a:cxn ang="0">
                  <a:pos x="1238" y="6"/>
                </a:cxn>
                <a:cxn ang="0">
                  <a:pos x="1220" y="0"/>
                </a:cxn>
                <a:cxn ang="0">
                  <a:pos x="1196" y="0"/>
                </a:cxn>
                <a:cxn ang="0">
                  <a:pos x="1166" y="0"/>
                </a:cxn>
                <a:cxn ang="0">
                  <a:pos x="1142" y="0"/>
                </a:cxn>
                <a:cxn ang="0">
                  <a:pos x="1136" y="0"/>
                </a:cxn>
                <a:cxn ang="0">
                  <a:pos x="1130" y="0"/>
                </a:cxn>
                <a:cxn ang="0">
                  <a:pos x="1124" y="6"/>
                </a:cxn>
                <a:cxn ang="0">
                  <a:pos x="1118" y="12"/>
                </a:cxn>
                <a:cxn ang="0">
                  <a:pos x="1100" y="18"/>
                </a:cxn>
                <a:cxn ang="0">
                  <a:pos x="1088" y="18"/>
                </a:cxn>
                <a:cxn ang="0">
                  <a:pos x="1070" y="24"/>
                </a:cxn>
                <a:cxn ang="0">
                  <a:pos x="1052" y="30"/>
                </a:cxn>
                <a:cxn ang="0">
                  <a:pos x="1034" y="36"/>
                </a:cxn>
                <a:cxn ang="0">
                  <a:pos x="1028" y="42"/>
                </a:cxn>
                <a:cxn ang="0">
                  <a:pos x="969" y="60"/>
                </a:cxn>
                <a:cxn ang="0">
                  <a:pos x="921" y="72"/>
                </a:cxn>
                <a:cxn ang="0">
                  <a:pos x="855" y="48"/>
                </a:cxn>
                <a:cxn ang="0">
                  <a:pos x="825" y="48"/>
                </a:cxn>
                <a:cxn ang="0">
                  <a:pos x="759" y="72"/>
                </a:cxn>
                <a:cxn ang="0">
                  <a:pos x="735" y="72"/>
                </a:cxn>
                <a:cxn ang="0">
                  <a:pos x="706" y="60"/>
                </a:cxn>
                <a:cxn ang="0">
                  <a:pos x="640" y="60"/>
                </a:cxn>
                <a:cxn ang="0">
                  <a:pos x="544" y="72"/>
                </a:cxn>
                <a:cxn ang="0">
                  <a:pos x="389" y="18"/>
                </a:cxn>
                <a:cxn ang="0">
                  <a:pos x="323" y="60"/>
                </a:cxn>
                <a:cxn ang="0">
                  <a:pos x="317" y="60"/>
                </a:cxn>
                <a:cxn ang="0">
                  <a:pos x="305" y="72"/>
                </a:cxn>
                <a:cxn ang="0">
                  <a:pos x="287" y="78"/>
                </a:cxn>
                <a:cxn ang="0">
                  <a:pos x="263" y="90"/>
                </a:cxn>
                <a:cxn ang="0">
                  <a:pos x="203" y="120"/>
                </a:cxn>
                <a:cxn ang="0">
                  <a:pos x="149" y="150"/>
                </a:cxn>
                <a:cxn ang="0">
                  <a:pos x="78" y="168"/>
                </a:cxn>
                <a:cxn ang="0">
                  <a:pos x="0" y="180"/>
                </a:cxn>
                <a:cxn ang="0">
                  <a:pos x="0" y="527"/>
                </a:cxn>
                <a:cxn ang="0">
                  <a:pos x="1010" y="527"/>
                </a:cxn>
                <a:cxn ang="0">
                  <a:pos x="3725" y="527"/>
                </a:cxn>
                <a:cxn ang="0">
                  <a:pos x="3976" y="527"/>
                </a:cxn>
                <a:cxn ang="0">
                  <a:pos x="3976" y="527"/>
                </a:cxn>
              </a:cxnLst>
              <a:rect l="0" t="0" r="r" b="b"/>
              <a:pathLst>
                <a:path w="3976" h="527">
                  <a:moveTo>
                    <a:pt x="3976" y="527"/>
                  </a:moveTo>
                  <a:lnTo>
                    <a:pt x="3970" y="527"/>
                  </a:lnTo>
                  <a:lnTo>
                    <a:pt x="3844" y="509"/>
                  </a:lnTo>
                  <a:lnTo>
                    <a:pt x="2487" y="305"/>
                  </a:lnTo>
                  <a:lnTo>
                    <a:pt x="2039" y="36"/>
                  </a:lnTo>
                  <a:lnTo>
                    <a:pt x="1907" y="24"/>
                  </a:lnTo>
                  <a:lnTo>
                    <a:pt x="1883" y="54"/>
                  </a:lnTo>
                  <a:lnTo>
                    <a:pt x="1859" y="54"/>
                  </a:lnTo>
                  <a:lnTo>
                    <a:pt x="1830" y="30"/>
                  </a:lnTo>
                  <a:lnTo>
                    <a:pt x="1704" y="102"/>
                  </a:lnTo>
                  <a:lnTo>
                    <a:pt x="1608" y="126"/>
                  </a:lnTo>
                  <a:lnTo>
                    <a:pt x="1561" y="132"/>
                  </a:lnTo>
                  <a:lnTo>
                    <a:pt x="1495" y="102"/>
                  </a:lnTo>
                  <a:lnTo>
                    <a:pt x="1357" y="126"/>
                  </a:lnTo>
                  <a:lnTo>
                    <a:pt x="1285" y="24"/>
                  </a:lnTo>
                  <a:lnTo>
                    <a:pt x="1280" y="18"/>
                  </a:lnTo>
                  <a:lnTo>
                    <a:pt x="1262" y="12"/>
                  </a:lnTo>
                  <a:lnTo>
                    <a:pt x="1238" y="6"/>
                  </a:lnTo>
                  <a:lnTo>
                    <a:pt x="1220" y="0"/>
                  </a:lnTo>
                  <a:lnTo>
                    <a:pt x="1196" y="0"/>
                  </a:lnTo>
                  <a:lnTo>
                    <a:pt x="1166" y="0"/>
                  </a:lnTo>
                  <a:lnTo>
                    <a:pt x="1142" y="0"/>
                  </a:lnTo>
                  <a:lnTo>
                    <a:pt x="1136" y="0"/>
                  </a:lnTo>
                  <a:lnTo>
                    <a:pt x="1130" y="0"/>
                  </a:lnTo>
                  <a:lnTo>
                    <a:pt x="1124" y="6"/>
                  </a:lnTo>
                  <a:lnTo>
                    <a:pt x="1118" y="12"/>
                  </a:lnTo>
                  <a:lnTo>
                    <a:pt x="1100" y="18"/>
                  </a:lnTo>
                  <a:lnTo>
                    <a:pt x="1088" y="18"/>
                  </a:lnTo>
                  <a:lnTo>
                    <a:pt x="1070" y="24"/>
                  </a:lnTo>
                  <a:lnTo>
                    <a:pt x="1052" y="30"/>
                  </a:lnTo>
                  <a:lnTo>
                    <a:pt x="1034" y="36"/>
                  </a:lnTo>
                  <a:lnTo>
                    <a:pt x="1028" y="42"/>
                  </a:lnTo>
                  <a:lnTo>
                    <a:pt x="969" y="60"/>
                  </a:lnTo>
                  <a:lnTo>
                    <a:pt x="921" y="72"/>
                  </a:lnTo>
                  <a:lnTo>
                    <a:pt x="855" y="48"/>
                  </a:lnTo>
                  <a:lnTo>
                    <a:pt x="825" y="48"/>
                  </a:lnTo>
                  <a:lnTo>
                    <a:pt x="759" y="72"/>
                  </a:lnTo>
                  <a:lnTo>
                    <a:pt x="735" y="72"/>
                  </a:lnTo>
                  <a:lnTo>
                    <a:pt x="706" y="60"/>
                  </a:lnTo>
                  <a:lnTo>
                    <a:pt x="640" y="60"/>
                  </a:lnTo>
                  <a:lnTo>
                    <a:pt x="544" y="72"/>
                  </a:lnTo>
                  <a:lnTo>
                    <a:pt x="389" y="18"/>
                  </a:lnTo>
                  <a:lnTo>
                    <a:pt x="323" y="60"/>
                  </a:lnTo>
                  <a:lnTo>
                    <a:pt x="317" y="60"/>
                  </a:lnTo>
                  <a:lnTo>
                    <a:pt x="305" y="72"/>
                  </a:lnTo>
                  <a:lnTo>
                    <a:pt x="287" y="78"/>
                  </a:lnTo>
                  <a:lnTo>
                    <a:pt x="263" y="90"/>
                  </a:lnTo>
                  <a:lnTo>
                    <a:pt x="203" y="120"/>
                  </a:lnTo>
                  <a:lnTo>
                    <a:pt x="149" y="150"/>
                  </a:lnTo>
                  <a:lnTo>
                    <a:pt x="78" y="168"/>
                  </a:lnTo>
                  <a:lnTo>
                    <a:pt x="0" y="180"/>
                  </a:lnTo>
                  <a:lnTo>
                    <a:pt x="0" y="527"/>
                  </a:lnTo>
                  <a:lnTo>
                    <a:pt x="1010" y="527"/>
                  </a:lnTo>
                  <a:lnTo>
                    <a:pt x="3725" y="527"/>
                  </a:lnTo>
                  <a:lnTo>
                    <a:pt x="3976" y="527"/>
                  </a:lnTo>
                  <a:lnTo>
                    <a:pt x="3976" y="527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75686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</p:grpSp>
      <p:grpSp>
        <p:nvGrpSpPr>
          <p:cNvPr id="17" name="Group 15"/>
          <p:cNvGrpSpPr>
            <a:grpSpLocks/>
          </p:cNvGrpSpPr>
          <p:nvPr/>
        </p:nvGrpSpPr>
        <p:grpSpPr bwMode="auto">
          <a:xfrm>
            <a:off x="627063" y="6021388"/>
            <a:ext cx="5684837" cy="849312"/>
            <a:chOff x="395" y="3793"/>
            <a:chExt cx="3581" cy="535"/>
          </a:xfrm>
        </p:grpSpPr>
        <p:sp>
          <p:nvSpPr>
            <p:cNvPr id="18" name="Freeform 16"/>
            <p:cNvSpPr>
              <a:spLocks/>
            </p:cNvSpPr>
            <p:nvPr userDrawn="1"/>
          </p:nvSpPr>
          <p:spPr bwMode="auto">
            <a:xfrm>
              <a:off x="1196" y="3793"/>
              <a:ext cx="365" cy="291"/>
            </a:xfrm>
            <a:custGeom>
              <a:avLst/>
              <a:gdLst/>
              <a:ahLst/>
              <a:cxnLst>
                <a:cxn ang="0">
                  <a:pos x="24" y="24"/>
                </a:cxn>
                <a:cxn ang="0">
                  <a:pos x="0" y="60"/>
                </a:cxn>
                <a:cxn ang="0">
                  <a:pos x="66" y="108"/>
                </a:cxn>
                <a:cxn ang="0">
                  <a:pos x="143" y="180"/>
                </a:cxn>
                <a:cxn ang="0">
                  <a:pos x="191" y="168"/>
                </a:cxn>
                <a:cxn ang="0">
                  <a:pos x="341" y="287"/>
                </a:cxn>
                <a:cxn ang="0">
                  <a:pos x="305" y="174"/>
                </a:cxn>
                <a:cxn ang="0">
                  <a:pos x="365" y="132"/>
                </a:cxn>
                <a:cxn ang="0">
                  <a:pos x="359" y="126"/>
                </a:cxn>
                <a:cxn ang="0">
                  <a:pos x="335" y="114"/>
                </a:cxn>
                <a:cxn ang="0">
                  <a:pos x="299" y="90"/>
                </a:cxn>
                <a:cxn ang="0">
                  <a:pos x="257" y="72"/>
                </a:cxn>
                <a:cxn ang="0">
                  <a:pos x="215" y="54"/>
                </a:cxn>
                <a:cxn ang="0">
                  <a:pos x="173" y="36"/>
                </a:cxn>
                <a:cxn ang="0">
                  <a:pos x="143" y="24"/>
                </a:cxn>
                <a:cxn ang="0">
                  <a:pos x="131" y="18"/>
                </a:cxn>
                <a:cxn ang="0">
                  <a:pos x="107" y="18"/>
                </a:cxn>
                <a:cxn ang="0">
                  <a:pos x="95" y="18"/>
                </a:cxn>
                <a:cxn ang="0">
                  <a:pos x="72" y="12"/>
                </a:cxn>
                <a:cxn ang="0">
                  <a:pos x="66" y="12"/>
                </a:cxn>
                <a:cxn ang="0">
                  <a:pos x="54" y="6"/>
                </a:cxn>
                <a:cxn ang="0">
                  <a:pos x="42" y="0"/>
                </a:cxn>
                <a:cxn ang="0">
                  <a:pos x="30" y="0"/>
                </a:cxn>
                <a:cxn ang="0">
                  <a:pos x="24" y="24"/>
                </a:cxn>
                <a:cxn ang="0">
                  <a:pos x="24" y="24"/>
                </a:cxn>
              </a:cxnLst>
              <a:rect l="0" t="0" r="r" b="b"/>
              <a:pathLst>
                <a:path w="365" h="287">
                  <a:moveTo>
                    <a:pt x="24" y="24"/>
                  </a:moveTo>
                  <a:lnTo>
                    <a:pt x="0" y="60"/>
                  </a:lnTo>
                  <a:lnTo>
                    <a:pt x="66" y="108"/>
                  </a:lnTo>
                  <a:lnTo>
                    <a:pt x="143" y="180"/>
                  </a:lnTo>
                  <a:lnTo>
                    <a:pt x="191" y="168"/>
                  </a:lnTo>
                  <a:lnTo>
                    <a:pt x="341" y="287"/>
                  </a:lnTo>
                  <a:lnTo>
                    <a:pt x="305" y="174"/>
                  </a:lnTo>
                  <a:lnTo>
                    <a:pt x="365" y="132"/>
                  </a:lnTo>
                  <a:lnTo>
                    <a:pt x="359" y="126"/>
                  </a:lnTo>
                  <a:lnTo>
                    <a:pt x="335" y="114"/>
                  </a:lnTo>
                  <a:lnTo>
                    <a:pt x="299" y="90"/>
                  </a:lnTo>
                  <a:lnTo>
                    <a:pt x="257" y="72"/>
                  </a:lnTo>
                  <a:lnTo>
                    <a:pt x="215" y="54"/>
                  </a:lnTo>
                  <a:lnTo>
                    <a:pt x="173" y="36"/>
                  </a:lnTo>
                  <a:lnTo>
                    <a:pt x="143" y="24"/>
                  </a:lnTo>
                  <a:lnTo>
                    <a:pt x="131" y="18"/>
                  </a:lnTo>
                  <a:lnTo>
                    <a:pt x="107" y="18"/>
                  </a:lnTo>
                  <a:lnTo>
                    <a:pt x="95" y="18"/>
                  </a:lnTo>
                  <a:lnTo>
                    <a:pt x="72" y="12"/>
                  </a:lnTo>
                  <a:lnTo>
                    <a:pt x="66" y="12"/>
                  </a:lnTo>
                  <a:lnTo>
                    <a:pt x="54" y="6"/>
                  </a:lnTo>
                  <a:lnTo>
                    <a:pt x="42" y="0"/>
                  </a:lnTo>
                  <a:lnTo>
                    <a:pt x="30" y="0"/>
                  </a:lnTo>
                  <a:lnTo>
                    <a:pt x="24" y="24"/>
                  </a:lnTo>
                  <a:lnTo>
                    <a:pt x="24" y="24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9" name="Freeform 17"/>
            <p:cNvSpPr>
              <a:spLocks/>
            </p:cNvSpPr>
            <p:nvPr userDrawn="1"/>
          </p:nvSpPr>
          <p:spPr bwMode="auto">
            <a:xfrm>
              <a:off x="1943" y="3829"/>
              <a:ext cx="2033" cy="499"/>
            </a:xfrm>
            <a:custGeom>
              <a:avLst/>
              <a:gdLst/>
              <a:ahLst/>
              <a:cxnLst>
                <a:cxn ang="0">
                  <a:pos x="186" y="18"/>
                </a:cxn>
                <a:cxn ang="0">
                  <a:pos x="138" y="6"/>
                </a:cxn>
                <a:cxn ang="0">
                  <a:pos x="96" y="0"/>
                </a:cxn>
                <a:cxn ang="0">
                  <a:pos x="36" y="0"/>
                </a:cxn>
                <a:cxn ang="0">
                  <a:pos x="12" y="25"/>
                </a:cxn>
                <a:cxn ang="0">
                  <a:pos x="0" y="128"/>
                </a:cxn>
                <a:cxn ang="0">
                  <a:pos x="60" y="104"/>
                </a:cxn>
                <a:cxn ang="0">
                  <a:pos x="90" y="134"/>
                </a:cxn>
                <a:cxn ang="0">
                  <a:pos x="150" y="153"/>
                </a:cxn>
                <a:cxn ang="0">
                  <a:pos x="209" y="273"/>
                </a:cxn>
                <a:cxn ang="0">
                  <a:pos x="401" y="359"/>
                </a:cxn>
                <a:cxn ang="0">
                  <a:pos x="777" y="359"/>
                </a:cxn>
                <a:cxn ang="0">
                  <a:pos x="2033" y="499"/>
                </a:cxn>
                <a:cxn ang="0">
                  <a:pos x="2033" y="499"/>
                </a:cxn>
                <a:cxn ang="0">
                  <a:pos x="1991" y="493"/>
                </a:cxn>
                <a:cxn ang="0">
                  <a:pos x="676" y="243"/>
                </a:cxn>
                <a:cxn ang="0">
                  <a:pos x="514" y="159"/>
                </a:cxn>
                <a:cxn ang="0">
                  <a:pos x="425" y="110"/>
                </a:cxn>
                <a:cxn ang="0">
                  <a:pos x="365" y="92"/>
                </a:cxn>
                <a:cxn ang="0">
                  <a:pos x="281" y="61"/>
                </a:cxn>
                <a:cxn ang="0">
                  <a:pos x="186" y="18"/>
                </a:cxn>
                <a:cxn ang="0">
                  <a:pos x="186" y="18"/>
                </a:cxn>
              </a:cxnLst>
              <a:rect l="0" t="0" r="r" b="b"/>
              <a:pathLst>
                <a:path w="2033" h="499">
                  <a:moveTo>
                    <a:pt x="186" y="18"/>
                  </a:moveTo>
                  <a:lnTo>
                    <a:pt x="138" y="6"/>
                  </a:lnTo>
                  <a:lnTo>
                    <a:pt x="96" y="0"/>
                  </a:lnTo>
                  <a:lnTo>
                    <a:pt x="36" y="0"/>
                  </a:lnTo>
                  <a:lnTo>
                    <a:pt x="12" y="25"/>
                  </a:lnTo>
                  <a:lnTo>
                    <a:pt x="0" y="128"/>
                  </a:lnTo>
                  <a:lnTo>
                    <a:pt x="60" y="104"/>
                  </a:lnTo>
                  <a:lnTo>
                    <a:pt x="90" y="134"/>
                  </a:lnTo>
                  <a:lnTo>
                    <a:pt x="150" y="153"/>
                  </a:lnTo>
                  <a:lnTo>
                    <a:pt x="209" y="273"/>
                  </a:lnTo>
                  <a:lnTo>
                    <a:pt x="401" y="359"/>
                  </a:lnTo>
                  <a:lnTo>
                    <a:pt x="777" y="359"/>
                  </a:lnTo>
                  <a:lnTo>
                    <a:pt x="2033" y="499"/>
                  </a:lnTo>
                  <a:lnTo>
                    <a:pt x="2033" y="499"/>
                  </a:lnTo>
                  <a:lnTo>
                    <a:pt x="1991" y="493"/>
                  </a:lnTo>
                  <a:lnTo>
                    <a:pt x="676" y="243"/>
                  </a:lnTo>
                  <a:lnTo>
                    <a:pt x="514" y="159"/>
                  </a:lnTo>
                  <a:lnTo>
                    <a:pt x="425" y="110"/>
                  </a:lnTo>
                  <a:lnTo>
                    <a:pt x="365" y="92"/>
                  </a:lnTo>
                  <a:lnTo>
                    <a:pt x="281" y="61"/>
                  </a:lnTo>
                  <a:lnTo>
                    <a:pt x="186" y="18"/>
                  </a:lnTo>
                  <a:lnTo>
                    <a:pt x="186" y="18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0" name="Freeform 18"/>
            <p:cNvSpPr>
              <a:spLocks/>
            </p:cNvSpPr>
            <p:nvPr userDrawn="1"/>
          </p:nvSpPr>
          <p:spPr bwMode="auto">
            <a:xfrm>
              <a:off x="1830" y="3823"/>
              <a:ext cx="71" cy="61"/>
            </a:xfrm>
            <a:custGeom>
              <a:avLst/>
              <a:gdLst/>
              <a:ahLst/>
              <a:cxnLst>
                <a:cxn ang="0">
                  <a:pos x="0" y="18"/>
                </a:cxn>
                <a:cxn ang="0">
                  <a:pos x="6" y="18"/>
                </a:cxn>
                <a:cxn ang="0">
                  <a:pos x="12" y="12"/>
                </a:cxn>
                <a:cxn ang="0">
                  <a:pos x="6" y="6"/>
                </a:cxn>
                <a:cxn ang="0">
                  <a:pos x="0" y="0"/>
                </a:cxn>
                <a:cxn ang="0">
                  <a:pos x="29" y="18"/>
                </a:cxn>
                <a:cxn ang="0">
                  <a:pos x="53" y="18"/>
                </a:cxn>
                <a:cxn ang="0">
                  <a:pos x="59" y="30"/>
                </a:cxn>
                <a:cxn ang="0">
                  <a:pos x="65" y="42"/>
                </a:cxn>
                <a:cxn ang="0">
                  <a:pos x="71" y="54"/>
                </a:cxn>
                <a:cxn ang="0">
                  <a:pos x="71" y="60"/>
                </a:cxn>
                <a:cxn ang="0">
                  <a:pos x="59" y="54"/>
                </a:cxn>
                <a:cxn ang="0">
                  <a:pos x="47" y="42"/>
                </a:cxn>
                <a:cxn ang="0">
                  <a:pos x="23" y="30"/>
                </a:cxn>
                <a:cxn ang="0">
                  <a:pos x="23" y="36"/>
                </a:cxn>
                <a:cxn ang="0">
                  <a:pos x="18" y="42"/>
                </a:cxn>
                <a:cxn ang="0">
                  <a:pos x="12" y="48"/>
                </a:cxn>
                <a:cxn ang="0">
                  <a:pos x="6" y="48"/>
                </a:cxn>
                <a:cxn ang="0">
                  <a:pos x="6" y="48"/>
                </a:cxn>
                <a:cxn ang="0">
                  <a:pos x="6" y="36"/>
                </a:cxn>
                <a:cxn ang="0">
                  <a:pos x="0" y="18"/>
                </a:cxn>
                <a:cxn ang="0">
                  <a:pos x="0" y="18"/>
                </a:cxn>
              </a:cxnLst>
              <a:rect l="0" t="0" r="r" b="b"/>
              <a:pathLst>
                <a:path w="71" h="60">
                  <a:moveTo>
                    <a:pt x="0" y="18"/>
                  </a:moveTo>
                  <a:lnTo>
                    <a:pt x="6" y="18"/>
                  </a:lnTo>
                  <a:lnTo>
                    <a:pt x="12" y="12"/>
                  </a:lnTo>
                  <a:lnTo>
                    <a:pt x="6" y="6"/>
                  </a:lnTo>
                  <a:lnTo>
                    <a:pt x="0" y="0"/>
                  </a:lnTo>
                  <a:lnTo>
                    <a:pt x="29" y="18"/>
                  </a:lnTo>
                  <a:lnTo>
                    <a:pt x="53" y="18"/>
                  </a:lnTo>
                  <a:lnTo>
                    <a:pt x="59" y="30"/>
                  </a:lnTo>
                  <a:lnTo>
                    <a:pt x="65" y="42"/>
                  </a:lnTo>
                  <a:lnTo>
                    <a:pt x="71" y="54"/>
                  </a:lnTo>
                  <a:lnTo>
                    <a:pt x="71" y="60"/>
                  </a:lnTo>
                  <a:lnTo>
                    <a:pt x="59" y="54"/>
                  </a:lnTo>
                  <a:lnTo>
                    <a:pt x="47" y="42"/>
                  </a:lnTo>
                  <a:lnTo>
                    <a:pt x="23" y="30"/>
                  </a:lnTo>
                  <a:lnTo>
                    <a:pt x="23" y="36"/>
                  </a:lnTo>
                  <a:lnTo>
                    <a:pt x="18" y="42"/>
                  </a:lnTo>
                  <a:lnTo>
                    <a:pt x="12" y="48"/>
                  </a:lnTo>
                  <a:lnTo>
                    <a:pt x="6" y="48"/>
                  </a:lnTo>
                  <a:lnTo>
                    <a:pt x="6" y="48"/>
                  </a:lnTo>
                  <a:lnTo>
                    <a:pt x="6" y="36"/>
                  </a:lnTo>
                  <a:lnTo>
                    <a:pt x="0" y="18"/>
                  </a:lnTo>
                  <a:lnTo>
                    <a:pt x="0" y="18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1" name="Freeform 19"/>
            <p:cNvSpPr>
              <a:spLocks/>
            </p:cNvSpPr>
            <p:nvPr userDrawn="1"/>
          </p:nvSpPr>
          <p:spPr bwMode="auto">
            <a:xfrm>
              <a:off x="855" y="3842"/>
              <a:ext cx="161" cy="164"/>
            </a:xfrm>
            <a:custGeom>
              <a:avLst/>
              <a:gdLst/>
              <a:ahLst/>
              <a:cxnLst>
                <a:cxn ang="0">
                  <a:pos x="30" y="0"/>
                </a:cxn>
                <a:cxn ang="0">
                  <a:pos x="48" y="6"/>
                </a:cxn>
                <a:cxn ang="0">
                  <a:pos x="72" y="6"/>
                </a:cxn>
                <a:cxn ang="0">
                  <a:pos x="114" y="12"/>
                </a:cxn>
                <a:cxn ang="0">
                  <a:pos x="96" y="54"/>
                </a:cxn>
                <a:cxn ang="0">
                  <a:pos x="96" y="60"/>
                </a:cxn>
                <a:cxn ang="0">
                  <a:pos x="102" y="72"/>
                </a:cxn>
                <a:cxn ang="0">
                  <a:pos x="108" y="84"/>
                </a:cxn>
                <a:cxn ang="0">
                  <a:pos x="120" y="96"/>
                </a:cxn>
                <a:cxn ang="0">
                  <a:pos x="143" y="114"/>
                </a:cxn>
                <a:cxn ang="0">
                  <a:pos x="155" y="138"/>
                </a:cxn>
                <a:cxn ang="0">
                  <a:pos x="161" y="156"/>
                </a:cxn>
                <a:cxn ang="0">
                  <a:pos x="161" y="162"/>
                </a:cxn>
                <a:cxn ang="0">
                  <a:pos x="96" y="102"/>
                </a:cxn>
                <a:cxn ang="0">
                  <a:pos x="30" y="54"/>
                </a:cxn>
                <a:cxn ang="0">
                  <a:pos x="0" y="0"/>
                </a:cxn>
                <a:cxn ang="0">
                  <a:pos x="30" y="0"/>
                </a:cxn>
                <a:cxn ang="0">
                  <a:pos x="30" y="0"/>
                </a:cxn>
              </a:cxnLst>
              <a:rect l="0" t="0" r="r" b="b"/>
              <a:pathLst>
                <a:path w="161" h="162">
                  <a:moveTo>
                    <a:pt x="30" y="0"/>
                  </a:moveTo>
                  <a:lnTo>
                    <a:pt x="48" y="6"/>
                  </a:lnTo>
                  <a:lnTo>
                    <a:pt x="72" y="6"/>
                  </a:lnTo>
                  <a:lnTo>
                    <a:pt x="114" y="12"/>
                  </a:lnTo>
                  <a:lnTo>
                    <a:pt x="96" y="54"/>
                  </a:lnTo>
                  <a:lnTo>
                    <a:pt x="96" y="60"/>
                  </a:lnTo>
                  <a:lnTo>
                    <a:pt x="102" y="72"/>
                  </a:lnTo>
                  <a:lnTo>
                    <a:pt x="108" y="84"/>
                  </a:lnTo>
                  <a:lnTo>
                    <a:pt x="120" y="96"/>
                  </a:lnTo>
                  <a:lnTo>
                    <a:pt x="143" y="114"/>
                  </a:lnTo>
                  <a:lnTo>
                    <a:pt x="155" y="138"/>
                  </a:lnTo>
                  <a:lnTo>
                    <a:pt x="161" y="156"/>
                  </a:lnTo>
                  <a:lnTo>
                    <a:pt x="161" y="162"/>
                  </a:lnTo>
                  <a:lnTo>
                    <a:pt x="96" y="102"/>
                  </a:lnTo>
                  <a:lnTo>
                    <a:pt x="30" y="54"/>
                  </a:lnTo>
                  <a:lnTo>
                    <a:pt x="0" y="0"/>
                  </a:lnTo>
                  <a:lnTo>
                    <a:pt x="30" y="0"/>
                  </a:lnTo>
                  <a:lnTo>
                    <a:pt x="30" y="0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2" name="Freeform 20"/>
            <p:cNvSpPr>
              <a:spLocks/>
            </p:cNvSpPr>
            <p:nvPr userDrawn="1"/>
          </p:nvSpPr>
          <p:spPr bwMode="auto">
            <a:xfrm>
              <a:off x="706" y="3854"/>
              <a:ext cx="59" cy="61"/>
            </a:xfrm>
            <a:custGeom>
              <a:avLst/>
              <a:gdLst/>
              <a:ahLst/>
              <a:cxnLst>
                <a:cxn ang="0">
                  <a:pos x="59" y="6"/>
                </a:cxn>
                <a:cxn ang="0">
                  <a:pos x="41" y="30"/>
                </a:cxn>
                <a:cxn ang="0">
                  <a:pos x="41" y="36"/>
                </a:cxn>
                <a:cxn ang="0">
                  <a:pos x="47" y="42"/>
                </a:cxn>
                <a:cxn ang="0">
                  <a:pos x="53" y="54"/>
                </a:cxn>
                <a:cxn ang="0">
                  <a:pos x="53" y="60"/>
                </a:cxn>
                <a:cxn ang="0">
                  <a:pos x="47" y="54"/>
                </a:cxn>
                <a:cxn ang="0">
                  <a:pos x="35" y="48"/>
                </a:cxn>
                <a:cxn ang="0">
                  <a:pos x="23" y="36"/>
                </a:cxn>
                <a:cxn ang="0">
                  <a:pos x="17" y="30"/>
                </a:cxn>
                <a:cxn ang="0">
                  <a:pos x="0" y="0"/>
                </a:cxn>
                <a:cxn ang="0">
                  <a:pos x="59" y="6"/>
                </a:cxn>
                <a:cxn ang="0">
                  <a:pos x="59" y="6"/>
                </a:cxn>
              </a:cxnLst>
              <a:rect l="0" t="0" r="r" b="b"/>
              <a:pathLst>
                <a:path w="59" h="60">
                  <a:moveTo>
                    <a:pt x="59" y="6"/>
                  </a:moveTo>
                  <a:lnTo>
                    <a:pt x="41" y="30"/>
                  </a:lnTo>
                  <a:lnTo>
                    <a:pt x="41" y="36"/>
                  </a:lnTo>
                  <a:lnTo>
                    <a:pt x="47" y="42"/>
                  </a:lnTo>
                  <a:lnTo>
                    <a:pt x="53" y="54"/>
                  </a:lnTo>
                  <a:lnTo>
                    <a:pt x="53" y="60"/>
                  </a:lnTo>
                  <a:lnTo>
                    <a:pt x="47" y="54"/>
                  </a:lnTo>
                  <a:lnTo>
                    <a:pt x="35" y="48"/>
                  </a:lnTo>
                  <a:lnTo>
                    <a:pt x="23" y="36"/>
                  </a:lnTo>
                  <a:lnTo>
                    <a:pt x="17" y="30"/>
                  </a:lnTo>
                  <a:lnTo>
                    <a:pt x="0" y="0"/>
                  </a:lnTo>
                  <a:lnTo>
                    <a:pt x="59" y="6"/>
                  </a:lnTo>
                  <a:lnTo>
                    <a:pt x="59" y="6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3" name="Freeform 21"/>
            <p:cNvSpPr>
              <a:spLocks/>
            </p:cNvSpPr>
            <p:nvPr userDrawn="1"/>
          </p:nvSpPr>
          <p:spPr bwMode="auto">
            <a:xfrm>
              <a:off x="395" y="3811"/>
              <a:ext cx="245" cy="207"/>
            </a:xfrm>
            <a:custGeom>
              <a:avLst/>
              <a:gdLst/>
              <a:ahLst/>
              <a:cxnLst>
                <a:cxn ang="0">
                  <a:pos x="233" y="36"/>
                </a:cxn>
                <a:cxn ang="0">
                  <a:pos x="245" y="42"/>
                </a:cxn>
                <a:cxn ang="0">
                  <a:pos x="209" y="84"/>
                </a:cxn>
                <a:cxn ang="0">
                  <a:pos x="143" y="132"/>
                </a:cxn>
                <a:cxn ang="0">
                  <a:pos x="167" y="156"/>
                </a:cxn>
                <a:cxn ang="0">
                  <a:pos x="179" y="204"/>
                </a:cxn>
                <a:cxn ang="0">
                  <a:pos x="77" y="132"/>
                </a:cxn>
                <a:cxn ang="0">
                  <a:pos x="47" y="84"/>
                </a:cxn>
                <a:cxn ang="0">
                  <a:pos x="89" y="66"/>
                </a:cxn>
                <a:cxn ang="0">
                  <a:pos x="59" y="36"/>
                </a:cxn>
                <a:cxn ang="0">
                  <a:pos x="0" y="12"/>
                </a:cxn>
                <a:cxn ang="0">
                  <a:pos x="0" y="0"/>
                </a:cxn>
                <a:cxn ang="0">
                  <a:pos x="6" y="0"/>
                </a:cxn>
                <a:cxn ang="0">
                  <a:pos x="12" y="0"/>
                </a:cxn>
                <a:cxn ang="0">
                  <a:pos x="47" y="6"/>
                </a:cxn>
                <a:cxn ang="0">
                  <a:pos x="77" y="6"/>
                </a:cxn>
                <a:cxn ang="0">
                  <a:pos x="83" y="6"/>
                </a:cxn>
                <a:cxn ang="0">
                  <a:pos x="89" y="6"/>
                </a:cxn>
                <a:cxn ang="0">
                  <a:pos x="101" y="12"/>
                </a:cxn>
                <a:cxn ang="0">
                  <a:pos x="125" y="12"/>
                </a:cxn>
                <a:cxn ang="0">
                  <a:pos x="143" y="18"/>
                </a:cxn>
                <a:cxn ang="0">
                  <a:pos x="149" y="18"/>
                </a:cxn>
                <a:cxn ang="0">
                  <a:pos x="149" y="18"/>
                </a:cxn>
                <a:cxn ang="0">
                  <a:pos x="203" y="24"/>
                </a:cxn>
                <a:cxn ang="0">
                  <a:pos x="233" y="36"/>
                </a:cxn>
                <a:cxn ang="0">
                  <a:pos x="233" y="36"/>
                </a:cxn>
              </a:cxnLst>
              <a:rect l="0" t="0" r="r" b="b"/>
              <a:pathLst>
                <a:path w="245" h="204">
                  <a:moveTo>
                    <a:pt x="233" y="36"/>
                  </a:moveTo>
                  <a:lnTo>
                    <a:pt x="245" y="42"/>
                  </a:lnTo>
                  <a:lnTo>
                    <a:pt x="209" y="84"/>
                  </a:lnTo>
                  <a:lnTo>
                    <a:pt x="143" y="132"/>
                  </a:lnTo>
                  <a:lnTo>
                    <a:pt x="167" y="156"/>
                  </a:lnTo>
                  <a:lnTo>
                    <a:pt x="179" y="204"/>
                  </a:lnTo>
                  <a:lnTo>
                    <a:pt x="77" y="132"/>
                  </a:lnTo>
                  <a:lnTo>
                    <a:pt x="47" y="84"/>
                  </a:lnTo>
                  <a:lnTo>
                    <a:pt x="89" y="66"/>
                  </a:lnTo>
                  <a:lnTo>
                    <a:pt x="59" y="36"/>
                  </a:lnTo>
                  <a:lnTo>
                    <a:pt x="0" y="12"/>
                  </a:lnTo>
                  <a:lnTo>
                    <a:pt x="0" y="0"/>
                  </a:lnTo>
                  <a:lnTo>
                    <a:pt x="6" y="0"/>
                  </a:lnTo>
                  <a:lnTo>
                    <a:pt x="12" y="0"/>
                  </a:lnTo>
                  <a:lnTo>
                    <a:pt x="47" y="6"/>
                  </a:lnTo>
                  <a:lnTo>
                    <a:pt x="77" y="6"/>
                  </a:lnTo>
                  <a:lnTo>
                    <a:pt x="83" y="6"/>
                  </a:lnTo>
                  <a:lnTo>
                    <a:pt x="89" y="6"/>
                  </a:lnTo>
                  <a:lnTo>
                    <a:pt x="101" y="12"/>
                  </a:lnTo>
                  <a:lnTo>
                    <a:pt x="125" y="12"/>
                  </a:lnTo>
                  <a:lnTo>
                    <a:pt x="143" y="18"/>
                  </a:lnTo>
                  <a:lnTo>
                    <a:pt x="149" y="18"/>
                  </a:lnTo>
                  <a:lnTo>
                    <a:pt x="149" y="18"/>
                  </a:lnTo>
                  <a:lnTo>
                    <a:pt x="203" y="24"/>
                  </a:lnTo>
                  <a:lnTo>
                    <a:pt x="233" y="36"/>
                  </a:lnTo>
                  <a:lnTo>
                    <a:pt x="233" y="36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</p:grpSp>
      <p:sp>
        <p:nvSpPr>
          <p:cNvPr id="133142" name="Rectangle 22"/>
          <p:cNvSpPr>
            <a:spLocks noGrp="1" noChangeArrowheads="1"/>
          </p:cNvSpPr>
          <p:nvPr>
            <p:ph type="ctrTitle" sz="quarter"/>
          </p:nvPr>
        </p:nvSpPr>
        <p:spPr>
          <a:xfrm>
            <a:off x="457200" y="1447800"/>
            <a:ext cx="8229600" cy="1736725"/>
          </a:xfrm>
        </p:spPr>
        <p:txBody>
          <a:bodyPr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33143" name="Rectangle 2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4290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4" name="Rectangle 24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EB404F-9FF8-4A5E-8134-1312196509EF}" type="datetime3">
              <a:rPr lang="en-US" smtClean="0"/>
              <a:t>21 May 2023</a:t>
            </a:fld>
            <a:endParaRPr lang="en-US"/>
          </a:p>
        </p:txBody>
      </p:sp>
      <p:sp>
        <p:nvSpPr>
          <p:cNvPr id="25" name="Rectangle 25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5E1403-754F-402C-B610-69C3FF3446D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26" name="Rectangle 26"/>
          <p:cNvSpPr>
            <a:spLocks noGrp="1" noChangeArrowheads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Yohannes Teknik Sipil Unila</a:t>
            </a:r>
            <a:endParaRPr lang="en-US"/>
          </a:p>
        </p:txBody>
      </p:sp>
    </p:spTree>
  </p:cSld>
  <p:clrMapOvr>
    <a:masterClrMapping/>
  </p:clrMapOvr>
  <p:transition spd="slow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1430E89-03E0-4F4E-ADC4-8D4F1F74C685}" type="datetime3">
              <a:rPr lang="en-US" smtClean="0"/>
              <a:t>21 May 2023</a:t>
            </a:fld>
            <a:endParaRPr lang="en-US"/>
          </a:p>
        </p:txBody>
      </p:sp>
      <p:sp>
        <p:nvSpPr>
          <p:cNvPr id="5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Yohannes Teknik Sipil Unila</a:t>
            </a:r>
            <a:endParaRPr lang="en-US"/>
          </a:p>
        </p:txBody>
      </p:sp>
      <p:sp>
        <p:nvSpPr>
          <p:cNvPr id="6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09830D-4B07-4496-AEDE-EAD4E5E5C97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28600"/>
            <a:ext cx="2057400" cy="5867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28600"/>
            <a:ext cx="6019800" cy="5867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32EBD3-86B3-4209-9D92-12EDDACCA8E4}" type="datetime3">
              <a:rPr lang="en-US" smtClean="0"/>
              <a:t>21 May 2023</a:t>
            </a:fld>
            <a:endParaRPr lang="en-US"/>
          </a:p>
        </p:txBody>
      </p:sp>
      <p:sp>
        <p:nvSpPr>
          <p:cNvPr id="5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Yohannes Teknik Sipil Unila</a:t>
            </a:r>
            <a:endParaRPr lang="en-US"/>
          </a:p>
        </p:txBody>
      </p:sp>
      <p:sp>
        <p:nvSpPr>
          <p:cNvPr id="6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0131B81-EC21-4B11-8974-E9B1CEB3791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0B719E9-8D09-4E81-8D4F-59AB87D1D5DC}" type="datetime3">
              <a:rPr lang="en-US" smtClean="0"/>
              <a:t>21 May 2023</a:t>
            </a:fld>
            <a:endParaRPr lang="en-US"/>
          </a:p>
        </p:txBody>
      </p:sp>
      <p:sp>
        <p:nvSpPr>
          <p:cNvPr id="5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Yohannes Teknik Sipil Unila</a:t>
            </a:r>
            <a:endParaRPr lang="en-US"/>
          </a:p>
        </p:txBody>
      </p:sp>
      <p:sp>
        <p:nvSpPr>
          <p:cNvPr id="6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CF0019-0994-4755-8944-9C431415727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740999-9562-42D4-9352-75D484D03301}" type="datetime3">
              <a:rPr lang="en-US" smtClean="0"/>
              <a:t>21 May 2023</a:t>
            </a:fld>
            <a:endParaRPr lang="en-US"/>
          </a:p>
        </p:txBody>
      </p:sp>
      <p:sp>
        <p:nvSpPr>
          <p:cNvPr id="5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Yohannes Teknik Sipil Unila</a:t>
            </a:r>
            <a:endParaRPr lang="en-US"/>
          </a:p>
        </p:txBody>
      </p:sp>
      <p:sp>
        <p:nvSpPr>
          <p:cNvPr id="6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198596-5173-4EC5-8A62-EB55EB01E8F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C07174-FFB6-44EF-8B4F-7164C5DFE0C8}" type="datetime3">
              <a:rPr lang="en-US" smtClean="0"/>
              <a:t>21 May 2023</a:t>
            </a:fld>
            <a:endParaRPr lang="en-US"/>
          </a:p>
        </p:txBody>
      </p:sp>
      <p:sp>
        <p:nvSpPr>
          <p:cNvPr id="6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Yohannes Teknik Sipil Unila</a:t>
            </a:r>
            <a:endParaRPr lang="en-US"/>
          </a:p>
        </p:txBody>
      </p:sp>
      <p:sp>
        <p:nvSpPr>
          <p:cNvPr id="7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04F6630-7117-4A52-A8DD-1F78AD495BF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1F8E87-6C56-419A-8022-3628ECDA7154}" type="datetime3">
              <a:rPr lang="en-US" smtClean="0"/>
              <a:t>21 May 2023</a:t>
            </a:fld>
            <a:endParaRPr lang="en-US"/>
          </a:p>
        </p:txBody>
      </p:sp>
      <p:sp>
        <p:nvSpPr>
          <p:cNvPr id="8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Yohannes Teknik Sipil Unila</a:t>
            </a:r>
            <a:endParaRPr lang="en-US"/>
          </a:p>
        </p:txBody>
      </p:sp>
      <p:sp>
        <p:nvSpPr>
          <p:cNvPr id="9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CB930E-86A6-46C3-AD4F-8F788F028DE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BF7666-6176-4415-84C5-4AAB12FE2374}" type="datetime3">
              <a:rPr lang="en-US" smtClean="0"/>
              <a:t>21 May 2023</a:t>
            </a:fld>
            <a:endParaRPr lang="en-US"/>
          </a:p>
        </p:txBody>
      </p:sp>
      <p:sp>
        <p:nvSpPr>
          <p:cNvPr id="4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Yohannes Teknik Sipil Unila</a:t>
            </a:r>
            <a:endParaRPr lang="en-US"/>
          </a:p>
        </p:txBody>
      </p:sp>
      <p:sp>
        <p:nvSpPr>
          <p:cNvPr id="5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9D4517-F11A-436F-AE51-17EE43062A1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597ABC-1822-4977-A32D-1A6511A22FDB}" type="datetime3">
              <a:rPr lang="en-US" smtClean="0"/>
              <a:t>21 May 2023</a:t>
            </a:fld>
            <a:endParaRPr lang="en-US"/>
          </a:p>
        </p:txBody>
      </p:sp>
      <p:sp>
        <p:nvSpPr>
          <p:cNvPr id="3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Yohannes Teknik Sipil Unila</a:t>
            </a:r>
            <a:endParaRPr lang="en-US"/>
          </a:p>
        </p:txBody>
      </p:sp>
      <p:sp>
        <p:nvSpPr>
          <p:cNvPr id="4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DD463C6-4F0B-4E58-8CB4-DB61DC28680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AD3974C-A007-4802-8422-C3D918173904}" type="datetime3">
              <a:rPr lang="en-US" smtClean="0"/>
              <a:t>21 May 2023</a:t>
            </a:fld>
            <a:endParaRPr lang="en-US"/>
          </a:p>
        </p:txBody>
      </p:sp>
      <p:sp>
        <p:nvSpPr>
          <p:cNvPr id="6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Yohannes Teknik Sipil Unila</a:t>
            </a:r>
            <a:endParaRPr lang="en-US"/>
          </a:p>
        </p:txBody>
      </p:sp>
      <p:sp>
        <p:nvSpPr>
          <p:cNvPr id="7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AAC69C0-59C8-48CE-8811-4031527DBF8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FB3674-55EC-49B1-B193-B96E46203412}" type="datetime3">
              <a:rPr lang="en-US" smtClean="0"/>
              <a:t>21 May 2023</a:t>
            </a:fld>
            <a:endParaRPr lang="en-US"/>
          </a:p>
        </p:txBody>
      </p:sp>
      <p:sp>
        <p:nvSpPr>
          <p:cNvPr id="6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Yohannes Teknik Sipil Unila</a:t>
            </a:r>
            <a:endParaRPr lang="en-US"/>
          </a:p>
        </p:txBody>
      </p:sp>
      <p:sp>
        <p:nvSpPr>
          <p:cNvPr id="7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AD3AC59-AE91-4126-A819-C3A5AAC3792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>
                <a:gamma/>
                <a:shade val="46275"/>
                <a:invGamma/>
              </a:schemeClr>
            </a:gs>
            <a:gs pos="100000">
              <a:schemeClr val="bg1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sp>
          <p:nvSpPr>
            <p:cNvPr id="132099" name="Freeform 3"/>
            <p:cNvSpPr>
              <a:spLocks/>
            </p:cNvSpPr>
            <p:nvPr/>
          </p:nvSpPr>
          <p:spPr bwMode="hidden">
            <a:xfrm>
              <a:off x="0" y="3072"/>
              <a:ext cx="5760" cy="1248"/>
            </a:xfrm>
            <a:custGeom>
              <a:avLst/>
              <a:gdLst/>
              <a:ahLst/>
              <a:cxnLst>
                <a:cxn ang="0">
                  <a:pos x="6027" y="2296"/>
                </a:cxn>
                <a:cxn ang="0">
                  <a:pos x="0" y="2296"/>
                </a:cxn>
                <a:cxn ang="0">
                  <a:pos x="0" y="0"/>
                </a:cxn>
                <a:cxn ang="0">
                  <a:pos x="6027" y="0"/>
                </a:cxn>
                <a:cxn ang="0">
                  <a:pos x="6027" y="2296"/>
                </a:cxn>
                <a:cxn ang="0">
                  <a:pos x="6027" y="2296"/>
                </a:cxn>
              </a:cxnLst>
              <a:rect l="0" t="0" r="r" b="b"/>
              <a:pathLst>
                <a:path w="6027" h="2296">
                  <a:moveTo>
                    <a:pt x="6027" y="2296"/>
                  </a:moveTo>
                  <a:lnTo>
                    <a:pt x="0" y="2296"/>
                  </a:lnTo>
                  <a:lnTo>
                    <a:pt x="0" y="0"/>
                  </a:lnTo>
                  <a:lnTo>
                    <a:pt x="6027" y="0"/>
                  </a:lnTo>
                  <a:lnTo>
                    <a:pt x="6027" y="2296"/>
                  </a:lnTo>
                  <a:lnTo>
                    <a:pt x="6027" y="229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accent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32100" name="Freeform 4"/>
            <p:cNvSpPr>
              <a:spLocks/>
            </p:cNvSpPr>
            <p:nvPr/>
          </p:nvSpPr>
          <p:spPr bwMode="hidden">
            <a:xfrm>
              <a:off x="0" y="0"/>
              <a:ext cx="5760" cy="3072"/>
            </a:xfrm>
            <a:custGeom>
              <a:avLst/>
              <a:gdLst/>
              <a:ahLst/>
              <a:cxnLst>
                <a:cxn ang="0">
                  <a:pos x="6027" y="2296"/>
                </a:cxn>
                <a:cxn ang="0">
                  <a:pos x="0" y="2296"/>
                </a:cxn>
                <a:cxn ang="0">
                  <a:pos x="0" y="0"/>
                </a:cxn>
                <a:cxn ang="0">
                  <a:pos x="6027" y="0"/>
                </a:cxn>
                <a:cxn ang="0">
                  <a:pos x="6027" y="2296"/>
                </a:cxn>
                <a:cxn ang="0">
                  <a:pos x="6027" y="2296"/>
                </a:cxn>
              </a:cxnLst>
              <a:rect l="0" t="0" r="r" b="b"/>
              <a:pathLst>
                <a:path w="6027" h="2296">
                  <a:moveTo>
                    <a:pt x="6027" y="2296"/>
                  </a:moveTo>
                  <a:lnTo>
                    <a:pt x="0" y="2296"/>
                  </a:lnTo>
                  <a:lnTo>
                    <a:pt x="0" y="0"/>
                  </a:lnTo>
                  <a:lnTo>
                    <a:pt x="6027" y="0"/>
                  </a:lnTo>
                  <a:lnTo>
                    <a:pt x="6027" y="2296"/>
                  </a:lnTo>
                  <a:lnTo>
                    <a:pt x="6027" y="2296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</p:grpSp>
      <p:sp>
        <p:nvSpPr>
          <p:cNvPr id="132101" name="Freeform 5"/>
          <p:cNvSpPr>
            <a:spLocks/>
          </p:cNvSpPr>
          <p:nvPr/>
        </p:nvSpPr>
        <p:spPr bwMode="hidden">
          <a:xfrm>
            <a:off x="6248400" y="6262688"/>
            <a:ext cx="2895600" cy="609600"/>
          </a:xfrm>
          <a:custGeom>
            <a:avLst/>
            <a:gdLst/>
            <a:ahLst/>
            <a:cxnLst>
              <a:cxn ang="0">
                <a:pos x="5748" y="246"/>
              </a:cxn>
              <a:cxn ang="0">
                <a:pos x="0" y="246"/>
              </a:cxn>
              <a:cxn ang="0">
                <a:pos x="0" y="0"/>
              </a:cxn>
              <a:cxn ang="0">
                <a:pos x="5748" y="0"/>
              </a:cxn>
              <a:cxn ang="0">
                <a:pos x="5748" y="246"/>
              </a:cxn>
              <a:cxn ang="0">
                <a:pos x="5748" y="246"/>
              </a:cxn>
            </a:cxnLst>
            <a:rect l="0" t="0" r="r" b="b"/>
            <a:pathLst>
              <a:path w="5748" h="246">
                <a:moveTo>
                  <a:pt x="5748" y="246"/>
                </a:moveTo>
                <a:lnTo>
                  <a:pt x="0" y="246"/>
                </a:lnTo>
                <a:lnTo>
                  <a:pt x="0" y="0"/>
                </a:lnTo>
                <a:lnTo>
                  <a:pt x="5748" y="0"/>
                </a:lnTo>
                <a:lnTo>
                  <a:pt x="5748" y="246"/>
                </a:lnTo>
                <a:lnTo>
                  <a:pt x="5748" y="246"/>
                </a:ln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/>
          </a:p>
        </p:txBody>
      </p:sp>
      <p:grpSp>
        <p:nvGrpSpPr>
          <p:cNvPr id="1028" name="Group 6"/>
          <p:cNvGrpSpPr>
            <a:grpSpLocks/>
          </p:cNvGrpSpPr>
          <p:nvPr/>
        </p:nvGrpSpPr>
        <p:grpSpPr bwMode="auto">
          <a:xfrm>
            <a:off x="0" y="6019800"/>
            <a:ext cx="7848600" cy="857250"/>
            <a:chOff x="0" y="3792"/>
            <a:chExt cx="4944" cy="540"/>
          </a:xfrm>
        </p:grpSpPr>
        <p:sp>
          <p:nvSpPr>
            <p:cNvPr id="132103" name="Freeform 7"/>
            <p:cNvSpPr>
              <a:spLocks/>
            </p:cNvSpPr>
            <p:nvPr userDrawn="1"/>
          </p:nvSpPr>
          <p:spPr bwMode="ltGray">
            <a:xfrm>
              <a:off x="1488" y="3792"/>
              <a:ext cx="3240" cy="536"/>
            </a:xfrm>
            <a:custGeom>
              <a:avLst/>
              <a:gdLst/>
              <a:ahLst/>
              <a:cxnLst>
                <a:cxn ang="0">
                  <a:pos x="3132" y="469"/>
                </a:cxn>
                <a:cxn ang="0">
                  <a:pos x="2995" y="395"/>
                </a:cxn>
                <a:cxn ang="0">
                  <a:pos x="2911" y="375"/>
                </a:cxn>
                <a:cxn ang="0">
                  <a:pos x="2678" y="228"/>
                </a:cxn>
                <a:cxn ang="0">
                  <a:pos x="2553" y="74"/>
                </a:cxn>
                <a:cxn ang="0">
                  <a:pos x="2457" y="7"/>
                </a:cxn>
                <a:cxn ang="0">
                  <a:pos x="2403" y="47"/>
                </a:cxn>
                <a:cxn ang="0">
                  <a:pos x="2289" y="74"/>
                </a:cxn>
                <a:cxn ang="0">
                  <a:pos x="2134" y="74"/>
                </a:cxn>
                <a:cxn ang="0">
                  <a:pos x="2044" y="128"/>
                </a:cxn>
                <a:cxn ang="0">
                  <a:pos x="1775" y="222"/>
                </a:cxn>
                <a:cxn ang="0">
                  <a:pos x="1602" y="181"/>
                </a:cxn>
                <a:cxn ang="0">
                  <a:pos x="1560" y="101"/>
                </a:cxn>
                <a:cxn ang="0">
                  <a:pos x="1542" y="87"/>
                </a:cxn>
                <a:cxn ang="0">
                  <a:pos x="1446" y="60"/>
                </a:cxn>
                <a:cxn ang="0">
                  <a:pos x="1375" y="74"/>
                </a:cxn>
                <a:cxn ang="0">
                  <a:pos x="1309" y="87"/>
                </a:cxn>
                <a:cxn ang="0">
                  <a:pos x="1243" y="13"/>
                </a:cxn>
                <a:cxn ang="0">
                  <a:pos x="1225" y="0"/>
                </a:cxn>
                <a:cxn ang="0">
                  <a:pos x="1189" y="0"/>
                </a:cxn>
                <a:cxn ang="0">
                  <a:pos x="1106" y="34"/>
                </a:cxn>
                <a:cxn ang="0">
                  <a:pos x="1106" y="34"/>
                </a:cxn>
                <a:cxn ang="0">
                  <a:pos x="1094" y="40"/>
                </a:cxn>
                <a:cxn ang="0">
                  <a:pos x="1070" y="54"/>
                </a:cxn>
                <a:cxn ang="0">
                  <a:pos x="1034" y="74"/>
                </a:cxn>
                <a:cxn ang="0">
                  <a:pos x="1004" y="74"/>
                </a:cxn>
                <a:cxn ang="0">
                  <a:pos x="986" y="74"/>
                </a:cxn>
                <a:cxn ang="0">
                  <a:pos x="956" y="81"/>
                </a:cxn>
                <a:cxn ang="0">
                  <a:pos x="920" y="94"/>
                </a:cxn>
                <a:cxn ang="0">
                  <a:pos x="884" y="107"/>
                </a:cxn>
                <a:cxn ang="0">
                  <a:pos x="843" y="128"/>
                </a:cxn>
                <a:cxn ang="0">
                  <a:pos x="813" y="141"/>
                </a:cxn>
                <a:cxn ang="0">
                  <a:pos x="789" y="148"/>
                </a:cxn>
                <a:cxn ang="0">
                  <a:pos x="783" y="154"/>
                </a:cxn>
                <a:cxn ang="0">
                  <a:pos x="556" y="228"/>
                </a:cxn>
                <a:cxn ang="0">
                  <a:pos x="394" y="294"/>
                </a:cxn>
                <a:cxn ang="0">
                  <a:pos x="107" y="462"/>
                </a:cxn>
                <a:cxn ang="0">
                  <a:pos x="0" y="536"/>
                </a:cxn>
                <a:cxn ang="0">
                  <a:pos x="3240" y="536"/>
                </a:cxn>
                <a:cxn ang="0">
                  <a:pos x="3132" y="469"/>
                </a:cxn>
                <a:cxn ang="0">
                  <a:pos x="3132" y="469"/>
                </a:cxn>
              </a:cxnLst>
              <a:rect l="0" t="0" r="r" b="b"/>
              <a:pathLst>
                <a:path w="3240" h="536">
                  <a:moveTo>
                    <a:pt x="3132" y="469"/>
                  </a:moveTo>
                  <a:lnTo>
                    <a:pt x="2995" y="395"/>
                  </a:lnTo>
                  <a:lnTo>
                    <a:pt x="2911" y="375"/>
                  </a:lnTo>
                  <a:lnTo>
                    <a:pt x="2678" y="228"/>
                  </a:lnTo>
                  <a:lnTo>
                    <a:pt x="2553" y="74"/>
                  </a:lnTo>
                  <a:lnTo>
                    <a:pt x="2457" y="7"/>
                  </a:lnTo>
                  <a:lnTo>
                    <a:pt x="2403" y="47"/>
                  </a:lnTo>
                  <a:lnTo>
                    <a:pt x="2289" y="74"/>
                  </a:lnTo>
                  <a:lnTo>
                    <a:pt x="2134" y="74"/>
                  </a:lnTo>
                  <a:lnTo>
                    <a:pt x="2044" y="128"/>
                  </a:lnTo>
                  <a:lnTo>
                    <a:pt x="1775" y="222"/>
                  </a:lnTo>
                  <a:lnTo>
                    <a:pt x="1602" y="181"/>
                  </a:lnTo>
                  <a:lnTo>
                    <a:pt x="1560" y="101"/>
                  </a:lnTo>
                  <a:lnTo>
                    <a:pt x="1542" y="87"/>
                  </a:lnTo>
                  <a:lnTo>
                    <a:pt x="1446" y="60"/>
                  </a:lnTo>
                  <a:lnTo>
                    <a:pt x="1375" y="74"/>
                  </a:lnTo>
                  <a:lnTo>
                    <a:pt x="1309" y="87"/>
                  </a:lnTo>
                  <a:lnTo>
                    <a:pt x="1243" y="13"/>
                  </a:lnTo>
                  <a:lnTo>
                    <a:pt x="1225" y="0"/>
                  </a:lnTo>
                  <a:lnTo>
                    <a:pt x="1189" y="0"/>
                  </a:lnTo>
                  <a:lnTo>
                    <a:pt x="1106" y="34"/>
                  </a:lnTo>
                  <a:lnTo>
                    <a:pt x="1106" y="34"/>
                  </a:lnTo>
                  <a:lnTo>
                    <a:pt x="1094" y="40"/>
                  </a:lnTo>
                  <a:lnTo>
                    <a:pt x="1070" y="54"/>
                  </a:lnTo>
                  <a:lnTo>
                    <a:pt x="1034" y="74"/>
                  </a:lnTo>
                  <a:lnTo>
                    <a:pt x="1004" y="74"/>
                  </a:lnTo>
                  <a:lnTo>
                    <a:pt x="986" y="74"/>
                  </a:lnTo>
                  <a:lnTo>
                    <a:pt x="956" y="81"/>
                  </a:lnTo>
                  <a:lnTo>
                    <a:pt x="920" y="94"/>
                  </a:lnTo>
                  <a:lnTo>
                    <a:pt x="884" y="107"/>
                  </a:lnTo>
                  <a:lnTo>
                    <a:pt x="843" y="128"/>
                  </a:lnTo>
                  <a:lnTo>
                    <a:pt x="813" y="141"/>
                  </a:lnTo>
                  <a:lnTo>
                    <a:pt x="789" y="148"/>
                  </a:lnTo>
                  <a:lnTo>
                    <a:pt x="783" y="154"/>
                  </a:lnTo>
                  <a:lnTo>
                    <a:pt x="556" y="228"/>
                  </a:lnTo>
                  <a:lnTo>
                    <a:pt x="394" y="294"/>
                  </a:lnTo>
                  <a:lnTo>
                    <a:pt x="107" y="462"/>
                  </a:lnTo>
                  <a:lnTo>
                    <a:pt x="0" y="536"/>
                  </a:lnTo>
                  <a:lnTo>
                    <a:pt x="3240" y="536"/>
                  </a:lnTo>
                  <a:lnTo>
                    <a:pt x="3132" y="469"/>
                  </a:lnTo>
                  <a:lnTo>
                    <a:pt x="3132" y="469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66667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grpSp>
          <p:nvGrpSpPr>
            <p:cNvPr id="1042" name="Group 8"/>
            <p:cNvGrpSpPr>
              <a:grpSpLocks/>
            </p:cNvGrpSpPr>
            <p:nvPr userDrawn="1"/>
          </p:nvGrpSpPr>
          <p:grpSpPr bwMode="auto">
            <a:xfrm>
              <a:off x="2486" y="3792"/>
              <a:ext cx="2458" cy="540"/>
              <a:chOff x="2486" y="3792"/>
              <a:chExt cx="2458" cy="540"/>
            </a:xfrm>
          </p:grpSpPr>
          <p:sp>
            <p:nvSpPr>
              <p:cNvPr id="132105" name="Freeform 9"/>
              <p:cNvSpPr>
                <a:spLocks/>
              </p:cNvSpPr>
              <p:nvPr userDrawn="1"/>
            </p:nvSpPr>
            <p:spPr bwMode="ltGray">
              <a:xfrm>
                <a:off x="3948" y="3799"/>
                <a:ext cx="996" cy="533"/>
              </a:xfrm>
              <a:custGeom>
                <a:avLst/>
                <a:gdLst/>
                <a:ahLst/>
                <a:cxnLst>
                  <a:cxn ang="0">
                    <a:pos x="636" y="373"/>
                  </a:cxn>
                  <a:cxn ang="0">
                    <a:pos x="495" y="370"/>
                  </a:cxn>
                  <a:cxn ang="0">
                    <a:pos x="280" y="249"/>
                  </a:cxn>
                  <a:cxn ang="0">
                    <a:pos x="127" y="66"/>
                  </a:cxn>
                  <a:cxn ang="0">
                    <a:pos x="0" y="0"/>
                  </a:cxn>
                  <a:cxn ang="0">
                    <a:pos x="22" y="26"/>
                  </a:cxn>
                  <a:cxn ang="0">
                    <a:pos x="0" y="65"/>
                  </a:cxn>
                  <a:cxn ang="0">
                    <a:pos x="30" y="119"/>
                  </a:cxn>
                  <a:cxn ang="0">
                    <a:pos x="75" y="243"/>
                  </a:cxn>
                  <a:cxn ang="0">
                    <a:pos x="45" y="422"/>
                  </a:cxn>
                  <a:cxn ang="0">
                    <a:pos x="200" y="329"/>
                  </a:cxn>
                  <a:cxn ang="0">
                    <a:pos x="612" y="533"/>
                  </a:cxn>
                  <a:cxn ang="0">
                    <a:pos x="996" y="529"/>
                  </a:cxn>
                  <a:cxn ang="0">
                    <a:pos x="828" y="473"/>
                  </a:cxn>
                  <a:cxn ang="0">
                    <a:pos x="636" y="373"/>
                  </a:cxn>
                </a:cxnLst>
                <a:rect l="0" t="0" r="r" b="b"/>
                <a:pathLst>
                  <a:path w="996" h="533">
                    <a:moveTo>
                      <a:pt x="636" y="373"/>
                    </a:moveTo>
                    <a:lnTo>
                      <a:pt x="495" y="370"/>
                    </a:lnTo>
                    <a:lnTo>
                      <a:pt x="280" y="249"/>
                    </a:lnTo>
                    <a:lnTo>
                      <a:pt x="127" y="66"/>
                    </a:lnTo>
                    <a:lnTo>
                      <a:pt x="0" y="0"/>
                    </a:lnTo>
                    <a:lnTo>
                      <a:pt x="22" y="26"/>
                    </a:lnTo>
                    <a:lnTo>
                      <a:pt x="0" y="65"/>
                    </a:lnTo>
                    <a:lnTo>
                      <a:pt x="30" y="119"/>
                    </a:lnTo>
                    <a:lnTo>
                      <a:pt x="75" y="243"/>
                    </a:lnTo>
                    <a:lnTo>
                      <a:pt x="45" y="422"/>
                    </a:lnTo>
                    <a:lnTo>
                      <a:pt x="200" y="329"/>
                    </a:lnTo>
                    <a:lnTo>
                      <a:pt x="612" y="533"/>
                    </a:lnTo>
                    <a:lnTo>
                      <a:pt x="996" y="529"/>
                    </a:lnTo>
                    <a:lnTo>
                      <a:pt x="828" y="473"/>
                    </a:lnTo>
                    <a:lnTo>
                      <a:pt x="636" y="373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32106" name="Freeform 10"/>
              <p:cNvSpPr>
                <a:spLocks/>
              </p:cNvSpPr>
              <p:nvPr userDrawn="1"/>
            </p:nvSpPr>
            <p:spPr bwMode="ltGray">
              <a:xfrm>
                <a:off x="2677" y="3792"/>
                <a:ext cx="186" cy="395"/>
              </a:xfrm>
              <a:custGeom>
                <a:avLst/>
                <a:gdLst/>
                <a:ahLst/>
                <a:cxnLst>
                  <a:cxn ang="0">
                    <a:pos x="36" y="0"/>
                  </a:cxn>
                  <a:cxn ang="0">
                    <a:pos x="54" y="18"/>
                  </a:cxn>
                  <a:cxn ang="0">
                    <a:pos x="24" y="30"/>
                  </a:cxn>
                  <a:cxn ang="0">
                    <a:pos x="18" y="66"/>
                  </a:cxn>
                  <a:cxn ang="0">
                    <a:pos x="42" y="114"/>
                  </a:cxn>
                  <a:cxn ang="0">
                    <a:pos x="48" y="162"/>
                  </a:cxn>
                  <a:cxn ang="0">
                    <a:pos x="0" y="353"/>
                  </a:cxn>
                  <a:cxn ang="0">
                    <a:pos x="54" y="233"/>
                  </a:cxn>
                  <a:cxn ang="0">
                    <a:pos x="84" y="216"/>
                  </a:cxn>
                  <a:cxn ang="0">
                    <a:pos x="126" y="126"/>
                  </a:cxn>
                  <a:cxn ang="0">
                    <a:pos x="144" y="120"/>
                  </a:cxn>
                  <a:cxn ang="0">
                    <a:pos x="144" y="90"/>
                  </a:cxn>
                  <a:cxn ang="0">
                    <a:pos x="186" y="66"/>
                  </a:cxn>
                  <a:cxn ang="0">
                    <a:pos x="162" y="60"/>
                  </a:cxn>
                  <a:cxn ang="0">
                    <a:pos x="36" y="0"/>
                  </a:cxn>
                  <a:cxn ang="0">
                    <a:pos x="36" y="0"/>
                  </a:cxn>
                </a:cxnLst>
                <a:rect l="0" t="0" r="r" b="b"/>
                <a:pathLst>
                  <a:path w="186" h="353">
                    <a:moveTo>
                      <a:pt x="36" y="0"/>
                    </a:moveTo>
                    <a:lnTo>
                      <a:pt x="54" y="18"/>
                    </a:lnTo>
                    <a:lnTo>
                      <a:pt x="24" y="30"/>
                    </a:lnTo>
                    <a:lnTo>
                      <a:pt x="18" y="66"/>
                    </a:lnTo>
                    <a:lnTo>
                      <a:pt x="42" y="114"/>
                    </a:lnTo>
                    <a:lnTo>
                      <a:pt x="48" y="162"/>
                    </a:lnTo>
                    <a:lnTo>
                      <a:pt x="0" y="353"/>
                    </a:lnTo>
                    <a:lnTo>
                      <a:pt x="54" y="233"/>
                    </a:lnTo>
                    <a:lnTo>
                      <a:pt x="84" y="216"/>
                    </a:lnTo>
                    <a:lnTo>
                      <a:pt x="126" y="126"/>
                    </a:lnTo>
                    <a:lnTo>
                      <a:pt x="144" y="120"/>
                    </a:lnTo>
                    <a:lnTo>
                      <a:pt x="144" y="90"/>
                    </a:lnTo>
                    <a:lnTo>
                      <a:pt x="186" y="66"/>
                    </a:lnTo>
                    <a:lnTo>
                      <a:pt x="162" y="60"/>
                    </a:lnTo>
                    <a:lnTo>
                      <a:pt x="36" y="0"/>
                    </a:lnTo>
                    <a:lnTo>
                      <a:pt x="36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32107" name="Freeform 11"/>
              <p:cNvSpPr>
                <a:spLocks/>
              </p:cNvSpPr>
              <p:nvPr userDrawn="1"/>
            </p:nvSpPr>
            <p:spPr bwMode="ltGray">
              <a:xfrm>
                <a:off x="3030" y="3893"/>
                <a:ext cx="378" cy="271"/>
              </a:xfrm>
              <a:custGeom>
                <a:avLst/>
                <a:gdLst/>
                <a:ahLst/>
                <a:cxnLst>
                  <a:cxn ang="0">
                    <a:pos x="18" y="0"/>
                  </a:cxn>
                  <a:cxn ang="0">
                    <a:pos x="12" y="13"/>
                  </a:cxn>
                  <a:cxn ang="0">
                    <a:pos x="0" y="40"/>
                  </a:cxn>
                  <a:cxn ang="0">
                    <a:pos x="60" y="121"/>
                  </a:cxn>
                  <a:cxn ang="0">
                    <a:pos x="310" y="271"/>
                  </a:cxn>
                  <a:cxn ang="0">
                    <a:pos x="290" y="139"/>
                  </a:cxn>
                  <a:cxn ang="0">
                    <a:pos x="378" y="76"/>
                  </a:cxn>
                  <a:cxn ang="0">
                    <a:pos x="251" y="94"/>
                  </a:cxn>
                  <a:cxn ang="0">
                    <a:pos x="90" y="54"/>
                  </a:cxn>
                  <a:cxn ang="0">
                    <a:pos x="18" y="0"/>
                  </a:cxn>
                  <a:cxn ang="0">
                    <a:pos x="18" y="0"/>
                  </a:cxn>
                </a:cxnLst>
                <a:rect l="0" t="0" r="r" b="b"/>
                <a:pathLst>
                  <a:path w="378" h="271">
                    <a:moveTo>
                      <a:pt x="18" y="0"/>
                    </a:moveTo>
                    <a:lnTo>
                      <a:pt x="12" y="13"/>
                    </a:lnTo>
                    <a:lnTo>
                      <a:pt x="0" y="40"/>
                    </a:lnTo>
                    <a:lnTo>
                      <a:pt x="60" y="121"/>
                    </a:lnTo>
                    <a:lnTo>
                      <a:pt x="310" y="271"/>
                    </a:lnTo>
                    <a:lnTo>
                      <a:pt x="290" y="139"/>
                    </a:lnTo>
                    <a:lnTo>
                      <a:pt x="378" y="76"/>
                    </a:lnTo>
                    <a:lnTo>
                      <a:pt x="251" y="94"/>
                    </a:lnTo>
                    <a:lnTo>
                      <a:pt x="90" y="54"/>
                    </a:lnTo>
                    <a:lnTo>
                      <a:pt x="18" y="0"/>
                    </a:lnTo>
                    <a:lnTo>
                      <a:pt x="18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32108" name="Freeform 12"/>
              <p:cNvSpPr>
                <a:spLocks/>
              </p:cNvSpPr>
              <p:nvPr userDrawn="1"/>
            </p:nvSpPr>
            <p:spPr bwMode="ltGray">
              <a:xfrm>
                <a:off x="3628" y="3866"/>
                <a:ext cx="155" cy="74"/>
              </a:xfrm>
              <a:custGeom>
                <a:avLst/>
                <a:gdLst/>
                <a:ahLst/>
                <a:cxnLst>
                  <a:cxn ang="0">
                    <a:pos x="114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6" y="6"/>
                  </a:cxn>
                  <a:cxn ang="0">
                    <a:pos x="6" y="18"/>
                  </a:cxn>
                  <a:cxn ang="0">
                    <a:pos x="0" y="24"/>
                  </a:cxn>
                  <a:cxn ang="0">
                    <a:pos x="78" y="60"/>
                  </a:cxn>
                  <a:cxn ang="0">
                    <a:pos x="96" y="42"/>
                  </a:cxn>
                  <a:cxn ang="0">
                    <a:pos x="155" y="66"/>
                  </a:cxn>
                  <a:cxn ang="0">
                    <a:pos x="126" y="24"/>
                  </a:cxn>
                  <a:cxn ang="0">
                    <a:pos x="149" y="0"/>
                  </a:cxn>
                  <a:cxn ang="0">
                    <a:pos x="114" y="0"/>
                  </a:cxn>
                  <a:cxn ang="0">
                    <a:pos x="114" y="0"/>
                  </a:cxn>
                </a:cxnLst>
                <a:rect l="0" t="0" r="r" b="b"/>
                <a:pathLst>
                  <a:path w="155" h="66">
                    <a:moveTo>
                      <a:pt x="114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6" y="6"/>
                    </a:lnTo>
                    <a:lnTo>
                      <a:pt x="6" y="18"/>
                    </a:lnTo>
                    <a:lnTo>
                      <a:pt x="0" y="24"/>
                    </a:lnTo>
                    <a:lnTo>
                      <a:pt x="78" y="60"/>
                    </a:lnTo>
                    <a:lnTo>
                      <a:pt x="96" y="42"/>
                    </a:lnTo>
                    <a:lnTo>
                      <a:pt x="155" y="66"/>
                    </a:lnTo>
                    <a:lnTo>
                      <a:pt x="126" y="24"/>
                    </a:lnTo>
                    <a:lnTo>
                      <a:pt x="149" y="0"/>
                    </a:lnTo>
                    <a:lnTo>
                      <a:pt x="114" y="0"/>
                    </a:lnTo>
                    <a:lnTo>
                      <a:pt x="114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32109" name="Freeform 13"/>
              <p:cNvSpPr>
                <a:spLocks/>
              </p:cNvSpPr>
              <p:nvPr userDrawn="1"/>
            </p:nvSpPr>
            <p:spPr bwMode="ltGray">
              <a:xfrm>
                <a:off x="2486" y="3859"/>
                <a:ext cx="42" cy="81"/>
              </a:xfrm>
              <a:custGeom>
                <a:avLst/>
                <a:gdLst/>
                <a:ahLst/>
                <a:cxnLst>
                  <a:cxn ang="0">
                    <a:pos x="6" y="36"/>
                  </a:cxn>
                  <a:cxn ang="0">
                    <a:pos x="0" y="18"/>
                  </a:cxn>
                  <a:cxn ang="0">
                    <a:pos x="12" y="6"/>
                  </a:cxn>
                  <a:cxn ang="0">
                    <a:pos x="0" y="6"/>
                  </a:cxn>
                  <a:cxn ang="0">
                    <a:pos x="12" y="6"/>
                  </a:cxn>
                  <a:cxn ang="0">
                    <a:pos x="24" y="6"/>
                  </a:cxn>
                  <a:cxn ang="0">
                    <a:pos x="36" y="6"/>
                  </a:cxn>
                  <a:cxn ang="0">
                    <a:pos x="42" y="0"/>
                  </a:cxn>
                  <a:cxn ang="0">
                    <a:pos x="30" y="18"/>
                  </a:cxn>
                  <a:cxn ang="0">
                    <a:pos x="42" y="48"/>
                  </a:cxn>
                  <a:cxn ang="0">
                    <a:pos x="12" y="72"/>
                  </a:cxn>
                  <a:cxn ang="0">
                    <a:pos x="6" y="36"/>
                  </a:cxn>
                  <a:cxn ang="0">
                    <a:pos x="6" y="36"/>
                  </a:cxn>
                </a:cxnLst>
                <a:rect l="0" t="0" r="r" b="b"/>
                <a:pathLst>
                  <a:path w="42" h="72">
                    <a:moveTo>
                      <a:pt x="6" y="36"/>
                    </a:moveTo>
                    <a:lnTo>
                      <a:pt x="0" y="18"/>
                    </a:lnTo>
                    <a:lnTo>
                      <a:pt x="12" y="6"/>
                    </a:lnTo>
                    <a:lnTo>
                      <a:pt x="0" y="6"/>
                    </a:lnTo>
                    <a:lnTo>
                      <a:pt x="12" y="6"/>
                    </a:lnTo>
                    <a:lnTo>
                      <a:pt x="24" y="6"/>
                    </a:lnTo>
                    <a:lnTo>
                      <a:pt x="36" y="6"/>
                    </a:lnTo>
                    <a:lnTo>
                      <a:pt x="42" y="0"/>
                    </a:lnTo>
                    <a:lnTo>
                      <a:pt x="30" y="18"/>
                    </a:lnTo>
                    <a:lnTo>
                      <a:pt x="42" y="48"/>
                    </a:lnTo>
                    <a:lnTo>
                      <a:pt x="12" y="72"/>
                    </a:lnTo>
                    <a:lnTo>
                      <a:pt x="6" y="36"/>
                    </a:lnTo>
                    <a:lnTo>
                      <a:pt x="6" y="36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</p:grpSp>
        <p:sp>
          <p:nvSpPr>
            <p:cNvPr id="132110" name="Freeform 14"/>
            <p:cNvSpPr>
              <a:spLocks/>
            </p:cNvSpPr>
            <p:nvPr userDrawn="1"/>
          </p:nvSpPr>
          <p:spPr bwMode="ltGray">
            <a:xfrm>
              <a:off x="0" y="3792"/>
              <a:ext cx="3976" cy="535"/>
            </a:xfrm>
            <a:custGeom>
              <a:avLst/>
              <a:gdLst/>
              <a:ahLst/>
              <a:cxnLst>
                <a:cxn ang="0">
                  <a:pos x="3976" y="527"/>
                </a:cxn>
                <a:cxn ang="0">
                  <a:pos x="3970" y="527"/>
                </a:cxn>
                <a:cxn ang="0">
                  <a:pos x="3844" y="509"/>
                </a:cxn>
                <a:cxn ang="0">
                  <a:pos x="2487" y="305"/>
                </a:cxn>
                <a:cxn ang="0">
                  <a:pos x="2039" y="36"/>
                </a:cxn>
                <a:cxn ang="0">
                  <a:pos x="1907" y="24"/>
                </a:cxn>
                <a:cxn ang="0">
                  <a:pos x="1883" y="54"/>
                </a:cxn>
                <a:cxn ang="0">
                  <a:pos x="1859" y="54"/>
                </a:cxn>
                <a:cxn ang="0">
                  <a:pos x="1830" y="30"/>
                </a:cxn>
                <a:cxn ang="0">
                  <a:pos x="1704" y="102"/>
                </a:cxn>
                <a:cxn ang="0">
                  <a:pos x="1608" y="126"/>
                </a:cxn>
                <a:cxn ang="0">
                  <a:pos x="1561" y="132"/>
                </a:cxn>
                <a:cxn ang="0">
                  <a:pos x="1495" y="102"/>
                </a:cxn>
                <a:cxn ang="0">
                  <a:pos x="1357" y="126"/>
                </a:cxn>
                <a:cxn ang="0">
                  <a:pos x="1285" y="24"/>
                </a:cxn>
                <a:cxn ang="0">
                  <a:pos x="1280" y="18"/>
                </a:cxn>
                <a:cxn ang="0">
                  <a:pos x="1262" y="12"/>
                </a:cxn>
                <a:cxn ang="0">
                  <a:pos x="1238" y="6"/>
                </a:cxn>
                <a:cxn ang="0">
                  <a:pos x="1220" y="0"/>
                </a:cxn>
                <a:cxn ang="0">
                  <a:pos x="1196" y="0"/>
                </a:cxn>
                <a:cxn ang="0">
                  <a:pos x="1166" y="0"/>
                </a:cxn>
                <a:cxn ang="0">
                  <a:pos x="1142" y="0"/>
                </a:cxn>
                <a:cxn ang="0">
                  <a:pos x="1136" y="0"/>
                </a:cxn>
                <a:cxn ang="0">
                  <a:pos x="1130" y="0"/>
                </a:cxn>
                <a:cxn ang="0">
                  <a:pos x="1124" y="6"/>
                </a:cxn>
                <a:cxn ang="0">
                  <a:pos x="1118" y="12"/>
                </a:cxn>
                <a:cxn ang="0">
                  <a:pos x="1100" y="18"/>
                </a:cxn>
                <a:cxn ang="0">
                  <a:pos x="1088" y="18"/>
                </a:cxn>
                <a:cxn ang="0">
                  <a:pos x="1070" y="24"/>
                </a:cxn>
                <a:cxn ang="0">
                  <a:pos x="1052" y="30"/>
                </a:cxn>
                <a:cxn ang="0">
                  <a:pos x="1034" y="36"/>
                </a:cxn>
                <a:cxn ang="0">
                  <a:pos x="1028" y="42"/>
                </a:cxn>
                <a:cxn ang="0">
                  <a:pos x="969" y="60"/>
                </a:cxn>
                <a:cxn ang="0">
                  <a:pos x="921" y="72"/>
                </a:cxn>
                <a:cxn ang="0">
                  <a:pos x="855" y="48"/>
                </a:cxn>
                <a:cxn ang="0">
                  <a:pos x="825" y="48"/>
                </a:cxn>
                <a:cxn ang="0">
                  <a:pos x="759" y="72"/>
                </a:cxn>
                <a:cxn ang="0">
                  <a:pos x="735" y="72"/>
                </a:cxn>
                <a:cxn ang="0">
                  <a:pos x="706" y="60"/>
                </a:cxn>
                <a:cxn ang="0">
                  <a:pos x="640" y="60"/>
                </a:cxn>
                <a:cxn ang="0">
                  <a:pos x="544" y="72"/>
                </a:cxn>
                <a:cxn ang="0">
                  <a:pos x="389" y="18"/>
                </a:cxn>
                <a:cxn ang="0">
                  <a:pos x="323" y="60"/>
                </a:cxn>
                <a:cxn ang="0">
                  <a:pos x="317" y="60"/>
                </a:cxn>
                <a:cxn ang="0">
                  <a:pos x="305" y="72"/>
                </a:cxn>
                <a:cxn ang="0">
                  <a:pos x="287" y="78"/>
                </a:cxn>
                <a:cxn ang="0">
                  <a:pos x="263" y="90"/>
                </a:cxn>
                <a:cxn ang="0">
                  <a:pos x="203" y="120"/>
                </a:cxn>
                <a:cxn ang="0">
                  <a:pos x="149" y="150"/>
                </a:cxn>
                <a:cxn ang="0">
                  <a:pos x="78" y="168"/>
                </a:cxn>
                <a:cxn ang="0">
                  <a:pos x="0" y="180"/>
                </a:cxn>
                <a:cxn ang="0">
                  <a:pos x="0" y="527"/>
                </a:cxn>
                <a:cxn ang="0">
                  <a:pos x="1010" y="527"/>
                </a:cxn>
                <a:cxn ang="0">
                  <a:pos x="3725" y="527"/>
                </a:cxn>
                <a:cxn ang="0">
                  <a:pos x="3976" y="527"/>
                </a:cxn>
                <a:cxn ang="0">
                  <a:pos x="3976" y="527"/>
                </a:cxn>
              </a:cxnLst>
              <a:rect l="0" t="0" r="r" b="b"/>
              <a:pathLst>
                <a:path w="3976" h="527">
                  <a:moveTo>
                    <a:pt x="3976" y="527"/>
                  </a:moveTo>
                  <a:lnTo>
                    <a:pt x="3970" y="527"/>
                  </a:lnTo>
                  <a:lnTo>
                    <a:pt x="3844" y="509"/>
                  </a:lnTo>
                  <a:lnTo>
                    <a:pt x="2487" y="305"/>
                  </a:lnTo>
                  <a:lnTo>
                    <a:pt x="2039" y="36"/>
                  </a:lnTo>
                  <a:lnTo>
                    <a:pt x="1907" y="24"/>
                  </a:lnTo>
                  <a:lnTo>
                    <a:pt x="1883" y="54"/>
                  </a:lnTo>
                  <a:lnTo>
                    <a:pt x="1859" y="54"/>
                  </a:lnTo>
                  <a:lnTo>
                    <a:pt x="1830" y="30"/>
                  </a:lnTo>
                  <a:lnTo>
                    <a:pt x="1704" y="102"/>
                  </a:lnTo>
                  <a:lnTo>
                    <a:pt x="1608" y="126"/>
                  </a:lnTo>
                  <a:lnTo>
                    <a:pt x="1561" y="132"/>
                  </a:lnTo>
                  <a:lnTo>
                    <a:pt x="1495" y="102"/>
                  </a:lnTo>
                  <a:lnTo>
                    <a:pt x="1357" y="126"/>
                  </a:lnTo>
                  <a:lnTo>
                    <a:pt x="1285" y="24"/>
                  </a:lnTo>
                  <a:lnTo>
                    <a:pt x="1280" y="18"/>
                  </a:lnTo>
                  <a:lnTo>
                    <a:pt x="1262" y="12"/>
                  </a:lnTo>
                  <a:lnTo>
                    <a:pt x="1238" y="6"/>
                  </a:lnTo>
                  <a:lnTo>
                    <a:pt x="1220" y="0"/>
                  </a:lnTo>
                  <a:lnTo>
                    <a:pt x="1196" y="0"/>
                  </a:lnTo>
                  <a:lnTo>
                    <a:pt x="1166" y="0"/>
                  </a:lnTo>
                  <a:lnTo>
                    <a:pt x="1142" y="0"/>
                  </a:lnTo>
                  <a:lnTo>
                    <a:pt x="1136" y="0"/>
                  </a:lnTo>
                  <a:lnTo>
                    <a:pt x="1130" y="0"/>
                  </a:lnTo>
                  <a:lnTo>
                    <a:pt x="1124" y="6"/>
                  </a:lnTo>
                  <a:lnTo>
                    <a:pt x="1118" y="12"/>
                  </a:lnTo>
                  <a:lnTo>
                    <a:pt x="1100" y="18"/>
                  </a:lnTo>
                  <a:lnTo>
                    <a:pt x="1088" y="18"/>
                  </a:lnTo>
                  <a:lnTo>
                    <a:pt x="1070" y="24"/>
                  </a:lnTo>
                  <a:lnTo>
                    <a:pt x="1052" y="30"/>
                  </a:lnTo>
                  <a:lnTo>
                    <a:pt x="1034" y="36"/>
                  </a:lnTo>
                  <a:lnTo>
                    <a:pt x="1028" y="42"/>
                  </a:lnTo>
                  <a:lnTo>
                    <a:pt x="969" y="60"/>
                  </a:lnTo>
                  <a:lnTo>
                    <a:pt x="921" y="72"/>
                  </a:lnTo>
                  <a:lnTo>
                    <a:pt x="855" y="48"/>
                  </a:lnTo>
                  <a:lnTo>
                    <a:pt x="825" y="48"/>
                  </a:lnTo>
                  <a:lnTo>
                    <a:pt x="759" y="72"/>
                  </a:lnTo>
                  <a:lnTo>
                    <a:pt x="735" y="72"/>
                  </a:lnTo>
                  <a:lnTo>
                    <a:pt x="706" y="60"/>
                  </a:lnTo>
                  <a:lnTo>
                    <a:pt x="640" y="60"/>
                  </a:lnTo>
                  <a:lnTo>
                    <a:pt x="544" y="72"/>
                  </a:lnTo>
                  <a:lnTo>
                    <a:pt x="389" y="18"/>
                  </a:lnTo>
                  <a:lnTo>
                    <a:pt x="323" y="60"/>
                  </a:lnTo>
                  <a:lnTo>
                    <a:pt x="317" y="60"/>
                  </a:lnTo>
                  <a:lnTo>
                    <a:pt x="305" y="72"/>
                  </a:lnTo>
                  <a:lnTo>
                    <a:pt x="287" y="78"/>
                  </a:lnTo>
                  <a:lnTo>
                    <a:pt x="263" y="90"/>
                  </a:lnTo>
                  <a:lnTo>
                    <a:pt x="203" y="120"/>
                  </a:lnTo>
                  <a:lnTo>
                    <a:pt x="149" y="150"/>
                  </a:lnTo>
                  <a:lnTo>
                    <a:pt x="78" y="168"/>
                  </a:lnTo>
                  <a:lnTo>
                    <a:pt x="0" y="180"/>
                  </a:lnTo>
                  <a:lnTo>
                    <a:pt x="0" y="527"/>
                  </a:lnTo>
                  <a:lnTo>
                    <a:pt x="1010" y="527"/>
                  </a:lnTo>
                  <a:lnTo>
                    <a:pt x="3725" y="527"/>
                  </a:lnTo>
                  <a:lnTo>
                    <a:pt x="3976" y="527"/>
                  </a:lnTo>
                  <a:lnTo>
                    <a:pt x="3976" y="527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75686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</p:grpSp>
      <p:grpSp>
        <p:nvGrpSpPr>
          <p:cNvPr id="1029" name="Group 15"/>
          <p:cNvGrpSpPr>
            <a:grpSpLocks/>
          </p:cNvGrpSpPr>
          <p:nvPr/>
        </p:nvGrpSpPr>
        <p:grpSpPr bwMode="auto">
          <a:xfrm>
            <a:off x="627063" y="6021388"/>
            <a:ext cx="5684837" cy="849312"/>
            <a:chOff x="395" y="3793"/>
            <a:chExt cx="3581" cy="535"/>
          </a:xfrm>
        </p:grpSpPr>
        <p:sp>
          <p:nvSpPr>
            <p:cNvPr id="132112" name="Freeform 16"/>
            <p:cNvSpPr>
              <a:spLocks/>
            </p:cNvSpPr>
            <p:nvPr/>
          </p:nvSpPr>
          <p:spPr bwMode="auto">
            <a:xfrm>
              <a:off x="1196" y="3793"/>
              <a:ext cx="365" cy="291"/>
            </a:xfrm>
            <a:custGeom>
              <a:avLst/>
              <a:gdLst/>
              <a:ahLst/>
              <a:cxnLst>
                <a:cxn ang="0">
                  <a:pos x="24" y="24"/>
                </a:cxn>
                <a:cxn ang="0">
                  <a:pos x="0" y="60"/>
                </a:cxn>
                <a:cxn ang="0">
                  <a:pos x="66" y="108"/>
                </a:cxn>
                <a:cxn ang="0">
                  <a:pos x="143" y="180"/>
                </a:cxn>
                <a:cxn ang="0">
                  <a:pos x="191" y="168"/>
                </a:cxn>
                <a:cxn ang="0">
                  <a:pos x="341" y="287"/>
                </a:cxn>
                <a:cxn ang="0">
                  <a:pos x="305" y="174"/>
                </a:cxn>
                <a:cxn ang="0">
                  <a:pos x="365" y="132"/>
                </a:cxn>
                <a:cxn ang="0">
                  <a:pos x="359" y="126"/>
                </a:cxn>
                <a:cxn ang="0">
                  <a:pos x="335" y="114"/>
                </a:cxn>
                <a:cxn ang="0">
                  <a:pos x="299" y="90"/>
                </a:cxn>
                <a:cxn ang="0">
                  <a:pos x="257" y="72"/>
                </a:cxn>
                <a:cxn ang="0">
                  <a:pos x="215" y="54"/>
                </a:cxn>
                <a:cxn ang="0">
                  <a:pos x="173" y="36"/>
                </a:cxn>
                <a:cxn ang="0">
                  <a:pos x="143" y="24"/>
                </a:cxn>
                <a:cxn ang="0">
                  <a:pos x="131" y="18"/>
                </a:cxn>
                <a:cxn ang="0">
                  <a:pos x="107" y="18"/>
                </a:cxn>
                <a:cxn ang="0">
                  <a:pos x="95" y="18"/>
                </a:cxn>
                <a:cxn ang="0">
                  <a:pos x="72" y="12"/>
                </a:cxn>
                <a:cxn ang="0">
                  <a:pos x="66" y="12"/>
                </a:cxn>
                <a:cxn ang="0">
                  <a:pos x="54" y="6"/>
                </a:cxn>
                <a:cxn ang="0">
                  <a:pos x="42" y="0"/>
                </a:cxn>
                <a:cxn ang="0">
                  <a:pos x="30" y="0"/>
                </a:cxn>
                <a:cxn ang="0">
                  <a:pos x="24" y="24"/>
                </a:cxn>
                <a:cxn ang="0">
                  <a:pos x="24" y="24"/>
                </a:cxn>
              </a:cxnLst>
              <a:rect l="0" t="0" r="r" b="b"/>
              <a:pathLst>
                <a:path w="365" h="287">
                  <a:moveTo>
                    <a:pt x="24" y="24"/>
                  </a:moveTo>
                  <a:lnTo>
                    <a:pt x="0" y="60"/>
                  </a:lnTo>
                  <a:lnTo>
                    <a:pt x="66" y="108"/>
                  </a:lnTo>
                  <a:lnTo>
                    <a:pt x="143" y="180"/>
                  </a:lnTo>
                  <a:lnTo>
                    <a:pt x="191" y="168"/>
                  </a:lnTo>
                  <a:lnTo>
                    <a:pt x="341" y="287"/>
                  </a:lnTo>
                  <a:lnTo>
                    <a:pt x="305" y="174"/>
                  </a:lnTo>
                  <a:lnTo>
                    <a:pt x="365" y="132"/>
                  </a:lnTo>
                  <a:lnTo>
                    <a:pt x="359" y="126"/>
                  </a:lnTo>
                  <a:lnTo>
                    <a:pt x="335" y="114"/>
                  </a:lnTo>
                  <a:lnTo>
                    <a:pt x="299" y="90"/>
                  </a:lnTo>
                  <a:lnTo>
                    <a:pt x="257" y="72"/>
                  </a:lnTo>
                  <a:lnTo>
                    <a:pt x="215" y="54"/>
                  </a:lnTo>
                  <a:lnTo>
                    <a:pt x="173" y="36"/>
                  </a:lnTo>
                  <a:lnTo>
                    <a:pt x="143" y="24"/>
                  </a:lnTo>
                  <a:lnTo>
                    <a:pt x="131" y="18"/>
                  </a:lnTo>
                  <a:lnTo>
                    <a:pt x="107" y="18"/>
                  </a:lnTo>
                  <a:lnTo>
                    <a:pt x="95" y="18"/>
                  </a:lnTo>
                  <a:lnTo>
                    <a:pt x="72" y="12"/>
                  </a:lnTo>
                  <a:lnTo>
                    <a:pt x="66" y="12"/>
                  </a:lnTo>
                  <a:lnTo>
                    <a:pt x="54" y="6"/>
                  </a:lnTo>
                  <a:lnTo>
                    <a:pt x="42" y="0"/>
                  </a:lnTo>
                  <a:lnTo>
                    <a:pt x="30" y="0"/>
                  </a:lnTo>
                  <a:lnTo>
                    <a:pt x="24" y="24"/>
                  </a:lnTo>
                  <a:lnTo>
                    <a:pt x="24" y="24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32113" name="Freeform 17"/>
            <p:cNvSpPr>
              <a:spLocks/>
            </p:cNvSpPr>
            <p:nvPr/>
          </p:nvSpPr>
          <p:spPr bwMode="auto">
            <a:xfrm>
              <a:off x="1943" y="3829"/>
              <a:ext cx="2033" cy="499"/>
            </a:xfrm>
            <a:custGeom>
              <a:avLst/>
              <a:gdLst/>
              <a:ahLst/>
              <a:cxnLst>
                <a:cxn ang="0">
                  <a:pos x="186" y="18"/>
                </a:cxn>
                <a:cxn ang="0">
                  <a:pos x="138" y="6"/>
                </a:cxn>
                <a:cxn ang="0">
                  <a:pos x="96" y="0"/>
                </a:cxn>
                <a:cxn ang="0">
                  <a:pos x="36" y="0"/>
                </a:cxn>
                <a:cxn ang="0">
                  <a:pos x="12" y="25"/>
                </a:cxn>
                <a:cxn ang="0">
                  <a:pos x="0" y="128"/>
                </a:cxn>
                <a:cxn ang="0">
                  <a:pos x="60" y="104"/>
                </a:cxn>
                <a:cxn ang="0">
                  <a:pos x="90" y="134"/>
                </a:cxn>
                <a:cxn ang="0">
                  <a:pos x="150" y="153"/>
                </a:cxn>
                <a:cxn ang="0">
                  <a:pos x="209" y="273"/>
                </a:cxn>
                <a:cxn ang="0">
                  <a:pos x="401" y="359"/>
                </a:cxn>
                <a:cxn ang="0">
                  <a:pos x="777" y="359"/>
                </a:cxn>
                <a:cxn ang="0">
                  <a:pos x="2033" y="499"/>
                </a:cxn>
                <a:cxn ang="0">
                  <a:pos x="2033" y="499"/>
                </a:cxn>
                <a:cxn ang="0">
                  <a:pos x="1991" y="493"/>
                </a:cxn>
                <a:cxn ang="0">
                  <a:pos x="676" y="243"/>
                </a:cxn>
                <a:cxn ang="0">
                  <a:pos x="514" y="159"/>
                </a:cxn>
                <a:cxn ang="0">
                  <a:pos x="425" y="110"/>
                </a:cxn>
                <a:cxn ang="0">
                  <a:pos x="365" y="92"/>
                </a:cxn>
                <a:cxn ang="0">
                  <a:pos x="281" y="61"/>
                </a:cxn>
                <a:cxn ang="0">
                  <a:pos x="186" y="18"/>
                </a:cxn>
                <a:cxn ang="0">
                  <a:pos x="186" y="18"/>
                </a:cxn>
              </a:cxnLst>
              <a:rect l="0" t="0" r="r" b="b"/>
              <a:pathLst>
                <a:path w="2033" h="499">
                  <a:moveTo>
                    <a:pt x="186" y="18"/>
                  </a:moveTo>
                  <a:lnTo>
                    <a:pt x="138" y="6"/>
                  </a:lnTo>
                  <a:lnTo>
                    <a:pt x="96" y="0"/>
                  </a:lnTo>
                  <a:lnTo>
                    <a:pt x="36" y="0"/>
                  </a:lnTo>
                  <a:lnTo>
                    <a:pt x="12" y="25"/>
                  </a:lnTo>
                  <a:lnTo>
                    <a:pt x="0" y="128"/>
                  </a:lnTo>
                  <a:lnTo>
                    <a:pt x="60" y="104"/>
                  </a:lnTo>
                  <a:lnTo>
                    <a:pt x="90" y="134"/>
                  </a:lnTo>
                  <a:lnTo>
                    <a:pt x="150" y="153"/>
                  </a:lnTo>
                  <a:lnTo>
                    <a:pt x="209" y="273"/>
                  </a:lnTo>
                  <a:lnTo>
                    <a:pt x="401" y="359"/>
                  </a:lnTo>
                  <a:lnTo>
                    <a:pt x="777" y="359"/>
                  </a:lnTo>
                  <a:lnTo>
                    <a:pt x="2033" y="499"/>
                  </a:lnTo>
                  <a:lnTo>
                    <a:pt x="2033" y="499"/>
                  </a:lnTo>
                  <a:lnTo>
                    <a:pt x="1991" y="493"/>
                  </a:lnTo>
                  <a:lnTo>
                    <a:pt x="676" y="243"/>
                  </a:lnTo>
                  <a:lnTo>
                    <a:pt x="514" y="159"/>
                  </a:lnTo>
                  <a:lnTo>
                    <a:pt x="425" y="110"/>
                  </a:lnTo>
                  <a:lnTo>
                    <a:pt x="365" y="92"/>
                  </a:lnTo>
                  <a:lnTo>
                    <a:pt x="281" y="61"/>
                  </a:lnTo>
                  <a:lnTo>
                    <a:pt x="186" y="18"/>
                  </a:lnTo>
                  <a:lnTo>
                    <a:pt x="186" y="18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32114" name="Freeform 18"/>
            <p:cNvSpPr>
              <a:spLocks/>
            </p:cNvSpPr>
            <p:nvPr/>
          </p:nvSpPr>
          <p:spPr bwMode="auto">
            <a:xfrm>
              <a:off x="1830" y="3823"/>
              <a:ext cx="71" cy="61"/>
            </a:xfrm>
            <a:custGeom>
              <a:avLst/>
              <a:gdLst/>
              <a:ahLst/>
              <a:cxnLst>
                <a:cxn ang="0">
                  <a:pos x="0" y="18"/>
                </a:cxn>
                <a:cxn ang="0">
                  <a:pos x="6" y="18"/>
                </a:cxn>
                <a:cxn ang="0">
                  <a:pos x="12" y="12"/>
                </a:cxn>
                <a:cxn ang="0">
                  <a:pos x="6" y="6"/>
                </a:cxn>
                <a:cxn ang="0">
                  <a:pos x="0" y="0"/>
                </a:cxn>
                <a:cxn ang="0">
                  <a:pos x="29" y="18"/>
                </a:cxn>
                <a:cxn ang="0">
                  <a:pos x="53" y="18"/>
                </a:cxn>
                <a:cxn ang="0">
                  <a:pos x="59" y="30"/>
                </a:cxn>
                <a:cxn ang="0">
                  <a:pos x="65" y="42"/>
                </a:cxn>
                <a:cxn ang="0">
                  <a:pos x="71" y="54"/>
                </a:cxn>
                <a:cxn ang="0">
                  <a:pos x="71" y="60"/>
                </a:cxn>
                <a:cxn ang="0">
                  <a:pos x="59" y="54"/>
                </a:cxn>
                <a:cxn ang="0">
                  <a:pos x="47" y="42"/>
                </a:cxn>
                <a:cxn ang="0">
                  <a:pos x="23" y="30"/>
                </a:cxn>
                <a:cxn ang="0">
                  <a:pos x="23" y="36"/>
                </a:cxn>
                <a:cxn ang="0">
                  <a:pos x="18" y="42"/>
                </a:cxn>
                <a:cxn ang="0">
                  <a:pos x="12" y="48"/>
                </a:cxn>
                <a:cxn ang="0">
                  <a:pos x="6" y="48"/>
                </a:cxn>
                <a:cxn ang="0">
                  <a:pos x="6" y="48"/>
                </a:cxn>
                <a:cxn ang="0">
                  <a:pos x="6" y="36"/>
                </a:cxn>
                <a:cxn ang="0">
                  <a:pos x="0" y="18"/>
                </a:cxn>
                <a:cxn ang="0">
                  <a:pos x="0" y="18"/>
                </a:cxn>
              </a:cxnLst>
              <a:rect l="0" t="0" r="r" b="b"/>
              <a:pathLst>
                <a:path w="71" h="60">
                  <a:moveTo>
                    <a:pt x="0" y="18"/>
                  </a:moveTo>
                  <a:lnTo>
                    <a:pt x="6" y="18"/>
                  </a:lnTo>
                  <a:lnTo>
                    <a:pt x="12" y="12"/>
                  </a:lnTo>
                  <a:lnTo>
                    <a:pt x="6" y="6"/>
                  </a:lnTo>
                  <a:lnTo>
                    <a:pt x="0" y="0"/>
                  </a:lnTo>
                  <a:lnTo>
                    <a:pt x="29" y="18"/>
                  </a:lnTo>
                  <a:lnTo>
                    <a:pt x="53" y="18"/>
                  </a:lnTo>
                  <a:lnTo>
                    <a:pt x="59" y="30"/>
                  </a:lnTo>
                  <a:lnTo>
                    <a:pt x="65" y="42"/>
                  </a:lnTo>
                  <a:lnTo>
                    <a:pt x="71" y="54"/>
                  </a:lnTo>
                  <a:lnTo>
                    <a:pt x="71" y="60"/>
                  </a:lnTo>
                  <a:lnTo>
                    <a:pt x="59" y="54"/>
                  </a:lnTo>
                  <a:lnTo>
                    <a:pt x="47" y="42"/>
                  </a:lnTo>
                  <a:lnTo>
                    <a:pt x="23" y="30"/>
                  </a:lnTo>
                  <a:lnTo>
                    <a:pt x="23" y="36"/>
                  </a:lnTo>
                  <a:lnTo>
                    <a:pt x="18" y="42"/>
                  </a:lnTo>
                  <a:lnTo>
                    <a:pt x="12" y="48"/>
                  </a:lnTo>
                  <a:lnTo>
                    <a:pt x="6" y="48"/>
                  </a:lnTo>
                  <a:lnTo>
                    <a:pt x="6" y="48"/>
                  </a:lnTo>
                  <a:lnTo>
                    <a:pt x="6" y="36"/>
                  </a:lnTo>
                  <a:lnTo>
                    <a:pt x="0" y="18"/>
                  </a:lnTo>
                  <a:lnTo>
                    <a:pt x="0" y="18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32115" name="Freeform 19"/>
            <p:cNvSpPr>
              <a:spLocks/>
            </p:cNvSpPr>
            <p:nvPr/>
          </p:nvSpPr>
          <p:spPr bwMode="auto">
            <a:xfrm>
              <a:off x="855" y="3842"/>
              <a:ext cx="161" cy="164"/>
            </a:xfrm>
            <a:custGeom>
              <a:avLst/>
              <a:gdLst/>
              <a:ahLst/>
              <a:cxnLst>
                <a:cxn ang="0">
                  <a:pos x="30" y="0"/>
                </a:cxn>
                <a:cxn ang="0">
                  <a:pos x="48" y="6"/>
                </a:cxn>
                <a:cxn ang="0">
                  <a:pos x="72" y="6"/>
                </a:cxn>
                <a:cxn ang="0">
                  <a:pos x="114" y="12"/>
                </a:cxn>
                <a:cxn ang="0">
                  <a:pos x="96" y="54"/>
                </a:cxn>
                <a:cxn ang="0">
                  <a:pos x="96" y="60"/>
                </a:cxn>
                <a:cxn ang="0">
                  <a:pos x="102" y="72"/>
                </a:cxn>
                <a:cxn ang="0">
                  <a:pos x="108" y="84"/>
                </a:cxn>
                <a:cxn ang="0">
                  <a:pos x="120" y="96"/>
                </a:cxn>
                <a:cxn ang="0">
                  <a:pos x="143" y="114"/>
                </a:cxn>
                <a:cxn ang="0">
                  <a:pos x="155" y="138"/>
                </a:cxn>
                <a:cxn ang="0">
                  <a:pos x="161" y="156"/>
                </a:cxn>
                <a:cxn ang="0">
                  <a:pos x="161" y="162"/>
                </a:cxn>
                <a:cxn ang="0">
                  <a:pos x="96" y="102"/>
                </a:cxn>
                <a:cxn ang="0">
                  <a:pos x="30" y="54"/>
                </a:cxn>
                <a:cxn ang="0">
                  <a:pos x="0" y="0"/>
                </a:cxn>
                <a:cxn ang="0">
                  <a:pos x="30" y="0"/>
                </a:cxn>
                <a:cxn ang="0">
                  <a:pos x="30" y="0"/>
                </a:cxn>
              </a:cxnLst>
              <a:rect l="0" t="0" r="r" b="b"/>
              <a:pathLst>
                <a:path w="161" h="162">
                  <a:moveTo>
                    <a:pt x="30" y="0"/>
                  </a:moveTo>
                  <a:lnTo>
                    <a:pt x="48" y="6"/>
                  </a:lnTo>
                  <a:lnTo>
                    <a:pt x="72" y="6"/>
                  </a:lnTo>
                  <a:lnTo>
                    <a:pt x="114" y="12"/>
                  </a:lnTo>
                  <a:lnTo>
                    <a:pt x="96" y="54"/>
                  </a:lnTo>
                  <a:lnTo>
                    <a:pt x="96" y="60"/>
                  </a:lnTo>
                  <a:lnTo>
                    <a:pt x="102" y="72"/>
                  </a:lnTo>
                  <a:lnTo>
                    <a:pt x="108" y="84"/>
                  </a:lnTo>
                  <a:lnTo>
                    <a:pt x="120" y="96"/>
                  </a:lnTo>
                  <a:lnTo>
                    <a:pt x="143" y="114"/>
                  </a:lnTo>
                  <a:lnTo>
                    <a:pt x="155" y="138"/>
                  </a:lnTo>
                  <a:lnTo>
                    <a:pt x="161" y="156"/>
                  </a:lnTo>
                  <a:lnTo>
                    <a:pt x="161" y="162"/>
                  </a:lnTo>
                  <a:lnTo>
                    <a:pt x="96" y="102"/>
                  </a:lnTo>
                  <a:lnTo>
                    <a:pt x="30" y="54"/>
                  </a:lnTo>
                  <a:lnTo>
                    <a:pt x="0" y="0"/>
                  </a:lnTo>
                  <a:lnTo>
                    <a:pt x="30" y="0"/>
                  </a:lnTo>
                  <a:lnTo>
                    <a:pt x="30" y="0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32116" name="Freeform 20"/>
            <p:cNvSpPr>
              <a:spLocks/>
            </p:cNvSpPr>
            <p:nvPr/>
          </p:nvSpPr>
          <p:spPr bwMode="auto">
            <a:xfrm>
              <a:off x="706" y="3854"/>
              <a:ext cx="59" cy="61"/>
            </a:xfrm>
            <a:custGeom>
              <a:avLst/>
              <a:gdLst/>
              <a:ahLst/>
              <a:cxnLst>
                <a:cxn ang="0">
                  <a:pos x="59" y="6"/>
                </a:cxn>
                <a:cxn ang="0">
                  <a:pos x="41" y="30"/>
                </a:cxn>
                <a:cxn ang="0">
                  <a:pos x="41" y="36"/>
                </a:cxn>
                <a:cxn ang="0">
                  <a:pos x="47" y="42"/>
                </a:cxn>
                <a:cxn ang="0">
                  <a:pos x="53" y="54"/>
                </a:cxn>
                <a:cxn ang="0">
                  <a:pos x="53" y="60"/>
                </a:cxn>
                <a:cxn ang="0">
                  <a:pos x="47" y="54"/>
                </a:cxn>
                <a:cxn ang="0">
                  <a:pos x="35" y="48"/>
                </a:cxn>
                <a:cxn ang="0">
                  <a:pos x="23" y="36"/>
                </a:cxn>
                <a:cxn ang="0">
                  <a:pos x="17" y="30"/>
                </a:cxn>
                <a:cxn ang="0">
                  <a:pos x="0" y="0"/>
                </a:cxn>
                <a:cxn ang="0">
                  <a:pos x="59" y="6"/>
                </a:cxn>
                <a:cxn ang="0">
                  <a:pos x="59" y="6"/>
                </a:cxn>
              </a:cxnLst>
              <a:rect l="0" t="0" r="r" b="b"/>
              <a:pathLst>
                <a:path w="59" h="60">
                  <a:moveTo>
                    <a:pt x="59" y="6"/>
                  </a:moveTo>
                  <a:lnTo>
                    <a:pt x="41" y="30"/>
                  </a:lnTo>
                  <a:lnTo>
                    <a:pt x="41" y="36"/>
                  </a:lnTo>
                  <a:lnTo>
                    <a:pt x="47" y="42"/>
                  </a:lnTo>
                  <a:lnTo>
                    <a:pt x="53" y="54"/>
                  </a:lnTo>
                  <a:lnTo>
                    <a:pt x="53" y="60"/>
                  </a:lnTo>
                  <a:lnTo>
                    <a:pt x="47" y="54"/>
                  </a:lnTo>
                  <a:lnTo>
                    <a:pt x="35" y="48"/>
                  </a:lnTo>
                  <a:lnTo>
                    <a:pt x="23" y="36"/>
                  </a:lnTo>
                  <a:lnTo>
                    <a:pt x="17" y="30"/>
                  </a:lnTo>
                  <a:lnTo>
                    <a:pt x="0" y="0"/>
                  </a:lnTo>
                  <a:lnTo>
                    <a:pt x="59" y="6"/>
                  </a:lnTo>
                  <a:lnTo>
                    <a:pt x="59" y="6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32117" name="Freeform 21"/>
            <p:cNvSpPr>
              <a:spLocks/>
            </p:cNvSpPr>
            <p:nvPr/>
          </p:nvSpPr>
          <p:spPr bwMode="auto">
            <a:xfrm>
              <a:off x="395" y="3811"/>
              <a:ext cx="245" cy="207"/>
            </a:xfrm>
            <a:custGeom>
              <a:avLst/>
              <a:gdLst/>
              <a:ahLst/>
              <a:cxnLst>
                <a:cxn ang="0">
                  <a:pos x="233" y="36"/>
                </a:cxn>
                <a:cxn ang="0">
                  <a:pos x="245" y="42"/>
                </a:cxn>
                <a:cxn ang="0">
                  <a:pos x="209" y="84"/>
                </a:cxn>
                <a:cxn ang="0">
                  <a:pos x="143" y="132"/>
                </a:cxn>
                <a:cxn ang="0">
                  <a:pos x="167" y="156"/>
                </a:cxn>
                <a:cxn ang="0">
                  <a:pos x="179" y="204"/>
                </a:cxn>
                <a:cxn ang="0">
                  <a:pos x="77" y="132"/>
                </a:cxn>
                <a:cxn ang="0">
                  <a:pos x="47" y="84"/>
                </a:cxn>
                <a:cxn ang="0">
                  <a:pos x="89" y="66"/>
                </a:cxn>
                <a:cxn ang="0">
                  <a:pos x="59" y="36"/>
                </a:cxn>
                <a:cxn ang="0">
                  <a:pos x="0" y="12"/>
                </a:cxn>
                <a:cxn ang="0">
                  <a:pos x="0" y="0"/>
                </a:cxn>
                <a:cxn ang="0">
                  <a:pos x="6" y="0"/>
                </a:cxn>
                <a:cxn ang="0">
                  <a:pos x="12" y="0"/>
                </a:cxn>
                <a:cxn ang="0">
                  <a:pos x="47" y="6"/>
                </a:cxn>
                <a:cxn ang="0">
                  <a:pos x="77" y="6"/>
                </a:cxn>
                <a:cxn ang="0">
                  <a:pos x="83" y="6"/>
                </a:cxn>
                <a:cxn ang="0">
                  <a:pos x="89" y="6"/>
                </a:cxn>
                <a:cxn ang="0">
                  <a:pos x="101" y="12"/>
                </a:cxn>
                <a:cxn ang="0">
                  <a:pos x="125" y="12"/>
                </a:cxn>
                <a:cxn ang="0">
                  <a:pos x="143" y="18"/>
                </a:cxn>
                <a:cxn ang="0">
                  <a:pos x="149" y="18"/>
                </a:cxn>
                <a:cxn ang="0">
                  <a:pos x="149" y="18"/>
                </a:cxn>
                <a:cxn ang="0">
                  <a:pos x="203" y="24"/>
                </a:cxn>
                <a:cxn ang="0">
                  <a:pos x="233" y="36"/>
                </a:cxn>
                <a:cxn ang="0">
                  <a:pos x="233" y="36"/>
                </a:cxn>
              </a:cxnLst>
              <a:rect l="0" t="0" r="r" b="b"/>
              <a:pathLst>
                <a:path w="245" h="204">
                  <a:moveTo>
                    <a:pt x="233" y="36"/>
                  </a:moveTo>
                  <a:lnTo>
                    <a:pt x="245" y="42"/>
                  </a:lnTo>
                  <a:lnTo>
                    <a:pt x="209" y="84"/>
                  </a:lnTo>
                  <a:lnTo>
                    <a:pt x="143" y="132"/>
                  </a:lnTo>
                  <a:lnTo>
                    <a:pt x="167" y="156"/>
                  </a:lnTo>
                  <a:lnTo>
                    <a:pt x="179" y="204"/>
                  </a:lnTo>
                  <a:lnTo>
                    <a:pt x="77" y="132"/>
                  </a:lnTo>
                  <a:lnTo>
                    <a:pt x="47" y="84"/>
                  </a:lnTo>
                  <a:lnTo>
                    <a:pt x="89" y="66"/>
                  </a:lnTo>
                  <a:lnTo>
                    <a:pt x="59" y="36"/>
                  </a:lnTo>
                  <a:lnTo>
                    <a:pt x="0" y="12"/>
                  </a:lnTo>
                  <a:lnTo>
                    <a:pt x="0" y="0"/>
                  </a:lnTo>
                  <a:lnTo>
                    <a:pt x="6" y="0"/>
                  </a:lnTo>
                  <a:lnTo>
                    <a:pt x="12" y="0"/>
                  </a:lnTo>
                  <a:lnTo>
                    <a:pt x="47" y="6"/>
                  </a:lnTo>
                  <a:lnTo>
                    <a:pt x="77" y="6"/>
                  </a:lnTo>
                  <a:lnTo>
                    <a:pt x="83" y="6"/>
                  </a:lnTo>
                  <a:lnTo>
                    <a:pt x="89" y="6"/>
                  </a:lnTo>
                  <a:lnTo>
                    <a:pt x="101" y="12"/>
                  </a:lnTo>
                  <a:lnTo>
                    <a:pt x="125" y="12"/>
                  </a:lnTo>
                  <a:lnTo>
                    <a:pt x="143" y="18"/>
                  </a:lnTo>
                  <a:lnTo>
                    <a:pt x="149" y="18"/>
                  </a:lnTo>
                  <a:lnTo>
                    <a:pt x="149" y="18"/>
                  </a:lnTo>
                  <a:lnTo>
                    <a:pt x="203" y="24"/>
                  </a:lnTo>
                  <a:lnTo>
                    <a:pt x="233" y="36"/>
                  </a:lnTo>
                  <a:lnTo>
                    <a:pt x="233" y="36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</p:grpSp>
      <p:sp>
        <p:nvSpPr>
          <p:cNvPr id="132118" name="Rectangle 2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2860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31" name="Rectangle 2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49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32120" name="Rectangle 2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baseline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pPr>
              <a:defRPr/>
            </a:pPr>
            <a:fld id="{A0647A16-5B59-4C3A-90F4-47B8E20FF63C}" type="datetime3">
              <a:rPr lang="en-US" smtClean="0"/>
              <a:t>21 May 2023</a:t>
            </a:fld>
            <a:endParaRPr lang="en-US"/>
          </a:p>
        </p:txBody>
      </p:sp>
      <p:sp>
        <p:nvSpPr>
          <p:cNvPr id="132121" name="Rectangle 2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 baseline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pPr>
              <a:defRPr/>
            </a:pPr>
            <a:r>
              <a:rPr lang="en-US" smtClean="0"/>
              <a:t>Yohannes Teknik Sipil Unila</a:t>
            </a:r>
            <a:endParaRPr lang="en-US"/>
          </a:p>
        </p:txBody>
      </p:sp>
      <p:sp>
        <p:nvSpPr>
          <p:cNvPr id="132122" name="Rectangle 2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aseline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pPr>
              <a:defRPr/>
            </a:pPr>
            <a:fld id="{BBA7DF41-B9B9-4753-8DAB-A2667844500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800" r:id="rId1"/>
    <p:sldLayoutId id="2147483780" r:id="rId2"/>
    <p:sldLayoutId id="2147483781" r:id="rId3"/>
    <p:sldLayoutId id="2147483782" r:id="rId4"/>
    <p:sldLayoutId id="2147483783" r:id="rId5"/>
    <p:sldLayoutId id="2147483784" r:id="rId6"/>
    <p:sldLayoutId id="2147483785" r:id="rId7"/>
    <p:sldLayoutId id="2147483786" r:id="rId8"/>
    <p:sldLayoutId id="2147483787" r:id="rId9"/>
    <p:sldLayoutId id="2147483788" r:id="rId10"/>
    <p:sldLayoutId id="2147483789" r:id="rId11"/>
  </p:sldLayoutIdLst>
  <p:transition spd="slow"/>
  <p:timing>
    <p:tnLst>
      <p:par>
        <p:cTn id="1" dur="indefinite" restart="never" nodeType="tmRoot"/>
      </p:par>
    </p:tnLst>
  </p:timing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331" name="Rectangle 3"/>
          <p:cNvSpPr>
            <a:spLocks noChangeArrowheads="1"/>
          </p:cNvSpPr>
          <p:nvPr/>
        </p:nvSpPr>
        <p:spPr bwMode="auto">
          <a:xfrm>
            <a:off x="1447800" y="211138"/>
            <a:ext cx="62484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en-US" sz="2400" b="1" baseline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Times New Roman" charset="0"/>
              </a:rPr>
              <a:t>LUAS PERMUKAAN BENDA PUTAR</a:t>
            </a:r>
            <a:r>
              <a:rPr lang="en-US" sz="2400" b="1" baseline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</a:t>
            </a:r>
          </a:p>
        </p:txBody>
      </p:sp>
      <p:grpSp>
        <p:nvGrpSpPr>
          <p:cNvPr id="2" name="Group 37"/>
          <p:cNvGrpSpPr>
            <a:grpSpLocks/>
          </p:cNvGrpSpPr>
          <p:nvPr/>
        </p:nvGrpSpPr>
        <p:grpSpPr bwMode="auto">
          <a:xfrm>
            <a:off x="1219200" y="1166813"/>
            <a:ext cx="3170238" cy="1905000"/>
            <a:chOff x="471" y="816"/>
            <a:chExt cx="1997" cy="1200"/>
          </a:xfrm>
        </p:grpSpPr>
        <p:sp>
          <p:nvSpPr>
            <p:cNvPr id="73780" name="Text Box 6"/>
            <p:cNvSpPr txBox="1">
              <a:spLocks noChangeAspect="1" noChangeArrowheads="1"/>
            </p:cNvSpPr>
            <p:nvPr/>
          </p:nvSpPr>
          <p:spPr bwMode="auto">
            <a:xfrm>
              <a:off x="1240" y="816"/>
              <a:ext cx="1228" cy="32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en-US" sz="2000" baseline="0">
                  <a:latin typeface="Arial" pitchFamily="34" charset="0"/>
                  <a:cs typeface="Arial" pitchFamily="34" charset="0"/>
                </a:rPr>
                <a:t>y = f(x)</a:t>
              </a:r>
            </a:p>
          </p:txBody>
        </p:sp>
        <p:sp>
          <p:nvSpPr>
            <p:cNvPr id="73781" name="Line 7"/>
            <p:cNvSpPr>
              <a:spLocks noChangeAspect="1" noChangeShapeType="1"/>
            </p:cNvSpPr>
            <p:nvPr/>
          </p:nvSpPr>
          <p:spPr bwMode="auto">
            <a:xfrm>
              <a:off x="739" y="899"/>
              <a:ext cx="0" cy="91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triangle" w="med" len="med"/>
              <a:tailEnd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3782" name="Line 8"/>
            <p:cNvSpPr>
              <a:spLocks noChangeAspect="1" noChangeShapeType="1"/>
            </p:cNvSpPr>
            <p:nvPr/>
          </p:nvSpPr>
          <p:spPr bwMode="auto">
            <a:xfrm>
              <a:off x="625" y="1705"/>
              <a:ext cx="1572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3783" name="Freeform 9"/>
            <p:cNvSpPr>
              <a:spLocks noChangeAspect="1"/>
            </p:cNvSpPr>
            <p:nvPr/>
          </p:nvSpPr>
          <p:spPr bwMode="auto">
            <a:xfrm>
              <a:off x="847" y="1030"/>
              <a:ext cx="982" cy="364"/>
            </a:xfrm>
            <a:custGeom>
              <a:avLst/>
              <a:gdLst>
                <a:gd name="T0" fmla="*/ 0 w 2640"/>
                <a:gd name="T1" fmla="*/ 92 h 1350"/>
                <a:gd name="T2" fmla="*/ 23 w 2640"/>
                <a:gd name="T3" fmla="*/ 92 h 1350"/>
                <a:gd name="T4" fmla="*/ 114 w 2640"/>
                <a:gd name="T5" fmla="*/ 52 h 1350"/>
                <a:gd name="T6" fmla="*/ 228 w 2640"/>
                <a:gd name="T7" fmla="*/ 78 h 1350"/>
                <a:gd name="T8" fmla="*/ 297 w 2640"/>
                <a:gd name="T9" fmla="*/ 26 h 1350"/>
                <a:gd name="T10" fmla="*/ 365 w 2640"/>
                <a:gd name="T11" fmla="*/ 0 h 135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640"/>
                <a:gd name="T19" fmla="*/ 0 h 1350"/>
                <a:gd name="T20" fmla="*/ 2640 w 2640"/>
                <a:gd name="T21" fmla="*/ 1350 h 135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640" h="1350">
                  <a:moveTo>
                    <a:pt x="0" y="1260"/>
                  </a:moveTo>
                  <a:cubicBezTo>
                    <a:pt x="13" y="1305"/>
                    <a:pt x="27" y="1350"/>
                    <a:pt x="165" y="1260"/>
                  </a:cubicBezTo>
                  <a:cubicBezTo>
                    <a:pt x="303" y="1170"/>
                    <a:pt x="578" y="750"/>
                    <a:pt x="825" y="720"/>
                  </a:cubicBezTo>
                  <a:cubicBezTo>
                    <a:pt x="1072" y="690"/>
                    <a:pt x="1430" y="1140"/>
                    <a:pt x="1650" y="1080"/>
                  </a:cubicBezTo>
                  <a:cubicBezTo>
                    <a:pt x="1870" y="1020"/>
                    <a:pt x="1980" y="540"/>
                    <a:pt x="2145" y="360"/>
                  </a:cubicBezTo>
                  <a:cubicBezTo>
                    <a:pt x="2310" y="180"/>
                    <a:pt x="2475" y="90"/>
                    <a:pt x="2640" y="0"/>
                  </a:cubicBezTo>
                </a:path>
              </a:pathLst>
            </a:cu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3784" name="Line 10"/>
            <p:cNvSpPr>
              <a:spLocks noChangeAspect="1" noChangeShapeType="1"/>
            </p:cNvSpPr>
            <p:nvPr/>
          </p:nvSpPr>
          <p:spPr bwMode="auto">
            <a:xfrm>
              <a:off x="976" y="1340"/>
              <a:ext cx="0" cy="371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3785" name="Line 11"/>
            <p:cNvSpPr>
              <a:spLocks noChangeAspect="1" noChangeShapeType="1"/>
            </p:cNvSpPr>
            <p:nvPr/>
          </p:nvSpPr>
          <p:spPr bwMode="auto">
            <a:xfrm>
              <a:off x="1646" y="1115"/>
              <a:ext cx="0" cy="606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3786" name="Text Box 12"/>
            <p:cNvSpPr txBox="1">
              <a:spLocks noChangeAspect="1" noChangeArrowheads="1"/>
            </p:cNvSpPr>
            <p:nvPr/>
          </p:nvSpPr>
          <p:spPr bwMode="auto">
            <a:xfrm>
              <a:off x="1989" y="1436"/>
              <a:ext cx="335" cy="32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en-US" sz="2000" baseline="0">
                  <a:latin typeface="Arial" pitchFamily="34" charset="0"/>
                  <a:cs typeface="Arial" pitchFamily="34" charset="0"/>
                </a:rPr>
                <a:t>X</a:t>
              </a:r>
            </a:p>
          </p:txBody>
        </p:sp>
        <p:sp>
          <p:nvSpPr>
            <p:cNvPr id="73787" name="Text Box 13"/>
            <p:cNvSpPr txBox="1">
              <a:spLocks noChangeAspect="1" noChangeArrowheads="1"/>
            </p:cNvSpPr>
            <p:nvPr/>
          </p:nvSpPr>
          <p:spPr bwMode="auto">
            <a:xfrm>
              <a:off x="672" y="818"/>
              <a:ext cx="334" cy="3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en-US" sz="2000" baseline="0">
                  <a:latin typeface="Arial" pitchFamily="34" charset="0"/>
                  <a:cs typeface="Arial" pitchFamily="34" charset="0"/>
                </a:rPr>
                <a:t>Y</a:t>
              </a:r>
            </a:p>
          </p:txBody>
        </p:sp>
        <p:sp>
          <p:nvSpPr>
            <p:cNvPr id="73788" name="Text Box 14"/>
            <p:cNvSpPr txBox="1">
              <a:spLocks noChangeAspect="1" noChangeArrowheads="1"/>
            </p:cNvSpPr>
            <p:nvPr/>
          </p:nvSpPr>
          <p:spPr bwMode="auto">
            <a:xfrm>
              <a:off x="807" y="1695"/>
              <a:ext cx="335" cy="32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en-US" sz="2000" baseline="0">
                  <a:latin typeface="Arial" pitchFamily="34" charset="0"/>
                  <a:cs typeface="Arial" pitchFamily="34" charset="0"/>
                </a:rPr>
                <a:t>a</a:t>
              </a:r>
            </a:p>
          </p:txBody>
        </p:sp>
        <p:sp>
          <p:nvSpPr>
            <p:cNvPr id="73789" name="Text Box 15"/>
            <p:cNvSpPr txBox="1">
              <a:spLocks noChangeAspect="1" noChangeArrowheads="1"/>
            </p:cNvSpPr>
            <p:nvPr/>
          </p:nvSpPr>
          <p:spPr bwMode="auto">
            <a:xfrm>
              <a:off x="1491" y="1695"/>
              <a:ext cx="334" cy="32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en-US" sz="2000" baseline="0">
                  <a:latin typeface="Arial" pitchFamily="34" charset="0"/>
                  <a:cs typeface="Arial" pitchFamily="34" charset="0"/>
                </a:rPr>
                <a:t>b</a:t>
              </a:r>
            </a:p>
          </p:txBody>
        </p:sp>
        <p:sp>
          <p:nvSpPr>
            <p:cNvPr id="73790" name="Oval 16"/>
            <p:cNvSpPr>
              <a:spLocks noChangeAspect="1" noChangeArrowheads="1"/>
            </p:cNvSpPr>
            <p:nvPr/>
          </p:nvSpPr>
          <p:spPr bwMode="auto">
            <a:xfrm>
              <a:off x="1258" y="1612"/>
              <a:ext cx="115" cy="214"/>
            </a:xfrm>
            <a:prstGeom prst="ellips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3791" name="Line 17"/>
            <p:cNvSpPr>
              <a:spLocks noChangeAspect="1" noChangeShapeType="1"/>
            </p:cNvSpPr>
            <p:nvPr/>
          </p:nvSpPr>
          <p:spPr bwMode="auto">
            <a:xfrm>
              <a:off x="734" y="1327"/>
              <a:ext cx="230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3792" name="Line 18"/>
            <p:cNvSpPr>
              <a:spLocks noChangeAspect="1" noChangeShapeType="1"/>
            </p:cNvSpPr>
            <p:nvPr/>
          </p:nvSpPr>
          <p:spPr bwMode="auto">
            <a:xfrm>
              <a:off x="734" y="1113"/>
              <a:ext cx="901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3793" name="Text Box 19"/>
            <p:cNvSpPr txBox="1">
              <a:spLocks noChangeAspect="1" noChangeArrowheads="1"/>
            </p:cNvSpPr>
            <p:nvPr/>
          </p:nvSpPr>
          <p:spPr bwMode="auto">
            <a:xfrm>
              <a:off x="471" y="1184"/>
              <a:ext cx="347" cy="32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en-US" sz="2000" baseline="0">
                  <a:latin typeface="Arial" pitchFamily="34" charset="0"/>
                  <a:cs typeface="Arial" pitchFamily="34" charset="0"/>
                </a:rPr>
                <a:t>c</a:t>
              </a:r>
            </a:p>
          </p:txBody>
        </p:sp>
        <p:sp>
          <p:nvSpPr>
            <p:cNvPr id="73794" name="Text Box 20"/>
            <p:cNvSpPr txBox="1">
              <a:spLocks noChangeAspect="1" noChangeArrowheads="1"/>
            </p:cNvSpPr>
            <p:nvPr/>
          </p:nvSpPr>
          <p:spPr bwMode="auto">
            <a:xfrm>
              <a:off x="476" y="970"/>
              <a:ext cx="347" cy="32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en-US" sz="2000" baseline="0">
                  <a:latin typeface="Arial" pitchFamily="34" charset="0"/>
                  <a:cs typeface="Arial" pitchFamily="34" charset="0"/>
                </a:rPr>
                <a:t>d</a:t>
              </a:r>
            </a:p>
          </p:txBody>
        </p:sp>
      </p:grpSp>
      <p:grpSp>
        <p:nvGrpSpPr>
          <p:cNvPr id="3" name="Group 38"/>
          <p:cNvGrpSpPr>
            <a:grpSpLocks/>
          </p:cNvGrpSpPr>
          <p:nvPr/>
        </p:nvGrpSpPr>
        <p:grpSpPr bwMode="auto">
          <a:xfrm>
            <a:off x="4949825" y="1131888"/>
            <a:ext cx="2576513" cy="1992312"/>
            <a:chOff x="2821" y="794"/>
            <a:chExt cx="1623" cy="1255"/>
          </a:xfrm>
        </p:grpSpPr>
        <p:sp>
          <p:nvSpPr>
            <p:cNvPr id="73765" name="Text Box 22"/>
            <p:cNvSpPr txBox="1">
              <a:spLocks noChangeArrowheads="1"/>
            </p:cNvSpPr>
            <p:nvPr/>
          </p:nvSpPr>
          <p:spPr bwMode="auto">
            <a:xfrm>
              <a:off x="3168" y="1248"/>
              <a:ext cx="1241" cy="3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en-US" sz="2000" baseline="0">
                  <a:latin typeface="Arial" pitchFamily="34" charset="0"/>
                  <a:cs typeface="Arial" pitchFamily="34" charset="0"/>
                </a:rPr>
                <a:t>x = g(y)</a:t>
              </a:r>
            </a:p>
          </p:txBody>
        </p:sp>
        <p:sp>
          <p:nvSpPr>
            <p:cNvPr id="73766" name="Line 23"/>
            <p:cNvSpPr>
              <a:spLocks noChangeShapeType="1"/>
            </p:cNvSpPr>
            <p:nvPr/>
          </p:nvSpPr>
          <p:spPr bwMode="auto">
            <a:xfrm>
              <a:off x="3077" y="878"/>
              <a:ext cx="0" cy="956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triangle" w="med" len="med"/>
              <a:tailEnd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3767" name="Line 24"/>
            <p:cNvSpPr>
              <a:spLocks noChangeShapeType="1"/>
            </p:cNvSpPr>
            <p:nvPr/>
          </p:nvSpPr>
          <p:spPr bwMode="auto">
            <a:xfrm>
              <a:off x="2961" y="1726"/>
              <a:ext cx="1360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3768" name="Text Box 25"/>
            <p:cNvSpPr txBox="1">
              <a:spLocks noChangeArrowheads="1"/>
            </p:cNvSpPr>
            <p:nvPr/>
          </p:nvSpPr>
          <p:spPr bwMode="auto">
            <a:xfrm>
              <a:off x="4106" y="1478"/>
              <a:ext cx="338" cy="3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en-US" sz="2000" baseline="0">
                  <a:latin typeface="Arial" pitchFamily="34" charset="0"/>
                  <a:cs typeface="Arial" pitchFamily="34" charset="0"/>
                </a:rPr>
                <a:t>X</a:t>
              </a:r>
            </a:p>
          </p:txBody>
        </p:sp>
        <p:sp>
          <p:nvSpPr>
            <p:cNvPr id="73769" name="Text Box 26"/>
            <p:cNvSpPr txBox="1">
              <a:spLocks noChangeArrowheads="1"/>
            </p:cNvSpPr>
            <p:nvPr/>
          </p:nvSpPr>
          <p:spPr bwMode="auto">
            <a:xfrm>
              <a:off x="2998" y="794"/>
              <a:ext cx="338" cy="3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en-US" sz="2000" baseline="0">
                  <a:latin typeface="Arial" pitchFamily="34" charset="0"/>
                  <a:cs typeface="Arial" pitchFamily="34" charset="0"/>
                </a:rPr>
                <a:t>Y</a:t>
              </a:r>
            </a:p>
          </p:txBody>
        </p:sp>
        <p:sp>
          <p:nvSpPr>
            <p:cNvPr id="73770" name="Text Box 27"/>
            <p:cNvSpPr txBox="1">
              <a:spLocks noChangeArrowheads="1"/>
            </p:cNvSpPr>
            <p:nvPr/>
          </p:nvSpPr>
          <p:spPr bwMode="auto">
            <a:xfrm>
              <a:off x="2821" y="1424"/>
              <a:ext cx="338" cy="3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en-US" sz="2000" baseline="0">
                  <a:latin typeface="Arial" pitchFamily="34" charset="0"/>
                  <a:cs typeface="Arial" pitchFamily="34" charset="0"/>
                </a:rPr>
                <a:t>c</a:t>
              </a:r>
            </a:p>
          </p:txBody>
        </p:sp>
        <p:sp>
          <p:nvSpPr>
            <p:cNvPr id="73771" name="Text Box 28"/>
            <p:cNvSpPr txBox="1">
              <a:spLocks noChangeArrowheads="1"/>
            </p:cNvSpPr>
            <p:nvPr/>
          </p:nvSpPr>
          <p:spPr bwMode="auto">
            <a:xfrm>
              <a:off x="2821" y="1027"/>
              <a:ext cx="338" cy="3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en-US" sz="2000" baseline="0">
                  <a:latin typeface="Arial" pitchFamily="34" charset="0"/>
                  <a:cs typeface="Arial" pitchFamily="34" charset="0"/>
                </a:rPr>
                <a:t>d</a:t>
              </a:r>
            </a:p>
          </p:txBody>
        </p:sp>
        <p:sp>
          <p:nvSpPr>
            <p:cNvPr id="73772" name="Freeform 29"/>
            <p:cNvSpPr>
              <a:spLocks/>
            </p:cNvSpPr>
            <p:nvPr/>
          </p:nvSpPr>
          <p:spPr bwMode="auto">
            <a:xfrm>
              <a:off x="3303" y="1041"/>
              <a:ext cx="605" cy="562"/>
            </a:xfrm>
            <a:custGeom>
              <a:avLst/>
              <a:gdLst>
                <a:gd name="T0" fmla="*/ 739 w 495"/>
                <a:gd name="T1" fmla="*/ 351 h 900"/>
                <a:gd name="T2" fmla="*/ 247 w 495"/>
                <a:gd name="T3" fmla="*/ 281 h 900"/>
                <a:gd name="T4" fmla="*/ 0 w 495"/>
                <a:gd name="T5" fmla="*/ 0 h 900"/>
                <a:gd name="T6" fmla="*/ 0 60000 65536"/>
                <a:gd name="T7" fmla="*/ 0 60000 65536"/>
                <a:gd name="T8" fmla="*/ 0 60000 65536"/>
                <a:gd name="T9" fmla="*/ 0 w 495"/>
                <a:gd name="T10" fmla="*/ 0 h 900"/>
                <a:gd name="T11" fmla="*/ 495 w 495"/>
                <a:gd name="T12" fmla="*/ 900 h 9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95" h="900">
                  <a:moveTo>
                    <a:pt x="495" y="900"/>
                  </a:moveTo>
                  <a:cubicBezTo>
                    <a:pt x="371" y="885"/>
                    <a:pt x="247" y="870"/>
                    <a:pt x="165" y="720"/>
                  </a:cubicBezTo>
                  <a:cubicBezTo>
                    <a:pt x="83" y="570"/>
                    <a:pt x="41" y="285"/>
                    <a:pt x="0" y="0"/>
                  </a:cubicBezTo>
                </a:path>
              </a:pathLst>
            </a:cu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3773" name="Line 30"/>
            <p:cNvSpPr>
              <a:spLocks noChangeShapeType="1"/>
            </p:cNvSpPr>
            <p:nvPr/>
          </p:nvSpPr>
          <p:spPr bwMode="auto">
            <a:xfrm>
              <a:off x="3074" y="1153"/>
              <a:ext cx="271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3774" name="Line 31"/>
            <p:cNvSpPr>
              <a:spLocks noChangeShapeType="1"/>
            </p:cNvSpPr>
            <p:nvPr/>
          </p:nvSpPr>
          <p:spPr bwMode="auto">
            <a:xfrm>
              <a:off x="3074" y="1562"/>
              <a:ext cx="527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3775" name="Oval 32"/>
            <p:cNvSpPr>
              <a:spLocks noChangeArrowheads="1"/>
            </p:cNvSpPr>
            <p:nvPr/>
          </p:nvSpPr>
          <p:spPr bwMode="auto">
            <a:xfrm>
              <a:off x="2952" y="1278"/>
              <a:ext cx="233" cy="113"/>
            </a:xfrm>
            <a:prstGeom prst="ellips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3776" name="Line 33"/>
            <p:cNvSpPr>
              <a:spLocks noChangeShapeType="1"/>
            </p:cNvSpPr>
            <p:nvPr/>
          </p:nvSpPr>
          <p:spPr bwMode="auto">
            <a:xfrm>
              <a:off x="3332" y="1139"/>
              <a:ext cx="0" cy="59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3777" name="Line 34"/>
            <p:cNvSpPr>
              <a:spLocks noChangeShapeType="1"/>
            </p:cNvSpPr>
            <p:nvPr/>
          </p:nvSpPr>
          <p:spPr bwMode="auto">
            <a:xfrm flipH="1">
              <a:off x="3604" y="1555"/>
              <a:ext cx="0" cy="172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3778" name="Text Box 35"/>
            <p:cNvSpPr txBox="1">
              <a:spLocks noChangeArrowheads="1"/>
            </p:cNvSpPr>
            <p:nvPr/>
          </p:nvSpPr>
          <p:spPr bwMode="auto">
            <a:xfrm>
              <a:off x="3170" y="1712"/>
              <a:ext cx="339" cy="3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en-US" sz="2000" baseline="0">
                  <a:latin typeface="Arial" pitchFamily="34" charset="0"/>
                  <a:cs typeface="Arial" pitchFamily="34" charset="0"/>
                </a:rPr>
                <a:t>a</a:t>
              </a:r>
            </a:p>
          </p:txBody>
        </p:sp>
        <p:sp>
          <p:nvSpPr>
            <p:cNvPr id="73779" name="Text Box 36"/>
            <p:cNvSpPr txBox="1">
              <a:spLocks noChangeArrowheads="1"/>
            </p:cNvSpPr>
            <p:nvPr/>
          </p:nvSpPr>
          <p:spPr bwMode="auto">
            <a:xfrm>
              <a:off x="3445" y="1712"/>
              <a:ext cx="338" cy="3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en-US" sz="2000" baseline="0">
                  <a:latin typeface="Arial" pitchFamily="34" charset="0"/>
                  <a:cs typeface="Arial" pitchFamily="34" charset="0"/>
                </a:rPr>
                <a:t>b</a:t>
              </a:r>
            </a:p>
          </p:txBody>
        </p:sp>
      </p:grpSp>
      <p:sp>
        <p:nvSpPr>
          <p:cNvPr id="355367" name="Rectangle 39"/>
          <p:cNvSpPr>
            <a:spLocks noChangeArrowheads="1"/>
          </p:cNvSpPr>
          <p:nvPr/>
        </p:nvSpPr>
        <p:spPr bwMode="auto">
          <a:xfrm>
            <a:off x="838200" y="3025914"/>
            <a:ext cx="73914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Jika sebuah kurva y = f(x) yang kontinu pada interval a  x  b diputar terhadap: </a:t>
            </a:r>
          </a:p>
        </p:txBody>
      </p:sp>
      <p:sp>
        <p:nvSpPr>
          <p:cNvPr id="355368" name="Rectangle 40"/>
          <p:cNvSpPr>
            <a:spLocks noChangeArrowheads="1"/>
          </p:cNvSpPr>
          <p:nvPr/>
        </p:nvSpPr>
        <p:spPr bwMode="auto">
          <a:xfrm>
            <a:off x="439738" y="3886200"/>
            <a:ext cx="74676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a.  </a:t>
            </a:r>
            <a:r>
              <a:rPr lang="en-US" sz="2000" baseline="0">
                <a:solidFill>
                  <a:srgbClr val="FFFF00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sumbu X</a:t>
            </a:r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, maka luas permukaan putar adalah </a:t>
            </a:r>
          </a:p>
        </p:txBody>
      </p:sp>
      <p:grpSp>
        <p:nvGrpSpPr>
          <p:cNvPr id="71" name="Group 70"/>
          <p:cNvGrpSpPr/>
          <p:nvPr/>
        </p:nvGrpSpPr>
        <p:grpSpPr>
          <a:xfrm>
            <a:off x="900752" y="4554533"/>
            <a:ext cx="3061648" cy="1006475"/>
            <a:chOff x="824552" y="4479925"/>
            <a:chExt cx="3061648" cy="1006475"/>
          </a:xfrm>
        </p:grpSpPr>
        <p:sp>
          <p:nvSpPr>
            <p:cNvPr id="73752" name="Rectangle 69"/>
            <p:cNvSpPr>
              <a:spLocks noChangeArrowheads="1"/>
            </p:cNvSpPr>
            <p:nvPr/>
          </p:nvSpPr>
          <p:spPr bwMode="auto">
            <a:xfrm>
              <a:off x="824552" y="4480560"/>
              <a:ext cx="3017520" cy="100584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grpSp>
          <p:nvGrpSpPr>
            <p:cNvPr id="70" name="Group 69"/>
            <p:cNvGrpSpPr/>
            <p:nvPr/>
          </p:nvGrpSpPr>
          <p:grpSpPr>
            <a:xfrm>
              <a:off x="868680" y="4479925"/>
              <a:ext cx="3017520" cy="930275"/>
              <a:chOff x="585788" y="4267200"/>
              <a:chExt cx="3017520" cy="930275"/>
            </a:xfrm>
          </p:grpSpPr>
          <p:sp>
            <p:nvSpPr>
              <p:cNvPr id="73753" name="Rectangle 70"/>
              <p:cNvSpPr>
                <a:spLocks noChangeArrowheads="1"/>
              </p:cNvSpPr>
              <p:nvPr/>
            </p:nvSpPr>
            <p:spPr bwMode="auto">
              <a:xfrm>
                <a:off x="585788" y="4600575"/>
                <a:ext cx="3017520" cy="4000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Ax = 2 </a:t>
                </a:r>
                <a:r>
                  <a:rPr lang="en-US" sz="2000" baseline="0" smtClean="0">
                    <a:latin typeface="Arial" pitchFamily="34" charset="0"/>
                    <a:cs typeface="Arial" pitchFamily="34" charset="0"/>
                    <a:sym typeface="Symbol"/>
                  </a:rPr>
                  <a:t></a:t>
                </a:r>
                <a:r>
                  <a:rPr lang="en-US" sz="2000" baseline="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 </a:t>
                </a:r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y1 + (     )</a:t>
                </a:r>
                <a:r>
                  <a:rPr lang="en-US" sz="2000" baseline="3000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2</a:t>
                </a:r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 dx</a:t>
                </a:r>
              </a:p>
            </p:txBody>
          </p:sp>
          <p:grpSp>
            <p:nvGrpSpPr>
              <p:cNvPr id="73754" name="Group 81"/>
              <p:cNvGrpSpPr>
                <a:grpSpLocks/>
              </p:cNvGrpSpPr>
              <p:nvPr/>
            </p:nvGrpSpPr>
            <p:grpSpPr bwMode="auto">
              <a:xfrm>
                <a:off x="2452048" y="4419600"/>
                <a:ext cx="455613" cy="746125"/>
                <a:chOff x="4327" y="3028"/>
                <a:chExt cx="287" cy="470"/>
              </a:xfrm>
            </p:grpSpPr>
            <p:sp>
              <p:nvSpPr>
                <p:cNvPr id="73762" name="Rectangle 71"/>
                <p:cNvSpPr>
                  <a:spLocks noChangeArrowheads="1"/>
                </p:cNvSpPr>
                <p:nvPr/>
              </p:nvSpPr>
              <p:spPr bwMode="auto">
                <a:xfrm>
                  <a:off x="4327" y="3246"/>
                  <a:ext cx="287" cy="25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n-US" sz="2000" baseline="0">
                      <a:latin typeface="Arial" pitchFamily="34" charset="0"/>
                      <a:cs typeface="Arial" pitchFamily="34" charset="0"/>
                      <a:sym typeface="Symbol" pitchFamily="18" charset="2"/>
                    </a:rPr>
                    <a:t>dx</a:t>
                  </a:r>
                </a:p>
              </p:txBody>
            </p:sp>
            <p:sp>
              <p:nvSpPr>
                <p:cNvPr id="73763" name="Rectangle 72"/>
                <p:cNvSpPr>
                  <a:spLocks noChangeArrowheads="1"/>
                </p:cNvSpPr>
                <p:nvPr/>
              </p:nvSpPr>
              <p:spPr bwMode="auto">
                <a:xfrm>
                  <a:off x="4327" y="3028"/>
                  <a:ext cx="287" cy="25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n-US" sz="2000" baseline="0">
                      <a:latin typeface="Arial" pitchFamily="34" charset="0"/>
                      <a:cs typeface="Arial" pitchFamily="34" charset="0"/>
                      <a:sym typeface="Symbol" pitchFamily="18" charset="2"/>
                    </a:rPr>
                    <a:t>dy</a:t>
                  </a:r>
                </a:p>
              </p:txBody>
            </p:sp>
            <p:sp>
              <p:nvSpPr>
                <p:cNvPr id="73764" name="Line 73"/>
                <p:cNvSpPr>
                  <a:spLocks noChangeShapeType="1"/>
                </p:cNvSpPr>
                <p:nvPr/>
              </p:nvSpPr>
              <p:spPr bwMode="auto">
                <a:xfrm>
                  <a:off x="4390" y="3279"/>
                  <a:ext cx="192" cy="0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n-US" sz="2000">
                    <a:latin typeface="Arial" pitchFamily="34" charset="0"/>
                    <a:cs typeface="Arial" pitchFamily="34" charset="0"/>
                  </a:endParaRPr>
                </a:p>
              </p:txBody>
            </p:sp>
          </p:grpSp>
          <p:sp>
            <p:nvSpPr>
              <p:cNvPr id="73755" name="Line 74"/>
              <p:cNvSpPr>
                <a:spLocks noChangeShapeType="1"/>
              </p:cNvSpPr>
              <p:nvPr/>
            </p:nvSpPr>
            <p:spPr bwMode="auto">
              <a:xfrm>
                <a:off x="2016456" y="4482152"/>
                <a:ext cx="1005840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  <p:grpSp>
            <p:nvGrpSpPr>
              <p:cNvPr id="73756" name="Group 80"/>
              <p:cNvGrpSpPr>
                <a:grpSpLocks/>
              </p:cNvGrpSpPr>
              <p:nvPr/>
            </p:nvGrpSpPr>
            <p:grpSpPr bwMode="auto">
              <a:xfrm>
                <a:off x="1411287" y="4267200"/>
                <a:ext cx="493713" cy="930275"/>
                <a:chOff x="3574" y="2920"/>
                <a:chExt cx="311" cy="586"/>
              </a:xfrm>
            </p:grpSpPr>
            <p:sp>
              <p:nvSpPr>
                <p:cNvPr id="73758" name="Rectangle 78"/>
                <p:cNvSpPr>
                  <a:spLocks noChangeArrowheads="1"/>
                </p:cNvSpPr>
                <p:nvPr/>
              </p:nvSpPr>
              <p:spPr bwMode="auto">
                <a:xfrm>
                  <a:off x="3671" y="2920"/>
                  <a:ext cx="214" cy="25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n-US" sz="2000" baseline="0">
                      <a:latin typeface="Arial" pitchFamily="34" charset="0"/>
                      <a:cs typeface="Arial" pitchFamily="34" charset="0"/>
                      <a:sym typeface="Symbol" pitchFamily="18" charset="2"/>
                    </a:rPr>
                    <a:t>b</a:t>
                  </a:r>
                </a:p>
              </p:txBody>
            </p:sp>
            <p:sp>
              <p:nvSpPr>
                <p:cNvPr id="73759" name="Rectangle 79"/>
                <p:cNvSpPr>
                  <a:spLocks noChangeArrowheads="1"/>
                </p:cNvSpPr>
                <p:nvPr/>
              </p:nvSpPr>
              <p:spPr bwMode="auto">
                <a:xfrm>
                  <a:off x="3574" y="3256"/>
                  <a:ext cx="205" cy="25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n-US" sz="2000" baseline="0">
                      <a:latin typeface="Arial" pitchFamily="34" charset="0"/>
                      <a:cs typeface="Arial" pitchFamily="34" charset="0"/>
                      <a:sym typeface="Symbol" pitchFamily="18" charset="2"/>
                    </a:rPr>
                    <a:t>a</a:t>
                  </a:r>
                </a:p>
              </p:txBody>
            </p:sp>
          </p:grpSp>
        </p:grpSp>
      </p:grpSp>
      <p:grpSp>
        <p:nvGrpSpPr>
          <p:cNvPr id="73" name="Group 72"/>
          <p:cNvGrpSpPr/>
          <p:nvPr/>
        </p:nvGrpSpPr>
        <p:grpSpPr>
          <a:xfrm>
            <a:off x="4983480" y="4556760"/>
            <a:ext cx="3017520" cy="1005840"/>
            <a:chOff x="4907280" y="4482152"/>
            <a:chExt cx="3017520" cy="1005840"/>
          </a:xfrm>
        </p:grpSpPr>
        <p:sp>
          <p:nvSpPr>
            <p:cNvPr id="73739" name="Rectangle 84"/>
            <p:cNvSpPr>
              <a:spLocks noChangeArrowheads="1"/>
            </p:cNvSpPr>
            <p:nvPr/>
          </p:nvSpPr>
          <p:spPr bwMode="auto">
            <a:xfrm>
              <a:off x="4907280" y="4482152"/>
              <a:ext cx="3017520" cy="100584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grpSp>
          <p:nvGrpSpPr>
            <p:cNvPr id="72" name="Group 71"/>
            <p:cNvGrpSpPr/>
            <p:nvPr/>
          </p:nvGrpSpPr>
          <p:grpSpPr>
            <a:xfrm>
              <a:off x="4980296" y="4507243"/>
              <a:ext cx="2926080" cy="938213"/>
              <a:chOff x="4980296" y="4300540"/>
              <a:chExt cx="2926080" cy="938213"/>
            </a:xfrm>
          </p:grpSpPr>
          <p:sp>
            <p:nvSpPr>
              <p:cNvPr id="73740" name="Rectangle 85"/>
              <p:cNvSpPr>
                <a:spLocks noChangeArrowheads="1"/>
              </p:cNvSpPr>
              <p:nvPr/>
            </p:nvSpPr>
            <p:spPr bwMode="auto">
              <a:xfrm>
                <a:off x="4980296" y="4600575"/>
                <a:ext cx="2926080" cy="4000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Ax = 2 </a:t>
                </a:r>
                <a:r>
                  <a:rPr lang="en-US" sz="2000" baseline="0" smtClean="0">
                    <a:latin typeface="Arial" pitchFamily="34" charset="0"/>
                    <a:cs typeface="Arial" pitchFamily="34" charset="0"/>
                    <a:sym typeface="Symbol"/>
                  </a:rPr>
                  <a:t></a:t>
                </a:r>
                <a:r>
                  <a:rPr lang="en-US" sz="2000" baseline="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 </a:t>
                </a:r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y1 + (     )</a:t>
                </a:r>
                <a:r>
                  <a:rPr lang="en-US" sz="2000" baseline="3000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2</a:t>
                </a:r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 dy</a:t>
                </a:r>
              </a:p>
            </p:txBody>
          </p:sp>
          <p:grpSp>
            <p:nvGrpSpPr>
              <p:cNvPr id="73741" name="Group 86"/>
              <p:cNvGrpSpPr>
                <a:grpSpLocks/>
              </p:cNvGrpSpPr>
              <p:nvPr/>
            </p:nvGrpSpPr>
            <p:grpSpPr bwMode="auto">
              <a:xfrm>
                <a:off x="6858000" y="4433248"/>
                <a:ext cx="455613" cy="746125"/>
                <a:chOff x="4327" y="3028"/>
                <a:chExt cx="287" cy="470"/>
              </a:xfrm>
            </p:grpSpPr>
            <p:sp>
              <p:nvSpPr>
                <p:cNvPr id="73749" name="Rectangle 87"/>
                <p:cNvSpPr>
                  <a:spLocks noChangeArrowheads="1"/>
                </p:cNvSpPr>
                <p:nvPr/>
              </p:nvSpPr>
              <p:spPr bwMode="auto">
                <a:xfrm>
                  <a:off x="4327" y="3246"/>
                  <a:ext cx="287" cy="25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n-US" sz="2000" baseline="0">
                      <a:latin typeface="Arial" pitchFamily="34" charset="0"/>
                      <a:cs typeface="Arial" pitchFamily="34" charset="0"/>
                      <a:sym typeface="Symbol" pitchFamily="18" charset="2"/>
                    </a:rPr>
                    <a:t>dy</a:t>
                  </a:r>
                </a:p>
              </p:txBody>
            </p:sp>
            <p:sp>
              <p:nvSpPr>
                <p:cNvPr id="73750" name="Rectangle 88"/>
                <p:cNvSpPr>
                  <a:spLocks noChangeArrowheads="1"/>
                </p:cNvSpPr>
                <p:nvPr/>
              </p:nvSpPr>
              <p:spPr bwMode="auto">
                <a:xfrm>
                  <a:off x="4327" y="3028"/>
                  <a:ext cx="287" cy="25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n-US" sz="2000" baseline="0">
                      <a:latin typeface="Arial" pitchFamily="34" charset="0"/>
                      <a:cs typeface="Arial" pitchFamily="34" charset="0"/>
                      <a:sym typeface="Symbol" pitchFamily="18" charset="2"/>
                    </a:rPr>
                    <a:t>dx</a:t>
                  </a:r>
                </a:p>
              </p:txBody>
            </p:sp>
            <p:sp>
              <p:nvSpPr>
                <p:cNvPr id="73751" name="Line 89"/>
                <p:cNvSpPr>
                  <a:spLocks noChangeShapeType="1"/>
                </p:cNvSpPr>
                <p:nvPr/>
              </p:nvSpPr>
              <p:spPr bwMode="auto">
                <a:xfrm>
                  <a:off x="4375" y="3279"/>
                  <a:ext cx="192" cy="0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n-US" sz="2000">
                    <a:latin typeface="Arial" pitchFamily="34" charset="0"/>
                    <a:cs typeface="Arial" pitchFamily="34" charset="0"/>
                  </a:endParaRPr>
                </a:p>
              </p:txBody>
            </p:sp>
          </p:grpSp>
          <p:sp>
            <p:nvSpPr>
              <p:cNvPr id="73742" name="Line 90"/>
              <p:cNvSpPr>
                <a:spLocks noChangeShapeType="1"/>
              </p:cNvSpPr>
              <p:nvPr/>
            </p:nvSpPr>
            <p:spPr bwMode="auto">
              <a:xfrm>
                <a:off x="6422408" y="4482152"/>
                <a:ext cx="1005840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  <p:grpSp>
            <p:nvGrpSpPr>
              <p:cNvPr id="73743" name="Group 91"/>
              <p:cNvGrpSpPr>
                <a:grpSpLocks/>
              </p:cNvGrpSpPr>
              <p:nvPr/>
            </p:nvGrpSpPr>
            <p:grpSpPr bwMode="auto">
              <a:xfrm>
                <a:off x="5830888" y="4300540"/>
                <a:ext cx="452438" cy="938213"/>
                <a:chOff x="3574" y="2989"/>
                <a:chExt cx="285" cy="591"/>
              </a:xfrm>
            </p:grpSpPr>
            <p:sp>
              <p:nvSpPr>
                <p:cNvPr id="73745" name="Rectangle 95"/>
                <p:cNvSpPr>
                  <a:spLocks noChangeArrowheads="1"/>
                </p:cNvSpPr>
                <p:nvPr/>
              </p:nvSpPr>
              <p:spPr bwMode="auto">
                <a:xfrm>
                  <a:off x="3645" y="2989"/>
                  <a:ext cx="214" cy="25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n-US" sz="2000" baseline="0">
                      <a:latin typeface="Arial" pitchFamily="34" charset="0"/>
                      <a:cs typeface="Arial" pitchFamily="34" charset="0"/>
                      <a:sym typeface="Symbol" pitchFamily="18" charset="2"/>
                    </a:rPr>
                    <a:t>d</a:t>
                  </a:r>
                </a:p>
              </p:txBody>
            </p:sp>
            <p:sp>
              <p:nvSpPr>
                <p:cNvPr id="73746" name="Rectangle 96"/>
                <p:cNvSpPr>
                  <a:spLocks noChangeArrowheads="1"/>
                </p:cNvSpPr>
                <p:nvPr/>
              </p:nvSpPr>
              <p:spPr bwMode="auto">
                <a:xfrm>
                  <a:off x="3574" y="3328"/>
                  <a:ext cx="197" cy="25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n-US" sz="2000" baseline="0">
                      <a:latin typeface="Arial" pitchFamily="34" charset="0"/>
                      <a:cs typeface="Arial" pitchFamily="34" charset="0"/>
                      <a:sym typeface="Symbol" pitchFamily="18" charset="2"/>
                    </a:rPr>
                    <a:t>c</a:t>
                  </a:r>
                </a:p>
              </p:txBody>
            </p:sp>
          </p:grpSp>
        </p:grpSp>
      </p:grpSp>
      <p:sp>
        <p:nvSpPr>
          <p:cNvPr id="73738" name="Rectangle 97"/>
          <p:cNvSpPr>
            <a:spLocks noChangeArrowheads="1"/>
          </p:cNvSpPr>
          <p:nvPr/>
        </p:nvSpPr>
        <p:spPr bwMode="auto">
          <a:xfrm>
            <a:off x="4114800" y="4840283"/>
            <a:ext cx="68262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atau</a:t>
            </a:r>
          </a:p>
        </p:txBody>
      </p:sp>
      <p:sp>
        <p:nvSpPr>
          <p:cNvPr id="68" name="Slide Number Placeholder 6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A9D4517-F11A-436F-AE51-17EE43062A17}" type="slidenum">
              <a:rPr lang="en-US" smtClean="0"/>
              <a:pPr>
                <a:defRPr/>
              </a:pPr>
              <a:t>1</a:t>
            </a:fld>
            <a:endParaRPr lang="en-US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53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2000"/>
                                        <p:tgtEl>
                                          <p:spTgt spid="3553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1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5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5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9" dur="2000"/>
                                        <p:tgtEl>
                                          <p:spTgt spid="3553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53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3" dur="2000"/>
                                        <p:tgtEl>
                                          <p:spTgt spid="3553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0"/>
                            </p:stCondLst>
                            <p:childTnLst>
                              <p:par>
                                <p:cTn id="25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7" dur="2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000"/>
                            </p:stCondLst>
                            <p:childTnLst>
                              <p:par>
                                <p:cTn id="29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1" dur="2000"/>
                                        <p:tgtEl>
                                          <p:spTgt spid="737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4000"/>
                            </p:stCondLst>
                            <p:childTnLst>
                              <p:par>
                                <p:cTn id="33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5" dur="2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5331" grpId="0"/>
      <p:bldP spid="355367" grpId="0"/>
      <p:bldP spid="355368" grpId="0"/>
      <p:bldP spid="7373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355" name="Rectangle 3"/>
          <p:cNvSpPr>
            <a:spLocks noChangeArrowheads="1"/>
          </p:cNvSpPr>
          <p:nvPr/>
        </p:nvSpPr>
        <p:spPr bwMode="auto">
          <a:xfrm>
            <a:off x="398463" y="381000"/>
            <a:ext cx="74676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b.  </a:t>
            </a:r>
            <a:r>
              <a:rPr lang="en-US" sz="2000" baseline="0">
                <a:solidFill>
                  <a:srgbClr val="FFFF00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sumbu Y</a:t>
            </a:r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, maka luas permukaan putar adalah </a:t>
            </a:r>
          </a:p>
        </p:txBody>
      </p:sp>
      <p:grpSp>
        <p:nvGrpSpPr>
          <p:cNvPr id="78" name="Group 77"/>
          <p:cNvGrpSpPr/>
          <p:nvPr/>
        </p:nvGrpSpPr>
        <p:grpSpPr>
          <a:xfrm>
            <a:off x="853440" y="1051560"/>
            <a:ext cx="3108960" cy="1005840"/>
            <a:chOff x="562288" y="762000"/>
            <a:chExt cx="3108960" cy="1005840"/>
          </a:xfrm>
        </p:grpSpPr>
        <p:sp>
          <p:nvSpPr>
            <p:cNvPr id="74814" name="Rectangle 7"/>
            <p:cNvSpPr>
              <a:spLocks noChangeArrowheads="1"/>
            </p:cNvSpPr>
            <p:nvPr/>
          </p:nvSpPr>
          <p:spPr bwMode="auto">
            <a:xfrm>
              <a:off x="582304" y="1095375"/>
              <a:ext cx="2926080" cy="4000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Ay = 2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/>
                </a:rPr>
                <a:t>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 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x1 + (     )</a:t>
              </a:r>
              <a:r>
                <a:rPr lang="en-US" sz="2000" baseline="30000">
                  <a:latin typeface="Arial" pitchFamily="34" charset="0"/>
                  <a:cs typeface="Arial" pitchFamily="34" charset="0"/>
                  <a:sym typeface="Symbol" pitchFamily="18" charset="2"/>
                </a:rPr>
                <a:t>2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 dx</a:t>
              </a:r>
            </a:p>
          </p:txBody>
        </p:sp>
        <p:grpSp>
          <p:nvGrpSpPr>
            <p:cNvPr id="77" name="Group 76"/>
            <p:cNvGrpSpPr/>
            <p:nvPr/>
          </p:nvGrpSpPr>
          <p:grpSpPr>
            <a:xfrm>
              <a:off x="562288" y="762000"/>
              <a:ext cx="3108960" cy="1005840"/>
              <a:chOff x="443552" y="775648"/>
              <a:chExt cx="3108960" cy="1005840"/>
            </a:xfrm>
          </p:grpSpPr>
          <p:sp>
            <p:nvSpPr>
              <p:cNvPr id="74813" name="Rectangle 6"/>
              <p:cNvSpPr>
                <a:spLocks noChangeArrowheads="1"/>
              </p:cNvSpPr>
              <p:nvPr/>
            </p:nvSpPr>
            <p:spPr bwMode="auto">
              <a:xfrm>
                <a:off x="443552" y="775648"/>
                <a:ext cx="3108960" cy="1005840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  <p:grpSp>
            <p:nvGrpSpPr>
              <p:cNvPr id="74815" name="Group 8"/>
              <p:cNvGrpSpPr>
                <a:grpSpLocks/>
              </p:cNvGrpSpPr>
              <p:nvPr/>
            </p:nvGrpSpPr>
            <p:grpSpPr bwMode="auto">
              <a:xfrm>
                <a:off x="2299648" y="914400"/>
                <a:ext cx="455613" cy="746125"/>
                <a:chOff x="4327" y="3028"/>
                <a:chExt cx="287" cy="470"/>
              </a:xfrm>
              <a:noFill/>
            </p:grpSpPr>
            <p:sp>
              <p:nvSpPr>
                <p:cNvPr id="74823" name="Rectangle 9"/>
                <p:cNvSpPr>
                  <a:spLocks noChangeArrowheads="1"/>
                </p:cNvSpPr>
                <p:nvPr/>
              </p:nvSpPr>
              <p:spPr bwMode="auto">
                <a:xfrm>
                  <a:off x="4327" y="3246"/>
                  <a:ext cx="287" cy="252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n-US" sz="2000" baseline="0">
                      <a:latin typeface="Arial" pitchFamily="34" charset="0"/>
                      <a:cs typeface="Arial" pitchFamily="34" charset="0"/>
                      <a:sym typeface="Symbol" pitchFamily="18" charset="2"/>
                    </a:rPr>
                    <a:t>dx</a:t>
                  </a:r>
                </a:p>
              </p:txBody>
            </p:sp>
            <p:sp>
              <p:nvSpPr>
                <p:cNvPr id="74824" name="Rectangle 10"/>
                <p:cNvSpPr>
                  <a:spLocks noChangeArrowheads="1"/>
                </p:cNvSpPr>
                <p:nvPr/>
              </p:nvSpPr>
              <p:spPr bwMode="auto">
                <a:xfrm>
                  <a:off x="4327" y="3028"/>
                  <a:ext cx="287" cy="252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n-US" sz="2000" baseline="0">
                      <a:latin typeface="Arial" pitchFamily="34" charset="0"/>
                      <a:cs typeface="Arial" pitchFamily="34" charset="0"/>
                      <a:sym typeface="Symbol" pitchFamily="18" charset="2"/>
                    </a:rPr>
                    <a:t>dy</a:t>
                  </a:r>
                </a:p>
              </p:txBody>
            </p:sp>
            <p:sp>
              <p:nvSpPr>
                <p:cNvPr id="74825" name="Line 11"/>
                <p:cNvSpPr>
                  <a:spLocks noChangeShapeType="1"/>
                </p:cNvSpPr>
                <p:nvPr/>
              </p:nvSpPr>
              <p:spPr bwMode="auto">
                <a:xfrm>
                  <a:off x="4390" y="3279"/>
                  <a:ext cx="192" cy="0"/>
                </a:xfrm>
                <a:prstGeom prst="line">
                  <a:avLst/>
                </a:prstGeom>
                <a:grpFill/>
                <a:ln w="190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n-US" sz="2000">
                    <a:latin typeface="Arial" pitchFamily="34" charset="0"/>
                    <a:cs typeface="Arial" pitchFamily="34" charset="0"/>
                  </a:endParaRPr>
                </a:p>
              </p:txBody>
            </p:sp>
          </p:grpSp>
          <p:sp>
            <p:nvSpPr>
              <p:cNvPr id="74816" name="Line 12"/>
              <p:cNvSpPr>
                <a:spLocks noChangeShapeType="1"/>
              </p:cNvSpPr>
              <p:nvPr/>
            </p:nvSpPr>
            <p:spPr bwMode="auto">
              <a:xfrm>
                <a:off x="1912960" y="963304"/>
                <a:ext cx="1005840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  <p:grpSp>
            <p:nvGrpSpPr>
              <p:cNvPr id="74817" name="Group 13"/>
              <p:cNvGrpSpPr>
                <a:grpSpLocks/>
              </p:cNvGrpSpPr>
              <p:nvPr/>
            </p:nvGrpSpPr>
            <p:grpSpPr bwMode="auto">
              <a:xfrm>
                <a:off x="1289391" y="822026"/>
                <a:ext cx="534989" cy="927102"/>
                <a:chOff x="3548" y="3023"/>
                <a:chExt cx="337" cy="584"/>
              </a:xfrm>
              <a:noFill/>
            </p:grpSpPr>
            <p:sp>
              <p:nvSpPr>
                <p:cNvPr id="74819" name="Rectangle 17"/>
                <p:cNvSpPr>
                  <a:spLocks noChangeArrowheads="1"/>
                </p:cNvSpPr>
                <p:nvPr/>
              </p:nvSpPr>
              <p:spPr bwMode="auto">
                <a:xfrm>
                  <a:off x="3671" y="3023"/>
                  <a:ext cx="214" cy="250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n-US" sz="2000" baseline="0">
                      <a:latin typeface="Arial" pitchFamily="34" charset="0"/>
                      <a:cs typeface="Arial" pitchFamily="34" charset="0"/>
                      <a:sym typeface="Symbol" pitchFamily="18" charset="2"/>
                    </a:rPr>
                    <a:t>b</a:t>
                  </a:r>
                </a:p>
              </p:txBody>
            </p:sp>
            <p:sp>
              <p:nvSpPr>
                <p:cNvPr id="74820" name="Rectangle 18"/>
                <p:cNvSpPr>
                  <a:spLocks noChangeArrowheads="1"/>
                </p:cNvSpPr>
                <p:nvPr/>
              </p:nvSpPr>
              <p:spPr bwMode="auto">
                <a:xfrm>
                  <a:off x="3548" y="3357"/>
                  <a:ext cx="205" cy="250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n-US" sz="2000" baseline="0">
                      <a:latin typeface="Arial" pitchFamily="34" charset="0"/>
                      <a:cs typeface="Arial" pitchFamily="34" charset="0"/>
                      <a:sym typeface="Symbol" pitchFamily="18" charset="2"/>
                    </a:rPr>
                    <a:t>a</a:t>
                  </a:r>
                </a:p>
              </p:txBody>
            </p:sp>
          </p:grpSp>
        </p:grpSp>
      </p:grpSp>
      <p:grpSp>
        <p:nvGrpSpPr>
          <p:cNvPr id="80" name="Group 79"/>
          <p:cNvGrpSpPr/>
          <p:nvPr/>
        </p:nvGrpSpPr>
        <p:grpSpPr>
          <a:xfrm>
            <a:off x="5007592" y="1049968"/>
            <a:ext cx="3115328" cy="1007432"/>
            <a:chOff x="5007592" y="897568"/>
            <a:chExt cx="3115328" cy="1007432"/>
          </a:xfrm>
        </p:grpSpPr>
        <p:sp>
          <p:nvSpPr>
            <p:cNvPr id="74800" name="Rectangle 20"/>
            <p:cNvSpPr>
              <a:spLocks noChangeArrowheads="1"/>
            </p:cNvSpPr>
            <p:nvPr/>
          </p:nvSpPr>
          <p:spPr bwMode="auto">
            <a:xfrm>
              <a:off x="5007592" y="897568"/>
              <a:ext cx="3108960" cy="100584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grpSp>
          <p:nvGrpSpPr>
            <p:cNvPr id="79" name="Group 78"/>
            <p:cNvGrpSpPr/>
            <p:nvPr/>
          </p:nvGrpSpPr>
          <p:grpSpPr>
            <a:xfrm>
              <a:off x="5105400" y="949325"/>
              <a:ext cx="3017520" cy="955675"/>
              <a:chOff x="4970463" y="802658"/>
              <a:chExt cx="3017520" cy="955675"/>
            </a:xfrm>
          </p:grpSpPr>
          <p:sp>
            <p:nvSpPr>
              <p:cNvPr id="74801" name="Rectangle 21"/>
              <p:cNvSpPr>
                <a:spLocks noChangeArrowheads="1"/>
              </p:cNvSpPr>
              <p:nvPr/>
            </p:nvSpPr>
            <p:spPr bwMode="auto">
              <a:xfrm>
                <a:off x="4970463" y="1095375"/>
                <a:ext cx="3017520" cy="4000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Ay = 2 </a:t>
                </a:r>
                <a:r>
                  <a:rPr lang="en-US" sz="2000" baseline="0" smtClean="0">
                    <a:latin typeface="Arial" pitchFamily="34" charset="0"/>
                    <a:cs typeface="Arial" pitchFamily="34" charset="0"/>
                    <a:sym typeface="Symbol"/>
                  </a:rPr>
                  <a:t></a:t>
                </a:r>
                <a:r>
                  <a:rPr lang="en-US" sz="2000" baseline="0" smtClean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 </a:t>
                </a:r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x1 + (     )</a:t>
                </a:r>
                <a:r>
                  <a:rPr lang="en-US" sz="2000" baseline="3000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2</a:t>
                </a:r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 dy</a:t>
                </a:r>
              </a:p>
            </p:txBody>
          </p:sp>
          <p:grpSp>
            <p:nvGrpSpPr>
              <p:cNvPr id="74802" name="Group 22"/>
              <p:cNvGrpSpPr>
                <a:grpSpLocks/>
              </p:cNvGrpSpPr>
              <p:nvPr/>
            </p:nvGrpSpPr>
            <p:grpSpPr bwMode="auto">
              <a:xfrm>
                <a:off x="6822744" y="914400"/>
                <a:ext cx="455613" cy="746125"/>
                <a:chOff x="4327" y="3028"/>
                <a:chExt cx="287" cy="470"/>
              </a:xfrm>
              <a:noFill/>
            </p:grpSpPr>
            <p:sp>
              <p:nvSpPr>
                <p:cNvPr id="74810" name="Rectangle 23"/>
                <p:cNvSpPr>
                  <a:spLocks noChangeArrowheads="1"/>
                </p:cNvSpPr>
                <p:nvPr/>
              </p:nvSpPr>
              <p:spPr bwMode="auto">
                <a:xfrm>
                  <a:off x="4327" y="3246"/>
                  <a:ext cx="287" cy="252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n-US" sz="2000" baseline="0">
                      <a:latin typeface="Arial" pitchFamily="34" charset="0"/>
                      <a:cs typeface="Arial" pitchFamily="34" charset="0"/>
                      <a:sym typeface="Symbol" pitchFamily="18" charset="2"/>
                    </a:rPr>
                    <a:t>dy</a:t>
                  </a:r>
                </a:p>
              </p:txBody>
            </p:sp>
            <p:sp>
              <p:nvSpPr>
                <p:cNvPr id="74811" name="Rectangle 24"/>
                <p:cNvSpPr>
                  <a:spLocks noChangeArrowheads="1"/>
                </p:cNvSpPr>
                <p:nvPr/>
              </p:nvSpPr>
              <p:spPr bwMode="auto">
                <a:xfrm>
                  <a:off x="4327" y="3028"/>
                  <a:ext cx="287" cy="252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n-US" sz="2000" baseline="0">
                      <a:latin typeface="Arial" pitchFamily="34" charset="0"/>
                      <a:cs typeface="Arial" pitchFamily="34" charset="0"/>
                      <a:sym typeface="Symbol" pitchFamily="18" charset="2"/>
                    </a:rPr>
                    <a:t>dx</a:t>
                  </a:r>
                </a:p>
              </p:txBody>
            </p:sp>
            <p:sp>
              <p:nvSpPr>
                <p:cNvPr id="74812" name="Line 25"/>
                <p:cNvSpPr>
                  <a:spLocks noChangeShapeType="1"/>
                </p:cNvSpPr>
                <p:nvPr/>
              </p:nvSpPr>
              <p:spPr bwMode="auto">
                <a:xfrm>
                  <a:off x="4390" y="3279"/>
                  <a:ext cx="192" cy="0"/>
                </a:xfrm>
                <a:prstGeom prst="line">
                  <a:avLst/>
                </a:prstGeom>
                <a:grpFill/>
                <a:ln w="190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/>
                <a:lstStyle/>
                <a:p>
                  <a:endParaRPr lang="en-US" sz="2000">
                    <a:latin typeface="Arial" pitchFamily="34" charset="0"/>
                    <a:cs typeface="Arial" pitchFamily="34" charset="0"/>
                  </a:endParaRPr>
                </a:p>
              </p:txBody>
            </p:sp>
          </p:grpSp>
          <p:sp>
            <p:nvSpPr>
              <p:cNvPr id="74803" name="Line 26"/>
              <p:cNvSpPr>
                <a:spLocks noChangeShapeType="1"/>
              </p:cNvSpPr>
              <p:nvPr/>
            </p:nvSpPr>
            <p:spPr bwMode="auto">
              <a:xfrm>
                <a:off x="6400800" y="941696"/>
                <a:ext cx="1005840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  <p:grpSp>
            <p:nvGrpSpPr>
              <p:cNvPr id="74804" name="Group 27"/>
              <p:cNvGrpSpPr>
                <a:grpSpLocks/>
              </p:cNvGrpSpPr>
              <p:nvPr/>
            </p:nvGrpSpPr>
            <p:grpSpPr bwMode="auto">
              <a:xfrm>
                <a:off x="5776922" y="802658"/>
                <a:ext cx="547689" cy="955675"/>
                <a:chOff x="3540" y="2920"/>
                <a:chExt cx="345" cy="602"/>
              </a:xfrm>
              <a:noFill/>
            </p:grpSpPr>
            <p:sp>
              <p:nvSpPr>
                <p:cNvPr id="74806" name="Rectangle 31"/>
                <p:cNvSpPr>
                  <a:spLocks noChangeArrowheads="1"/>
                </p:cNvSpPr>
                <p:nvPr/>
              </p:nvSpPr>
              <p:spPr bwMode="auto">
                <a:xfrm>
                  <a:off x="3671" y="2920"/>
                  <a:ext cx="214" cy="250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n-US" sz="2000" baseline="0">
                      <a:latin typeface="Arial" pitchFamily="34" charset="0"/>
                      <a:cs typeface="Arial" pitchFamily="34" charset="0"/>
                      <a:sym typeface="Symbol" pitchFamily="18" charset="2"/>
                    </a:rPr>
                    <a:t>d</a:t>
                  </a:r>
                </a:p>
              </p:txBody>
            </p:sp>
            <p:sp>
              <p:nvSpPr>
                <p:cNvPr id="74807" name="Rectangle 32"/>
                <p:cNvSpPr>
                  <a:spLocks noChangeArrowheads="1"/>
                </p:cNvSpPr>
                <p:nvPr/>
              </p:nvSpPr>
              <p:spPr bwMode="auto">
                <a:xfrm>
                  <a:off x="3540" y="3270"/>
                  <a:ext cx="197" cy="252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en-US" sz="2000" baseline="0">
                      <a:latin typeface="Arial" pitchFamily="34" charset="0"/>
                      <a:cs typeface="Arial" pitchFamily="34" charset="0"/>
                      <a:sym typeface="Symbol" pitchFamily="18" charset="2"/>
                    </a:rPr>
                    <a:t>c</a:t>
                  </a:r>
                </a:p>
              </p:txBody>
            </p:sp>
          </p:grpSp>
        </p:grpSp>
      </p:grpSp>
      <p:sp>
        <p:nvSpPr>
          <p:cNvPr id="74799" name="Rectangle 33"/>
          <p:cNvSpPr>
            <a:spLocks noChangeArrowheads="1"/>
          </p:cNvSpPr>
          <p:nvPr/>
        </p:nvSpPr>
        <p:spPr bwMode="auto">
          <a:xfrm>
            <a:off x="4090988" y="1412875"/>
            <a:ext cx="68262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atau</a:t>
            </a:r>
          </a:p>
        </p:txBody>
      </p:sp>
      <p:sp>
        <p:nvSpPr>
          <p:cNvPr id="356387" name="Rectangle 35"/>
          <p:cNvSpPr>
            <a:spLocks noChangeArrowheads="1"/>
          </p:cNvSpPr>
          <p:nvPr/>
        </p:nvSpPr>
        <p:spPr bwMode="auto">
          <a:xfrm>
            <a:off x="457200" y="2514600"/>
            <a:ext cx="80772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Jika </a:t>
            </a:r>
            <a:r>
              <a:rPr lang="en-US" sz="2000" baseline="0">
                <a:solidFill>
                  <a:srgbClr val="FFFF00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fungsi berbentuk parameter</a:t>
            </a:r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 x = f(t) dan y = g(t), luas perputaran karena fungsi itu diputar terhadap:</a:t>
            </a:r>
          </a:p>
        </p:txBody>
      </p:sp>
      <p:sp>
        <p:nvSpPr>
          <p:cNvPr id="74778" name="Rectangle 36"/>
          <p:cNvSpPr>
            <a:spLocks noChangeArrowheads="1"/>
          </p:cNvSpPr>
          <p:nvPr/>
        </p:nvSpPr>
        <p:spPr bwMode="auto">
          <a:xfrm>
            <a:off x="548640" y="3850944"/>
            <a:ext cx="265176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a. sumbu X adalah:</a:t>
            </a:r>
          </a:p>
        </p:txBody>
      </p:sp>
      <p:grpSp>
        <p:nvGrpSpPr>
          <p:cNvPr id="81" name="Group 80"/>
          <p:cNvGrpSpPr/>
          <p:nvPr/>
        </p:nvGrpSpPr>
        <p:grpSpPr>
          <a:xfrm>
            <a:off x="3672840" y="3429000"/>
            <a:ext cx="3566160" cy="1143000"/>
            <a:chOff x="3646488" y="3048000"/>
            <a:chExt cx="3566160" cy="1143000"/>
          </a:xfrm>
        </p:grpSpPr>
        <p:sp>
          <p:nvSpPr>
            <p:cNvPr id="74780" name="Rectangle 39"/>
            <p:cNvSpPr>
              <a:spLocks noChangeArrowheads="1"/>
            </p:cNvSpPr>
            <p:nvPr/>
          </p:nvSpPr>
          <p:spPr bwMode="auto">
            <a:xfrm>
              <a:off x="3646488" y="3048000"/>
              <a:ext cx="3566160" cy="114300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4781" name="Rectangle 40"/>
            <p:cNvSpPr>
              <a:spLocks noChangeArrowheads="1"/>
            </p:cNvSpPr>
            <p:nvPr/>
          </p:nvSpPr>
          <p:spPr bwMode="auto">
            <a:xfrm>
              <a:off x="3657600" y="3440113"/>
              <a:ext cx="3474720" cy="4000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Ax = 2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/>
                </a:rPr>
                <a:t>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 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y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 (     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)</a:t>
              </a:r>
              <a:r>
                <a:rPr lang="en-US" sz="2000" baseline="30000">
                  <a:latin typeface="Arial" pitchFamily="34" charset="0"/>
                  <a:cs typeface="Arial" pitchFamily="34" charset="0"/>
                  <a:sym typeface="Symbol" pitchFamily="18" charset="2"/>
                </a:rPr>
                <a:t>2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 + (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    )</a:t>
              </a:r>
              <a:r>
                <a:rPr lang="en-US" sz="2000" baseline="30000">
                  <a:latin typeface="Arial" pitchFamily="34" charset="0"/>
                  <a:cs typeface="Arial" pitchFamily="34" charset="0"/>
                  <a:sym typeface="Symbol" pitchFamily="18" charset="2"/>
                </a:rPr>
                <a:t>2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 dt</a:t>
              </a:r>
            </a:p>
          </p:txBody>
        </p:sp>
        <p:grpSp>
          <p:nvGrpSpPr>
            <p:cNvPr id="74782" name="Group 41"/>
            <p:cNvGrpSpPr>
              <a:grpSpLocks/>
            </p:cNvGrpSpPr>
            <p:nvPr/>
          </p:nvGrpSpPr>
          <p:grpSpPr bwMode="auto">
            <a:xfrm>
              <a:off x="6060744" y="3249304"/>
              <a:ext cx="455613" cy="746125"/>
              <a:chOff x="4327" y="3028"/>
              <a:chExt cx="287" cy="470"/>
            </a:xfrm>
            <a:noFill/>
          </p:grpSpPr>
          <p:sp>
            <p:nvSpPr>
              <p:cNvPr id="74794" name="Rectangle 42"/>
              <p:cNvSpPr>
                <a:spLocks noChangeArrowheads="1"/>
              </p:cNvSpPr>
              <p:nvPr/>
            </p:nvSpPr>
            <p:spPr bwMode="auto">
              <a:xfrm>
                <a:off x="4327" y="3246"/>
                <a:ext cx="251" cy="252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dt</a:t>
                </a:r>
              </a:p>
            </p:txBody>
          </p:sp>
          <p:sp>
            <p:nvSpPr>
              <p:cNvPr id="74795" name="Rectangle 43"/>
              <p:cNvSpPr>
                <a:spLocks noChangeArrowheads="1"/>
              </p:cNvSpPr>
              <p:nvPr/>
            </p:nvSpPr>
            <p:spPr bwMode="auto">
              <a:xfrm>
                <a:off x="4327" y="3028"/>
                <a:ext cx="287" cy="252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dy</a:t>
                </a:r>
              </a:p>
            </p:txBody>
          </p:sp>
          <p:sp>
            <p:nvSpPr>
              <p:cNvPr id="74796" name="Line 44"/>
              <p:cNvSpPr>
                <a:spLocks noChangeShapeType="1"/>
              </p:cNvSpPr>
              <p:nvPr/>
            </p:nvSpPr>
            <p:spPr bwMode="auto">
              <a:xfrm>
                <a:off x="4390" y="3279"/>
                <a:ext cx="173" cy="0"/>
              </a:xfrm>
              <a:prstGeom prst="line">
                <a:avLst/>
              </a:prstGeom>
              <a:grp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  <p:sp>
          <p:nvSpPr>
            <p:cNvPr id="74783" name="Line 45"/>
            <p:cNvSpPr>
              <a:spLocks noChangeShapeType="1"/>
            </p:cNvSpPr>
            <p:nvPr/>
          </p:nvSpPr>
          <p:spPr bwMode="auto">
            <a:xfrm>
              <a:off x="5092696" y="3276600"/>
              <a:ext cx="1463040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grpSp>
          <p:nvGrpSpPr>
            <p:cNvPr id="74784" name="Group 46"/>
            <p:cNvGrpSpPr>
              <a:grpSpLocks/>
            </p:cNvGrpSpPr>
            <p:nvPr/>
          </p:nvGrpSpPr>
          <p:grpSpPr bwMode="auto">
            <a:xfrm>
              <a:off x="4508197" y="3135952"/>
              <a:ext cx="479426" cy="942975"/>
              <a:chOff x="3574" y="2984"/>
              <a:chExt cx="302" cy="594"/>
            </a:xfrm>
            <a:noFill/>
          </p:grpSpPr>
          <p:sp>
            <p:nvSpPr>
              <p:cNvPr id="74790" name="Rectangle 50"/>
              <p:cNvSpPr>
                <a:spLocks noChangeArrowheads="1"/>
              </p:cNvSpPr>
              <p:nvPr/>
            </p:nvSpPr>
            <p:spPr bwMode="auto">
              <a:xfrm>
                <a:off x="3662" y="2984"/>
                <a:ext cx="214" cy="250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b</a:t>
                </a:r>
              </a:p>
            </p:txBody>
          </p:sp>
          <p:sp>
            <p:nvSpPr>
              <p:cNvPr id="74791" name="Rectangle 51"/>
              <p:cNvSpPr>
                <a:spLocks noChangeArrowheads="1"/>
              </p:cNvSpPr>
              <p:nvPr/>
            </p:nvSpPr>
            <p:spPr bwMode="auto">
              <a:xfrm>
                <a:off x="3574" y="3328"/>
                <a:ext cx="205" cy="250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a</a:t>
                </a:r>
              </a:p>
            </p:txBody>
          </p:sp>
        </p:grpSp>
        <p:grpSp>
          <p:nvGrpSpPr>
            <p:cNvPr id="74785" name="Group 67"/>
            <p:cNvGrpSpPr>
              <a:grpSpLocks/>
            </p:cNvGrpSpPr>
            <p:nvPr/>
          </p:nvGrpSpPr>
          <p:grpSpPr bwMode="auto">
            <a:xfrm>
              <a:off x="5169539" y="3290560"/>
              <a:ext cx="455613" cy="696913"/>
              <a:chOff x="4327" y="3059"/>
              <a:chExt cx="287" cy="439"/>
            </a:xfrm>
            <a:noFill/>
          </p:grpSpPr>
          <p:sp>
            <p:nvSpPr>
              <p:cNvPr id="74786" name="Rectangle 68"/>
              <p:cNvSpPr>
                <a:spLocks noChangeArrowheads="1"/>
              </p:cNvSpPr>
              <p:nvPr/>
            </p:nvSpPr>
            <p:spPr bwMode="auto">
              <a:xfrm>
                <a:off x="4336" y="3246"/>
                <a:ext cx="251" cy="252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dt</a:t>
                </a:r>
              </a:p>
            </p:txBody>
          </p:sp>
          <p:sp>
            <p:nvSpPr>
              <p:cNvPr id="74787" name="Rectangle 69"/>
              <p:cNvSpPr>
                <a:spLocks noChangeArrowheads="1"/>
              </p:cNvSpPr>
              <p:nvPr/>
            </p:nvSpPr>
            <p:spPr bwMode="auto">
              <a:xfrm>
                <a:off x="4327" y="3059"/>
                <a:ext cx="287" cy="252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dx</a:t>
                </a:r>
              </a:p>
            </p:txBody>
          </p:sp>
          <p:sp>
            <p:nvSpPr>
              <p:cNvPr id="74788" name="Line 70"/>
              <p:cNvSpPr>
                <a:spLocks noChangeShapeType="1"/>
              </p:cNvSpPr>
              <p:nvPr/>
            </p:nvSpPr>
            <p:spPr bwMode="auto">
              <a:xfrm>
                <a:off x="4390" y="3279"/>
                <a:ext cx="173" cy="0"/>
              </a:xfrm>
              <a:prstGeom prst="line">
                <a:avLst/>
              </a:prstGeom>
              <a:grp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</p:grpSp>
      <p:sp>
        <p:nvSpPr>
          <p:cNvPr id="74759" name="Rectangle 75"/>
          <p:cNvSpPr>
            <a:spLocks noChangeArrowheads="1"/>
          </p:cNvSpPr>
          <p:nvPr/>
        </p:nvSpPr>
        <p:spPr bwMode="auto">
          <a:xfrm>
            <a:off x="563880" y="5197806"/>
            <a:ext cx="256032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b. sumbu Y adalah:</a:t>
            </a:r>
          </a:p>
        </p:txBody>
      </p:sp>
      <p:grpSp>
        <p:nvGrpSpPr>
          <p:cNvPr id="82" name="Group 81"/>
          <p:cNvGrpSpPr/>
          <p:nvPr/>
        </p:nvGrpSpPr>
        <p:grpSpPr>
          <a:xfrm>
            <a:off x="3643952" y="4800600"/>
            <a:ext cx="3566160" cy="1143000"/>
            <a:chOff x="3656322" y="4419600"/>
            <a:chExt cx="3566160" cy="1143000"/>
          </a:xfrm>
        </p:grpSpPr>
        <p:sp>
          <p:nvSpPr>
            <p:cNvPr id="74761" name="Rectangle 77"/>
            <p:cNvSpPr>
              <a:spLocks noChangeArrowheads="1"/>
            </p:cNvSpPr>
            <p:nvPr/>
          </p:nvSpPr>
          <p:spPr bwMode="auto">
            <a:xfrm>
              <a:off x="3656322" y="4419600"/>
              <a:ext cx="3566160" cy="114300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4762" name="Rectangle 78"/>
            <p:cNvSpPr>
              <a:spLocks noChangeArrowheads="1"/>
            </p:cNvSpPr>
            <p:nvPr/>
          </p:nvSpPr>
          <p:spPr bwMode="auto">
            <a:xfrm>
              <a:off x="3716339" y="4811713"/>
              <a:ext cx="3383280" cy="4000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Ay = 2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/>
                </a:rPr>
                <a:t>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 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x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 (    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)</a:t>
              </a:r>
              <a:r>
                <a:rPr lang="en-US" sz="2000" baseline="30000">
                  <a:latin typeface="Arial" pitchFamily="34" charset="0"/>
                  <a:cs typeface="Arial" pitchFamily="34" charset="0"/>
                  <a:sym typeface="Symbol" pitchFamily="18" charset="2"/>
                </a:rPr>
                <a:t>2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 + (  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  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)</a:t>
              </a:r>
              <a:r>
                <a:rPr lang="en-US" sz="2000" baseline="30000">
                  <a:latin typeface="Arial" pitchFamily="34" charset="0"/>
                  <a:cs typeface="Arial" pitchFamily="34" charset="0"/>
                  <a:sym typeface="Symbol" pitchFamily="18" charset="2"/>
                </a:rPr>
                <a:t>2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 dt</a:t>
              </a:r>
            </a:p>
          </p:txBody>
        </p:sp>
        <p:grpSp>
          <p:nvGrpSpPr>
            <p:cNvPr id="74763" name="Group 79"/>
            <p:cNvGrpSpPr>
              <a:grpSpLocks/>
            </p:cNvGrpSpPr>
            <p:nvPr/>
          </p:nvGrpSpPr>
          <p:grpSpPr bwMode="auto">
            <a:xfrm>
              <a:off x="6056643" y="4626592"/>
              <a:ext cx="455613" cy="746125"/>
              <a:chOff x="4327" y="3028"/>
              <a:chExt cx="287" cy="470"/>
            </a:xfrm>
            <a:noFill/>
          </p:grpSpPr>
          <p:sp>
            <p:nvSpPr>
              <p:cNvPr id="74775" name="Rectangle 80"/>
              <p:cNvSpPr>
                <a:spLocks noChangeArrowheads="1"/>
              </p:cNvSpPr>
              <p:nvPr/>
            </p:nvSpPr>
            <p:spPr bwMode="auto">
              <a:xfrm>
                <a:off x="4327" y="3246"/>
                <a:ext cx="251" cy="252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dt</a:t>
                </a:r>
              </a:p>
            </p:txBody>
          </p:sp>
          <p:sp>
            <p:nvSpPr>
              <p:cNvPr id="74776" name="Rectangle 81"/>
              <p:cNvSpPr>
                <a:spLocks noChangeArrowheads="1"/>
              </p:cNvSpPr>
              <p:nvPr/>
            </p:nvSpPr>
            <p:spPr bwMode="auto">
              <a:xfrm>
                <a:off x="4327" y="3028"/>
                <a:ext cx="287" cy="252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dy</a:t>
                </a:r>
              </a:p>
            </p:txBody>
          </p:sp>
          <p:sp>
            <p:nvSpPr>
              <p:cNvPr id="74777" name="Line 82"/>
              <p:cNvSpPr>
                <a:spLocks noChangeShapeType="1"/>
              </p:cNvSpPr>
              <p:nvPr/>
            </p:nvSpPr>
            <p:spPr bwMode="auto">
              <a:xfrm>
                <a:off x="4390" y="3279"/>
                <a:ext cx="173" cy="0"/>
              </a:xfrm>
              <a:prstGeom prst="line">
                <a:avLst/>
              </a:prstGeom>
              <a:grp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  <p:sp>
          <p:nvSpPr>
            <p:cNvPr id="74764" name="Line 83"/>
            <p:cNvSpPr>
              <a:spLocks noChangeShapeType="1"/>
            </p:cNvSpPr>
            <p:nvPr/>
          </p:nvSpPr>
          <p:spPr bwMode="auto">
            <a:xfrm>
              <a:off x="5140656" y="4648200"/>
              <a:ext cx="1463040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grpSp>
          <p:nvGrpSpPr>
            <p:cNvPr id="74765" name="Group 84"/>
            <p:cNvGrpSpPr>
              <a:grpSpLocks/>
            </p:cNvGrpSpPr>
            <p:nvPr/>
          </p:nvGrpSpPr>
          <p:grpSpPr bwMode="auto">
            <a:xfrm>
              <a:off x="4495800" y="4495800"/>
              <a:ext cx="493713" cy="930275"/>
              <a:chOff x="3574" y="2920"/>
              <a:chExt cx="311" cy="586"/>
            </a:xfrm>
            <a:noFill/>
          </p:grpSpPr>
          <p:sp>
            <p:nvSpPr>
              <p:cNvPr id="74771" name="Rectangle 88"/>
              <p:cNvSpPr>
                <a:spLocks noChangeArrowheads="1"/>
              </p:cNvSpPr>
              <p:nvPr/>
            </p:nvSpPr>
            <p:spPr bwMode="auto">
              <a:xfrm>
                <a:off x="3671" y="2920"/>
                <a:ext cx="214" cy="250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b</a:t>
                </a:r>
              </a:p>
            </p:txBody>
          </p:sp>
          <p:sp>
            <p:nvSpPr>
              <p:cNvPr id="74772" name="Rectangle 89"/>
              <p:cNvSpPr>
                <a:spLocks noChangeArrowheads="1"/>
              </p:cNvSpPr>
              <p:nvPr/>
            </p:nvSpPr>
            <p:spPr bwMode="auto">
              <a:xfrm>
                <a:off x="3574" y="3256"/>
                <a:ext cx="205" cy="250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a</a:t>
                </a:r>
              </a:p>
            </p:txBody>
          </p:sp>
        </p:grpSp>
        <p:grpSp>
          <p:nvGrpSpPr>
            <p:cNvPr id="74766" name="Group 90"/>
            <p:cNvGrpSpPr>
              <a:grpSpLocks/>
            </p:cNvGrpSpPr>
            <p:nvPr/>
          </p:nvGrpSpPr>
          <p:grpSpPr bwMode="auto">
            <a:xfrm>
              <a:off x="5196835" y="4677106"/>
              <a:ext cx="455613" cy="692150"/>
              <a:chOff x="4342" y="3062"/>
              <a:chExt cx="287" cy="436"/>
            </a:xfrm>
            <a:noFill/>
          </p:grpSpPr>
          <p:sp>
            <p:nvSpPr>
              <p:cNvPr id="74767" name="Rectangle 91"/>
              <p:cNvSpPr>
                <a:spLocks noChangeArrowheads="1"/>
              </p:cNvSpPr>
              <p:nvPr/>
            </p:nvSpPr>
            <p:spPr bwMode="auto">
              <a:xfrm>
                <a:off x="4353" y="3246"/>
                <a:ext cx="251" cy="252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dt</a:t>
                </a:r>
              </a:p>
            </p:txBody>
          </p:sp>
          <p:sp>
            <p:nvSpPr>
              <p:cNvPr id="74768" name="Rectangle 92"/>
              <p:cNvSpPr>
                <a:spLocks noChangeArrowheads="1"/>
              </p:cNvSpPr>
              <p:nvPr/>
            </p:nvSpPr>
            <p:spPr bwMode="auto">
              <a:xfrm>
                <a:off x="4342" y="3062"/>
                <a:ext cx="287" cy="252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dx</a:t>
                </a:r>
              </a:p>
            </p:txBody>
          </p:sp>
          <p:sp>
            <p:nvSpPr>
              <p:cNvPr id="74769" name="Line 93"/>
              <p:cNvSpPr>
                <a:spLocks noChangeShapeType="1"/>
              </p:cNvSpPr>
              <p:nvPr/>
            </p:nvSpPr>
            <p:spPr bwMode="auto">
              <a:xfrm>
                <a:off x="4390" y="3279"/>
                <a:ext cx="173" cy="0"/>
              </a:xfrm>
              <a:prstGeom prst="line">
                <a:avLst/>
              </a:prstGeom>
              <a:grp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</p:grpSp>
      <p:sp>
        <p:nvSpPr>
          <p:cNvPr id="75" name="Slide Number Placeholder 7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A9D4517-F11A-436F-AE51-17EE43062A17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63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2000"/>
                                        <p:tgtEl>
                                          <p:spTgt spid="3563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1" dur="2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5" dur="2000"/>
                                        <p:tgtEl>
                                          <p:spTgt spid="747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9" dur="20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6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3" dur="2000"/>
                                        <p:tgtEl>
                                          <p:spTgt spid="356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0"/>
                            </p:stCondLst>
                            <p:childTnLst>
                              <p:par>
                                <p:cTn id="25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7" dur="2000"/>
                                        <p:tgtEl>
                                          <p:spTgt spid="747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000"/>
                            </p:stCondLst>
                            <p:childTnLst>
                              <p:par>
                                <p:cTn id="29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1" dur="20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4000"/>
                            </p:stCondLst>
                            <p:childTnLst>
                              <p:par>
                                <p:cTn id="33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5" dur="2000"/>
                                        <p:tgtEl>
                                          <p:spTgt spid="747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6000"/>
                            </p:stCondLst>
                            <p:childTnLst>
                              <p:par>
                                <p:cTn id="37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9" dur="20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6355" grpId="0"/>
      <p:bldP spid="74799" grpId="0"/>
      <p:bldP spid="356387" grpId="0"/>
      <p:bldP spid="74778" grpId="0"/>
      <p:bldP spid="7475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7378" name="Rectangle 2"/>
          <p:cNvSpPr>
            <a:spLocks noGrp="1" noChangeArrowheads="1"/>
          </p:cNvSpPr>
          <p:nvPr>
            <p:ph type="title"/>
          </p:nvPr>
        </p:nvSpPr>
        <p:spPr>
          <a:xfrm>
            <a:off x="2473325" y="147638"/>
            <a:ext cx="4114800" cy="461665"/>
          </a:xfrm>
          <a:noFill/>
          <a:ln>
            <a:noFill/>
          </a:ln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en-US" sz="2400" b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CONTOH SOAL</a:t>
            </a:r>
          </a:p>
        </p:txBody>
      </p:sp>
      <p:sp>
        <p:nvSpPr>
          <p:cNvPr id="357379" name="Rectangle 3"/>
          <p:cNvSpPr>
            <a:spLocks noChangeArrowheads="1"/>
          </p:cNvSpPr>
          <p:nvPr/>
        </p:nvSpPr>
        <p:spPr bwMode="auto">
          <a:xfrm>
            <a:off x="815975" y="762000"/>
            <a:ext cx="5394960" cy="8617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84175" indent="-384175">
              <a:spcAft>
                <a:spcPts val="1200"/>
              </a:spcAft>
            </a:pPr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1.	Hitung luas permukaan bola berjari-jari r </a:t>
            </a:r>
          </a:p>
          <a:p>
            <a:pPr marL="384175" indent="-384175"/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	Jawab:</a:t>
            </a:r>
          </a:p>
        </p:txBody>
      </p:sp>
      <p:grpSp>
        <p:nvGrpSpPr>
          <p:cNvPr id="2" name="Group 20"/>
          <p:cNvGrpSpPr>
            <a:grpSpLocks noChangeAspect="1"/>
          </p:cNvGrpSpPr>
          <p:nvPr/>
        </p:nvGrpSpPr>
        <p:grpSpPr bwMode="auto">
          <a:xfrm>
            <a:off x="1214438" y="1752600"/>
            <a:ext cx="2519362" cy="1998663"/>
            <a:chOff x="720" y="1279"/>
            <a:chExt cx="1776" cy="1409"/>
          </a:xfrm>
        </p:grpSpPr>
        <p:sp>
          <p:nvSpPr>
            <p:cNvPr id="75815" name="Rectangle 19"/>
            <p:cNvSpPr>
              <a:spLocks noChangeAspect="1" noChangeArrowheads="1"/>
            </p:cNvSpPr>
            <p:nvPr/>
          </p:nvSpPr>
          <p:spPr bwMode="auto">
            <a:xfrm>
              <a:off x="720" y="1296"/>
              <a:ext cx="1680" cy="1392"/>
            </a:xfrm>
            <a:prstGeom prst="rect">
              <a:avLst/>
            </a:prstGeom>
            <a:solidFill>
              <a:srgbClr val="0000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5816" name="Text Box 14"/>
            <p:cNvSpPr txBox="1">
              <a:spLocks noChangeAspect="1" noChangeArrowheads="1"/>
            </p:cNvSpPr>
            <p:nvPr/>
          </p:nvSpPr>
          <p:spPr bwMode="auto">
            <a:xfrm>
              <a:off x="2041" y="1811"/>
              <a:ext cx="455" cy="35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en-US" sz="2000" baseline="0">
                  <a:latin typeface="Arial" pitchFamily="34" charset="0"/>
                  <a:cs typeface="Arial" pitchFamily="34" charset="0"/>
                </a:rPr>
                <a:t>X</a:t>
              </a:r>
            </a:p>
          </p:txBody>
        </p:sp>
        <p:grpSp>
          <p:nvGrpSpPr>
            <p:cNvPr id="75817" name="Group 18"/>
            <p:cNvGrpSpPr>
              <a:grpSpLocks noChangeAspect="1"/>
            </p:cNvGrpSpPr>
            <p:nvPr/>
          </p:nvGrpSpPr>
          <p:grpSpPr bwMode="auto">
            <a:xfrm>
              <a:off x="764" y="1279"/>
              <a:ext cx="1561" cy="1294"/>
              <a:chOff x="764" y="1279"/>
              <a:chExt cx="1561" cy="1294"/>
            </a:xfrm>
          </p:grpSpPr>
          <p:sp>
            <p:nvSpPr>
              <p:cNvPr id="75818" name="Oval 6"/>
              <p:cNvSpPr>
                <a:spLocks noChangeAspect="1" noChangeArrowheads="1"/>
              </p:cNvSpPr>
              <p:nvPr/>
            </p:nvSpPr>
            <p:spPr bwMode="auto">
              <a:xfrm>
                <a:off x="991" y="1585"/>
                <a:ext cx="957" cy="958"/>
              </a:xfrm>
              <a:prstGeom prst="ellips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75819" name="Rectangle 7"/>
              <p:cNvSpPr>
                <a:spLocks noChangeAspect="1" noChangeArrowheads="1"/>
              </p:cNvSpPr>
              <p:nvPr/>
            </p:nvSpPr>
            <p:spPr bwMode="auto">
              <a:xfrm>
                <a:off x="978" y="2064"/>
                <a:ext cx="1023" cy="509"/>
              </a:xfrm>
              <a:prstGeom prst="rect">
                <a:avLst/>
              </a:prstGeom>
              <a:solidFill>
                <a:srgbClr val="0000FF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75820" name="Line 8"/>
              <p:cNvSpPr>
                <a:spLocks noChangeAspect="1" noChangeShapeType="1"/>
              </p:cNvSpPr>
              <p:nvPr/>
            </p:nvSpPr>
            <p:spPr bwMode="auto">
              <a:xfrm>
                <a:off x="817" y="2064"/>
                <a:ext cx="1508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75821" name="Line 9"/>
              <p:cNvSpPr>
                <a:spLocks noChangeAspect="1" noChangeShapeType="1"/>
              </p:cNvSpPr>
              <p:nvPr/>
            </p:nvSpPr>
            <p:spPr bwMode="auto">
              <a:xfrm>
                <a:off x="1446" y="1346"/>
                <a:ext cx="0" cy="82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 type="triangle" w="med" len="med"/>
                <a:tailEnd/>
              </a:ln>
            </p:spPr>
            <p:txBody>
              <a:bodyPr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75822" name="Line 10"/>
              <p:cNvSpPr>
                <a:spLocks noChangeAspect="1" noChangeShapeType="1"/>
              </p:cNvSpPr>
              <p:nvPr/>
            </p:nvSpPr>
            <p:spPr bwMode="auto">
              <a:xfrm flipV="1">
                <a:off x="1446" y="1705"/>
                <a:ext cx="341" cy="359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75823" name="Line 11"/>
              <p:cNvSpPr>
                <a:spLocks noChangeAspect="1" noChangeShapeType="1"/>
              </p:cNvSpPr>
              <p:nvPr/>
            </p:nvSpPr>
            <p:spPr bwMode="auto">
              <a:xfrm>
                <a:off x="1787" y="1705"/>
                <a:ext cx="0" cy="359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prstDash val="dash"/>
                <a:round/>
                <a:headEnd/>
                <a:tailEnd/>
              </a:ln>
            </p:spPr>
            <p:txBody>
              <a:bodyPr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75824" name="Oval 12"/>
              <p:cNvSpPr>
                <a:spLocks noChangeAspect="1" noChangeArrowheads="1"/>
              </p:cNvSpPr>
              <p:nvPr/>
            </p:nvSpPr>
            <p:spPr bwMode="auto">
              <a:xfrm>
                <a:off x="2041" y="1944"/>
                <a:ext cx="98" cy="240"/>
              </a:xfrm>
              <a:prstGeom prst="ellips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75825" name="Text Box 13"/>
              <p:cNvSpPr txBox="1">
                <a:spLocks noChangeAspect="1" noChangeArrowheads="1"/>
              </p:cNvSpPr>
              <p:nvPr/>
            </p:nvSpPr>
            <p:spPr bwMode="auto">
              <a:xfrm>
                <a:off x="1359" y="1279"/>
                <a:ext cx="455" cy="35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algn="ctr" eaLnBrk="0" hangingPunct="0"/>
                <a:r>
                  <a:rPr lang="en-US" sz="2000" baseline="0">
                    <a:latin typeface="Arial" pitchFamily="34" charset="0"/>
                    <a:cs typeface="Arial" pitchFamily="34" charset="0"/>
                  </a:rPr>
                  <a:t>Y</a:t>
                </a:r>
              </a:p>
            </p:txBody>
          </p:sp>
          <p:sp>
            <p:nvSpPr>
              <p:cNvPr id="75826" name="Text Box 15"/>
              <p:cNvSpPr txBox="1">
                <a:spLocks noChangeAspect="1" noChangeArrowheads="1"/>
              </p:cNvSpPr>
              <p:nvPr/>
            </p:nvSpPr>
            <p:spPr bwMode="auto">
              <a:xfrm>
                <a:off x="764" y="2046"/>
                <a:ext cx="455" cy="35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algn="ctr" eaLnBrk="0" hangingPunct="0"/>
                <a:r>
                  <a:rPr lang="en-US" sz="2000" baseline="0">
                    <a:latin typeface="Arial" pitchFamily="34" charset="0"/>
                    <a:cs typeface="Arial" pitchFamily="34" charset="0"/>
                  </a:rPr>
                  <a:t>A</a:t>
                </a:r>
              </a:p>
            </p:txBody>
          </p:sp>
          <p:sp>
            <p:nvSpPr>
              <p:cNvPr id="75827" name="Text Box 16"/>
              <p:cNvSpPr txBox="1">
                <a:spLocks noChangeAspect="1" noChangeArrowheads="1"/>
              </p:cNvSpPr>
              <p:nvPr/>
            </p:nvSpPr>
            <p:spPr bwMode="auto">
              <a:xfrm>
                <a:off x="1222" y="2046"/>
                <a:ext cx="455" cy="35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algn="ctr" eaLnBrk="0" hangingPunct="0"/>
                <a:r>
                  <a:rPr lang="en-US" sz="2000" baseline="0">
                    <a:latin typeface="Arial" pitchFamily="34" charset="0"/>
                    <a:cs typeface="Arial" pitchFamily="34" charset="0"/>
                  </a:rPr>
                  <a:t>O</a:t>
                </a:r>
              </a:p>
            </p:txBody>
          </p:sp>
          <p:sp>
            <p:nvSpPr>
              <p:cNvPr id="75828" name="Text Box 17"/>
              <p:cNvSpPr txBox="1">
                <a:spLocks noChangeAspect="1" noChangeArrowheads="1"/>
              </p:cNvSpPr>
              <p:nvPr/>
            </p:nvSpPr>
            <p:spPr bwMode="auto">
              <a:xfrm>
                <a:off x="1713" y="2046"/>
                <a:ext cx="455" cy="35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algn="ctr" eaLnBrk="0" hangingPunct="0"/>
                <a:r>
                  <a:rPr lang="en-US" sz="2000" baseline="0">
                    <a:latin typeface="Arial" pitchFamily="34" charset="0"/>
                    <a:cs typeface="Arial" pitchFamily="34" charset="0"/>
                  </a:rPr>
                  <a:t>B</a:t>
                </a:r>
              </a:p>
            </p:txBody>
          </p:sp>
        </p:grpSp>
      </p:grpSp>
      <p:sp>
        <p:nvSpPr>
          <p:cNvPr id="357397" name="Rectangle 21"/>
          <p:cNvSpPr>
            <a:spLocks noChangeArrowheads="1"/>
          </p:cNvSpPr>
          <p:nvPr/>
        </p:nvSpPr>
        <p:spPr bwMode="auto">
          <a:xfrm>
            <a:off x="4038600" y="1600200"/>
            <a:ext cx="4572000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Kalau busur AB diputar thd sb X maka luas permukaan putar adalah permukaan bola.  </a:t>
            </a:r>
            <a:endParaRPr lang="en-US" sz="2000" baseline="0" smtClean="0">
              <a:latin typeface="Arial" pitchFamily="34" charset="0"/>
              <a:cs typeface="Arial" pitchFamily="34" charset="0"/>
              <a:sym typeface="Symbol" pitchFamily="18" charset="2"/>
            </a:endParaRPr>
          </a:p>
          <a:p>
            <a:r>
              <a:rPr lang="en-US" sz="2000" baseline="0" smtClean="0">
                <a:latin typeface="Arial" pitchFamily="34" charset="0"/>
                <a:cs typeface="Arial" pitchFamily="34" charset="0"/>
                <a:sym typeface="Symbol" pitchFamily="18" charset="2"/>
              </a:rPr>
              <a:t>x </a:t>
            </a:r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= rcos  </a:t>
            </a:r>
            <a:r>
              <a:rPr lang="en-US" sz="2000" baseline="0" smtClean="0">
                <a:latin typeface="Arial" pitchFamily="34" charset="0"/>
                <a:cs typeface="Arial" pitchFamily="34" charset="0"/>
                <a:sym typeface="Symbol" pitchFamily="18" charset="2"/>
              </a:rPr>
              <a:t> dan  </a:t>
            </a:r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y = rsin  </a:t>
            </a:r>
            <a:r>
              <a:rPr lang="en-US" sz="2000" baseline="0" smtClean="0">
                <a:latin typeface="Arial" pitchFamily="34" charset="0"/>
                <a:cs typeface="Arial" pitchFamily="34" charset="0"/>
                <a:sym typeface="Symbol" pitchFamily="18" charset="2"/>
              </a:rPr>
              <a:t>sehingga</a:t>
            </a:r>
            <a:endParaRPr lang="en-US" sz="2000" baseline="0">
              <a:latin typeface="Arial" pitchFamily="34" charset="0"/>
              <a:cs typeface="Arial" pitchFamily="34" charset="0"/>
              <a:sym typeface="Symbol" pitchFamily="18" charset="2"/>
            </a:endParaRPr>
          </a:p>
        </p:txBody>
      </p:sp>
      <p:grpSp>
        <p:nvGrpSpPr>
          <p:cNvPr id="75803" name="Group 27"/>
          <p:cNvGrpSpPr>
            <a:grpSpLocks/>
          </p:cNvGrpSpPr>
          <p:nvPr/>
        </p:nvGrpSpPr>
        <p:grpSpPr bwMode="auto">
          <a:xfrm>
            <a:off x="4064000" y="2971800"/>
            <a:ext cx="1771650" cy="746125"/>
            <a:chOff x="2581" y="1978"/>
            <a:chExt cx="1116" cy="470"/>
          </a:xfrm>
        </p:grpSpPr>
        <p:grpSp>
          <p:nvGrpSpPr>
            <p:cNvPr id="75810" name="Group 25"/>
            <p:cNvGrpSpPr>
              <a:grpSpLocks/>
            </p:cNvGrpSpPr>
            <p:nvPr/>
          </p:nvGrpSpPr>
          <p:grpSpPr bwMode="auto">
            <a:xfrm>
              <a:off x="2581" y="1978"/>
              <a:ext cx="298" cy="470"/>
              <a:chOff x="2762" y="2046"/>
              <a:chExt cx="298" cy="470"/>
            </a:xfrm>
          </p:grpSpPr>
          <p:sp>
            <p:nvSpPr>
              <p:cNvPr id="75812" name="Rectangle 22"/>
              <p:cNvSpPr>
                <a:spLocks noChangeArrowheads="1"/>
              </p:cNvSpPr>
              <p:nvPr/>
            </p:nvSpPr>
            <p:spPr bwMode="auto">
              <a:xfrm>
                <a:off x="2769" y="2046"/>
                <a:ext cx="287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dx</a:t>
                </a:r>
              </a:p>
            </p:txBody>
          </p:sp>
          <p:sp>
            <p:nvSpPr>
              <p:cNvPr id="75813" name="Rectangle 23"/>
              <p:cNvSpPr>
                <a:spLocks noChangeArrowheads="1"/>
              </p:cNvSpPr>
              <p:nvPr/>
            </p:nvSpPr>
            <p:spPr bwMode="auto">
              <a:xfrm>
                <a:off x="2762" y="2266"/>
                <a:ext cx="298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d</a:t>
                </a:r>
              </a:p>
            </p:txBody>
          </p:sp>
          <p:sp>
            <p:nvSpPr>
              <p:cNvPr id="75814" name="Line 24"/>
              <p:cNvSpPr>
                <a:spLocks noChangeShapeType="1"/>
              </p:cNvSpPr>
              <p:nvPr/>
            </p:nvSpPr>
            <p:spPr bwMode="auto">
              <a:xfrm>
                <a:off x="2821" y="2293"/>
                <a:ext cx="20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  <p:sp>
          <p:nvSpPr>
            <p:cNvPr id="75811" name="Rectangle 26"/>
            <p:cNvSpPr>
              <a:spLocks noChangeArrowheads="1"/>
            </p:cNvSpPr>
            <p:nvPr/>
          </p:nvSpPr>
          <p:spPr bwMode="auto">
            <a:xfrm>
              <a:off x="2830" y="2075"/>
              <a:ext cx="867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= – rsin , </a:t>
              </a:r>
            </a:p>
          </p:txBody>
        </p:sp>
      </p:grpSp>
      <p:grpSp>
        <p:nvGrpSpPr>
          <p:cNvPr id="75804" name="Group 28"/>
          <p:cNvGrpSpPr>
            <a:grpSpLocks/>
          </p:cNvGrpSpPr>
          <p:nvPr/>
        </p:nvGrpSpPr>
        <p:grpSpPr bwMode="auto">
          <a:xfrm>
            <a:off x="6367463" y="2973388"/>
            <a:ext cx="1557338" cy="746125"/>
            <a:chOff x="2581" y="1978"/>
            <a:chExt cx="981" cy="470"/>
          </a:xfrm>
        </p:grpSpPr>
        <p:grpSp>
          <p:nvGrpSpPr>
            <p:cNvPr id="75805" name="Group 29"/>
            <p:cNvGrpSpPr>
              <a:grpSpLocks/>
            </p:cNvGrpSpPr>
            <p:nvPr/>
          </p:nvGrpSpPr>
          <p:grpSpPr bwMode="auto">
            <a:xfrm>
              <a:off x="2581" y="1978"/>
              <a:ext cx="298" cy="470"/>
              <a:chOff x="2762" y="2046"/>
              <a:chExt cx="298" cy="470"/>
            </a:xfrm>
          </p:grpSpPr>
          <p:sp>
            <p:nvSpPr>
              <p:cNvPr id="75807" name="Rectangle 30"/>
              <p:cNvSpPr>
                <a:spLocks noChangeArrowheads="1"/>
              </p:cNvSpPr>
              <p:nvPr/>
            </p:nvSpPr>
            <p:spPr bwMode="auto">
              <a:xfrm>
                <a:off x="2769" y="2046"/>
                <a:ext cx="287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dy</a:t>
                </a:r>
              </a:p>
            </p:txBody>
          </p:sp>
          <p:sp>
            <p:nvSpPr>
              <p:cNvPr id="75808" name="Rectangle 31"/>
              <p:cNvSpPr>
                <a:spLocks noChangeArrowheads="1"/>
              </p:cNvSpPr>
              <p:nvPr/>
            </p:nvSpPr>
            <p:spPr bwMode="auto">
              <a:xfrm>
                <a:off x="2762" y="2266"/>
                <a:ext cx="298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d</a:t>
                </a:r>
              </a:p>
            </p:txBody>
          </p:sp>
          <p:sp>
            <p:nvSpPr>
              <p:cNvPr id="75809" name="Line 32"/>
              <p:cNvSpPr>
                <a:spLocks noChangeShapeType="1"/>
              </p:cNvSpPr>
              <p:nvPr/>
            </p:nvSpPr>
            <p:spPr bwMode="auto">
              <a:xfrm>
                <a:off x="2821" y="2293"/>
                <a:ext cx="20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  <p:sp>
          <p:nvSpPr>
            <p:cNvPr id="75806" name="Rectangle 33"/>
            <p:cNvSpPr>
              <a:spLocks noChangeArrowheads="1"/>
            </p:cNvSpPr>
            <p:nvPr/>
          </p:nvSpPr>
          <p:spPr bwMode="auto">
            <a:xfrm>
              <a:off x="2830" y="2075"/>
              <a:ext cx="732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= rcos  </a:t>
              </a:r>
            </a:p>
          </p:txBody>
        </p:sp>
      </p:grpSp>
      <p:grpSp>
        <p:nvGrpSpPr>
          <p:cNvPr id="56" name="Group 55"/>
          <p:cNvGrpSpPr/>
          <p:nvPr/>
        </p:nvGrpSpPr>
        <p:grpSpPr>
          <a:xfrm>
            <a:off x="1173480" y="3836988"/>
            <a:ext cx="4846320" cy="963612"/>
            <a:chOff x="1154113" y="3714750"/>
            <a:chExt cx="4846320" cy="963612"/>
          </a:xfrm>
        </p:grpSpPr>
        <p:sp>
          <p:nvSpPr>
            <p:cNvPr id="75795" name="Rectangle 38"/>
            <p:cNvSpPr>
              <a:spLocks noChangeArrowheads="1"/>
            </p:cNvSpPr>
            <p:nvPr/>
          </p:nvSpPr>
          <p:spPr bwMode="auto">
            <a:xfrm>
              <a:off x="1154113" y="4010025"/>
              <a:ext cx="4846320" cy="4000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Ax = 2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/>
                </a:rPr>
                <a:t>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 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rsin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  (– 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rsin )</a:t>
              </a:r>
              <a:r>
                <a:rPr lang="en-US" sz="2000" baseline="30000">
                  <a:latin typeface="Arial" pitchFamily="34" charset="0"/>
                  <a:cs typeface="Arial" pitchFamily="34" charset="0"/>
                  <a:sym typeface="Symbol" pitchFamily="18" charset="2"/>
                </a:rPr>
                <a:t>2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 + (rcos )</a:t>
              </a:r>
              <a:r>
                <a:rPr lang="en-US" sz="2000" baseline="30000">
                  <a:latin typeface="Arial" pitchFamily="34" charset="0"/>
                  <a:cs typeface="Arial" pitchFamily="34" charset="0"/>
                  <a:sym typeface="Symbol" pitchFamily="18" charset="2"/>
                </a:rPr>
                <a:t>2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 d</a:t>
              </a:r>
            </a:p>
          </p:txBody>
        </p:sp>
        <p:sp>
          <p:nvSpPr>
            <p:cNvPr id="75796" name="Line 43"/>
            <p:cNvSpPr>
              <a:spLocks noChangeShapeType="1"/>
            </p:cNvSpPr>
            <p:nvPr/>
          </p:nvSpPr>
          <p:spPr bwMode="auto">
            <a:xfrm>
              <a:off x="3126427" y="4024952"/>
              <a:ext cx="2377440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grpSp>
          <p:nvGrpSpPr>
            <p:cNvPr id="75797" name="Group 44"/>
            <p:cNvGrpSpPr>
              <a:grpSpLocks/>
            </p:cNvGrpSpPr>
            <p:nvPr/>
          </p:nvGrpSpPr>
          <p:grpSpPr bwMode="auto">
            <a:xfrm>
              <a:off x="1967552" y="3714750"/>
              <a:ext cx="479425" cy="963612"/>
              <a:chOff x="3574" y="2971"/>
              <a:chExt cx="302" cy="607"/>
            </a:xfrm>
          </p:grpSpPr>
          <p:sp>
            <p:nvSpPr>
              <p:cNvPr id="75799" name="Rectangle 48"/>
              <p:cNvSpPr>
                <a:spLocks noChangeArrowheads="1"/>
              </p:cNvSpPr>
              <p:nvPr/>
            </p:nvSpPr>
            <p:spPr bwMode="auto">
              <a:xfrm>
                <a:off x="3671" y="2971"/>
                <a:ext cx="205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</a:t>
                </a:r>
              </a:p>
            </p:txBody>
          </p:sp>
          <p:sp>
            <p:nvSpPr>
              <p:cNvPr id="75800" name="Rectangle 49"/>
              <p:cNvSpPr>
                <a:spLocks noChangeArrowheads="1"/>
              </p:cNvSpPr>
              <p:nvPr/>
            </p:nvSpPr>
            <p:spPr bwMode="auto">
              <a:xfrm>
                <a:off x="3574" y="3328"/>
                <a:ext cx="205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0</a:t>
                </a:r>
              </a:p>
            </p:txBody>
          </p:sp>
        </p:grpSp>
      </p:grpSp>
      <p:grpSp>
        <p:nvGrpSpPr>
          <p:cNvPr id="58" name="Group 57"/>
          <p:cNvGrpSpPr/>
          <p:nvPr/>
        </p:nvGrpSpPr>
        <p:grpSpPr>
          <a:xfrm>
            <a:off x="1143000" y="4618044"/>
            <a:ext cx="2438400" cy="952502"/>
            <a:chOff x="1143000" y="4618044"/>
            <a:chExt cx="2438400" cy="952502"/>
          </a:xfrm>
        </p:grpSpPr>
        <p:sp>
          <p:nvSpPr>
            <p:cNvPr id="75786" name="Rectangle 57"/>
            <p:cNvSpPr>
              <a:spLocks noChangeArrowheads="1"/>
            </p:cNvSpPr>
            <p:nvPr/>
          </p:nvSpPr>
          <p:spPr bwMode="auto">
            <a:xfrm>
              <a:off x="1143000" y="4913313"/>
              <a:ext cx="2438400" cy="4000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Ax = 2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/>
                </a:rPr>
                <a:t>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 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r</a:t>
              </a:r>
              <a:r>
                <a:rPr lang="en-US" sz="2000" baseline="30000">
                  <a:latin typeface="Arial" pitchFamily="34" charset="0"/>
                  <a:cs typeface="Arial" pitchFamily="34" charset="0"/>
                  <a:sym typeface="Symbol" pitchFamily="18" charset="2"/>
                </a:rPr>
                <a:t>2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sin  d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</a:t>
              </a:r>
              <a:endParaRPr lang="en-US" sz="2000" baseline="0">
                <a:latin typeface="Arial" pitchFamily="34" charset="0"/>
                <a:cs typeface="Arial" pitchFamily="34" charset="0"/>
                <a:sym typeface="Symbol" pitchFamily="18" charset="2"/>
              </a:endParaRPr>
            </a:p>
          </p:txBody>
        </p:sp>
        <p:grpSp>
          <p:nvGrpSpPr>
            <p:cNvPr id="75787" name="Group 59"/>
            <p:cNvGrpSpPr>
              <a:grpSpLocks/>
            </p:cNvGrpSpPr>
            <p:nvPr/>
          </p:nvGrpSpPr>
          <p:grpSpPr bwMode="auto">
            <a:xfrm>
              <a:off x="1945310" y="4618044"/>
              <a:ext cx="493713" cy="952502"/>
              <a:chOff x="3565" y="2887"/>
              <a:chExt cx="311" cy="600"/>
            </a:xfrm>
          </p:grpSpPr>
          <p:sp>
            <p:nvSpPr>
              <p:cNvPr id="75791" name="Rectangle 63"/>
              <p:cNvSpPr>
                <a:spLocks noChangeArrowheads="1"/>
              </p:cNvSpPr>
              <p:nvPr/>
            </p:nvSpPr>
            <p:spPr bwMode="auto">
              <a:xfrm>
                <a:off x="3671" y="2887"/>
                <a:ext cx="205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</a:t>
                </a:r>
              </a:p>
            </p:txBody>
          </p:sp>
          <p:sp>
            <p:nvSpPr>
              <p:cNvPr id="75792" name="Rectangle 64"/>
              <p:cNvSpPr>
                <a:spLocks noChangeArrowheads="1"/>
              </p:cNvSpPr>
              <p:nvPr/>
            </p:nvSpPr>
            <p:spPr bwMode="auto">
              <a:xfrm>
                <a:off x="3565" y="3237"/>
                <a:ext cx="205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0</a:t>
                </a:r>
              </a:p>
            </p:txBody>
          </p:sp>
        </p:grpSp>
      </p:grpSp>
      <p:sp>
        <p:nvSpPr>
          <p:cNvPr id="357444" name="Rectangle 68"/>
          <p:cNvSpPr>
            <a:spLocks noChangeArrowheads="1"/>
          </p:cNvSpPr>
          <p:nvPr/>
        </p:nvSpPr>
        <p:spPr bwMode="auto">
          <a:xfrm>
            <a:off x="1143000" y="5638800"/>
            <a:ext cx="50292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Ax = 2r</a:t>
            </a:r>
            <a:r>
              <a:rPr lang="en-US" sz="2000" baseline="30000">
                <a:latin typeface="Arial" pitchFamily="34" charset="0"/>
                <a:cs typeface="Arial" pitchFamily="34" charset="0"/>
                <a:sym typeface="Symbol" pitchFamily="18" charset="2"/>
              </a:rPr>
              <a:t>2</a:t>
            </a:r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 (– cos  + cos 0) = 4r</a:t>
            </a:r>
            <a:r>
              <a:rPr lang="en-US" sz="2000" baseline="30000">
                <a:latin typeface="Arial" pitchFamily="34" charset="0"/>
                <a:cs typeface="Arial" pitchFamily="34" charset="0"/>
                <a:sym typeface="Symbol" pitchFamily="18" charset="2"/>
              </a:rPr>
              <a:t>2</a:t>
            </a:r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 </a:t>
            </a:r>
          </a:p>
        </p:txBody>
      </p:sp>
      <p:sp>
        <p:nvSpPr>
          <p:cNvPr id="54" name="Slide Number Placeholder 5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A9D4517-F11A-436F-AE51-17EE43062A17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  <p:grpSp>
        <p:nvGrpSpPr>
          <p:cNvPr id="59" name="Group 58"/>
          <p:cNvGrpSpPr/>
          <p:nvPr/>
        </p:nvGrpSpPr>
        <p:grpSpPr>
          <a:xfrm>
            <a:off x="3368397" y="4748213"/>
            <a:ext cx="2118003" cy="765175"/>
            <a:chOff x="3368397" y="4748213"/>
            <a:chExt cx="2118003" cy="765175"/>
          </a:xfrm>
        </p:grpSpPr>
        <p:sp>
          <p:nvSpPr>
            <p:cNvPr id="75788" name="Rectangle 65"/>
            <p:cNvSpPr>
              <a:spLocks noChangeArrowheads="1"/>
            </p:cNvSpPr>
            <p:nvPr/>
          </p:nvSpPr>
          <p:spPr bwMode="auto">
            <a:xfrm>
              <a:off x="5148262" y="4748213"/>
              <a:ext cx="325438" cy="4000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</a:t>
              </a:r>
            </a:p>
          </p:txBody>
        </p:sp>
        <p:sp>
          <p:nvSpPr>
            <p:cNvPr id="75789" name="Rectangle 66"/>
            <p:cNvSpPr>
              <a:spLocks noChangeArrowheads="1"/>
            </p:cNvSpPr>
            <p:nvPr/>
          </p:nvSpPr>
          <p:spPr bwMode="auto">
            <a:xfrm>
              <a:off x="5160962" y="5116513"/>
              <a:ext cx="325438" cy="3968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0</a:t>
              </a:r>
            </a:p>
          </p:txBody>
        </p:sp>
        <p:sp>
          <p:nvSpPr>
            <p:cNvPr id="57" name="Rectangle 56"/>
            <p:cNvSpPr/>
            <p:nvPr/>
          </p:nvSpPr>
          <p:spPr>
            <a:xfrm>
              <a:off x="3368397" y="4906594"/>
              <a:ext cx="1965603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/>
              <a:r>
                <a:rPr lang="en-US" sz="2000" baseline="0" smtClean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  <a:sym typeface="Symbol" pitchFamily="18" charset="2"/>
                </a:rPr>
                <a:t>=  2r</a:t>
              </a:r>
              <a:r>
                <a:rPr lang="en-US" sz="2000" baseline="30000" smtClean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  <a:sym typeface="Symbol" pitchFamily="18" charset="2"/>
                </a:rPr>
                <a:t>2</a:t>
              </a:r>
              <a:r>
                <a:rPr lang="en-US" sz="2000" baseline="0" smtClean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  <a:sym typeface="Symbol" pitchFamily="18" charset="2"/>
                </a:rPr>
                <a:t> [– cos ]</a:t>
              </a:r>
              <a:endParaRPr lang="en-US" sz="2000" baseline="0">
                <a:solidFill>
                  <a:srgbClr val="FFFFFF"/>
                </a:solidFill>
                <a:latin typeface="Arial" pitchFamily="34" charset="0"/>
                <a:cs typeface="Arial" pitchFamily="34" charset="0"/>
                <a:sym typeface="Symbol" pitchFamily="18" charset="2"/>
              </a:endParaRPr>
            </a:p>
          </p:txBody>
        </p:sp>
      </p:grp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7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500"/>
                                        <p:tgtEl>
                                          <p:spTgt spid="3573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73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1" dur="500"/>
                                        <p:tgtEl>
                                          <p:spTgt spid="3573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73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5" dur="500"/>
                                        <p:tgtEl>
                                          <p:spTgt spid="3573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7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3" dur="500"/>
                                        <p:tgtEl>
                                          <p:spTgt spid="3573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8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7" dur="500"/>
                                        <p:tgtEl>
                                          <p:spTgt spid="758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8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1" dur="500"/>
                                        <p:tgtEl>
                                          <p:spTgt spid="758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5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0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5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74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50" dur="500"/>
                                        <p:tgtEl>
                                          <p:spTgt spid="3574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7378" grpId="0"/>
      <p:bldP spid="357379" grpId="0" build="p"/>
      <p:bldP spid="357397" grpId="0"/>
      <p:bldP spid="35744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03" name="Rectangle 3"/>
          <p:cNvSpPr>
            <a:spLocks noChangeArrowheads="1"/>
          </p:cNvSpPr>
          <p:nvPr/>
        </p:nvSpPr>
        <p:spPr bwMode="auto">
          <a:xfrm>
            <a:off x="609600" y="304800"/>
            <a:ext cx="7924800" cy="11695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84175" indent="-384175">
              <a:spcAft>
                <a:spcPts val="1200"/>
              </a:spcAft>
            </a:pPr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2.	Hitung luas permukaan benda putar yg terbentuk karena perputaran y</a:t>
            </a:r>
            <a:r>
              <a:rPr lang="en-US" sz="2000" baseline="30000">
                <a:latin typeface="Arial" pitchFamily="34" charset="0"/>
                <a:cs typeface="Arial" pitchFamily="34" charset="0"/>
                <a:sym typeface="Symbol" pitchFamily="18" charset="2"/>
              </a:rPr>
              <a:t>2</a:t>
            </a:r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 = 12x dari x = 0 sampai x = 3 terhadap sumbu X </a:t>
            </a:r>
          </a:p>
          <a:p>
            <a:pPr marL="384175" indent="-384175"/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	Jawab:</a:t>
            </a:r>
          </a:p>
        </p:txBody>
      </p:sp>
      <p:grpSp>
        <p:nvGrpSpPr>
          <p:cNvPr id="2" name="Group 62"/>
          <p:cNvGrpSpPr>
            <a:grpSpLocks/>
          </p:cNvGrpSpPr>
          <p:nvPr/>
        </p:nvGrpSpPr>
        <p:grpSpPr bwMode="auto">
          <a:xfrm>
            <a:off x="912813" y="1905000"/>
            <a:ext cx="1830387" cy="2057400"/>
            <a:chOff x="671" y="1248"/>
            <a:chExt cx="1153" cy="1296"/>
          </a:xfrm>
        </p:grpSpPr>
        <p:sp>
          <p:nvSpPr>
            <p:cNvPr id="76846" name="Rectangle 18"/>
            <p:cNvSpPr>
              <a:spLocks noChangeArrowheads="1"/>
            </p:cNvSpPr>
            <p:nvPr/>
          </p:nvSpPr>
          <p:spPr bwMode="auto">
            <a:xfrm>
              <a:off x="709" y="1248"/>
              <a:ext cx="1115" cy="1296"/>
            </a:xfrm>
            <a:prstGeom prst="rect">
              <a:avLst/>
            </a:prstGeom>
            <a:solidFill>
              <a:srgbClr val="0000CC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6847" name="Oval 6"/>
            <p:cNvSpPr>
              <a:spLocks noChangeAspect="1" noChangeArrowheads="1"/>
            </p:cNvSpPr>
            <p:nvPr/>
          </p:nvSpPr>
          <p:spPr bwMode="auto">
            <a:xfrm>
              <a:off x="904" y="1510"/>
              <a:ext cx="843" cy="773"/>
            </a:xfrm>
            <a:prstGeom prst="ellips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6848" name="Rectangle 7"/>
            <p:cNvSpPr>
              <a:spLocks noChangeAspect="1" noChangeArrowheads="1"/>
            </p:cNvSpPr>
            <p:nvPr/>
          </p:nvSpPr>
          <p:spPr bwMode="auto">
            <a:xfrm>
              <a:off x="1088" y="1467"/>
              <a:ext cx="717" cy="870"/>
            </a:xfrm>
            <a:prstGeom prst="rect">
              <a:avLst/>
            </a:prstGeom>
            <a:solidFill>
              <a:srgbClr val="0000CC"/>
            </a:solidFill>
            <a:ln w="2857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6849" name="Line 8"/>
            <p:cNvSpPr>
              <a:spLocks noChangeAspect="1" noChangeShapeType="1"/>
            </p:cNvSpPr>
            <p:nvPr/>
          </p:nvSpPr>
          <p:spPr bwMode="auto">
            <a:xfrm>
              <a:off x="802" y="1897"/>
              <a:ext cx="664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6850" name="Line 9"/>
            <p:cNvSpPr>
              <a:spLocks noChangeAspect="1" noChangeShapeType="1"/>
            </p:cNvSpPr>
            <p:nvPr/>
          </p:nvSpPr>
          <p:spPr bwMode="auto">
            <a:xfrm>
              <a:off x="1105" y="1360"/>
              <a:ext cx="0" cy="1063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6851" name="Line 10"/>
            <p:cNvSpPr>
              <a:spLocks noChangeAspect="1" noChangeShapeType="1"/>
            </p:cNvSpPr>
            <p:nvPr/>
          </p:nvSpPr>
          <p:spPr bwMode="auto">
            <a:xfrm>
              <a:off x="893" y="1360"/>
              <a:ext cx="0" cy="1063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triangle" w="med" len="med"/>
              <a:tailEnd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6852" name="Oval 11"/>
            <p:cNvSpPr>
              <a:spLocks noChangeAspect="1" noChangeArrowheads="1"/>
            </p:cNvSpPr>
            <p:nvPr/>
          </p:nvSpPr>
          <p:spPr bwMode="auto">
            <a:xfrm>
              <a:off x="1252" y="1817"/>
              <a:ext cx="90" cy="173"/>
            </a:xfrm>
            <a:prstGeom prst="ellips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6853" name="Text Box 12"/>
            <p:cNvSpPr txBox="1">
              <a:spLocks noChangeAspect="1" noChangeArrowheads="1"/>
            </p:cNvSpPr>
            <p:nvPr/>
          </p:nvSpPr>
          <p:spPr bwMode="auto">
            <a:xfrm>
              <a:off x="672" y="1259"/>
              <a:ext cx="269" cy="2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en-US" sz="2000" baseline="0">
                  <a:latin typeface="Arial" pitchFamily="34" charset="0"/>
                  <a:cs typeface="Arial" pitchFamily="34" charset="0"/>
                </a:rPr>
                <a:t>Y</a:t>
              </a:r>
            </a:p>
          </p:txBody>
        </p:sp>
        <p:sp>
          <p:nvSpPr>
            <p:cNvPr id="76854" name="Text Box 13"/>
            <p:cNvSpPr txBox="1">
              <a:spLocks noChangeAspect="1" noChangeArrowheads="1"/>
            </p:cNvSpPr>
            <p:nvPr/>
          </p:nvSpPr>
          <p:spPr bwMode="auto">
            <a:xfrm>
              <a:off x="671" y="1865"/>
              <a:ext cx="269" cy="2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en-US" sz="2000" baseline="0">
                  <a:latin typeface="Arial" pitchFamily="34" charset="0"/>
                  <a:cs typeface="Arial" pitchFamily="34" charset="0"/>
                </a:rPr>
                <a:t>O</a:t>
              </a:r>
            </a:p>
          </p:txBody>
        </p:sp>
        <p:sp>
          <p:nvSpPr>
            <p:cNvPr id="76855" name="Text Box 14"/>
            <p:cNvSpPr txBox="1">
              <a:spLocks noChangeAspect="1" noChangeArrowheads="1"/>
            </p:cNvSpPr>
            <p:nvPr/>
          </p:nvSpPr>
          <p:spPr bwMode="auto">
            <a:xfrm>
              <a:off x="1267" y="1632"/>
              <a:ext cx="269" cy="2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en-US" sz="2000" baseline="0">
                  <a:latin typeface="Arial" pitchFamily="34" charset="0"/>
                  <a:cs typeface="Arial" pitchFamily="34" charset="0"/>
                </a:rPr>
                <a:t>X</a:t>
              </a:r>
            </a:p>
          </p:txBody>
        </p:sp>
        <p:sp>
          <p:nvSpPr>
            <p:cNvPr id="76856" name="Text Box 15"/>
            <p:cNvSpPr txBox="1">
              <a:spLocks noChangeAspect="1" noChangeArrowheads="1"/>
            </p:cNvSpPr>
            <p:nvPr/>
          </p:nvSpPr>
          <p:spPr bwMode="auto">
            <a:xfrm>
              <a:off x="914" y="1865"/>
              <a:ext cx="270" cy="2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en-US" sz="2000" baseline="0">
                  <a:latin typeface="Arial" pitchFamily="34" charset="0"/>
                  <a:cs typeface="Arial" pitchFamily="34" charset="0"/>
                </a:rPr>
                <a:t>3</a:t>
              </a:r>
            </a:p>
          </p:txBody>
        </p:sp>
        <p:sp>
          <p:nvSpPr>
            <p:cNvPr id="76857" name="Text Box 16"/>
            <p:cNvSpPr txBox="1">
              <a:spLocks noChangeAspect="1" noChangeArrowheads="1"/>
            </p:cNvSpPr>
            <p:nvPr/>
          </p:nvSpPr>
          <p:spPr bwMode="auto">
            <a:xfrm>
              <a:off x="1063" y="2250"/>
              <a:ext cx="521" cy="2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en-US" sz="2000" baseline="0">
                  <a:latin typeface="Arial" pitchFamily="34" charset="0"/>
                  <a:cs typeface="Arial" pitchFamily="34" charset="0"/>
                </a:rPr>
                <a:t>x = 3</a:t>
              </a:r>
            </a:p>
          </p:txBody>
        </p:sp>
      </p:grpSp>
      <p:grpSp>
        <p:nvGrpSpPr>
          <p:cNvPr id="63" name="Group 62"/>
          <p:cNvGrpSpPr/>
          <p:nvPr/>
        </p:nvGrpSpPr>
        <p:grpSpPr>
          <a:xfrm>
            <a:off x="2971800" y="2416795"/>
            <a:ext cx="2971800" cy="922338"/>
            <a:chOff x="2971800" y="2416795"/>
            <a:chExt cx="2971800" cy="922338"/>
          </a:xfrm>
        </p:grpSpPr>
        <p:sp>
          <p:nvSpPr>
            <p:cNvPr id="76825" name="Rectangle 35"/>
            <p:cNvSpPr>
              <a:spLocks noChangeArrowheads="1"/>
            </p:cNvSpPr>
            <p:nvPr/>
          </p:nvSpPr>
          <p:spPr bwMode="auto">
            <a:xfrm>
              <a:off x="2971800" y="2684463"/>
              <a:ext cx="2971800" cy="4000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Ax = 2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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/>
                </a:rPr>
                <a:t>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 y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1 + (    )</a:t>
              </a:r>
              <a:r>
                <a:rPr lang="en-US" sz="2000" baseline="30000">
                  <a:latin typeface="Arial" pitchFamily="34" charset="0"/>
                  <a:cs typeface="Arial" pitchFamily="34" charset="0"/>
                  <a:sym typeface="Symbol" pitchFamily="18" charset="2"/>
                </a:rPr>
                <a:t>2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 dx</a:t>
              </a:r>
            </a:p>
          </p:txBody>
        </p:sp>
        <p:sp>
          <p:nvSpPr>
            <p:cNvPr id="76826" name="Line 40"/>
            <p:cNvSpPr>
              <a:spLocks noChangeShapeType="1"/>
            </p:cNvSpPr>
            <p:nvPr/>
          </p:nvSpPr>
          <p:spPr bwMode="auto">
            <a:xfrm>
              <a:off x="4373893" y="2541896"/>
              <a:ext cx="914400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grpSp>
          <p:nvGrpSpPr>
            <p:cNvPr id="76827" name="Group 41"/>
            <p:cNvGrpSpPr>
              <a:grpSpLocks/>
            </p:cNvGrpSpPr>
            <p:nvPr/>
          </p:nvGrpSpPr>
          <p:grpSpPr bwMode="auto">
            <a:xfrm>
              <a:off x="3795718" y="2416795"/>
              <a:ext cx="493713" cy="922338"/>
              <a:chOff x="3565" y="2920"/>
              <a:chExt cx="311" cy="581"/>
            </a:xfrm>
          </p:grpSpPr>
          <p:sp>
            <p:nvSpPr>
              <p:cNvPr id="76833" name="Rectangle 45"/>
              <p:cNvSpPr>
                <a:spLocks noChangeArrowheads="1"/>
              </p:cNvSpPr>
              <p:nvPr/>
            </p:nvSpPr>
            <p:spPr bwMode="auto">
              <a:xfrm>
                <a:off x="3671" y="2920"/>
                <a:ext cx="205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3</a:t>
                </a:r>
              </a:p>
            </p:txBody>
          </p:sp>
          <p:sp>
            <p:nvSpPr>
              <p:cNvPr id="76834" name="Rectangle 46"/>
              <p:cNvSpPr>
                <a:spLocks noChangeArrowheads="1"/>
              </p:cNvSpPr>
              <p:nvPr/>
            </p:nvSpPr>
            <p:spPr bwMode="auto">
              <a:xfrm>
                <a:off x="3565" y="3251"/>
                <a:ext cx="205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0</a:t>
                </a:r>
              </a:p>
            </p:txBody>
          </p:sp>
        </p:grpSp>
        <p:grpSp>
          <p:nvGrpSpPr>
            <p:cNvPr id="76828" name="Group 64"/>
            <p:cNvGrpSpPr>
              <a:grpSpLocks/>
            </p:cNvGrpSpPr>
            <p:nvPr/>
          </p:nvGrpSpPr>
          <p:grpSpPr bwMode="auto">
            <a:xfrm>
              <a:off x="4878696" y="2514600"/>
              <a:ext cx="330200" cy="741363"/>
              <a:chOff x="4593" y="1159"/>
              <a:chExt cx="208" cy="467"/>
            </a:xfrm>
          </p:grpSpPr>
          <p:sp>
            <p:nvSpPr>
              <p:cNvPr id="76829" name="Rectangle 65"/>
              <p:cNvSpPr>
                <a:spLocks noChangeArrowheads="1"/>
              </p:cNvSpPr>
              <p:nvPr/>
            </p:nvSpPr>
            <p:spPr bwMode="auto">
              <a:xfrm>
                <a:off x="4593" y="1159"/>
                <a:ext cx="205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6</a:t>
                </a:r>
              </a:p>
            </p:txBody>
          </p:sp>
          <p:sp>
            <p:nvSpPr>
              <p:cNvPr id="76830" name="Rectangle 66"/>
              <p:cNvSpPr>
                <a:spLocks noChangeArrowheads="1"/>
              </p:cNvSpPr>
              <p:nvPr/>
            </p:nvSpPr>
            <p:spPr bwMode="auto">
              <a:xfrm>
                <a:off x="4604" y="1374"/>
                <a:ext cx="197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y</a:t>
                </a:r>
              </a:p>
            </p:txBody>
          </p:sp>
          <p:sp>
            <p:nvSpPr>
              <p:cNvPr id="76831" name="Line 67"/>
              <p:cNvSpPr>
                <a:spLocks noChangeShapeType="1"/>
              </p:cNvSpPr>
              <p:nvPr/>
            </p:nvSpPr>
            <p:spPr bwMode="auto">
              <a:xfrm>
                <a:off x="4622" y="1399"/>
                <a:ext cx="155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</p:grpSp>
      <p:grpSp>
        <p:nvGrpSpPr>
          <p:cNvPr id="15" name="Group 94"/>
          <p:cNvGrpSpPr>
            <a:grpSpLocks/>
          </p:cNvGrpSpPr>
          <p:nvPr/>
        </p:nvGrpSpPr>
        <p:grpSpPr bwMode="auto">
          <a:xfrm>
            <a:off x="2971802" y="4629150"/>
            <a:ext cx="3605215" cy="400050"/>
            <a:chOff x="1872" y="2928"/>
            <a:chExt cx="2271" cy="252"/>
          </a:xfrm>
        </p:grpSpPr>
        <p:sp>
          <p:nvSpPr>
            <p:cNvPr id="76808" name="Rectangle 92"/>
            <p:cNvSpPr>
              <a:spLocks noChangeArrowheads="1"/>
            </p:cNvSpPr>
            <p:nvPr/>
          </p:nvSpPr>
          <p:spPr bwMode="auto">
            <a:xfrm>
              <a:off x="1872" y="2928"/>
              <a:ext cx="2271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Ax = 24(22 – 1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) satuan luas</a:t>
              </a:r>
              <a:endParaRPr lang="en-US" sz="2000" baseline="0">
                <a:latin typeface="Arial" pitchFamily="34" charset="0"/>
                <a:cs typeface="Arial" pitchFamily="34" charset="0"/>
                <a:sym typeface="Symbol" pitchFamily="18" charset="2"/>
              </a:endParaRPr>
            </a:p>
          </p:txBody>
        </p:sp>
        <p:sp>
          <p:nvSpPr>
            <p:cNvPr id="76809" name="Line 93"/>
            <p:cNvSpPr>
              <a:spLocks noChangeShapeType="1"/>
            </p:cNvSpPr>
            <p:nvPr/>
          </p:nvSpPr>
          <p:spPr bwMode="auto">
            <a:xfrm>
              <a:off x="2793" y="2963"/>
              <a:ext cx="115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59" name="Slide Number Placeholder 5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A9D4517-F11A-436F-AE51-17EE43062A17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  <p:grpSp>
        <p:nvGrpSpPr>
          <p:cNvPr id="62" name="Group 61"/>
          <p:cNvGrpSpPr/>
          <p:nvPr/>
        </p:nvGrpSpPr>
        <p:grpSpPr>
          <a:xfrm>
            <a:off x="2895600" y="1600200"/>
            <a:ext cx="5029200" cy="793750"/>
            <a:chOff x="2895600" y="1600200"/>
            <a:chExt cx="5029200" cy="793750"/>
          </a:xfrm>
        </p:grpSpPr>
        <p:sp>
          <p:nvSpPr>
            <p:cNvPr id="76837" name="Rectangle 21"/>
            <p:cNvSpPr>
              <a:spLocks noChangeArrowheads="1"/>
            </p:cNvSpPr>
            <p:nvPr/>
          </p:nvSpPr>
          <p:spPr bwMode="auto">
            <a:xfrm>
              <a:off x="2895600" y="1776413"/>
              <a:ext cx="4114800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y</a:t>
              </a:r>
              <a:r>
                <a:rPr lang="en-US" sz="2000" baseline="30000">
                  <a:latin typeface="Arial" pitchFamily="34" charset="0"/>
                  <a:cs typeface="Arial" pitchFamily="34" charset="0"/>
                  <a:sym typeface="Symbol" pitchFamily="18" charset="2"/>
                </a:rPr>
                <a:t>2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 =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12x  maka  2y 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dy =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12 dx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 dan       </a:t>
              </a:r>
              <a:endParaRPr lang="en-US" sz="2000" baseline="0">
                <a:latin typeface="Arial" pitchFamily="34" charset="0"/>
                <a:cs typeface="Arial" pitchFamily="34" charset="0"/>
                <a:sym typeface="Symbol" pitchFamily="18" charset="2"/>
              </a:endParaRPr>
            </a:p>
          </p:txBody>
        </p:sp>
        <p:grpSp>
          <p:nvGrpSpPr>
            <p:cNvPr id="76838" name="Group 31"/>
            <p:cNvGrpSpPr>
              <a:grpSpLocks/>
            </p:cNvGrpSpPr>
            <p:nvPr/>
          </p:nvGrpSpPr>
          <p:grpSpPr bwMode="auto">
            <a:xfrm>
              <a:off x="6934200" y="1600200"/>
              <a:ext cx="455613" cy="793750"/>
              <a:chOff x="4106" y="1137"/>
              <a:chExt cx="287" cy="500"/>
            </a:xfrm>
          </p:grpSpPr>
          <p:sp>
            <p:nvSpPr>
              <p:cNvPr id="76843" name="Rectangle 22"/>
              <p:cNvSpPr>
                <a:spLocks noChangeArrowheads="1"/>
              </p:cNvSpPr>
              <p:nvPr/>
            </p:nvSpPr>
            <p:spPr bwMode="auto">
              <a:xfrm>
                <a:off x="4106" y="1137"/>
                <a:ext cx="287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dy</a:t>
                </a:r>
              </a:p>
            </p:txBody>
          </p:sp>
          <p:sp>
            <p:nvSpPr>
              <p:cNvPr id="76844" name="Rectangle 23"/>
              <p:cNvSpPr>
                <a:spLocks noChangeArrowheads="1"/>
              </p:cNvSpPr>
              <p:nvPr/>
            </p:nvSpPr>
            <p:spPr bwMode="auto">
              <a:xfrm>
                <a:off x="4106" y="1385"/>
                <a:ext cx="287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dx</a:t>
                </a:r>
              </a:p>
            </p:txBody>
          </p:sp>
          <p:sp>
            <p:nvSpPr>
              <p:cNvPr id="76845" name="Line 24"/>
              <p:cNvSpPr>
                <a:spLocks noChangeShapeType="1"/>
              </p:cNvSpPr>
              <p:nvPr/>
            </p:nvSpPr>
            <p:spPr bwMode="auto">
              <a:xfrm>
                <a:off x="4158" y="1399"/>
                <a:ext cx="204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76839" name="Group 30"/>
            <p:cNvGrpSpPr>
              <a:grpSpLocks/>
            </p:cNvGrpSpPr>
            <p:nvPr/>
          </p:nvGrpSpPr>
          <p:grpSpPr bwMode="auto">
            <a:xfrm>
              <a:off x="7594600" y="1635125"/>
              <a:ext cx="330200" cy="741363"/>
              <a:chOff x="4593" y="1159"/>
              <a:chExt cx="208" cy="467"/>
            </a:xfrm>
          </p:grpSpPr>
          <p:sp>
            <p:nvSpPr>
              <p:cNvPr id="76840" name="Rectangle 27"/>
              <p:cNvSpPr>
                <a:spLocks noChangeArrowheads="1"/>
              </p:cNvSpPr>
              <p:nvPr/>
            </p:nvSpPr>
            <p:spPr bwMode="auto">
              <a:xfrm>
                <a:off x="4593" y="1159"/>
                <a:ext cx="205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6</a:t>
                </a:r>
              </a:p>
            </p:txBody>
          </p:sp>
          <p:sp>
            <p:nvSpPr>
              <p:cNvPr id="76841" name="Rectangle 28"/>
              <p:cNvSpPr>
                <a:spLocks noChangeArrowheads="1"/>
              </p:cNvSpPr>
              <p:nvPr/>
            </p:nvSpPr>
            <p:spPr bwMode="auto">
              <a:xfrm>
                <a:off x="4604" y="1374"/>
                <a:ext cx="197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y</a:t>
                </a:r>
              </a:p>
            </p:txBody>
          </p:sp>
          <p:sp>
            <p:nvSpPr>
              <p:cNvPr id="76842" name="Line 29"/>
              <p:cNvSpPr>
                <a:spLocks noChangeShapeType="1"/>
              </p:cNvSpPr>
              <p:nvPr/>
            </p:nvSpPr>
            <p:spPr bwMode="auto">
              <a:xfrm>
                <a:off x="4622" y="1399"/>
                <a:ext cx="155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/>
              <a:lstStyle/>
              <a:p>
                <a:endParaRPr lang="en-US" sz="2000">
                  <a:latin typeface="Arial" pitchFamily="34" charset="0"/>
                  <a:cs typeface="Arial" pitchFamily="34" charset="0"/>
                </a:endParaRPr>
              </a:p>
            </p:txBody>
          </p:sp>
        </p:grpSp>
        <p:sp>
          <p:nvSpPr>
            <p:cNvPr id="61" name="Rectangle 60"/>
            <p:cNvSpPr/>
            <p:nvPr/>
          </p:nvSpPr>
          <p:spPr>
            <a:xfrm>
              <a:off x="7315200" y="1828800"/>
              <a:ext cx="404278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/>
              <a:r>
                <a:rPr lang="en-US" sz="2000" baseline="0" smtClean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  <a:sym typeface="Symbol" pitchFamily="18" charset="2"/>
                </a:rPr>
                <a:t>= </a:t>
              </a:r>
              <a:endParaRPr lang="en-US" sz="2000" baseline="0">
                <a:solidFill>
                  <a:srgbClr val="FFFFFF"/>
                </a:solidFill>
                <a:latin typeface="Arial" pitchFamily="34" charset="0"/>
                <a:cs typeface="Arial" pitchFamily="34" charset="0"/>
                <a:sym typeface="Symbol" pitchFamily="18" charset="2"/>
              </a:endParaRPr>
            </a:p>
          </p:txBody>
        </p:sp>
      </p:grpSp>
      <p:grpSp>
        <p:nvGrpSpPr>
          <p:cNvPr id="81" name="Group 80"/>
          <p:cNvGrpSpPr/>
          <p:nvPr/>
        </p:nvGrpSpPr>
        <p:grpSpPr>
          <a:xfrm>
            <a:off x="2971800" y="3416300"/>
            <a:ext cx="2667000" cy="1003300"/>
            <a:chOff x="3048000" y="3159456"/>
            <a:chExt cx="2667000" cy="1003300"/>
          </a:xfrm>
        </p:grpSpPr>
        <p:sp>
          <p:nvSpPr>
            <p:cNvPr id="65" name="Rectangle 70"/>
            <p:cNvSpPr>
              <a:spLocks noChangeArrowheads="1"/>
            </p:cNvSpPr>
            <p:nvPr/>
          </p:nvSpPr>
          <p:spPr bwMode="auto">
            <a:xfrm>
              <a:off x="3048000" y="3487737"/>
              <a:ext cx="2667000" cy="4000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Ax = 2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/>
                </a:rPr>
                <a:t>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 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y</a:t>
              </a:r>
              <a:r>
                <a:rPr lang="en-US" sz="2000" baseline="30000">
                  <a:latin typeface="Arial" pitchFamily="34" charset="0"/>
                  <a:cs typeface="Arial" pitchFamily="34" charset="0"/>
                  <a:sym typeface="Symbol" pitchFamily="18" charset="2"/>
                </a:rPr>
                <a:t>2</a:t>
              </a:r>
              <a:r>
                <a:rPr lang="en-US" sz="2000" baseline="0">
                  <a:latin typeface="Arial" pitchFamily="34" charset="0"/>
                  <a:cs typeface="Arial" pitchFamily="34" charset="0"/>
                  <a:sym typeface="Symbol" pitchFamily="18" charset="2"/>
                </a:rPr>
                <a:t> + 36 </a:t>
              </a:r>
              <a:r>
                <a:rPr lang="en-US" sz="2000" baseline="0" smtClean="0">
                  <a:latin typeface="Arial" pitchFamily="34" charset="0"/>
                  <a:cs typeface="Arial" pitchFamily="34" charset="0"/>
                  <a:sym typeface="Symbol" pitchFamily="18" charset="2"/>
                </a:rPr>
                <a:t>dx</a:t>
              </a:r>
              <a:endParaRPr lang="en-US" sz="2000" baseline="0">
                <a:latin typeface="Arial" pitchFamily="34" charset="0"/>
                <a:cs typeface="Arial" pitchFamily="34" charset="0"/>
                <a:sym typeface="Symbol" pitchFamily="18" charset="2"/>
              </a:endParaRPr>
            </a:p>
          </p:txBody>
        </p:sp>
        <p:sp>
          <p:nvSpPr>
            <p:cNvPr id="66" name="Line 71"/>
            <p:cNvSpPr>
              <a:spLocks noChangeShapeType="1"/>
            </p:cNvSpPr>
            <p:nvPr/>
          </p:nvSpPr>
          <p:spPr bwMode="auto">
            <a:xfrm>
              <a:off x="4339585" y="3518848"/>
              <a:ext cx="822960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grpSp>
          <p:nvGrpSpPr>
            <p:cNvPr id="68" name="Group 82"/>
            <p:cNvGrpSpPr>
              <a:grpSpLocks/>
            </p:cNvGrpSpPr>
            <p:nvPr/>
          </p:nvGrpSpPr>
          <p:grpSpPr bwMode="auto">
            <a:xfrm>
              <a:off x="3872552" y="3159456"/>
              <a:ext cx="479425" cy="1003300"/>
              <a:chOff x="3574" y="2920"/>
              <a:chExt cx="302" cy="632"/>
            </a:xfrm>
          </p:grpSpPr>
          <p:sp>
            <p:nvSpPr>
              <p:cNvPr id="71" name="Rectangle 86"/>
              <p:cNvSpPr>
                <a:spLocks noChangeArrowheads="1"/>
              </p:cNvSpPr>
              <p:nvPr/>
            </p:nvSpPr>
            <p:spPr bwMode="auto">
              <a:xfrm>
                <a:off x="3671" y="2920"/>
                <a:ext cx="205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3</a:t>
                </a:r>
              </a:p>
            </p:txBody>
          </p:sp>
          <p:sp>
            <p:nvSpPr>
              <p:cNvPr id="72" name="Rectangle 87"/>
              <p:cNvSpPr>
                <a:spLocks noChangeArrowheads="1"/>
              </p:cNvSpPr>
              <p:nvPr/>
            </p:nvSpPr>
            <p:spPr bwMode="auto">
              <a:xfrm>
                <a:off x="3574" y="3302"/>
                <a:ext cx="205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0</a:t>
                </a:r>
              </a:p>
            </p:txBody>
          </p:sp>
        </p:grpSp>
      </p:grpSp>
      <p:grpSp>
        <p:nvGrpSpPr>
          <p:cNvPr id="82" name="Group 81"/>
          <p:cNvGrpSpPr/>
          <p:nvPr/>
        </p:nvGrpSpPr>
        <p:grpSpPr>
          <a:xfrm>
            <a:off x="5477438" y="3429948"/>
            <a:ext cx="2512226" cy="984250"/>
            <a:chOff x="5477438" y="3254992"/>
            <a:chExt cx="2512226" cy="984250"/>
          </a:xfrm>
        </p:grpSpPr>
        <p:grpSp>
          <p:nvGrpSpPr>
            <p:cNvPr id="67" name="Group 72"/>
            <p:cNvGrpSpPr>
              <a:grpSpLocks/>
            </p:cNvGrpSpPr>
            <p:nvPr/>
          </p:nvGrpSpPr>
          <p:grpSpPr bwMode="auto">
            <a:xfrm>
              <a:off x="6006152" y="3254992"/>
              <a:ext cx="479425" cy="984250"/>
              <a:chOff x="3574" y="2920"/>
              <a:chExt cx="302" cy="620"/>
            </a:xfrm>
          </p:grpSpPr>
          <p:sp>
            <p:nvSpPr>
              <p:cNvPr id="76" name="Rectangle 76"/>
              <p:cNvSpPr>
                <a:spLocks noChangeArrowheads="1"/>
              </p:cNvSpPr>
              <p:nvPr/>
            </p:nvSpPr>
            <p:spPr bwMode="auto">
              <a:xfrm>
                <a:off x="3671" y="2920"/>
                <a:ext cx="205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3</a:t>
                </a:r>
              </a:p>
            </p:txBody>
          </p:sp>
          <p:sp>
            <p:nvSpPr>
              <p:cNvPr id="77" name="Rectangle 77"/>
              <p:cNvSpPr>
                <a:spLocks noChangeArrowheads="1"/>
              </p:cNvSpPr>
              <p:nvPr/>
            </p:nvSpPr>
            <p:spPr bwMode="auto">
              <a:xfrm>
                <a:off x="3574" y="3290"/>
                <a:ext cx="205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000" baseline="0">
                    <a:latin typeface="Arial" pitchFamily="34" charset="0"/>
                    <a:cs typeface="Arial" pitchFamily="34" charset="0"/>
                    <a:sym typeface="Symbol" pitchFamily="18" charset="2"/>
                  </a:rPr>
                  <a:t>0</a:t>
                </a:r>
              </a:p>
            </p:txBody>
          </p:sp>
        </p:grpSp>
        <p:sp>
          <p:nvSpPr>
            <p:cNvPr id="69" name="Line 88"/>
            <p:cNvSpPr>
              <a:spLocks noChangeShapeType="1"/>
            </p:cNvSpPr>
            <p:nvPr/>
          </p:nvSpPr>
          <p:spPr bwMode="auto">
            <a:xfrm>
              <a:off x="6472237" y="3622344"/>
              <a:ext cx="1005840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en-US" sz="20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0" name="Rectangle 79"/>
            <p:cNvSpPr/>
            <p:nvPr/>
          </p:nvSpPr>
          <p:spPr>
            <a:xfrm>
              <a:off x="5477438" y="3567752"/>
              <a:ext cx="2512226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/>
              <a:r>
                <a:rPr lang="en-US" sz="2000" baseline="0" smtClean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  <a:sym typeface="Symbol" pitchFamily="18" charset="2"/>
                </a:rPr>
                <a:t>=  2 </a:t>
              </a:r>
              <a:r>
                <a:rPr lang="en-US" sz="2000" baseline="0" smtClean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  <a:sym typeface="Symbol"/>
                </a:rPr>
                <a:t></a:t>
              </a:r>
              <a:r>
                <a:rPr lang="en-US" sz="2000" baseline="0" smtClean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  <a:sym typeface="Symbol" pitchFamily="18" charset="2"/>
                </a:rPr>
                <a:t> 12x + 36 dx </a:t>
              </a:r>
              <a:endParaRPr lang="en-US" sz="2000" baseline="0">
                <a:solidFill>
                  <a:srgbClr val="FFFFFF"/>
                </a:solidFill>
                <a:latin typeface="Arial" pitchFamily="34" charset="0"/>
                <a:cs typeface="Arial" pitchFamily="34" charset="0"/>
                <a:sym typeface="Symbol" pitchFamily="18" charset="2"/>
              </a:endParaRPr>
            </a:p>
          </p:txBody>
        </p:sp>
      </p:grp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2000"/>
                                        <p:tgtEl>
                                          <p:spTgt spid="3584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1" dur="2000"/>
                                        <p:tgtEl>
                                          <p:spTgt spid="3584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5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9" dur="2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3" dur="2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0"/>
                            </p:stCondLst>
                            <p:childTnLst>
                              <p:par>
                                <p:cTn id="25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7" dur="20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000"/>
                            </p:stCondLst>
                            <p:childTnLst>
                              <p:par>
                                <p:cTn id="29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1" dur="20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4000"/>
                            </p:stCondLst>
                            <p:childTnLst>
                              <p:par>
                                <p:cTn id="33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5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840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426" name="Rectangle 2"/>
          <p:cNvSpPr>
            <a:spLocks noGrp="1" noChangeArrowheads="1"/>
          </p:cNvSpPr>
          <p:nvPr>
            <p:ph type="title"/>
          </p:nvPr>
        </p:nvSpPr>
        <p:spPr>
          <a:xfrm>
            <a:off x="3089275" y="499854"/>
            <a:ext cx="2895600" cy="461665"/>
          </a:xfrm>
          <a:noFill/>
          <a:ln>
            <a:noFill/>
          </a:ln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en-US" sz="2400" b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LATIHAN</a:t>
            </a:r>
          </a:p>
        </p:txBody>
      </p:sp>
      <p:sp>
        <p:nvSpPr>
          <p:cNvPr id="359427" name="Rectangle 3"/>
          <p:cNvSpPr>
            <a:spLocks noChangeArrowheads="1"/>
          </p:cNvSpPr>
          <p:nvPr/>
        </p:nvSpPr>
        <p:spPr bwMode="auto">
          <a:xfrm>
            <a:off x="552450" y="1395204"/>
            <a:ext cx="7905750" cy="38625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57200" indent="-457200">
              <a:spcAft>
                <a:spcPts val="1800"/>
              </a:spcAft>
              <a:buAutoNum type="arabicPeriod"/>
            </a:pPr>
            <a:r>
              <a:rPr lang="en-US" sz="2000" baseline="0" smtClean="0">
                <a:latin typeface="Arial" pitchFamily="34" charset="0"/>
                <a:cs typeface="Arial" pitchFamily="34" charset="0"/>
                <a:sym typeface="Symbol" pitchFamily="18" charset="2"/>
              </a:rPr>
              <a:t>Hitung </a:t>
            </a:r>
            <a:r>
              <a:rPr lang="en-US" sz="2000" baseline="0">
                <a:latin typeface="Arial" pitchFamily="34" charset="0"/>
                <a:cs typeface="Arial" pitchFamily="34" charset="0"/>
                <a:sym typeface="Symbol" pitchFamily="18" charset="2"/>
              </a:rPr>
              <a:t>luas permukaan benda yang terbentuk jika busur sikloida dengan persamaan x = a( – sin ) dan y = a(1 – cos ) diputar terhadap sumbu X. </a:t>
            </a:r>
            <a:endParaRPr lang="en-US" sz="2000" baseline="0" smtClean="0">
              <a:latin typeface="Arial" pitchFamily="34" charset="0"/>
              <a:cs typeface="Arial" pitchFamily="34" charset="0"/>
              <a:sym typeface="Symbol" pitchFamily="18" charset="2"/>
            </a:endParaRPr>
          </a:p>
          <a:p>
            <a:pPr marL="457200" indent="-457200">
              <a:spcAft>
                <a:spcPts val="1800"/>
              </a:spcAft>
              <a:buAutoNum type="arabicPeriod"/>
            </a:pPr>
            <a:r>
              <a:rPr lang="en-US" sz="2000" baseline="0" smtClean="0">
                <a:latin typeface="Arial" pitchFamily="34" charset="0"/>
                <a:cs typeface="Arial" pitchFamily="34" charset="0"/>
                <a:sym typeface="Symbol" pitchFamily="18" charset="2"/>
              </a:rPr>
              <a:t>Hitung luas permukaan benda putar yang terbentuk karena perputaran elips </a:t>
            </a:r>
          </a:p>
          <a:p>
            <a:pPr marL="457200" indent="-457200">
              <a:spcAft>
                <a:spcPts val="1800"/>
              </a:spcAft>
              <a:buAutoNum type="arabicPeriod"/>
            </a:pPr>
            <a:r>
              <a:rPr lang="en-US" sz="2000" baseline="0" smtClean="0">
                <a:latin typeface="Arial" pitchFamily="34" charset="0"/>
                <a:cs typeface="Arial" pitchFamily="34" charset="0"/>
                <a:sym typeface="Symbol" pitchFamily="18" charset="2"/>
              </a:rPr>
              <a:t>Hitung luas permukaan benda yang terbentuk jika kardioda dengan persamaan x = 2 cos  – cos 2 dan y = 2 sin  – sin 2 diputar terhadap sumbu X</a:t>
            </a:r>
          </a:p>
          <a:p>
            <a:pPr marL="457200" indent="-457200">
              <a:spcAft>
                <a:spcPts val="1800"/>
              </a:spcAft>
              <a:buFontTx/>
              <a:buAutoNum type="arabicPeriod"/>
            </a:pPr>
            <a:r>
              <a:rPr lang="en-US" sz="2000" baseline="0" smtClean="0">
                <a:latin typeface="Arial" pitchFamily="34" charset="0"/>
                <a:cs typeface="Arial" pitchFamily="34" charset="0"/>
                <a:sym typeface="Symbol" pitchFamily="18" charset="2"/>
              </a:rPr>
              <a:t>Hitung luas permukaan benda putar yg terbentuk karena perputaran y = mx dari x = 0 sampai x = 3 terhadap sumbu X 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A9D4517-F11A-436F-AE51-17EE43062A17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4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2000"/>
                                        <p:tgtEl>
                                          <p:spTgt spid="3594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4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1" dur="2000"/>
                                        <p:tgtEl>
                                          <p:spTgt spid="3594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4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5" dur="2000"/>
                                        <p:tgtEl>
                                          <p:spTgt spid="3594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4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9" dur="2000"/>
                                        <p:tgtEl>
                                          <p:spTgt spid="3594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4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3" dur="2000"/>
                                        <p:tgtEl>
                                          <p:spTgt spid="3594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9426" grpId="0"/>
      <p:bldP spid="359427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523" name="Rectangle 3"/>
          <p:cNvSpPr>
            <a:spLocks noChangeArrowheads="1"/>
          </p:cNvSpPr>
          <p:nvPr/>
        </p:nvSpPr>
        <p:spPr bwMode="auto">
          <a:xfrm>
            <a:off x="533400" y="950655"/>
            <a:ext cx="7467600" cy="2862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457200" indent="-457200">
              <a:spcAft>
                <a:spcPts val="2400"/>
              </a:spcAft>
              <a:buAutoNum type="arabicPeriod" startAt="5"/>
            </a:pPr>
            <a:r>
              <a:rPr lang="en-US" sz="2000" baseline="0" smtClean="0">
                <a:latin typeface="Arial" charset="0"/>
                <a:cs typeface="Times New Roman" charset="0"/>
                <a:sym typeface="Symbol" pitchFamily="18" charset="2"/>
              </a:rPr>
              <a:t>Hitung </a:t>
            </a:r>
            <a:r>
              <a:rPr lang="en-US" sz="2000" baseline="0">
                <a:latin typeface="Arial" charset="0"/>
                <a:cs typeface="Times New Roman" charset="0"/>
                <a:sym typeface="Symbol" pitchFamily="18" charset="2"/>
              </a:rPr>
              <a:t>luas permukaan benda putar yang terbentuk karena perputaran y =  dari x = 0 sampai x = 3 terhadap sumbu Y </a:t>
            </a:r>
            <a:endParaRPr lang="en-US" sz="2000" baseline="0" smtClean="0">
              <a:latin typeface="Arial" charset="0"/>
              <a:cs typeface="Times New Roman" charset="0"/>
              <a:sym typeface="Symbol" pitchFamily="18" charset="2"/>
            </a:endParaRPr>
          </a:p>
          <a:p>
            <a:pPr marL="457200" indent="-457200">
              <a:spcAft>
                <a:spcPts val="2400"/>
              </a:spcAft>
              <a:buAutoNum type="arabicPeriod" startAt="5"/>
            </a:pPr>
            <a:r>
              <a:rPr lang="en-US" sz="2000" baseline="0" smtClean="0">
                <a:latin typeface="Arial" charset="0"/>
                <a:cs typeface="Times New Roman" charset="0"/>
                <a:sym typeface="Symbol" pitchFamily="18" charset="2"/>
              </a:rPr>
              <a:t>Hitung luas permukaan benda putar yang terbentuk karena perputaran  x = a ( – sin ),  y = a (1 – cos ) terhadap sumbu X </a:t>
            </a:r>
          </a:p>
          <a:p>
            <a:pPr marL="457200" indent="-457200">
              <a:spcAft>
                <a:spcPts val="2400"/>
              </a:spcAft>
              <a:buAutoNum type="arabicPeriod" startAt="5"/>
            </a:pPr>
            <a:r>
              <a:rPr lang="en-US" sz="2000" baseline="0" smtClean="0">
                <a:latin typeface="Arial" charset="0"/>
                <a:cs typeface="Times New Roman" charset="0"/>
                <a:sym typeface="Symbol" pitchFamily="18" charset="2"/>
              </a:rPr>
              <a:t>Hitung luas permukaan benda putar yang terbentuk karena perputaran kurva   8a</a:t>
            </a:r>
            <a:r>
              <a:rPr lang="en-US" sz="2000" baseline="30000" smtClean="0">
                <a:latin typeface="Arial" charset="0"/>
                <a:cs typeface="Times New Roman" charset="0"/>
                <a:sym typeface="Symbol" pitchFamily="18" charset="2"/>
              </a:rPr>
              <a:t>2</a:t>
            </a:r>
            <a:r>
              <a:rPr lang="en-US" sz="2000" baseline="0" smtClean="0">
                <a:latin typeface="Arial" charset="0"/>
                <a:cs typeface="Times New Roman" charset="0"/>
                <a:sym typeface="Symbol" pitchFamily="18" charset="2"/>
              </a:rPr>
              <a:t> y</a:t>
            </a:r>
            <a:r>
              <a:rPr lang="en-US" sz="2000" baseline="30000" smtClean="0">
                <a:latin typeface="Arial" charset="0"/>
                <a:cs typeface="Times New Roman" charset="0"/>
                <a:sym typeface="Symbol" pitchFamily="18" charset="2"/>
              </a:rPr>
              <a:t>2</a:t>
            </a:r>
            <a:r>
              <a:rPr lang="en-US" sz="2000" baseline="0" smtClean="0">
                <a:latin typeface="Arial" charset="0"/>
                <a:cs typeface="Times New Roman" charset="0"/>
                <a:sym typeface="Symbol" pitchFamily="18" charset="2"/>
              </a:rPr>
              <a:t> = a</a:t>
            </a:r>
            <a:r>
              <a:rPr lang="en-US" sz="2000" baseline="30000" smtClean="0">
                <a:latin typeface="Arial" charset="0"/>
                <a:cs typeface="Times New Roman" charset="0"/>
                <a:sym typeface="Symbol" pitchFamily="18" charset="2"/>
              </a:rPr>
              <a:t>2</a:t>
            </a:r>
            <a:r>
              <a:rPr lang="en-US" sz="2000" baseline="0" smtClean="0">
                <a:latin typeface="Arial" charset="0"/>
                <a:cs typeface="Times New Roman" charset="0"/>
                <a:sym typeface="Symbol" pitchFamily="18" charset="2"/>
              </a:rPr>
              <a:t> x</a:t>
            </a:r>
            <a:r>
              <a:rPr lang="en-US" sz="2000" baseline="30000" smtClean="0">
                <a:latin typeface="Arial" charset="0"/>
                <a:cs typeface="Times New Roman" charset="0"/>
                <a:sym typeface="Symbol" pitchFamily="18" charset="2"/>
              </a:rPr>
              <a:t>2</a:t>
            </a:r>
            <a:r>
              <a:rPr lang="en-US" sz="2000" baseline="0" smtClean="0">
                <a:latin typeface="Arial" charset="0"/>
                <a:cs typeface="Times New Roman" charset="0"/>
                <a:sym typeface="Symbol" pitchFamily="18" charset="2"/>
              </a:rPr>
              <a:t>  – x</a:t>
            </a:r>
            <a:r>
              <a:rPr lang="en-US" sz="2000" baseline="30000" smtClean="0">
                <a:latin typeface="Arial" charset="0"/>
                <a:cs typeface="Times New Roman" charset="0"/>
                <a:sym typeface="Symbol" pitchFamily="18" charset="2"/>
              </a:rPr>
              <a:t>4</a:t>
            </a:r>
            <a:r>
              <a:rPr lang="en-US" sz="2000" baseline="0" smtClean="0">
                <a:latin typeface="Arial" charset="0"/>
                <a:cs typeface="Times New Roman" charset="0"/>
                <a:sym typeface="Symbol" pitchFamily="18" charset="2"/>
              </a:rPr>
              <a:t>  terhadap sumbu X </a:t>
            </a:r>
            <a:endParaRPr lang="en-US" sz="2000" baseline="0">
              <a:latin typeface="Arial" charset="0"/>
              <a:cs typeface="Times New Roman" charset="0"/>
              <a:sym typeface="Symbol" pitchFamily="18" charset="2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A9D4517-F11A-436F-AE51-17EE43062A17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35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2000"/>
                                        <p:tgtEl>
                                          <p:spTgt spid="3635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35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1" dur="2000"/>
                                        <p:tgtEl>
                                          <p:spTgt spid="3635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35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5" dur="2000"/>
                                        <p:tgtEl>
                                          <p:spTgt spid="3635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3523" grpId="0" build="p"/>
    </p:bldLst>
  </p:timing>
</p:sld>
</file>

<file path=ppt/theme/theme1.xml><?xml version="1.0" encoding="utf-8"?>
<a:theme xmlns:a="http://schemas.openxmlformats.org/drawingml/2006/main" name="1_Mountain Top">
  <a:themeElements>
    <a:clrScheme name="">
      <a:dk1>
        <a:srgbClr val="800000"/>
      </a:dk1>
      <a:lt1>
        <a:srgbClr val="FFFFFF"/>
      </a:lt1>
      <a:dk2>
        <a:srgbClr val="0000FF"/>
      </a:dk2>
      <a:lt2>
        <a:srgbClr val="FFFFFF"/>
      </a:lt2>
      <a:accent1>
        <a:srgbClr val="89C4FF"/>
      </a:accent1>
      <a:accent2>
        <a:srgbClr val="00008C"/>
      </a:accent2>
      <a:accent3>
        <a:srgbClr val="AAAAFF"/>
      </a:accent3>
      <a:accent4>
        <a:srgbClr val="DADADA"/>
      </a:accent4>
      <a:accent5>
        <a:srgbClr val="C4DEFF"/>
      </a:accent5>
      <a:accent6>
        <a:srgbClr val="00007E"/>
      </a:accent6>
      <a:hlink>
        <a:srgbClr val="6666FF"/>
      </a:hlink>
      <a:folHlink>
        <a:srgbClr val="C0C0C0"/>
      </a:folHlink>
    </a:clrScheme>
    <a:fontScheme name="1_Mountain Top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id-ID" sz="1800" b="0" i="0" u="none" strike="noStrike" cap="none" normalizeH="0" baseline="-2500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id-ID" sz="1800" b="0" i="0" u="none" strike="noStrike" cap="none" normalizeH="0" baseline="-2500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lnDef>
  </a:objectDefaults>
  <a:extraClrSchemeLst>
    <a:extraClrScheme>
      <a:clrScheme name="1_Mountain Top 1">
        <a:dk1>
          <a:srgbClr val="4C3A1C"/>
        </a:dk1>
        <a:lt1>
          <a:srgbClr val="FFFFFF"/>
        </a:lt1>
        <a:dk2>
          <a:srgbClr val="993300"/>
        </a:dk2>
        <a:lt2>
          <a:srgbClr val="CCAA00"/>
        </a:lt2>
        <a:accent1>
          <a:srgbClr val="FF3300"/>
        </a:accent1>
        <a:accent2>
          <a:srgbClr val="9E6600"/>
        </a:accent2>
        <a:accent3>
          <a:srgbClr val="CAADAA"/>
        </a:accent3>
        <a:accent4>
          <a:srgbClr val="DADADA"/>
        </a:accent4>
        <a:accent5>
          <a:srgbClr val="FFADAA"/>
        </a:accent5>
        <a:accent6>
          <a:srgbClr val="8F5C00"/>
        </a:accent6>
        <a:hlink>
          <a:srgbClr val="FFCC00"/>
        </a:hlink>
        <a:folHlink>
          <a:srgbClr val="F7DC9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Mountain Top 2">
        <a:dk1>
          <a:srgbClr val="3D0058"/>
        </a:dk1>
        <a:lt1>
          <a:srgbClr val="FFFFFF"/>
        </a:lt1>
        <a:dk2>
          <a:srgbClr val="9188B0"/>
        </a:dk2>
        <a:lt2>
          <a:srgbClr val="DDE0DC"/>
        </a:lt2>
        <a:accent1>
          <a:srgbClr val="FFCC00"/>
        </a:accent1>
        <a:accent2>
          <a:srgbClr val="4C3D78"/>
        </a:accent2>
        <a:accent3>
          <a:srgbClr val="C7C3D4"/>
        </a:accent3>
        <a:accent4>
          <a:srgbClr val="DADADA"/>
        </a:accent4>
        <a:accent5>
          <a:srgbClr val="FFE2AA"/>
        </a:accent5>
        <a:accent6>
          <a:srgbClr val="44366C"/>
        </a:accent6>
        <a:hlink>
          <a:srgbClr val="743D78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Mountain Top 3">
        <a:dk1>
          <a:srgbClr val="10104C"/>
        </a:dk1>
        <a:lt1>
          <a:srgbClr val="FFFFFF"/>
        </a:lt1>
        <a:dk2>
          <a:srgbClr val="003366"/>
        </a:dk2>
        <a:lt2>
          <a:srgbClr val="C6CCD4"/>
        </a:lt2>
        <a:accent1>
          <a:srgbClr val="33CCFF"/>
        </a:accent1>
        <a:accent2>
          <a:srgbClr val="5B5B8D"/>
        </a:accent2>
        <a:accent3>
          <a:srgbClr val="AAADB8"/>
        </a:accent3>
        <a:accent4>
          <a:srgbClr val="DADADA"/>
        </a:accent4>
        <a:accent5>
          <a:srgbClr val="ADE2FF"/>
        </a:accent5>
        <a:accent6>
          <a:srgbClr val="52527F"/>
        </a:accent6>
        <a:hlink>
          <a:srgbClr val="4529AB"/>
        </a:hlink>
        <a:folHlink>
          <a:srgbClr val="00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Mountain Top 4">
        <a:dk1>
          <a:srgbClr val="B0C8CA"/>
        </a:dk1>
        <a:lt1>
          <a:srgbClr val="FFFFFF"/>
        </a:lt1>
        <a:dk2>
          <a:srgbClr val="000099"/>
        </a:dk2>
        <a:lt2>
          <a:srgbClr val="FFFFFF"/>
        </a:lt2>
        <a:accent1>
          <a:srgbClr val="89C4FF"/>
        </a:accent1>
        <a:accent2>
          <a:srgbClr val="00008C"/>
        </a:accent2>
        <a:accent3>
          <a:srgbClr val="AAAACA"/>
        </a:accent3>
        <a:accent4>
          <a:srgbClr val="DADADA"/>
        </a:accent4>
        <a:accent5>
          <a:srgbClr val="C4DEFF"/>
        </a:accent5>
        <a:accent6>
          <a:srgbClr val="00007E"/>
        </a:accent6>
        <a:hlink>
          <a:srgbClr val="6666FF"/>
        </a:hlink>
        <a:folHlink>
          <a:srgbClr val="C0C0C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Mountain Top 5">
        <a:dk1>
          <a:srgbClr val="463416"/>
        </a:dk1>
        <a:lt1>
          <a:srgbClr val="FFFFFF"/>
        </a:lt1>
        <a:dk2>
          <a:srgbClr val="003399"/>
        </a:dk2>
        <a:lt2>
          <a:srgbClr val="E3E3FF"/>
        </a:lt2>
        <a:accent1>
          <a:srgbClr val="3399FF"/>
        </a:accent1>
        <a:accent2>
          <a:srgbClr val="33CCCC"/>
        </a:accent2>
        <a:accent3>
          <a:srgbClr val="AAADCA"/>
        </a:accent3>
        <a:accent4>
          <a:srgbClr val="DADADA"/>
        </a:accent4>
        <a:accent5>
          <a:srgbClr val="ADCAFF"/>
        </a:accent5>
        <a:accent6>
          <a:srgbClr val="2DB9B9"/>
        </a:accent6>
        <a:hlink>
          <a:srgbClr val="00FFCC"/>
        </a:hlink>
        <a:folHlink>
          <a:srgbClr val="808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Mountain Top 6">
        <a:dk1>
          <a:srgbClr val="809296"/>
        </a:dk1>
        <a:lt1>
          <a:srgbClr val="FFFFFF"/>
        </a:lt1>
        <a:dk2>
          <a:srgbClr val="6699FF"/>
        </a:dk2>
        <a:lt2>
          <a:srgbClr val="B3EDFF"/>
        </a:lt2>
        <a:accent1>
          <a:srgbClr val="FF9933"/>
        </a:accent1>
        <a:accent2>
          <a:srgbClr val="FFAA99"/>
        </a:accent2>
        <a:accent3>
          <a:srgbClr val="B8CAFF"/>
        </a:accent3>
        <a:accent4>
          <a:srgbClr val="DADADA"/>
        </a:accent4>
        <a:accent5>
          <a:srgbClr val="FFCAAD"/>
        </a:accent5>
        <a:accent6>
          <a:srgbClr val="E79A8A"/>
        </a:accent6>
        <a:hlink>
          <a:srgbClr val="FFCFAB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Mountain Top 7">
        <a:dk1>
          <a:srgbClr val="006666"/>
        </a:dk1>
        <a:lt1>
          <a:srgbClr val="FFFFFF"/>
        </a:lt1>
        <a:dk2>
          <a:srgbClr val="85D1E3"/>
        </a:dk2>
        <a:lt2>
          <a:srgbClr val="CCFFFF"/>
        </a:lt2>
        <a:accent1>
          <a:srgbClr val="FFCC00"/>
        </a:accent1>
        <a:accent2>
          <a:srgbClr val="00CC99"/>
        </a:accent2>
        <a:accent3>
          <a:srgbClr val="C2E5EF"/>
        </a:accent3>
        <a:accent4>
          <a:srgbClr val="DADADA"/>
        </a:accent4>
        <a:accent5>
          <a:srgbClr val="FFE2AA"/>
        </a:accent5>
        <a:accent6>
          <a:srgbClr val="00B98A"/>
        </a:accent6>
        <a:hlink>
          <a:srgbClr val="0099FF"/>
        </a:hlink>
        <a:folHlink>
          <a:srgbClr val="66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Mountain Top 8">
        <a:dk1>
          <a:srgbClr val="404B3D"/>
        </a:dk1>
        <a:lt1>
          <a:srgbClr val="FFFFFF"/>
        </a:lt1>
        <a:dk2>
          <a:srgbClr val="A7A491"/>
        </a:dk2>
        <a:lt2>
          <a:srgbClr val="CCD0CA"/>
        </a:lt2>
        <a:accent1>
          <a:srgbClr val="33CCCC"/>
        </a:accent1>
        <a:accent2>
          <a:srgbClr val="004E4C"/>
        </a:accent2>
        <a:accent3>
          <a:srgbClr val="D0CFC7"/>
        </a:accent3>
        <a:accent4>
          <a:srgbClr val="DADADA"/>
        </a:accent4>
        <a:accent5>
          <a:srgbClr val="ADE2E2"/>
        </a:accent5>
        <a:accent6>
          <a:srgbClr val="004644"/>
        </a:accent6>
        <a:hlink>
          <a:srgbClr val="477781"/>
        </a:hlink>
        <a:folHlink>
          <a:srgbClr val="85CC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Mountain Top 9">
        <a:dk1>
          <a:srgbClr val="000000"/>
        </a:dk1>
        <a:lt1>
          <a:srgbClr val="FFFFFF"/>
        </a:lt1>
        <a:dk2>
          <a:srgbClr val="FFFFAF"/>
        </a:dk2>
        <a:lt2>
          <a:srgbClr val="676597"/>
        </a:lt2>
        <a:accent1>
          <a:srgbClr val="66CCFF"/>
        </a:accent1>
        <a:accent2>
          <a:srgbClr val="CCECFF"/>
        </a:accent2>
        <a:accent3>
          <a:srgbClr val="FFFFFF"/>
        </a:accent3>
        <a:accent4>
          <a:srgbClr val="000000"/>
        </a:accent4>
        <a:accent5>
          <a:srgbClr val="B8E2FF"/>
        </a:accent5>
        <a:accent6>
          <a:srgbClr val="B9D6E7"/>
        </a:accent6>
        <a:hlink>
          <a:srgbClr val="6600CC"/>
        </a:hlink>
        <a:folHlink>
          <a:srgbClr val="008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Mountain Top 10">
        <a:dk1>
          <a:srgbClr val="482400"/>
        </a:dk1>
        <a:lt1>
          <a:srgbClr val="FFFFFF"/>
        </a:lt1>
        <a:dk2>
          <a:srgbClr val="0066FF"/>
        </a:dk2>
        <a:lt2>
          <a:srgbClr val="B3EDFF"/>
        </a:lt2>
        <a:accent1>
          <a:srgbClr val="FF9933"/>
        </a:accent1>
        <a:accent2>
          <a:srgbClr val="FFAA99"/>
        </a:accent2>
        <a:accent3>
          <a:srgbClr val="AAB8FF"/>
        </a:accent3>
        <a:accent4>
          <a:srgbClr val="DADADA"/>
        </a:accent4>
        <a:accent5>
          <a:srgbClr val="FFCAAD"/>
        </a:accent5>
        <a:accent6>
          <a:srgbClr val="E79A8A"/>
        </a:accent6>
        <a:hlink>
          <a:srgbClr val="FFCFAB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C:\Program Files\Microsoft Office\Templates\Presentation Designs\Artsy.pot</Template>
  <TotalTime>6977</TotalTime>
  <Words>571</Words>
  <Application>Microsoft Office PowerPoint</Application>
  <PresentationFormat>On-screen Show (4:3)</PresentationFormat>
  <Paragraphs>122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1_Mountain Top</vt:lpstr>
      <vt:lpstr>PowerPoint Presentation</vt:lpstr>
      <vt:lpstr>PowerPoint Presentation</vt:lpstr>
      <vt:lpstr>CONTOH SOAL</vt:lpstr>
      <vt:lpstr>PowerPoint Presentation</vt:lpstr>
      <vt:lpstr>LATIHAN</vt:lpstr>
      <vt:lpstr>PowerPoint Presentation</vt:lpstr>
    </vt:vector>
  </TitlesOfParts>
  <Company>FAKULTAS TEKNIK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PENGINDERAAN JAUH</dc:title>
  <dc:creator>LAB UKUR TANAH</dc:creator>
  <cp:lastModifiedBy>acer</cp:lastModifiedBy>
  <cp:revision>795</cp:revision>
  <cp:lastPrinted>2019-06-17T07:33:05Z</cp:lastPrinted>
  <dcterms:created xsi:type="dcterms:W3CDTF">2003-09-17T10:33:32Z</dcterms:created>
  <dcterms:modified xsi:type="dcterms:W3CDTF">2023-05-21T01:41:36Z</dcterms:modified>
</cp:coreProperties>
</file>