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Lst>
  <p:sldSz cy="6858000" cx="9144000"/>
  <p:notesSz cx="6858000" cy="9144000"/>
  <p:embeddedFontLst>
    <p:embeddedFont>
      <p:font typeface="Libre Franklin"/>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5" roundtripDataSignature="AMtx7mg4aKYzu4Oz+qPQTaoiw55+zl0Bp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ibreFranklin-regular.fntdata"/><Relationship Id="rId10" Type="http://schemas.openxmlformats.org/officeDocument/2006/relationships/slide" Target="slides/slide4.xml"/><Relationship Id="rId13" Type="http://schemas.openxmlformats.org/officeDocument/2006/relationships/font" Target="fonts/LibreFranklin-italic.fntdata"/><Relationship Id="rId12" Type="http://schemas.openxmlformats.org/officeDocument/2006/relationships/font" Target="fonts/LibreFranklin-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customschemas.google.com/relationships/presentationmetadata" Target="metadata"/><Relationship Id="rId14" Type="http://schemas.openxmlformats.org/officeDocument/2006/relationships/font" Target="fonts/LibreFranklin-bold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14"/>
          <p:cNvSpPr txBox="1"/>
          <p:nvPr>
            <p:ph type="ctrTitle"/>
          </p:nvPr>
        </p:nvSpPr>
        <p:spPr>
          <a:xfrm>
            <a:off x="429064" y="3337560"/>
            <a:ext cx="6480048" cy="2301240"/>
          </a:xfrm>
          <a:prstGeom prst="rect">
            <a:avLst/>
          </a:prstGeom>
          <a:noFill/>
          <a:ln>
            <a:noFill/>
          </a:ln>
        </p:spPr>
        <p:txBody>
          <a:bodyPr anchorCtr="0" anchor="t" bIns="45700" lIns="45700" spcFirstLastPara="1" rIns="45700" wrap="square" tIns="45700">
            <a:noAutofit/>
          </a:bodyPr>
          <a:lstStyle>
            <a:lvl1pPr lvl="0" algn="r">
              <a:spcBef>
                <a:spcPts val="0"/>
              </a:spcBef>
              <a:spcAft>
                <a:spcPts val="0"/>
              </a:spcAft>
              <a:buSzPts val="1400"/>
              <a:buNone/>
              <a:defRPr b="1" cap="none">
                <a:solidFill>
                  <a:srgbClr val="9FD4E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4"/>
          <p:cNvSpPr txBox="1"/>
          <p:nvPr>
            <p:ph idx="1" type="subTitle"/>
          </p:nvPr>
        </p:nvSpPr>
        <p:spPr>
          <a:xfrm>
            <a:off x="433050" y="1544812"/>
            <a:ext cx="6480048" cy="1752600"/>
          </a:xfrm>
          <a:prstGeom prst="rect">
            <a:avLst/>
          </a:prstGeom>
          <a:noFill/>
          <a:ln>
            <a:noFill/>
          </a:ln>
        </p:spPr>
        <p:txBody>
          <a:bodyPr anchorCtr="0" anchor="b" bIns="0" lIns="91425" spcFirstLastPara="1" rIns="45700" wrap="square" tIns="0">
            <a:normAutofit/>
          </a:bodyPr>
          <a:lstStyle>
            <a:lvl1pPr lvl="0" algn="r">
              <a:spcBef>
                <a:spcPts val="400"/>
              </a:spcBef>
              <a:spcAft>
                <a:spcPts val="0"/>
              </a:spcAft>
              <a:buSzPts val="1600"/>
              <a:buNone/>
              <a:defRPr sz="2000">
                <a:solidFill>
                  <a:schemeClr val="lt1"/>
                </a:solidFill>
              </a:defRPr>
            </a:lvl1pPr>
            <a:lvl2pPr lvl="1" algn="ctr">
              <a:spcBef>
                <a:spcPts val="360"/>
              </a:spcBef>
              <a:spcAft>
                <a:spcPts val="0"/>
              </a:spcAft>
              <a:buSzPts val="1620"/>
              <a:buNone/>
              <a:defRPr/>
            </a:lvl2pPr>
            <a:lvl3pPr lvl="2" algn="ctr">
              <a:spcBef>
                <a:spcPts val="360"/>
              </a:spcBef>
              <a:spcAft>
                <a:spcPts val="0"/>
              </a:spcAft>
              <a:buSzPts val="1530"/>
              <a:buNone/>
              <a:defRPr/>
            </a:lvl3pPr>
            <a:lvl4pPr lvl="3" algn="ctr">
              <a:spcBef>
                <a:spcPts val="360"/>
              </a:spcBef>
              <a:spcAft>
                <a:spcPts val="0"/>
              </a:spcAft>
              <a:buSzPts val="1620"/>
              <a:buNone/>
              <a:defRPr/>
            </a:lvl4pPr>
            <a:lvl5pPr lvl="4" algn="ctr">
              <a:spcBef>
                <a:spcPts val="360"/>
              </a:spcBef>
              <a:spcAft>
                <a:spcPts val="0"/>
              </a:spcAft>
              <a:buSzPts val="180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16" name="Google Shape;16;p14"/>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4"/>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4"/>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16"/>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6"/>
          <p:cNvSpPr txBox="1"/>
          <p:nvPr>
            <p:ph idx="1" type="body"/>
          </p:nvPr>
        </p:nvSpPr>
        <p:spPr>
          <a:xfrm>
            <a:off x="457200" y="1600200"/>
            <a:ext cx="7467600" cy="4525962"/>
          </a:xfrm>
          <a:prstGeom prst="rect">
            <a:avLst/>
          </a:prstGeom>
          <a:noFill/>
          <a:ln>
            <a:noFill/>
          </a:ln>
        </p:spPr>
        <p:txBody>
          <a:bodyPr anchorCtr="0" anchor="t" bIns="45700" lIns="91425" spcFirstLastPara="1" rIns="91425" wrap="square" tIns="45700">
            <a:noAutofit/>
          </a:bodyPr>
          <a:lstStyle>
            <a:lvl1pPr indent="-320040" lvl="0" marL="457200" algn="l">
              <a:spcBef>
                <a:spcPts val="360"/>
              </a:spcBef>
              <a:spcAft>
                <a:spcPts val="0"/>
              </a:spcAft>
              <a:buSzPts val="1440"/>
              <a:buChar char="⦿"/>
              <a:defRPr/>
            </a:lvl1pPr>
            <a:lvl2pPr indent="-331469" lvl="1" marL="914400" algn="l">
              <a:spcBef>
                <a:spcPts val="360"/>
              </a:spcBef>
              <a:spcAft>
                <a:spcPts val="0"/>
              </a:spcAft>
              <a:buSzPts val="1620"/>
              <a:buChar char="⚫"/>
              <a:defRPr/>
            </a:lvl2pPr>
            <a:lvl3pPr indent="-325755" lvl="2" marL="1371600" algn="l">
              <a:spcBef>
                <a:spcPts val="360"/>
              </a:spcBef>
              <a:spcAft>
                <a:spcPts val="0"/>
              </a:spcAft>
              <a:buSzPts val="1530"/>
              <a:buChar char="○"/>
              <a:defRPr/>
            </a:lvl3pPr>
            <a:lvl4pPr indent="-331469" lvl="3" marL="1828800" algn="l">
              <a:spcBef>
                <a:spcPts val="360"/>
              </a:spcBef>
              <a:spcAft>
                <a:spcPts val="0"/>
              </a:spcAft>
              <a:buSzPts val="162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0" name="Google Shape;30;p16"/>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6"/>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6"/>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3" name="Shape 33"/>
        <p:cNvGrpSpPr/>
        <p:nvPr/>
      </p:nvGrpSpPr>
      <p:grpSpPr>
        <a:xfrm>
          <a:off x="0" y="0"/>
          <a:ext cx="0" cy="0"/>
          <a:chOff x="0" y="0"/>
          <a:chExt cx="0" cy="0"/>
        </a:xfrm>
      </p:grpSpPr>
      <p:sp>
        <p:nvSpPr>
          <p:cNvPr id="34" name="Google Shape;34;p17"/>
          <p:cNvSpPr txBox="1"/>
          <p:nvPr>
            <p:ph type="title"/>
          </p:nvPr>
        </p:nvSpPr>
        <p:spPr>
          <a:xfrm rot="5400000">
            <a:off x="4732337" y="2171700"/>
            <a:ext cx="5851525" cy="20574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20040" lvl="0" marL="457200" algn="l">
              <a:spcBef>
                <a:spcPts val="360"/>
              </a:spcBef>
              <a:spcAft>
                <a:spcPts val="0"/>
              </a:spcAft>
              <a:buSzPts val="1440"/>
              <a:buChar char="⦿"/>
              <a:defRPr/>
            </a:lvl1pPr>
            <a:lvl2pPr indent="-331469" lvl="1" marL="914400" algn="l">
              <a:spcBef>
                <a:spcPts val="360"/>
              </a:spcBef>
              <a:spcAft>
                <a:spcPts val="0"/>
              </a:spcAft>
              <a:buSzPts val="1620"/>
              <a:buChar char="⚫"/>
              <a:defRPr/>
            </a:lvl2pPr>
            <a:lvl3pPr indent="-325755" lvl="2" marL="1371600" algn="l">
              <a:spcBef>
                <a:spcPts val="360"/>
              </a:spcBef>
              <a:spcAft>
                <a:spcPts val="0"/>
              </a:spcAft>
              <a:buSzPts val="1530"/>
              <a:buChar char="○"/>
              <a:defRPr/>
            </a:lvl3pPr>
            <a:lvl4pPr indent="-331469" lvl="3" marL="1828800" algn="l">
              <a:spcBef>
                <a:spcPts val="360"/>
              </a:spcBef>
              <a:spcAft>
                <a:spcPts val="0"/>
              </a:spcAft>
              <a:buSzPts val="162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6" name="Google Shape;36;p17"/>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7"/>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7"/>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9" name="Shape 39"/>
        <p:cNvGrpSpPr/>
        <p:nvPr/>
      </p:nvGrpSpPr>
      <p:grpSpPr>
        <a:xfrm>
          <a:off x="0" y="0"/>
          <a:ext cx="0" cy="0"/>
          <a:chOff x="0" y="0"/>
          <a:chExt cx="0" cy="0"/>
        </a:xfrm>
      </p:grpSpPr>
      <p:sp>
        <p:nvSpPr>
          <p:cNvPr id="40" name="Google Shape;40;p18"/>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8"/>
          <p:cNvSpPr txBox="1"/>
          <p:nvPr>
            <p:ph idx="1" type="body"/>
          </p:nvPr>
        </p:nvSpPr>
        <p:spPr>
          <a:xfrm rot="5400000">
            <a:off x="1928019" y="129381"/>
            <a:ext cx="4525962" cy="7467600"/>
          </a:xfrm>
          <a:prstGeom prst="rect">
            <a:avLst/>
          </a:prstGeom>
          <a:noFill/>
          <a:ln>
            <a:noFill/>
          </a:ln>
        </p:spPr>
        <p:txBody>
          <a:bodyPr anchorCtr="0" anchor="t" bIns="45700" lIns="91425" spcFirstLastPara="1" rIns="91425" wrap="square" tIns="45700">
            <a:noAutofit/>
          </a:bodyPr>
          <a:lstStyle>
            <a:lvl1pPr indent="-320040" lvl="0" marL="457200" algn="l">
              <a:spcBef>
                <a:spcPts val="360"/>
              </a:spcBef>
              <a:spcAft>
                <a:spcPts val="0"/>
              </a:spcAft>
              <a:buSzPts val="1440"/>
              <a:buChar char="⦿"/>
              <a:defRPr/>
            </a:lvl1pPr>
            <a:lvl2pPr indent="-331469" lvl="1" marL="914400" algn="l">
              <a:spcBef>
                <a:spcPts val="360"/>
              </a:spcBef>
              <a:spcAft>
                <a:spcPts val="0"/>
              </a:spcAft>
              <a:buSzPts val="1620"/>
              <a:buChar char="⚫"/>
              <a:defRPr/>
            </a:lvl2pPr>
            <a:lvl3pPr indent="-325755" lvl="2" marL="1371600" algn="l">
              <a:spcBef>
                <a:spcPts val="360"/>
              </a:spcBef>
              <a:spcAft>
                <a:spcPts val="0"/>
              </a:spcAft>
              <a:buSzPts val="1530"/>
              <a:buChar char="○"/>
              <a:defRPr/>
            </a:lvl3pPr>
            <a:lvl4pPr indent="-331469" lvl="3" marL="1828800" algn="l">
              <a:spcBef>
                <a:spcPts val="360"/>
              </a:spcBef>
              <a:spcAft>
                <a:spcPts val="0"/>
              </a:spcAft>
              <a:buSzPts val="162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2" name="Google Shape;42;p18"/>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8"/>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8"/>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5" name="Shape 45"/>
        <p:cNvGrpSpPr/>
        <p:nvPr/>
      </p:nvGrpSpPr>
      <p:grpSpPr>
        <a:xfrm>
          <a:off x="0" y="0"/>
          <a:ext cx="0" cy="0"/>
          <a:chOff x="0" y="0"/>
          <a:chExt cx="0" cy="0"/>
        </a:xfrm>
      </p:grpSpPr>
      <p:sp>
        <p:nvSpPr>
          <p:cNvPr id="46" name="Google Shape;46;p19"/>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9"/>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9"/>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0"/>
          <p:cNvSpPr txBox="1"/>
          <p:nvPr>
            <p:ph type="title"/>
          </p:nvPr>
        </p:nvSpPr>
        <p:spPr>
          <a:xfrm>
            <a:off x="457200" y="274320"/>
            <a:ext cx="7470648"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sz="4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0"/>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0"/>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0"/>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4" name="Shape 54"/>
        <p:cNvGrpSpPr/>
        <p:nvPr/>
      </p:nvGrpSpPr>
      <p:grpSpPr>
        <a:xfrm>
          <a:off x="0" y="0"/>
          <a:ext cx="0" cy="0"/>
          <a:chOff x="0" y="0"/>
          <a:chExt cx="0" cy="0"/>
        </a:xfrm>
      </p:grpSpPr>
      <p:sp>
        <p:nvSpPr>
          <p:cNvPr id="55" name="Google Shape;55;p21"/>
          <p:cNvSpPr txBox="1"/>
          <p:nvPr>
            <p:ph type="title"/>
          </p:nvPr>
        </p:nvSpPr>
        <p:spPr>
          <a:xfrm>
            <a:off x="457200" y="274638"/>
            <a:ext cx="7467600"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1"/>
          <p:cNvSpPr txBox="1"/>
          <p:nvPr>
            <p:ph idx="1" type="body"/>
          </p:nvPr>
        </p:nvSpPr>
        <p:spPr>
          <a:xfrm>
            <a:off x="457200" y="1600200"/>
            <a:ext cx="3657600" cy="4525963"/>
          </a:xfrm>
          <a:prstGeom prst="rect">
            <a:avLst/>
          </a:prstGeom>
          <a:noFill/>
          <a:ln>
            <a:noFill/>
          </a:ln>
        </p:spPr>
        <p:txBody>
          <a:bodyPr anchorCtr="0" anchor="t" bIns="45700" lIns="91425" spcFirstLastPara="1" rIns="91425" wrap="square" tIns="45700">
            <a:noAutofit/>
          </a:bodyPr>
          <a:lstStyle>
            <a:lvl1pPr indent="-360680" lvl="0" marL="457200" algn="l">
              <a:spcBef>
                <a:spcPts val="520"/>
              </a:spcBef>
              <a:spcAft>
                <a:spcPts val="0"/>
              </a:spcAft>
              <a:buSzPts val="2080"/>
              <a:buChar char="⦿"/>
              <a:defRPr sz="2600"/>
            </a:lvl1pPr>
            <a:lvl2pPr indent="-354330" lvl="1" marL="914400" algn="l">
              <a:spcBef>
                <a:spcPts val="440"/>
              </a:spcBef>
              <a:spcAft>
                <a:spcPts val="0"/>
              </a:spcAft>
              <a:buSzPts val="1980"/>
              <a:buChar char="⚫"/>
              <a:defRPr sz="2200"/>
            </a:lvl2pPr>
            <a:lvl3pPr indent="-336550" lvl="2" marL="1371600" algn="l">
              <a:spcBef>
                <a:spcPts val="400"/>
              </a:spcBef>
              <a:spcAft>
                <a:spcPts val="0"/>
              </a:spcAft>
              <a:buSzPts val="1700"/>
              <a:buChar char="○"/>
              <a:defRPr sz="2000"/>
            </a:lvl3pPr>
            <a:lvl4pPr indent="-331469" lvl="3" marL="1828800" algn="l">
              <a:spcBef>
                <a:spcPts val="360"/>
              </a:spcBef>
              <a:spcAft>
                <a:spcPts val="0"/>
              </a:spcAft>
              <a:buSzPts val="162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21"/>
          <p:cNvSpPr txBox="1"/>
          <p:nvPr>
            <p:ph idx="2" type="body"/>
          </p:nvPr>
        </p:nvSpPr>
        <p:spPr>
          <a:xfrm>
            <a:off x="4267200" y="1600200"/>
            <a:ext cx="3657600" cy="4525963"/>
          </a:xfrm>
          <a:prstGeom prst="rect">
            <a:avLst/>
          </a:prstGeom>
          <a:noFill/>
          <a:ln>
            <a:noFill/>
          </a:ln>
        </p:spPr>
        <p:txBody>
          <a:bodyPr anchorCtr="0" anchor="t" bIns="45700" lIns="91425" spcFirstLastPara="1" rIns="91425" wrap="square" tIns="45700">
            <a:noAutofit/>
          </a:bodyPr>
          <a:lstStyle>
            <a:lvl1pPr indent="-360680" lvl="0" marL="457200" algn="l">
              <a:spcBef>
                <a:spcPts val="520"/>
              </a:spcBef>
              <a:spcAft>
                <a:spcPts val="0"/>
              </a:spcAft>
              <a:buSzPts val="2080"/>
              <a:buChar char="⦿"/>
              <a:defRPr sz="2600"/>
            </a:lvl1pPr>
            <a:lvl2pPr indent="-354330" lvl="1" marL="914400" algn="l">
              <a:spcBef>
                <a:spcPts val="440"/>
              </a:spcBef>
              <a:spcAft>
                <a:spcPts val="0"/>
              </a:spcAft>
              <a:buSzPts val="1980"/>
              <a:buChar char="⚫"/>
              <a:defRPr sz="2200"/>
            </a:lvl2pPr>
            <a:lvl3pPr indent="-336550" lvl="2" marL="1371600" algn="l">
              <a:spcBef>
                <a:spcPts val="400"/>
              </a:spcBef>
              <a:spcAft>
                <a:spcPts val="0"/>
              </a:spcAft>
              <a:buSzPts val="1700"/>
              <a:buChar char="○"/>
              <a:defRPr sz="2000"/>
            </a:lvl3pPr>
            <a:lvl4pPr indent="-331469" lvl="3" marL="1828800" algn="l">
              <a:spcBef>
                <a:spcPts val="360"/>
              </a:spcBef>
              <a:spcAft>
                <a:spcPts val="0"/>
              </a:spcAft>
              <a:buSzPts val="162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21"/>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1"/>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1"/>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242424"/>
            </a:gs>
            <a:gs pos="30000">
              <a:srgbClr val="2D2D2D"/>
            </a:gs>
            <a:gs pos="100000">
              <a:srgbClr val="7D7D7D"/>
            </a:gs>
          </a:gsLst>
          <a:lin ang="12960000" scaled="0"/>
        </a:gradFill>
      </p:bgPr>
    </p:bg>
    <p:spTree>
      <p:nvGrpSpPr>
        <p:cNvPr id="5" name="Shape 5"/>
        <p:cNvGrpSpPr/>
        <p:nvPr/>
      </p:nvGrpSpPr>
      <p:grpSpPr>
        <a:xfrm>
          <a:off x="0" y="0"/>
          <a:ext cx="0" cy="0"/>
          <a:chOff x="0" y="0"/>
          <a:chExt cx="0" cy="0"/>
        </a:xfrm>
      </p:grpSpPr>
      <p:sp>
        <p:nvSpPr>
          <p:cNvPr id="6" name="Google Shape;6;p13"/>
          <p:cNvSpPr/>
          <p:nvPr/>
        </p:nvSpPr>
        <p:spPr>
          <a:xfrm>
            <a:off x="0" y="4751387"/>
            <a:ext cx="9144000" cy="2112962"/>
          </a:xfrm>
          <a:custGeom>
            <a:rect b="b" l="l" r="r" t="t"/>
            <a:pathLst>
              <a:path extrusionOk="0" h="1331" w="5760">
                <a:moveTo>
                  <a:pt x="0" y="1066"/>
                </a:moveTo>
                <a:lnTo>
                  <a:pt x="0" y="1331"/>
                </a:lnTo>
                <a:lnTo>
                  <a:pt x="5760" y="1331"/>
                </a:lnTo>
                <a:lnTo>
                  <a:pt x="5760" y="0"/>
                </a:lnTo>
                <a:cubicBezTo>
                  <a:pt x="3220" y="1206"/>
                  <a:pt x="2250" y="1146"/>
                  <a:pt x="0" y="1066"/>
                </a:cubicBezTo>
                <a:close/>
              </a:path>
            </a:pathLst>
          </a:custGeom>
          <a:solidFill>
            <a:srgbClr val="7C7C7C">
              <a:alpha val="44705"/>
            </a:srgbClr>
          </a:solidFill>
          <a:ln>
            <a:noFill/>
          </a:ln>
          <a:effectLst>
            <a:outerShdw blurRad="63500" dir="16200000" dist="44450">
              <a:srgbClr val="000000">
                <a:alpha val="34901"/>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7" name="Google Shape;7;p13"/>
          <p:cNvSpPr/>
          <p:nvPr/>
        </p:nvSpPr>
        <p:spPr>
          <a:xfrm>
            <a:off x="6105525" y="0"/>
            <a:ext cx="3038475" cy="6858000"/>
          </a:xfrm>
          <a:custGeom>
            <a:rect b="b" l="l" r="r" t="t"/>
            <a:pathLst>
              <a:path extrusionOk="0" h="4329" w="1914">
                <a:moveTo>
                  <a:pt x="1914" y="9"/>
                </a:moveTo>
                <a:lnTo>
                  <a:pt x="1914" y="4329"/>
                </a:lnTo>
                <a:lnTo>
                  <a:pt x="204" y="4327"/>
                </a:lnTo>
                <a:cubicBezTo>
                  <a:pt x="1288" y="3574"/>
                  <a:pt x="1608" y="1590"/>
                  <a:pt x="0" y="0"/>
                </a:cubicBezTo>
                <a:lnTo>
                  <a:pt x="1914" y="9"/>
                </a:lnTo>
                <a:close/>
              </a:path>
            </a:pathLst>
          </a:custGeom>
          <a:solidFill>
            <a:srgbClr val="595959">
              <a:alpha val="39607"/>
            </a:srgbClr>
          </a:solidFill>
          <a:ln>
            <a:noFill/>
          </a:ln>
          <a:effectLst>
            <a:outerShdw blurRad="63500" dir="10800000" dist="50800">
              <a:srgbClr val="000000">
                <a:alpha val="4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8" name="Google Shape;8;p13"/>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1pPr>
            <a:lvl2pPr lvl="1"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2pPr>
            <a:lvl3pPr lvl="2"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3pPr>
            <a:lvl4pPr lvl="3"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4pPr>
            <a:lvl5pPr lvl="4"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5pPr>
            <a:lvl6pPr lvl="5"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6pPr>
            <a:lvl7pPr lvl="6"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7pPr>
            <a:lvl8pPr lvl="7"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8pPr>
            <a:lvl9pPr lvl="8"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9pPr>
          </a:lstStyle>
          <a:p/>
        </p:txBody>
      </p:sp>
      <p:sp>
        <p:nvSpPr>
          <p:cNvPr id="9" name="Google Shape;9;p13"/>
          <p:cNvSpPr txBox="1"/>
          <p:nvPr>
            <p:ph idx="1" type="body"/>
          </p:nvPr>
        </p:nvSpPr>
        <p:spPr>
          <a:xfrm>
            <a:off x="457200" y="1600200"/>
            <a:ext cx="7467600" cy="4525962"/>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600"/>
              </a:spcBef>
              <a:spcAft>
                <a:spcPts val="0"/>
              </a:spcAft>
              <a:buClr>
                <a:schemeClr val="accent1"/>
              </a:buClr>
              <a:buSzPts val="2400"/>
              <a:buFont typeface="Noto Sans Symbols"/>
              <a:buChar char="⦿"/>
              <a:defRPr b="0" i="0" sz="3000" u="none" cap="none" strike="noStrike">
                <a:solidFill>
                  <a:schemeClr val="lt1"/>
                </a:solidFill>
                <a:latin typeface="Arial"/>
                <a:ea typeface="Arial"/>
                <a:cs typeface="Arial"/>
                <a:sym typeface="Arial"/>
              </a:defRPr>
            </a:lvl1pPr>
            <a:lvl2pPr indent="-377190" lvl="1" marL="914400" marR="0" rtl="0" algn="l">
              <a:spcBef>
                <a:spcPts val="520"/>
              </a:spcBef>
              <a:spcAft>
                <a:spcPts val="0"/>
              </a:spcAft>
              <a:buClr>
                <a:schemeClr val="accent1"/>
              </a:buClr>
              <a:buSzPts val="2340"/>
              <a:buFont typeface="Noto Sans Symbols"/>
              <a:buChar char="⚫"/>
              <a:defRPr b="0" i="0" sz="2600" u="none" cap="none" strike="noStrike">
                <a:solidFill>
                  <a:schemeClr val="lt1"/>
                </a:solidFill>
                <a:latin typeface="Arial"/>
                <a:ea typeface="Arial"/>
                <a:cs typeface="Arial"/>
                <a:sym typeface="Arial"/>
              </a:defRPr>
            </a:lvl2pPr>
            <a:lvl3pPr indent="-358139" lvl="2" marL="1371600" marR="0" rtl="0" algn="l">
              <a:spcBef>
                <a:spcPts val="480"/>
              </a:spcBef>
              <a:spcAft>
                <a:spcPts val="0"/>
              </a:spcAft>
              <a:buClr>
                <a:schemeClr val="accent2"/>
              </a:buClr>
              <a:buSzPts val="2040"/>
              <a:buFont typeface="Arial"/>
              <a:buChar char="○"/>
              <a:defRPr b="0" i="0" sz="2400" u="none" cap="none" strike="noStrike">
                <a:solidFill>
                  <a:schemeClr val="lt1"/>
                </a:solidFill>
                <a:latin typeface="Arial"/>
                <a:ea typeface="Arial"/>
                <a:cs typeface="Arial"/>
                <a:sym typeface="Arial"/>
              </a:defRPr>
            </a:lvl3pPr>
            <a:lvl4pPr indent="-342900" lvl="3" marL="1828800" marR="0" rtl="0" algn="l">
              <a:spcBef>
                <a:spcPts val="400"/>
              </a:spcBef>
              <a:spcAft>
                <a:spcPts val="0"/>
              </a:spcAft>
              <a:buClr>
                <a:srgbClr val="8D89A4"/>
              </a:buClr>
              <a:buSzPts val="18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rgbClr val="748560"/>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accent5"/>
              </a:buClr>
              <a:buSzPts val="2000"/>
              <a:buFont typeface="Arial"/>
              <a:buChar char="-"/>
              <a:defRPr b="0" i="0" sz="20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accent6"/>
              </a:buClr>
              <a:buSzPts val="1800"/>
              <a:buFont typeface="Arial"/>
              <a:buChar char="•"/>
              <a:defRPr b="0" i="0" sz="18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10" name="Google Shape;10;p13"/>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marR="0" rtl="0" algn="l">
              <a:lnSpc>
                <a:spcPct val="100000"/>
              </a:lnSpc>
              <a:spcBef>
                <a:spcPts val="0"/>
              </a:spcBef>
              <a:spcAft>
                <a:spcPts val="0"/>
              </a:spcAft>
              <a:buSzPts val="1400"/>
              <a:buNone/>
              <a:defRPr b="0" i="0" sz="1000" u="none">
                <a:solidFill>
                  <a:srgbClr val="9B9A98"/>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 name="Google Shape;11;p13"/>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2" name="Google Shape;12;p13"/>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19" name="Shape 19"/>
        <p:cNvGrpSpPr/>
        <p:nvPr/>
      </p:nvGrpSpPr>
      <p:grpSpPr>
        <a:xfrm>
          <a:off x="0" y="0"/>
          <a:ext cx="0" cy="0"/>
          <a:chOff x="0" y="0"/>
          <a:chExt cx="0" cy="0"/>
        </a:xfrm>
      </p:grpSpPr>
      <p:sp>
        <p:nvSpPr>
          <p:cNvPr id="20" name="Google Shape;20;p15"/>
          <p:cNvSpPr/>
          <p:nvPr/>
        </p:nvSpPr>
        <p:spPr>
          <a:xfrm>
            <a:off x="0" y="4751387"/>
            <a:ext cx="9144000" cy="2112962"/>
          </a:xfrm>
          <a:custGeom>
            <a:rect b="b" l="l" r="r" t="t"/>
            <a:pathLst>
              <a:path extrusionOk="0" h="1331" w="5760">
                <a:moveTo>
                  <a:pt x="0" y="1066"/>
                </a:moveTo>
                <a:lnTo>
                  <a:pt x="0" y="1331"/>
                </a:lnTo>
                <a:lnTo>
                  <a:pt x="5760" y="1331"/>
                </a:lnTo>
                <a:lnTo>
                  <a:pt x="5760" y="0"/>
                </a:lnTo>
                <a:cubicBezTo>
                  <a:pt x="3220" y="1206"/>
                  <a:pt x="2250" y="1146"/>
                  <a:pt x="0" y="1066"/>
                </a:cubicBezTo>
                <a:close/>
              </a:path>
            </a:pathLst>
          </a:custGeom>
          <a:solidFill>
            <a:srgbClr val="7C7C7C">
              <a:alpha val="44705"/>
            </a:srgbClr>
          </a:solidFill>
          <a:ln>
            <a:noFill/>
          </a:ln>
          <a:effectLst>
            <a:outerShdw blurRad="63500" dir="16200000" dist="44450">
              <a:srgbClr val="000000">
                <a:alpha val="34901"/>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21" name="Google Shape;21;p15"/>
          <p:cNvSpPr/>
          <p:nvPr/>
        </p:nvSpPr>
        <p:spPr>
          <a:xfrm>
            <a:off x="7315200" y="0"/>
            <a:ext cx="1828800" cy="6858000"/>
          </a:xfrm>
          <a:custGeom>
            <a:rect b="b" l="l" r="r" t="t"/>
            <a:pathLst>
              <a:path extrusionOk="0" h="4329" w="1914">
                <a:moveTo>
                  <a:pt x="1914" y="9"/>
                </a:moveTo>
                <a:lnTo>
                  <a:pt x="1914" y="4329"/>
                </a:lnTo>
                <a:lnTo>
                  <a:pt x="204" y="4327"/>
                </a:lnTo>
                <a:cubicBezTo>
                  <a:pt x="1288" y="3574"/>
                  <a:pt x="2082" y="1734"/>
                  <a:pt x="0" y="0"/>
                </a:cubicBezTo>
                <a:lnTo>
                  <a:pt x="1914" y="9"/>
                </a:lnTo>
                <a:close/>
              </a:path>
            </a:pathLst>
          </a:custGeom>
          <a:solidFill>
            <a:srgbClr val="595959">
              <a:alpha val="39607"/>
            </a:srgbClr>
          </a:solidFill>
          <a:ln>
            <a:noFill/>
          </a:ln>
          <a:effectLst>
            <a:outerShdw blurRad="63500" dir="10800000" dist="50800">
              <a:srgbClr val="000000">
                <a:alpha val="4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22" name="Google Shape;22;p15"/>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1pPr>
            <a:lvl2pPr lvl="1"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2pPr>
            <a:lvl3pPr lvl="2"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3pPr>
            <a:lvl4pPr lvl="3"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4pPr>
            <a:lvl5pPr lvl="4"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5pPr>
            <a:lvl6pPr lvl="5"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6pPr>
            <a:lvl7pPr lvl="6"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7pPr>
            <a:lvl8pPr lvl="7"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8pPr>
            <a:lvl9pPr lvl="8"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9pPr>
          </a:lstStyle>
          <a:p/>
        </p:txBody>
      </p:sp>
      <p:sp>
        <p:nvSpPr>
          <p:cNvPr id="23" name="Google Shape;23;p15"/>
          <p:cNvSpPr txBox="1"/>
          <p:nvPr>
            <p:ph idx="1" type="body"/>
          </p:nvPr>
        </p:nvSpPr>
        <p:spPr>
          <a:xfrm>
            <a:off x="457200" y="1600200"/>
            <a:ext cx="7467600" cy="4525962"/>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600"/>
              </a:spcBef>
              <a:spcAft>
                <a:spcPts val="0"/>
              </a:spcAft>
              <a:buClr>
                <a:schemeClr val="accent1"/>
              </a:buClr>
              <a:buSzPts val="2400"/>
              <a:buFont typeface="Noto Sans Symbols"/>
              <a:buChar char="⦿"/>
              <a:defRPr b="0" i="0" sz="3000" u="none" cap="none" strike="noStrike">
                <a:solidFill>
                  <a:schemeClr val="lt1"/>
                </a:solidFill>
                <a:latin typeface="Arial"/>
                <a:ea typeface="Arial"/>
                <a:cs typeface="Arial"/>
                <a:sym typeface="Arial"/>
              </a:defRPr>
            </a:lvl1pPr>
            <a:lvl2pPr indent="-377190" lvl="1" marL="914400" marR="0" rtl="0" algn="l">
              <a:spcBef>
                <a:spcPts val="520"/>
              </a:spcBef>
              <a:spcAft>
                <a:spcPts val="0"/>
              </a:spcAft>
              <a:buClr>
                <a:schemeClr val="accent1"/>
              </a:buClr>
              <a:buSzPts val="2340"/>
              <a:buFont typeface="Noto Sans Symbols"/>
              <a:buChar char="⚫"/>
              <a:defRPr b="0" i="0" sz="2600" u="none" cap="none" strike="noStrike">
                <a:solidFill>
                  <a:schemeClr val="lt1"/>
                </a:solidFill>
                <a:latin typeface="Arial"/>
                <a:ea typeface="Arial"/>
                <a:cs typeface="Arial"/>
                <a:sym typeface="Arial"/>
              </a:defRPr>
            </a:lvl2pPr>
            <a:lvl3pPr indent="-358139" lvl="2" marL="1371600" marR="0" rtl="0" algn="l">
              <a:spcBef>
                <a:spcPts val="480"/>
              </a:spcBef>
              <a:spcAft>
                <a:spcPts val="0"/>
              </a:spcAft>
              <a:buClr>
                <a:schemeClr val="accent2"/>
              </a:buClr>
              <a:buSzPts val="2040"/>
              <a:buFont typeface="Arial"/>
              <a:buChar char="○"/>
              <a:defRPr b="0" i="0" sz="2400" u="none" cap="none" strike="noStrike">
                <a:solidFill>
                  <a:schemeClr val="lt1"/>
                </a:solidFill>
                <a:latin typeface="Arial"/>
                <a:ea typeface="Arial"/>
                <a:cs typeface="Arial"/>
                <a:sym typeface="Arial"/>
              </a:defRPr>
            </a:lvl3pPr>
            <a:lvl4pPr indent="-342900" lvl="3" marL="1828800" marR="0" rtl="0" algn="l">
              <a:spcBef>
                <a:spcPts val="400"/>
              </a:spcBef>
              <a:spcAft>
                <a:spcPts val="0"/>
              </a:spcAft>
              <a:buClr>
                <a:srgbClr val="8D89A4"/>
              </a:buClr>
              <a:buSzPts val="18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rgbClr val="748560"/>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accent5"/>
              </a:buClr>
              <a:buSzPts val="2000"/>
              <a:buFont typeface="Arial"/>
              <a:buChar char="-"/>
              <a:defRPr b="0" i="0" sz="20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accent6"/>
              </a:buClr>
              <a:buSzPts val="1800"/>
              <a:buFont typeface="Arial"/>
              <a:buChar char="•"/>
              <a:defRPr b="0" i="0" sz="18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24" name="Google Shape;24;p15"/>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marR="0" rtl="0" algn="l">
              <a:lnSpc>
                <a:spcPct val="100000"/>
              </a:lnSpc>
              <a:spcBef>
                <a:spcPts val="0"/>
              </a:spcBef>
              <a:spcAft>
                <a:spcPts val="0"/>
              </a:spcAft>
              <a:buSzPts val="1400"/>
              <a:buNone/>
              <a:defRPr b="0" i="0" sz="1000" u="none">
                <a:solidFill>
                  <a:srgbClr val="9B9A98"/>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5" name="Google Shape;25;p15"/>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6" name="Google Shape;26;p15"/>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
          <p:cNvSpPr txBox="1"/>
          <p:nvPr>
            <p:ph idx="4294967295" type="ctrTitle"/>
          </p:nvPr>
        </p:nvSpPr>
        <p:spPr>
          <a:xfrm>
            <a:off x="429064" y="3337560"/>
            <a:ext cx="6480048" cy="2301240"/>
          </a:xfrm>
          <a:prstGeom prst="rect">
            <a:avLst/>
          </a:prstGeom>
          <a:noFill/>
          <a:ln>
            <a:noFill/>
          </a:ln>
        </p:spPr>
        <p:txBody>
          <a:bodyPr anchorCtr="0" anchor="t" bIns="45700" lIns="45700" spcFirstLastPara="1" rIns="45700" wrap="square" tIns="45700">
            <a:normAutofit/>
          </a:bodyPr>
          <a:lstStyle/>
          <a:p>
            <a:pPr indent="0" lvl="0" marL="0" marR="0" rtl="0" algn="r">
              <a:lnSpc>
                <a:spcPct val="100000"/>
              </a:lnSpc>
              <a:spcBef>
                <a:spcPts val="0"/>
              </a:spcBef>
              <a:spcAft>
                <a:spcPts val="0"/>
              </a:spcAft>
              <a:buClr>
                <a:srgbClr val="9FD4E6"/>
              </a:buClr>
              <a:buSzPts val="4600"/>
              <a:buFont typeface="Libre Franklin"/>
              <a:buNone/>
            </a:pPr>
            <a:r>
              <a:rPr b="1" i="0" lang="en-US" sz="4600" u="none" cap="none" strike="noStrike">
                <a:solidFill>
                  <a:srgbClr val="9FD4E6"/>
                </a:solidFill>
                <a:latin typeface="Libre Franklin"/>
                <a:ea typeface="Libre Franklin"/>
                <a:cs typeface="Libre Franklin"/>
                <a:sym typeface="Libre Franklin"/>
              </a:rPr>
              <a:t>ASAS-ASAS UMUM PEMERINTAHAN YANG BAIK/AAUPB</a:t>
            </a:r>
            <a:endParaRPr b="1" i="0" sz="4600" u="none" cap="none" strike="noStrike">
              <a:solidFill>
                <a:srgbClr val="9FD4E6"/>
              </a:solidFill>
              <a:latin typeface="Libre Franklin"/>
              <a:ea typeface="Libre Franklin"/>
              <a:cs typeface="Libre Franklin"/>
              <a:sym typeface="Libre Franklin"/>
            </a:endParaRPr>
          </a:p>
        </p:txBody>
      </p:sp>
      <p:sp>
        <p:nvSpPr>
          <p:cNvPr id="66" name="Google Shape;66;p1"/>
          <p:cNvSpPr txBox="1"/>
          <p:nvPr>
            <p:ph idx="1" type="subTitle"/>
          </p:nvPr>
        </p:nvSpPr>
        <p:spPr>
          <a:xfrm>
            <a:off x="433387" y="1544637"/>
            <a:ext cx="6480175" cy="1752600"/>
          </a:xfrm>
          <a:prstGeom prst="rect">
            <a:avLst/>
          </a:prstGeom>
          <a:noFill/>
          <a:ln>
            <a:noFill/>
          </a:ln>
        </p:spPr>
        <p:txBody>
          <a:bodyPr anchorCtr="0" anchor="b" bIns="0" lIns="91425" spcFirstLastPara="1" rIns="45700" wrap="square" tIns="0">
            <a:noAutofit/>
          </a:bodyPr>
          <a:lstStyle/>
          <a:p>
            <a:pPr indent="0" lvl="0" marL="0" rtl="0" algn="r">
              <a:lnSpc>
                <a:spcPct val="100000"/>
              </a:lnSpc>
              <a:spcBef>
                <a:spcPts val="0"/>
              </a:spcBef>
              <a:spcAft>
                <a:spcPts val="0"/>
              </a:spcAft>
              <a:buSzPts val="1600"/>
              <a:buNone/>
            </a:pPr>
            <a:r>
              <a:rPr b="1" i="0" lang="en-US" sz="2000" u="none">
                <a:solidFill>
                  <a:schemeClr val="lt1"/>
                </a:solidFill>
                <a:latin typeface="Arial"/>
                <a:ea typeface="Arial"/>
                <a:cs typeface="Arial"/>
                <a:sym typeface="Arial"/>
              </a:rPr>
              <a:t>Algemene Beginselen Van Behoorlijk Bestuur</a:t>
            </a:r>
            <a:endParaRPr/>
          </a:p>
        </p:txBody>
      </p:sp>
      <p:sp>
        <p:nvSpPr>
          <p:cNvPr id="67" name="Google Shape;67;p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2"/>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p>
            <a:pPr indent="0" lvl="0" marL="0" rtl="0" algn="l">
              <a:lnSpc>
                <a:spcPct val="100000"/>
              </a:lnSpc>
              <a:spcBef>
                <a:spcPts val="0"/>
              </a:spcBef>
              <a:spcAft>
                <a:spcPts val="0"/>
              </a:spcAft>
              <a:buClr>
                <a:schemeClr val="lt1"/>
              </a:buClr>
              <a:buSzPts val="4600"/>
              <a:buFont typeface="Libre Franklin"/>
              <a:buNone/>
            </a:pPr>
            <a:r>
              <a:rPr b="1" i="0" lang="en-US" sz="4600" u="none">
                <a:solidFill>
                  <a:schemeClr val="lt1"/>
                </a:solidFill>
                <a:latin typeface="Libre Franklin"/>
                <a:ea typeface="Libre Franklin"/>
                <a:cs typeface="Libre Franklin"/>
                <a:sym typeface="Libre Franklin"/>
              </a:rPr>
              <a:t>Pengertian AAUPB</a:t>
            </a:r>
            <a:endParaRPr/>
          </a:p>
        </p:txBody>
      </p:sp>
      <p:sp>
        <p:nvSpPr>
          <p:cNvPr id="73" name="Google Shape;73;p2"/>
          <p:cNvSpPr txBox="1"/>
          <p:nvPr>
            <p:ph idx="1" type="body"/>
          </p:nvPr>
        </p:nvSpPr>
        <p:spPr>
          <a:xfrm>
            <a:off x="457200" y="1600200"/>
            <a:ext cx="8229600" cy="4800600"/>
          </a:xfrm>
          <a:prstGeom prst="rect">
            <a:avLst/>
          </a:prstGeom>
          <a:noFill/>
          <a:ln>
            <a:noFill/>
          </a:ln>
        </p:spPr>
        <p:txBody>
          <a:bodyPr anchorCtr="0" anchor="t" bIns="45700" lIns="91425" spcFirstLastPara="1" rIns="91425" wrap="square" tIns="45700">
            <a:normAutofit/>
          </a:bodyPr>
          <a:lstStyle/>
          <a:p>
            <a:pPr indent="-382587" lvl="0" marL="419100" marR="0" rtl="0" algn="l">
              <a:lnSpc>
                <a:spcPct val="80000"/>
              </a:lnSpc>
              <a:spcBef>
                <a:spcPts val="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Pemahaman tentang AAUPB tdk dpt dilepaskan dari konteks kesejarahan, disamping dari segi kebahasan, karena asas ini muncul dari proses sejarah.</a:t>
            </a:r>
            <a:endParaRPr/>
          </a:p>
          <a:p>
            <a:pPr indent="-382587" lvl="0" marL="419100" marR="0" rtl="0" algn="l">
              <a:lnSpc>
                <a:spcPct val="80000"/>
              </a:lnSpc>
              <a:spcBef>
                <a:spcPts val="56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AAUPB dpt difahami sebagai asas-asas umum yg dijadikan sbg dasar dan Tata cara dalam penyelenggaraan pemerintan yg layak.</a:t>
            </a:r>
            <a:endParaRPr/>
          </a:p>
          <a:p>
            <a:pPr indent="-382587" lvl="0" marL="419100" marR="0" rtl="0" algn="l">
              <a:lnSpc>
                <a:spcPct val="80000"/>
              </a:lnSpc>
              <a:spcBef>
                <a:spcPts val="56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Tujuannya, Pemerintahan itu menjadi baik dan sopan, adil dan terhormati, bebas dari kezhaliman, pelanggaran peraturan, tindakan penyalahgunaan wewenang dan tindakan sewenang-wenang</a:t>
            </a:r>
            <a:endParaRPr/>
          </a:p>
        </p:txBody>
      </p:sp>
      <p:sp>
        <p:nvSpPr>
          <p:cNvPr id="74" name="Google Shape;74;p2"/>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3"/>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p>
            <a:pPr indent="0" lvl="0" marL="0" rtl="0" algn="l">
              <a:lnSpc>
                <a:spcPct val="100000"/>
              </a:lnSpc>
              <a:spcBef>
                <a:spcPts val="0"/>
              </a:spcBef>
              <a:spcAft>
                <a:spcPts val="0"/>
              </a:spcAft>
              <a:buClr>
                <a:schemeClr val="lt1"/>
              </a:buClr>
              <a:buSzPts val="4600"/>
              <a:buFont typeface="Libre Franklin"/>
              <a:buNone/>
            </a:pPr>
            <a:r>
              <a:rPr b="0" i="0" lang="en-US" sz="4600" u="none">
                <a:solidFill>
                  <a:schemeClr val="lt1"/>
                </a:solidFill>
                <a:latin typeface="Libre Franklin"/>
                <a:ea typeface="Libre Franklin"/>
                <a:cs typeface="Libre Franklin"/>
                <a:sym typeface="Libre Franklin"/>
              </a:rPr>
              <a:t>Kriteria AAUPB</a:t>
            </a:r>
            <a:endParaRPr/>
          </a:p>
        </p:txBody>
      </p:sp>
      <p:sp>
        <p:nvSpPr>
          <p:cNvPr id="80" name="Google Shape;80;p3"/>
          <p:cNvSpPr txBox="1"/>
          <p:nvPr>
            <p:ph idx="1" type="body"/>
          </p:nvPr>
        </p:nvSpPr>
        <p:spPr>
          <a:xfrm>
            <a:off x="457200" y="1600200"/>
            <a:ext cx="8229600" cy="4876800"/>
          </a:xfrm>
          <a:prstGeom prst="rect">
            <a:avLst/>
          </a:prstGeom>
          <a:noFill/>
          <a:ln>
            <a:noFill/>
          </a:ln>
        </p:spPr>
        <p:txBody>
          <a:bodyPr anchorCtr="0" anchor="t" bIns="45700" lIns="91425" spcFirstLastPara="1" rIns="91425" wrap="square" tIns="45700">
            <a:normAutofit/>
          </a:bodyPr>
          <a:lstStyle/>
          <a:p>
            <a:pPr indent="-382587" lvl="0" marL="419100" marR="0" rtl="0" algn="l">
              <a:lnSpc>
                <a:spcPct val="90000"/>
              </a:lnSpc>
              <a:spcBef>
                <a:spcPts val="0"/>
              </a:spcBef>
              <a:spcAft>
                <a:spcPts val="0"/>
              </a:spcAft>
              <a:buClr>
                <a:schemeClr val="accent1"/>
              </a:buClr>
              <a:buSzPts val="2400"/>
              <a:buFont typeface="Noto Sans Symbols"/>
              <a:buChar char="⦿"/>
            </a:pPr>
            <a:r>
              <a:rPr b="0" i="0" lang="en-US" sz="3000" u="none" cap="none" strike="noStrike">
                <a:solidFill>
                  <a:schemeClr val="lt1"/>
                </a:solidFill>
                <a:latin typeface="Arial"/>
                <a:ea typeface="Arial"/>
                <a:cs typeface="Arial"/>
                <a:sym typeface="Arial"/>
              </a:rPr>
              <a:t>Mrpkn nilai2 etik yg hidup dan berkembang dlm lingkungan HAN</a:t>
            </a:r>
            <a:endParaRPr/>
          </a:p>
          <a:p>
            <a:pPr indent="-382587" lvl="0" marL="419100" marR="0" rtl="0" algn="l">
              <a:lnSpc>
                <a:spcPct val="90000"/>
              </a:lnSpc>
              <a:spcBef>
                <a:spcPts val="600"/>
              </a:spcBef>
              <a:spcAft>
                <a:spcPts val="0"/>
              </a:spcAft>
              <a:buClr>
                <a:schemeClr val="accent1"/>
              </a:buClr>
              <a:buSzPts val="2400"/>
              <a:buFont typeface="Noto Sans Symbols"/>
              <a:buChar char="⦿"/>
            </a:pPr>
            <a:r>
              <a:rPr b="0" i="0" lang="en-US" sz="3000" u="none" cap="none" strike="noStrike">
                <a:solidFill>
                  <a:schemeClr val="lt1"/>
                </a:solidFill>
                <a:latin typeface="Arial"/>
                <a:ea typeface="Arial"/>
                <a:cs typeface="Arial"/>
                <a:sym typeface="Arial"/>
              </a:rPr>
              <a:t>Sebagian besar AAUPB masih mrpkn asas-asas yg tdk tertulis, masih abstrak, dan tdk digali dlm praktek kehidupan di masyarakat</a:t>
            </a:r>
            <a:endParaRPr/>
          </a:p>
          <a:p>
            <a:pPr indent="-382587" lvl="0" marL="419100" marR="0" rtl="0" algn="l">
              <a:lnSpc>
                <a:spcPct val="90000"/>
              </a:lnSpc>
              <a:spcBef>
                <a:spcPts val="600"/>
              </a:spcBef>
              <a:spcAft>
                <a:spcPts val="0"/>
              </a:spcAft>
              <a:buClr>
                <a:schemeClr val="accent1"/>
              </a:buClr>
              <a:buSzPts val="2400"/>
              <a:buFont typeface="Noto Sans Symbols"/>
              <a:buChar char="⦿"/>
            </a:pPr>
            <a:r>
              <a:rPr b="0" i="0" lang="en-US" sz="3000" u="none" cap="none" strike="noStrike">
                <a:solidFill>
                  <a:schemeClr val="lt1"/>
                </a:solidFill>
                <a:latin typeface="Arial"/>
                <a:ea typeface="Arial"/>
                <a:cs typeface="Arial"/>
                <a:sym typeface="Arial"/>
              </a:rPr>
              <a:t>Sebagian asas yang lain sudah menjadi kaidah Hukum tertulis dan terpencar dalam berbagai peraturan Hukum positif. Meskipun sebagian asas itu berubah menjadi kaidah Hukum tertulis, namun sifatnya tetap sebagai asas Hukum</a:t>
            </a:r>
            <a:endParaRPr/>
          </a:p>
        </p:txBody>
      </p:sp>
      <p:sp>
        <p:nvSpPr>
          <p:cNvPr id="81" name="Google Shape;81;p3"/>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4"/>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p>
            <a:pPr indent="0" lvl="0" marL="0" rtl="0" algn="l">
              <a:lnSpc>
                <a:spcPct val="100000"/>
              </a:lnSpc>
              <a:spcBef>
                <a:spcPts val="0"/>
              </a:spcBef>
              <a:spcAft>
                <a:spcPts val="0"/>
              </a:spcAft>
              <a:buClr>
                <a:schemeClr val="lt1"/>
              </a:buClr>
              <a:buSzPts val="4600"/>
              <a:buFont typeface="Libre Franklin"/>
              <a:buNone/>
            </a:pPr>
            <a:r>
              <a:rPr b="0" i="0" lang="en-US" sz="4600" u="none">
                <a:solidFill>
                  <a:schemeClr val="lt1"/>
                </a:solidFill>
                <a:latin typeface="Libre Franklin"/>
                <a:ea typeface="Libre Franklin"/>
                <a:cs typeface="Libre Franklin"/>
                <a:sym typeface="Libre Franklin"/>
              </a:rPr>
              <a:t>Fungsi AAUPB</a:t>
            </a:r>
            <a:endParaRPr/>
          </a:p>
        </p:txBody>
      </p:sp>
      <p:sp>
        <p:nvSpPr>
          <p:cNvPr id="87" name="Google Shape;87;p4"/>
          <p:cNvSpPr txBox="1"/>
          <p:nvPr>
            <p:ph idx="1" type="body"/>
          </p:nvPr>
        </p:nvSpPr>
        <p:spPr>
          <a:xfrm>
            <a:off x="457200" y="1600200"/>
            <a:ext cx="8305800" cy="4876800"/>
          </a:xfrm>
          <a:prstGeom prst="rect">
            <a:avLst/>
          </a:prstGeom>
          <a:noFill/>
          <a:ln>
            <a:noFill/>
          </a:ln>
        </p:spPr>
        <p:txBody>
          <a:bodyPr anchorCtr="0" anchor="t" bIns="45700" lIns="91425" spcFirstLastPara="1" rIns="91425" wrap="square" tIns="45700">
            <a:normAutofit/>
          </a:bodyPr>
          <a:lstStyle/>
          <a:p>
            <a:pPr indent="-382587" lvl="0" marL="419100" marR="0" rtl="0" algn="l">
              <a:lnSpc>
                <a:spcPct val="90000"/>
              </a:lnSpc>
              <a:spcBef>
                <a:spcPts val="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Bagi pejabat Administrasi Negara : sbg pedoman dlm melakukan penafsiran &amp; penerapan thdp ketentuan2, Perundang-undangan yang bersifat sumir, samar, atau tidak jelas </a:t>
            </a:r>
            <a:endParaRPr/>
          </a:p>
          <a:p>
            <a:pPr indent="-382587" lvl="0" marL="419100" marR="0" rtl="0" algn="l">
              <a:lnSpc>
                <a:spcPct val="90000"/>
              </a:lnSpc>
              <a:spcBef>
                <a:spcPts val="56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Bagi warga masyarakat : sbg pencari keadilan, AAUPB dpt dijadikan sbg dasar gugatan</a:t>
            </a:r>
            <a:endParaRPr/>
          </a:p>
          <a:p>
            <a:pPr indent="-382587" lvl="0" marL="419100" marR="0" rtl="0" algn="l">
              <a:lnSpc>
                <a:spcPct val="90000"/>
              </a:lnSpc>
              <a:spcBef>
                <a:spcPts val="56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Bagi Hakim TUN : sbg alat utk menguji &amp; dpt membatalkan keputusan pejabat TUN</a:t>
            </a:r>
            <a:endParaRPr/>
          </a:p>
          <a:p>
            <a:pPr indent="-382587" lvl="0" marL="419100" marR="0" rtl="0" algn="l">
              <a:lnSpc>
                <a:spcPct val="90000"/>
              </a:lnSpc>
              <a:spcBef>
                <a:spcPts val="560"/>
              </a:spcBef>
              <a:spcAft>
                <a:spcPts val="0"/>
              </a:spcAft>
              <a:buClr>
                <a:schemeClr val="accent1"/>
              </a:buClr>
              <a:buSzPts val="2240"/>
              <a:buFont typeface="Noto Sans Symbols"/>
              <a:buChar char="⦿"/>
            </a:pPr>
            <a:r>
              <a:rPr b="0" i="0" lang="en-US" sz="2800" u="none" cap="none" strike="noStrike">
                <a:solidFill>
                  <a:schemeClr val="lt1"/>
                </a:solidFill>
                <a:latin typeface="Arial"/>
                <a:ea typeface="Arial"/>
                <a:cs typeface="Arial"/>
                <a:sym typeface="Arial"/>
              </a:rPr>
              <a:t>Bagi Badan Legislatif : berguna dlm merancang Undang-undang</a:t>
            </a:r>
            <a:endParaRPr/>
          </a:p>
        </p:txBody>
      </p:sp>
      <p:sp>
        <p:nvSpPr>
          <p:cNvPr id="88" name="Google Shape;88;p4"/>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Technic">
  <a:themeElements>
    <a:clrScheme name="Technic">
      <a:dk1>
        <a:srgbClr val="000000"/>
      </a:dk1>
      <a:lt1>
        <a:srgbClr val="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echnic">
  <a:themeElements>
    <a:clrScheme name="Technic">
      <a:dk1>
        <a:srgbClr val="000000"/>
      </a:dk1>
      <a:lt1>
        <a:srgbClr val="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2013-05-13T15:30:45Z</dcterms:created>
  <dc:creator>user</dc:creator>
</cp:coreProperties>
</file>