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28.jpg" ContentType="image/jpeg"/>
  <Override PartName="/ppt/media/image229.jpg" ContentType="image/jpeg"/>
  <Override PartName="/ppt/media/image230.jpg" ContentType="image/jpeg"/>
  <Override PartName="/ppt/media/image231.jpg" ContentType="image/jpeg"/>
  <Override PartName="/ppt/media/image232.jpg" ContentType="image/jpeg"/>
  <Override PartName="/ppt/media/image233.jpg" ContentType="image/jpeg"/>
  <Override PartName="/ppt/media/image23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6"/>
  </p:normalViewPr>
  <p:slideViewPr>
    <p:cSldViewPr>
      <p:cViewPr varScale="1">
        <p:scale>
          <a:sx n="75" d="100"/>
          <a:sy n="75" d="100"/>
        </p:scale>
        <p:origin x="520"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B2D12"/>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3000" b="1" i="0">
                <a:solidFill>
                  <a:schemeClr val="bg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3B2D12"/>
                </a:solidFill>
                <a:latin typeface="Cambria"/>
                <a:cs typeface="Cambria"/>
              </a:defRPr>
            </a:lvl1pPr>
          </a:lstStyle>
          <a:p>
            <a:endParaRPr/>
          </a:p>
        </p:txBody>
      </p:sp>
      <p:sp>
        <p:nvSpPr>
          <p:cNvPr id="3" name="Holder 3"/>
          <p:cNvSpPr>
            <a:spLocks noGrp="1"/>
          </p:cNvSpPr>
          <p:nvPr>
            <p:ph sz="half" idx="2"/>
          </p:nvPr>
        </p:nvSpPr>
        <p:spPr>
          <a:xfrm>
            <a:off x="299720" y="1850214"/>
            <a:ext cx="6976745" cy="6709409"/>
          </a:xfrm>
          <a:prstGeom prst="rect">
            <a:avLst/>
          </a:prstGeom>
        </p:spPr>
        <p:txBody>
          <a:bodyPr wrap="square" lIns="0" tIns="0" rIns="0" bIns="0">
            <a:spAutoFit/>
          </a:bodyPr>
          <a:lstStyle>
            <a:lvl1pPr>
              <a:defRPr sz="2700" b="0" i="0">
                <a:solidFill>
                  <a:schemeClr val="tx1"/>
                </a:solidFill>
                <a:latin typeface="Microsoft Sans Serif"/>
                <a:cs typeface="Microsoft Sans Serif"/>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6996"/>
          </a:xfrm>
          <a:prstGeom prst="rect">
            <a:avLst/>
          </a:prstGeom>
        </p:spPr>
      </p:pic>
      <p:sp>
        <p:nvSpPr>
          <p:cNvPr id="17" name="bg object 17"/>
          <p:cNvSpPr/>
          <p:nvPr/>
        </p:nvSpPr>
        <p:spPr>
          <a:xfrm>
            <a:off x="7870443" y="1925447"/>
            <a:ext cx="1749425" cy="1047750"/>
          </a:xfrm>
          <a:custGeom>
            <a:avLst/>
            <a:gdLst/>
            <a:ahLst/>
            <a:cxnLst/>
            <a:rect l="l" t="t" r="r" b="b"/>
            <a:pathLst>
              <a:path w="1749425" h="1047750">
                <a:moveTo>
                  <a:pt x="874522" y="0"/>
                </a:moveTo>
                <a:lnTo>
                  <a:pt x="814577" y="1270"/>
                </a:lnTo>
                <a:lnTo>
                  <a:pt x="755776" y="4825"/>
                </a:lnTo>
                <a:lnTo>
                  <a:pt x="698246" y="10668"/>
                </a:lnTo>
                <a:lnTo>
                  <a:pt x="641984" y="18796"/>
                </a:lnTo>
                <a:lnTo>
                  <a:pt x="587248" y="28955"/>
                </a:lnTo>
                <a:lnTo>
                  <a:pt x="534034" y="41148"/>
                </a:lnTo>
                <a:lnTo>
                  <a:pt x="482600" y="55372"/>
                </a:lnTo>
                <a:lnTo>
                  <a:pt x="433070" y="71500"/>
                </a:lnTo>
                <a:lnTo>
                  <a:pt x="385572" y="89534"/>
                </a:lnTo>
                <a:lnTo>
                  <a:pt x="340105" y="109220"/>
                </a:lnTo>
                <a:lnTo>
                  <a:pt x="296925" y="130555"/>
                </a:lnTo>
                <a:lnTo>
                  <a:pt x="256031" y="153416"/>
                </a:lnTo>
                <a:lnTo>
                  <a:pt x="217804" y="177926"/>
                </a:lnTo>
                <a:lnTo>
                  <a:pt x="182117" y="203707"/>
                </a:lnTo>
                <a:lnTo>
                  <a:pt x="149351" y="231012"/>
                </a:lnTo>
                <a:lnTo>
                  <a:pt x="119379" y="259460"/>
                </a:lnTo>
                <a:lnTo>
                  <a:pt x="92455" y="289178"/>
                </a:lnTo>
                <a:lnTo>
                  <a:pt x="48259" y="351789"/>
                </a:lnTo>
                <a:lnTo>
                  <a:pt x="17779" y="418210"/>
                </a:lnTo>
                <a:lnTo>
                  <a:pt x="2031" y="487933"/>
                </a:lnTo>
                <a:lnTo>
                  <a:pt x="0" y="523875"/>
                </a:lnTo>
                <a:lnTo>
                  <a:pt x="8000" y="594868"/>
                </a:lnTo>
                <a:lnTo>
                  <a:pt x="31241" y="663067"/>
                </a:lnTo>
                <a:lnTo>
                  <a:pt x="68706" y="727709"/>
                </a:lnTo>
                <a:lnTo>
                  <a:pt x="92455" y="758571"/>
                </a:lnTo>
                <a:lnTo>
                  <a:pt x="119379" y="788161"/>
                </a:lnTo>
                <a:lnTo>
                  <a:pt x="149351" y="816736"/>
                </a:lnTo>
                <a:lnTo>
                  <a:pt x="182117" y="843914"/>
                </a:lnTo>
                <a:lnTo>
                  <a:pt x="217804" y="869823"/>
                </a:lnTo>
                <a:lnTo>
                  <a:pt x="256031" y="894206"/>
                </a:lnTo>
                <a:lnTo>
                  <a:pt x="296925" y="917194"/>
                </a:lnTo>
                <a:lnTo>
                  <a:pt x="340105" y="938529"/>
                </a:lnTo>
                <a:lnTo>
                  <a:pt x="385572" y="958214"/>
                </a:lnTo>
                <a:lnTo>
                  <a:pt x="433070" y="976122"/>
                </a:lnTo>
                <a:lnTo>
                  <a:pt x="482600" y="992251"/>
                </a:lnTo>
                <a:lnTo>
                  <a:pt x="534034" y="1006475"/>
                </a:lnTo>
                <a:lnTo>
                  <a:pt x="587248" y="1018667"/>
                </a:lnTo>
                <a:lnTo>
                  <a:pt x="641984" y="1028953"/>
                </a:lnTo>
                <a:lnTo>
                  <a:pt x="698246" y="1036954"/>
                </a:lnTo>
                <a:lnTo>
                  <a:pt x="755776" y="1042797"/>
                </a:lnTo>
                <a:lnTo>
                  <a:pt x="814577" y="1046479"/>
                </a:lnTo>
                <a:lnTo>
                  <a:pt x="874522" y="1047623"/>
                </a:lnTo>
                <a:lnTo>
                  <a:pt x="934338" y="1046479"/>
                </a:lnTo>
                <a:lnTo>
                  <a:pt x="993139" y="1042797"/>
                </a:lnTo>
                <a:lnTo>
                  <a:pt x="1050671" y="1036954"/>
                </a:lnTo>
                <a:lnTo>
                  <a:pt x="1106931" y="1028953"/>
                </a:lnTo>
                <a:lnTo>
                  <a:pt x="1161669" y="1018667"/>
                </a:lnTo>
                <a:lnTo>
                  <a:pt x="1214881" y="1006475"/>
                </a:lnTo>
                <a:lnTo>
                  <a:pt x="1266316" y="992251"/>
                </a:lnTo>
                <a:lnTo>
                  <a:pt x="1315847" y="976122"/>
                </a:lnTo>
                <a:lnTo>
                  <a:pt x="1363472" y="958214"/>
                </a:lnTo>
                <a:lnTo>
                  <a:pt x="1408810" y="938529"/>
                </a:lnTo>
                <a:lnTo>
                  <a:pt x="1451990" y="917194"/>
                </a:lnTo>
                <a:lnTo>
                  <a:pt x="1492884" y="894206"/>
                </a:lnTo>
                <a:lnTo>
                  <a:pt x="1531111" y="869823"/>
                </a:lnTo>
                <a:lnTo>
                  <a:pt x="1566799" y="843914"/>
                </a:lnTo>
                <a:lnTo>
                  <a:pt x="1599564" y="816736"/>
                </a:lnTo>
                <a:lnTo>
                  <a:pt x="1629536" y="788161"/>
                </a:lnTo>
                <a:lnTo>
                  <a:pt x="1656460" y="758571"/>
                </a:lnTo>
                <a:lnTo>
                  <a:pt x="1700656" y="695832"/>
                </a:lnTo>
                <a:lnTo>
                  <a:pt x="1731263" y="629411"/>
                </a:lnTo>
                <a:lnTo>
                  <a:pt x="1747011" y="559688"/>
                </a:lnTo>
                <a:lnTo>
                  <a:pt x="1749044" y="523875"/>
                </a:lnTo>
                <a:lnTo>
                  <a:pt x="1741042" y="452754"/>
                </a:lnTo>
                <a:lnTo>
                  <a:pt x="1717802" y="384555"/>
                </a:lnTo>
                <a:lnTo>
                  <a:pt x="1680209" y="319912"/>
                </a:lnTo>
                <a:lnTo>
                  <a:pt x="1656460" y="289178"/>
                </a:lnTo>
                <a:lnTo>
                  <a:pt x="1629536" y="259460"/>
                </a:lnTo>
                <a:lnTo>
                  <a:pt x="1599564" y="231012"/>
                </a:lnTo>
                <a:lnTo>
                  <a:pt x="1566799" y="203707"/>
                </a:lnTo>
                <a:lnTo>
                  <a:pt x="1531111" y="177926"/>
                </a:lnTo>
                <a:lnTo>
                  <a:pt x="1492884" y="153416"/>
                </a:lnTo>
                <a:lnTo>
                  <a:pt x="1451990" y="130555"/>
                </a:lnTo>
                <a:lnTo>
                  <a:pt x="1408810" y="109220"/>
                </a:lnTo>
                <a:lnTo>
                  <a:pt x="1363472" y="89534"/>
                </a:lnTo>
                <a:lnTo>
                  <a:pt x="1315847" y="71500"/>
                </a:lnTo>
                <a:lnTo>
                  <a:pt x="1266316" y="55372"/>
                </a:lnTo>
                <a:lnTo>
                  <a:pt x="1214881" y="41148"/>
                </a:lnTo>
                <a:lnTo>
                  <a:pt x="1161669" y="28955"/>
                </a:lnTo>
                <a:lnTo>
                  <a:pt x="1106931" y="18796"/>
                </a:lnTo>
                <a:lnTo>
                  <a:pt x="1050671" y="10668"/>
                </a:lnTo>
                <a:lnTo>
                  <a:pt x="993139" y="4825"/>
                </a:lnTo>
                <a:lnTo>
                  <a:pt x="934338" y="1270"/>
                </a:lnTo>
                <a:lnTo>
                  <a:pt x="874522" y="0"/>
                </a:lnTo>
                <a:close/>
              </a:path>
            </a:pathLst>
          </a:custGeom>
          <a:solidFill>
            <a:srgbClr val="F1E7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3B2D12"/>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8150" y="159765"/>
            <a:ext cx="2284095" cy="635000"/>
          </a:xfrm>
          <a:prstGeom prst="rect">
            <a:avLst/>
          </a:prstGeom>
        </p:spPr>
        <p:txBody>
          <a:bodyPr wrap="square" lIns="0" tIns="0" rIns="0" bIns="0">
            <a:spAutoFit/>
          </a:bodyPr>
          <a:lstStyle>
            <a:lvl1pPr>
              <a:defRPr sz="4000" b="1" i="0">
                <a:solidFill>
                  <a:srgbClr val="3B2D12"/>
                </a:solidFill>
                <a:latin typeface="Cambria"/>
                <a:cs typeface="Cambria"/>
              </a:defRPr>
            </a:lvl1pPr>
          </a:lstStyle>
          <a:p>
            <a:endParaRPr/>
          </a:p>
        </p:txBody>
      </p:sp>
      <p:sp>
        <p:nvSpPr>
          <p:cNvPr id="3" name="Holder 3"/>
          <p:cNvSpPr>
            <a:spLocks noGrp="1"/>
          </p:cNvSpPr>
          <p:nvPr>
            <p:ph type="body" idx="1"/>
          </p:nvPr>
        </p:nvSpPr>
        <p:spPr>
          <a:xfrm>
            <a:off x="777646" y="3740911"/>
            <a:ext cx="16053435" cy="3555365"/>
          </a:xfrm>
          <a:prstGeom prst="rect">
            <a:avLst/>
          </a:prstGeom>
        </p:spPr>
        <p:txBody>
          <a:bodyPr wrap="square" lIns="0" tIns="0" rIns="0" bIns="0">
            <a:spAutoFit/>
          </a:bodyPr>
          <a:lstStyle>
            <a:lvl1pPr>
              <a:defRPr sz="3000" b="1" i="0">
                <a:solidFill>
                  <a:schemeClr val="bg1"/>
                </a:solidFill>
                <a:latin typeface="Cambria"/>
                <a:cs typeface="Cambri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6/8/22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6" Type="http://schemas.openxmlformats.org/officeDocument/2006/relationships/image" Target="../media/image149.png"/><Relationship Id="rId21" Type="http://schemas.openxmlformats.org/officeDocument/2006/relationships/image" Target="../media/image144.png"/><Relationship Id="rId34" Type="http://schemas.openxmlformats.org/officeDocument/2006/relationships/image" Target="../media/image157.png"/><Relationship Id="rId42" Type="http://schemas.openxmlformats.org/officeDocument/2006/relationships/image" Target="../media/image165.png"/><Relationship Id="rId47" Type="http://schemas.openxmlformats.org/officeDocument/2006/relationships/image" Target="../media/image170.png"/><Relationship Id="rId50" Type="http://schemas.openxmlformats.org/officeDocument/2006/relationships/image" Target="../media/image173.png"/><Relationship Id="rId55" Type="http://schemas.openxmlformats.org/officeDocument/2006/relationships/image" Target="../media/image178.png"/><Relationship Id="rId63" Type="http://schemas.openxmlformats.org/officeDocument/2006/relationships/image" Target="../media/image186.png"/><Relationship Id="rId7" Type="http://schemas.openxmlformats.org/officeDocument/2006/relationships/image" Target="../media/image130.png"/><Relationship Id="rId2" Type="http://schemas.openxmlformats.org/officeDocument/2006/relationships/image" Target="../media/image125.png"/><Relationship Id="rId16" Type="http://schemas.openxmlformats.org/officeDocument/2006/relationships/image" Target="../media/image139.png"/><Relationship Id="rId29" Type="http://schemas.openxmlformats.org/officeDocument/2006/relationships/image" Target="../media/image152.png"/><Relationship Id="rId11" Type="http://schemas.openxmlformats.org/officeDocument/2006/relationships/image" Target="../media/image134.png"/><Relationship Id="rId24" Type="http://schemas.openxmlformats.org/officeDocument/2006/relationships/image" Target="../media/image147.png"/><Relationship Id="rId32" Type="http://schemas.openxmlformats.org/officeDocument/2006/relationships/image" Target="../media/image155.png"/><Relationship Id="rId37" Type="http://schemas.openxmlformats.org/officeDocument/2006/relationships/image" Target="../media/image160.png"/><Relationship Id="rId40" Type="http://schemas.openxmlformats.org/officeDocument/2006/relationships/image" Target="../media/image163.png"/><Relationship Id="rId45" Type="http://schemas.openxmlformats.org/officeDocument/2006/relationships/image" Target="../media/image168.png"/><Relationship Id="rId53" Type="http://schemas.openxmlformats.org/officeDocument/2006/relationships/image" Target="../media/image176.png"/><Relationship Id="rId58" Type="http://schemas.openxmlformats.org/officeDocument/2006/relationships/image" Target="../media/image181.png"/><Relationship Id="rId66" Type="http://schemas.openxmlformats.org/officeDocument/2006/relationships/image" Target="../media/image189.png"/><Relationship Id="rId5" Type="http://schemas.openxmlformats.org/officeDocument/2006/relationships/image" Target="../media/image128.png"/><Relationship Id="rId61" Type="http://schemas.openxmlformats.org/officeDocument/2006/relationships/image" Target="../media/image184.png"/><Relationship Id="rId19" Type="http://schemas.openxmlformats.org/officeDocument/2006/relationships/image" Target="../media/image142.png"/><Relationship Id="rId14" Type="http://schemas.openxmlformats.org/officeDocument/2006/relationships/image" Target="../media/image137.png"/><Relationship Id="rId22" Type="http://schemas.openxmlformats.org/officeDocument/2006/relationships/image" Target="../media/image145.png"/><Relationship Id="rId27" Type="http://schemas.openxmlformats.org/officeDocument/2006/relationships/image" Target="../media/image150.png"/><Relationship Id="rId30" Type="http://schemas.openxmlformats.org/officeDocument/2006/relationships/image" Target="../media/image153.png"/><Relationship Id="rId35" Type="http://schemas.openxmlformats.org/officeDocument/2006/relationships/image" Target="../media/image158.png"/><Relationship Id="rId43" Type="http://schemas.openxmlformats.org/officeDocument/2006/relationships/image" Target="../media/image166.png"/><Relationship Id="rId48" Type="http://schemas.openxmlformats.org/officeDocument/2006/relationships/image" Target="../media/image171.png"/><Relationship Id="rId56" Type="http://schemas.openxmlformats.org/officeDocument/2006/relationships/image" Target="../media/image179.png"/><Relationship Id="rId64" Type="http://schemas.openxmlformats.org/officeDocument/2006/relationships/image" Target="../media/image187.png"/><Relationship Id="rId8" Type="http://schemas.openxmlformats.org/officeDocument/2006/relationships/image" Target="../media/image131.png"/><Relationship Id="rId51" Type="http://schemas.openxmlformats.org/officeDocument/2006/relationships/image" Target="../media/image174.png"/><Relationship Id="rId3" Type="http://schemas.openxmlformats.org/officeDocument/2006/relationships/image" Target="../media/image126.png"/><Relationship Id="rId12" Type="http://schemas.openxmlformats.org/officeDocument/2006/relationships/image" Target="../media/image135.png"/><Relationship Id="rId17" Type="http://schemas.openxmlformats.org/officeDocument/2006/relationships/image" Target="../media/image140.png"/><Relationship Id="rId25" Type="http://schemas.openxmlformats.org/officeDocument/2006/relationships/image" Target="../media/image148.png"/><Relationship Id="rId33" Type="http://schemas.openxmlformats.org/officeDocument/2006/relationships/image" Target="../media/image156.png"/><Relationship Id="rId38" Type="http://schemas.openxmlformats.org/officeDocument/2006/relationships/image" Target="../media/image161.png"/><Relationship Id="rId46" Type="http://schemas.openxmlformats.org/officeDocument/2006/relationships/image" Target="../media/image169.png"/><Relationship Id="rId59" Type="http://schemas.openxmlformats.org/officeDocument/2006/relationships/image" Target="../media/image182.png"/><Relationship Id="rId20" Type="http://schemas.openxmlformats.org/officeDocument/2006/relationships/image" Target="../media/image143.png"/><Relationship Id="rId41" Type="http://schemas.openxmlformats.org/officeDocument/2006/relationships/image" Target="../media/image164.png"/><Relationship Id="rId54" Type="http://schemas.openxmlformats.org/officeDocument/2006/relationships/image" Target="../media/image177.png"/><Relationship Id="rId62" Type="http://schemas.openxmlformats.org/officeDocument/2006/relationships/image" Target="../media/image185.png"/><Relationship Id="rId1" Type="http://schemas.openxmlformats.org/officeDocument/2006/relationships/slideLayout" Target="../slideLayouts/slideLayout5.xml"/><Relationship Id="rId6" Type="http://schemas.openxmlformats.org/officeDocument/2006/relationships/image" Target="../media/image129.png"/><Relationship Id="rId15" Type="http://schemas.openxmlformats.org/officeDocument/2006/relationships/image" Target="../media/image138.png"/><Relationship Id="rId23" Type="http://schemas.openxmlformats.org/officeDocument/2006/relationships/image" Target="../media/image146.png"/><Relationship Id="rId28" Type="http://schemas.openxmlformats.org/officeDocument/2006/relationships/image" Target="../media/image151.png"/><Relationship Id="rId36" Type="http://schemas.openxmlformats.org/officeDocument/2006/relationships/image" Target="../media/image159.png"/><Relationship Id="rId49" Type="http://schemas.openxmlformats.org/officeDocument/2006/relationships/image" Target="../media/image172.png"/><Relationship Id="rId57" Type="http://schemas.openxmlformats.org/officeDocument/2006/relationships/image" Target="../media/image180.png"/><Relationship Id="rId10" Type="http://schemas.openxmlformats.org/officeDocument/2006/relationships/image" Target="../media/image133.png"/><Relationship Id="rId31" Type="http://schemas.openxmlformats.org/officeDocument/2006/relationships/image" Target="../media/image154.png"/><Relationship Id="rId44" Type="http://schemas.openxmlformats.org/officeDocument/2006/relationships/image" Target="../media/image167.png"/><Relationship Id="rId52" Type="http://schemas.openxmlformats.org/officeDocument/2006/relationships/image" Target="../media/image175.png"/><Relationship Id="rId60" Type="http://schemas.openxmlformats.org/officeDocument/2006/relationships/image" Target="../media/image183.png"/><Relationship Id="rId65" Type="http://schemas.openxmlformats.org/officeDocument/2006/relationships/image" Target="../media/image188.png"/><Relationship Id="rId4" Type="http://schemas.openxmlformats.org/officeDocument/2006/relationships/image" Target="../media/image127.png"/><Relationship Id="rId9" Type="http://schemas.openxmlformats.org/officeDocument/2006/relationships/image" Target="../media/image132.png"/><Relationship Id="rId13" Type="http://schemas.openxmlformats.org/officeDocument/2006/relationships/image" Target="../media/image136.png"/><Relationship Id="rId18" Type="http://schemas.openxmlformats.org/officeDocument/2006/relationships/image" Target="../media/image141.png"/><Relationship Id="rId39" Type="http://schemas.openxmlformats.org/officeDocument/2006/relationships/image" Target="../media/image162.png"/></Relationships>
</file>

<file path=ppt/slides/_rels/slide1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15.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207.png"/><Relationship Id="rId18" Type="http://schemas.openxmlformats.org/officeDocument/2006/relationships/image" Target="../media/image212.png"/><Relationship Id="rId26" Type="http://schemas.openxmlformats.org/officeDocument/2006/relationships/image" Target="../media/image220.png"/><Relationship Id="rId3" Type="http://schemas.openxmlformats.org/officeDocument/2006/relationships/image" Target="../media/image197.png"/><Relationship Id="rId21" Type="http://schemas.openxmlformats.org/officeDocument/2006/relationships/image" Target="../media/image215.png"/><Relationship Id="rId34" Type="http://schemas.openxmlformats.org/officeDocument/2006/relationships/image" Target="../media/image7.png"/><Relationship Id="rId7" Type="http://schemas.openxmlformats.org/officeDocument/2006/relationships/image" Target="../media/image201.png"/><Relationship Id="rId12" Type="http://schemas.openxmlformats.org/officeDocument/2006/relationships/image" Target="../media/image206.png"/><Relationship Id="rId17" Type="http://schemas.openxmlformats.org/officeDocument/2006/relationships/image" Target="../media/image211.png"/><Relationship Id="rId25" Type="http://schemas.openxmlformats.org/officeDocument/2006/relationships/image" Target="../media/image219.png"/><Relationship Id="rId33" Type="http://schemas.openxmlformats.org/officeDocument/2006/relationships/image" Target="../media/image227.png"/><Relationship Id="rId2" Type="http://schemas.openxmlformats.org/officeDocument/2006/relationships/image" Target="../media/image196.png"/><Relationship Id="rId16" Type="http://schemas.openxmlformats.org/officeDocument/2006/relationships/image" Target="../media/image210.png"/><Relationship Id="rId20" Type="http://schemas.openxmlformats.org/officeDocument/2006/relationships/image" Target="../media/image214.png"/><Relationship Id="rId29" Type="http://schemas.openxmlformats.org/officeDocument/2006/relationships/image" Target="../media/image223.png"/><Relationship Id="rId1" Type="http://schemas.openxmlformats.org/officeDocument/2006/relationships/slideLayout" Target="../slideLayouts/slideLayout5.xml"/><Relationship Id="rId6" Type="http://schemas.openxmlformats.org/officeDocument/2006/relationships/image" Target="../media/image200.png"/><Relationship Id="rId11" Type="http://schemas.openxmlformats.org/officeDocument/2006/relationships/image" Target="../media/image205.png"/><Relationship Id="rId24" Type="http://schemas.openxmlformats.org/officeDocument/2006/relationships/image" Target="../media/image218.png"/><Relationship Id="rId32" Type="http://schemas.openxmlformats.org/officeDocument/2006/relationships/image" Target="../media/image226.png"/><Relationship Id="rId5" Type="http://schemas.openxmlformats.org/officeDocument/2006/relationships/image" Target="../media/image199.png"/><Relationship Id="rId15" Type="http://schemas.openxmlformats.org/officeDocument/2006/relationships/image" Target="../media/image209.png"/><Relationship Id="rId23" Type="http://schemas.openxmlformats.org/officeDocument/2006/relationships/image" Target="../media/image217.png"/><Relationship Id="rId28" Type="http://schemas.openxmlformats.org/officeDocument/2006/relationships/image" Target="../media/image222.png"/><Relationship Id="rId10" Type="http://schemas.openxmlformats.org/officeDocument/2006/relationships/image" Target="../media/image204.png"/><Relationship Id="rId19" Type="http://schemas.openxmlformats.org/officeDocument/2006/relationships/image" Target="../media/image213.png"/><Relationship Id="rId31" Type="http://schemas.openxmlformats.org/officeDocument/2006/relationships/image" Target="../media/image225.png"/><Relationship Id="rId4" Type="http://schemas.openxmlformats.org/officeDocument/2006/relationships/image" Target="../media/image198.png"/><Relationship Id="rId9" Type="http://schemas.openxmlformats.org/officeDocument/2006/relationships/image" Target="../media/image203.png"/><Relationship Id="rId14" Type="http://schemas.openxmlformats.org/officeDocument/2006/relationships/image" Target="../media/image208.png"/><Relationship Id="rId22" Type="http://schemas.openxmlformats.org/officeDocument/2006/relationships/image" Target="../media/image216.png"/><Relationship Id="rId27" Type="http://schemas.openxmlformats.org/officeDocument/2006/relationships/image" Target="../media/image221.png"/><Relationship Id="rId30" Type="http://schemas.openxmlformats.org/officeDocument/2006/relationships/image" Target="../media/image224.png"/><Relationship Id="rId35" Type="http://schemas.openxmlformats.org/officeDocument/2006/relationships/image" Target="../media/image8.png"/><Relationship Id="rId8" Type="http://schemas.openxmlformats.org/officeDocument/2006/relationships/image" Target="../media/image202.png"/></Relationships>
</file>

<file path=ppt/slides/_rels/slide17.xml.rels><?xml version="1.0" encoding="UTF-8" standalone="yes"?>
<Relationships xmlns="http://schemas.openxmlformats.org/package/2006/relationships"><Relationship Id="rId2" Type="http://schemas.openxmlformats.org/officeDocument/2006/relationships/image" Target="../media/image22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6" Type="http://schemas.openxmlformats.org/officeDocument/2006/relationships/image" Target="../media/image46.png"/><Relationship Id="rId21" Type="http://schemas.openxmlformats.org/officeDocument/2006/relationships/image" Target="../media/image41.png"/><Relationship Id="rId42" Type="http://schemas.openxmlformats.org/officeDocument/2006/relationships/image" Target="../media/image62.png"/><Relationship Id="rId47" Type="http://schemas.openxmlformats.org/officeDocument/2006/relationships/image" Target="../media/image67.png"/><Relationship Id="rId63" Type="http://schemas.openxmlformats.org/officeDocument/2006/relationships/image" Target="../media/image83.png"/><Relationship Id="rId68" Type="http://schemas.openxmlformats.org/officeDocument/2006/relationships/image" Target="../media/image88.png"/><Relationship Id="rId84" Type="http://schemas.openxmlformats.org/officeDocument/2006/relationships/image" Target="../media/image104.png"/><Relationship Id="rId89" Type="http://schemas.openxmlformats.org/officeDocument/2006/relationships/image" Target="../media/image109.png"/><Relationship Id="rId16" Type="http://schemas.openxmlformats.org/officeDocument/2006/relationships/image" Target="../media/image36.png"/><Relationship Id="rId11" Type="http://schemas.openxmlformats.org/officeDocument/2006/relationships/image" Target="../media/image31.png"/><Relationship Id="rId32" Type="http://schemas.openxmlformats.org/officeDocument/2006/relationships/image" Target="../media/image52.png"/><Relationship Id="rId37" Type="http://schemas.openxmlformats.org/officeDocument/2006/relationships/image" Target="../media/image57.png"/><Relationship Id="rId53" Type="http://schemas.openxmlformats.org/officeDocument/2006/relationships/image" Target="../media/image73.png"/><Relationship Id="rId58" Type="http://schemas.openxmlformats.org/officeDocument/2006/relationships/image" Target="../media/image78.png"/><Relationship Id="rId74" Type="http://schemas.openxmlformats.org/officeDocument/2006/relationships/image" Target="../media/image94.png"/><Relationship Id="rId79" Type="http://schemas.openxmlformats.org/officeDocument/2006/relationships/image" Target="../media/image99.png"/><Relationship Id="rId102" Type="http://schemas.openxmlformats.org/officeDocument/2006/relationships/image" Target="../media/image122.png"/><Relationship Id="rId5" Type="http://schemas.openxmlformats.org/officeDocument/2006/relationships/image" Target="../media/image25.png"/><Relationship Id="rId90" Type="http://schemas.openxmlformats.org/officeDocument/2006/relationships/image" Target="../media/image110.png"/><Relationship Id="rId95" Type="http://schemas.openxmlformats.org/officeDocument/2006/relationships/image" Target="../media/image115.png"/><Relationship Id="rId22" Type="http://schemas.openxmlformats.org/officeDocument/2006/relationships/image" Target="../media/image42.png"/><Relationship Id="rId27" Type="http://schemas.openxmlformats.org/officeDocument/2006/relationships/image" Target="../media/image47.png"/><Relationship Id="rId43" Type="http://schemas.openxmlformats.org/officeDocument/2006/relationships/image" Target="../media/image63.png"/><Relationship Id="rId48" Type="http://schemas.openxmlformats.org/officeDocument/2006/relationships/image" Target="../media/image68.png"/><Relationship Id="rId64" Type="http://schemas.openxmlformats.org/officeDocument/2006/relationships/image" Target="../media/image84.png"/><Relationship Id="rId69" Type="http://schemas.openxmlformats.org/officeDocument/2006/relationships/image" Target="../media/image89.png"/><Relationship Id="rId80" Type="http://schemas.openxmlformats.org/officeDocument/2006/relationships/image" Target="../media/image100.png"/><Relationship Id="rId85" Type="http://schemas.openxmlformats.org/officeDocument/2006/relationships/image" Target="../media/image105.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46" Type="http://schemas.openxmlformats.org/officeDocument/2006/relationships/image" Target="../media/image66.png"/><Relationship Id="rId59" Type="http://schemas.openxmlformats.org/officeDocument/2006/relationships/image" Target="../media/image79.png"/><Relationship Id="rId67" Type="http://schemas.openxmlformats.org/officeDocument/2006/relationships/image" Target="../media/image87.png"/><Relationship Id="rId20" Type="http://schemas.openxmlformats.org/officeDocument/2006/relationships/image" Target="../media/image40.png"/><Relationship Id="rId41" Type="http://schemas.openxmlformats.org/officeDocument/2006/relationships/image" Target="../media/image61.png"/><Relationship Id="rId54" Type="http://schemas.openxmlformats.org/officeDocument/2006/relationships/image" Target="../media/image74.png"/><Relationship Id="rId62" Type="http://schemas.openxmlformats.org/officeDocument/2006/relationships/image" Target="../media/image82.png"/><Relationship Id="rId70" Type="http://schemas.openxmlformats.org/officeDocument/2006/relationships/image" Target="../media/image90.png"/><Relationship Id="rId75" Type="http://schemas.openxmlformats.org/officeDocument/2006/relationships/image" Target="../media/image95.png"/><Relationship Id="rId83" Type="http://schemas.openxmlformats.org/officeDocument/2006/relationships/image" Target="../media/image103.png"/><Relationship Id="rId88" Type="http://schemas.openxmlformats.org/officeDocument/2006/relationships/image" Target="../media/image108.png"/><Relationship Id="rId91" Type="http://schemas.openxmlformats.org/officeDocument/2006/relationships/image" Target="../media/image111.png"/><Relationship Id="rId96" Type="http://schemas.openxmlformats.org/officeDocument/2006/relationships/image" Target="../media/image116.png"/><Relationship Id="rId1" Type="http://schemas.openxmlformats.org/officeDocument/2006/relationships/slideLayout" Target="../slideLayouts/slideLayout4.xml"/><Relationship Id="rId6" Type="http://schemas.openxmlformats.org/officeDocument/2006/relationships/image" Target="../media/image26.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49" Type="http://schemas.openxmlformats.org/officeDocument/2006/relationships/image" Target="../media/image69.png"/><Relationship Id="rId57" Type="http://schemas.openxmlformats.org/officeDocument/2006/relationships/image" Target="../media/image77.png"/><Relationship Id="rId10" Type="http://schemas.openxmlformats.org/officeDocument/2006/relationships/image" Target="../media/image30.png"/><Relationship Id="rId31" Type="http://schemas.openxmlformats.org/officeDocument/2006/relationships/image" Target="../media/image51.png"/><Relationship Id="rId44" Type="http://schemas.openxmlformats.org/officeDocument/2006/relationships/image" Target="../media/image64.png"/><Relationship Id="rId52" Type="http://schemas.openxmlformats.org/officeDocument/2006/relationships/image" Target="../media/image72.png"/><Relationship Id="rId60" Type="http://schemas.openxmlformats.org/officeDocument/2006/relationships/image" Target="../media/image80.png"/><Relationship Id="rId65" Type="http://schemas.openxmlformats.org/officeDocument/2006/relationships/image" Target="../media/image85.png"/><Relationship Id="rId73" Type="http://schemas.openxmlformats.org/officeDocument/2006/relationships/image" Target="../media/image93.png"/><Relationship Id="rId78" Type="http://schemas.openxmlformats.org/officeDocument/2006/relationships/image" Target="../media/image98.png"/><Relationship Id="rId81" Type="http://schemas.openxmlformats.org/officeDocument/2006/relationships/image" Target="../media/image101.png"/><Relationship Id="rId86" Type="http://schemas.openxmlformats.org/officeDocument/2006/relationships/image" Target="../media/image106.png"/><Relationship Id="rId94" Type="http://schemas.openxmlformats.org/officeDocument/2006/relationships/image" Target="../media/image114.png"/><Relationship Id="rId99" Type="http://schemas.openxmlformats.org/officeDocument/2006/relationships/image" Target="../media/image119.png"/><Relationship Id="rId101" Type="http://schemas.openxmlformats.org/officeDocument/2006/relationships/image" Target="../media/image121.png"/><Relationship Id="rId4" Type="http://schemas.openxmlformats.org/officeDocument/2006/relationships/image" Target="../media/image24.png"/><Relationship Id="rId9" Type="http://schemas.openxmlformats.org/officeDocument/2006/relationships/image" Target="../media/image29.png"/><Relationship Id="rId13" Type="http://schemas.openxmlformats.org/officeDocument/2006/relationships/image" Target="../media/image33.png"/><Relationship Id="rId18" Type="http://schemas.openxmlformats.org/officeDocument/2006/relationships/image" Target="../media/image38.png"/><Relationship Id="rId39" Type="http://schemas.openxmlformats.org/officeDocument/2006/relationships/image" Target="../media/image59.png"/><Relationship Id="rId34" Type="http://schemas.openxmlformats.org/officeDocument/2006/relationships/image" Target="../media/image54.png"/><Relationship Id="rId50" Type="http://schemas.openxmlformats.org/officeDocument/2006/relationships/image" Target="../media/image70.png"/><Relationship Id="rId55" Type="http://schemas.openxmlformats.org/officeDocument/2006/relationships/image" Target="../media/image75.png"/><Relationship Id="rId76" Type="http://schemas.openxmlformats.org/officeDocument/2006/relationships/image" Target="../media/image96.png"/><Relationship Id="rId97" Type="http://schemas.openxmlformats.org/officeDocument/2006/relationships/image" Target="../media/image117.png"/><Relationship Id="rId7" Type="http://schemas.openxmlformats.org/officeDocument/2006/relationships/image" Target="../media/image27.png"/><Relationship Id="rId71" Type="http://schemas.openxmlformats.org/officeDocument/2006/relationships/image" Target="../media/image91.png"/><Relationship Id="rId92" Type="http://schemas.openxmlformats.org/officeDocument/2006/relationships/image" Target="../media/image112.png"/><Relationship Id="rId2" Type="http://schemas.openxmlformats.org/officeDocument/2006/relationships/image" Target="../media/image22.png"/><Relationship Id="rId29" Type="http://schemas.openxmlformats.org/officeDocument/2006/relationships/image" Target="../media/image49.png"/><Relationship Id="rId24" Type="http://schemas.openxmlformats.org/officeDocument/2006/relationships/image" Target="../media/image44.png"/><Relationship Id="rId40" Type="http://schemas.openxmlformats.org/officeDocument/2006/relationships/image" Target="../media/image60.png"/><Relationship Id="rId45" Type="http://schemas.openxmlformats.org/officeDocument/2006/relationships/image" Target="../media/image65.png"/><Relationship Id="rId66" Type="http://schemas.openxmlformats.org/officeDocument/2006/relationships/image" Target="../media/image86.png"/><Relationship Id="rId87" Type="http://schemas.openxmlformats.org/officeDocument/2006/relationships/image" Target="../media/image107.png"/><Relationship Id="rId61" Type="http://schemas.openxmlformats.org/officeDocument/2006/relationships/image" Target="../media/image81.png"/><Relationship Id="rId82" Type="http://schemas.openxmlformats.org/officeDocument/2006/relationships/image" Target="../media/image102.png"/><Relationship Id="rId19" Type="http://schemas.openxmlformats.org/officeDocument/2006/relationships/image" Target="../media/image39.png"/><Relationship Id="rId14" Type="http://schemas.openxmlformats.org/officeDocument/2006/relationships/image" Target="../media/image34.png"/><Relationship Id="rId30" Type="http://schemas.openxmlformats.org/officeDocument/2006/relationships/image" Target="../media/image50.png"/><Relationship Id="rId35" Type="http://schemas.openxmlformats.org/officeDocument/2006/relationships/image" Target="../media/image55.png"/><Relationship Id="rId56" Type="http://schemas.openxmlformats.org/officeDocument/2006/relationships/image" Target="../media/image76.png"/><Relationship Id="rId77" Type="http://schemas.openxmlformats.org/officeDocument/2006/relationships/image" Target="../media/image97.png"/><Relationship Id="rId100" Type="http://schemas.openxmlformats.org/officeDocument/2006/relationships/image" Target="../media/image120.png"/><Relationship Id="rId8" Type="http://schemas.openxmlformats.org/officeDocument/2006/relationships/image" Target="../media/image28.png"/><Relationship Id="rId51" Type="http://schemas.openxmlformats.org/officeDocument/2006/relationships/image" Target="../media/image71.png"/><Relationship Id="rId72" Type="http://schemas.openxmlformats.org/officeDocument/2006/relationships/image" Target="../media/image92.png"/><Relationship Id="rId93" Type="http://schemas.openxmlformats.org/officeDocument/2006/relationships/image" Target="../media/image113.png"/><Relationship Id="rId98" Type="http://schemas.openxmlformats.org/officeDocument/2006/relationships/image" Target="../media/image118.png"/><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732026" y="3225822"/>
            <a:ext cx="14646275" cy="3996690"/>
          </a:xfrm>
          <a:prstGeom prst="rect">
            <a:avLst/>
          </a:prstGeom>
        </p:spPr>
        <p:txBody>
          <a:bodyPr vert="horz" wrap="square" lIns="0" tIns="145415" rIns="0" bIns="0" rtlCol="0">
            <a:spAutoFit/>
          </a:bodyPr>
          <a:lstStyle/>
          <a:p>
            <a:pPr marL="12700">
              <a:lnSpc>
                <a:spcPct val="100000"/>
              </a:lnSpc>
              <a:spcBef>
                <a:spcPts val="1145"/>
              </a:spcBef>
            </a:pPr>
            <a:r>
              <a:rPr sz="11800" b="0" spc="120" dirty="0">
                <a:solidFill>
                  <a:srgbClr val="F1E7D4"/>
                </a:solidFill>
                <a:latin typeface="Lucida Sans Unicode"/>
                <a:cs typeface="Lucida Sans Unicode"/>
              </a:rPr>
              <a:t>MANAJEMEN</a:t>
            </a:r>
            <a:r>
              <a:rPr sz="11800" b="0" spc="-635" dirty="0">
                <a:solidFill>
                  <a:srgbClr val="F1E7D4"/>
                </a:solidFill>
                <a:latin typeface="Lucida Sans Unicode"/>
                <a:cs typeface="Lucida Sans Unicode"/>
              </a:rPr>
              <a:t> </a:t>
            </a:r>
            <a:r>
              <a:rPr sz="11800" b="0" spc="400" dirty="0">
                <a:solidFill>
                  <a:srgbClr val="F1E7D4"/>
                </a:solidFill>
                <a:latin typeface="Lucida Sans Unicode"/>
                <a:cs typeface="Lucida Sans Unicode"/>
              </a:rPr>
              <a:t>SDM</a:t>
            </a:r>
            <a:endParaRPr sz="11800" dirty="0">
              <a:latin typeface="Lucida Sans Unicode"/>
              <a:cs typeface="Lucida Sans Unicode"/>
            </a:endParaRPr>
          </a:p>
          <a:p>
            <a:pPr marL="1012190">
              <a:lnSpc>
                <a:spcPct val="100000"/>
              </a:lnSpc>
              <a:spcBef>
                <a:spcPts val="1115"/>
              </a:spcBef>
            </a:pPr>
            <a:r>
              <a:rPr sz="12450" b="0" spc="930" dirty="0">
                <a:solidFill>
                  <a:srgbClr val="F1E7D4"/>
                </a:solidFill>
                <a:latin typeface="Lucida Sans Unicode"/>
                <a:cs typeface="Lucida Sans Unicode"/>
              </a:rPr>
              <a:t>K</a:t>
            </a:r>
            <a:r>
              <a:rPr sz="12450" b="0" spc="455" dirty="0">
                <a:solidFill>
                  <a:srgbClr val="F1E7D4"/>
                </a:solidFill>
                <a:latin typeface="Lucida Sans Unicode"/>
                <a:cs typeface="Lucida Sans Unicode"/>
              </a:rPr>
              <a:t>E</a:t>
            </a:r>
            <a:r>
              <a:rPr sz="12450" b="0" spc="5" dirty="0">
                <a:solidFill>
                  <a:srgbClr val="F1E7D4"/>
                </a:solidFill>
                <a:latin typeface="Lucida Sans Unicode"/>
                <a:cs typeface="Lucida Sans Unicode"/>
              </a:rPr>
              <a:t>W</a:t>
            </a:r>
            <a:r>
              <a:rPr sz="12450" b="0" spc="-2205" dirty="0">
                <a:solidFill>
                  <a:srgbClr val="F1E7D4"/>
                </a:solidFill>
                <a:latin typeface="Lucida Sans Unicode"/>
                <a:cs typeface="Lucida Sans Unicode"/>
              </a:rPr>
              <a:t> </a:t>
            </a:r>
            <a:r>
              <a:rPr sz="12450" b="0" spc="-675" dirty="0">
                <a:solidFill>
                  <a:srgbClr val="F1E7D4"/>
                </a:solidFill>
                <a:latin typeface="Lucida Sans Unicode"/>
                <a:cs typeface="Lucida Sans Unicode"/>
              </a:rPr>
              <a:t>I</a:t>
            </a:r>
            <a:r>
              <a:rPr sz="12450" b="0" spc="5" dirty="0">
                <a:solidFill>
                  <a:srgbClr val="F1E7D4"/>
                </a:solidFill>
                <a:latin typeface="Lucida Sans Unicode"/>
                <a:cs typeface="Lucida Sans Unicode"/>
              </a:rPr>
              <a:t>R</a:t>
            </a:r>
            <a:r>
              <a:rPr sz="12450" b="0" spc="-2625" dirty="0">
                <a:solidFill>
                  <a:srgbClr val="F1E7D4"/>
                </a:solidFill>
                <a:latin typeface="Lucida Sans Unicode"/>
                <a:cs typeface="Lucida Sans Unicode"/>
              </a:rPr>
              <a:t> </a:t>
            </a:r>
            <a:r>
              <a:rPr sz="12450" b="0" spc="-480" dirty="0">
                <a:solidFill>
                  <a:srgbClr val="F1E7D4"/>
                </a:solidFill>
                <a:latin typeface="Lucida Sans Unicode"/>
                <a:cs typeface="Lucida Sans Unicode"/>
              </a:rPr>
              <a:t>A</a:t>
            </a:r>
            <a:r>
              <a:rPr sz="12450" b="0" spc="-95" dirty="0">
                <a:solidFill>
                  <a:srgbClr val="F1E7D4"/>
                </a:solidFill>
                <a:latin typeface="Lucida Sans Unicode"/>
                <a:cs typeface="Lucida Sans Unicode"/>
              </a:rPr>
              <a:t>U</a:t>
            </a:r>
            <a:r>
              <a:rPr sz="12450" b="0" spc="875" dirty="0">
                <a:solidFill>
                  <a:srgbClr val="F1E7D4"/>
                </a:solidFill>
                <a:latin typeface="Lucida Sans Unicode"/>
                <a:cs typeface="Lucida Sans Unicode"/>
              </a:rPr>
              <a:t>S</a:t>
            </a:r>
            <a:r>
              <a:rPr sz="12450" b="0" spc="-480" dirty="0">
                <a:solidFill>
                  <a:srgbClr val="F1E7D4"/>
                </a:solidFill>
                <a:latin typeface="Lucida Sans Unicode"/>
                <a:cs typeface="Lucida Sans Unicode"/>
              </a:rPr>
              <a:t>A</a:t>
            </a:r>
            <a:r>
              <a:rPr sz="12450" b="0" spc="-450" dirty="0">
                <a:solidFill>
                  <a:srgbClr val="F1E7D4"/>
                </a:solidFill>
                <a:latin typeface="Lucida Sans Unicode"/>
                <a:cs typeface="Lucida Sans Unicode"/>
              </a:rPr>
              <a:t>H</a:t>
            </a:r>
            <a:r>
              <a:rPr sz="12450" b="0" spc="-480" dirty="0">
                <a:solidFill>
                  <a:srgbClr val="F1E7D4"/>
                </a:solidFill>
                <a:latin typeface="Lucida Sans Unicode"/>
                <a:cs typeface="Lucida Sans Unicode"/>
              </a:rPr>
              <a:t>AA</a:t>
            </a:r>
            <a:r>
              <a:rPr sz="12450" b="0" spc="5" dirty="0">
                <a:solidFill>
                  <a:srgbClr val="F1E7D4"/>
                </a:solidFill>
                <a:latin typeface="Lucida Sans Unicode"/>
                <a:cs typeface="Lucida Sans Unicode"/>
              </a:rPr>
              <a:t>N</a:t>
            </a:r>
            <a:endParaRPr sz="12450" dirty="0">
              <a:latin typeface="Lucida Sans Unicode"/>
              <a:cs typeface="Lucida Sans Uni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8818" y="773632"/>
            <a:ext cx="14952344" cy="4660265"/>
          </a:xfrm>
          <a:prstGeom prst="rect">
            <a:avLst/>
          </a:prstGeom>
        </p:spPr>
        <p:txBody>
          <a:bodyPr vert="horz" wrap="square" lIns="0" tIns="13335" rIns="0" bIns="0" rtlCol="0">
            <a:spAutoFit/>
          </a:bodyPr>
          <a:lstStyle/>
          <a:p>
            <a:pPr marL="12700" marR="5080">
              <a:lnSpc>
                <a:spcPct val="100000"/>
              </a:lnSpc>
              <a:spcBef>
                <a:spcPts val="105"/>
              </a:spcBef>
            </a:pPr>
            <a:r>
              <a:rPr sz="3800" dirty="0">
                <a:solidFill>
                  <a:srgbClr val="3B2D12"/>
                </a:solidFill>
                <a:latin typeface="Cambria"/>
                <a:cs typeface="Cambria"/>
              </a:rPr>
              <a:t>Perencanaan harus dibuat </a:t>
            </a:r>
            <a:r>
              <a:rPr sz="3800" spc="-5" dirty="0">
                <a:solidFill>
                  <a:srgbClr val="3B2D12"/>
                </a:solidFill>
                <a:latin typeface="Cambria"/>
                <a:cs typeface="Cambria"/>
              </a:rPr>
              <a:t>planer </a:t>
            </a:r>
            <a:r>
              <a:rPr sz="3800" dirty="0">
                <a:solidFill>
                  <a:srgbClr val="3B2D12"/>
                </a:solidFill>
                <a:latin typeface="Cambria"/>
                <a:cs typeface="Cambria"/>
              </a:rPr>
              <a:t>yang dilakukan oleh </a:t>
            </a:r>
            <a:r>
              <a:rPr sz="3800" spc="-5" dirty="0">
                <a:solidFill>
                  <a:srgbClr val="3B2D12"/>
                </a:solidFill>
                <a:latin typeface="Cambria"/>
                <a:cs typeface="Cambria"/>
              </a:rPr>
              <a:t>lapisan </a:t>
            </a:r>
            <a:r>
              <a:rPr sz="3800" dirty="0">
                <a:solidFill>
                  <a:srgbClr val="3B2D12"/>
                </a:solidFill>
                <a:latin typeface="Cambria"/>
                <a:cs typeface="Cambria"/>
              </a:rPr>
              <a:t>menengah </a:t>
            </a:r>
            <a:r>
              <a:rPr sz="3800" spc="-825" dirty="0">
                <a:solidFill>
                  <a:srgbClr val="3B2D12"/>
                </a:solidFill>
                <a:latin typeface="Cambria"/>
                <a:cs typeface="Cambria"/>
              </a:rPr>
              <a:t> </a:t>
            </a:r>
            <a:r>
              <a:rPr sz="3800" dirty="0">
                <a:solidFill>
                  <a:srgbClr val="3B2D12"/>
                </a:solidFill>
                <a:latin typeface="Cambria"/>
                <a:cs typeface="Cambria"/>
              </a:rPr>
              <a:t>(</a:t>
            </a:r>
            <a:r>
              <a:rPr sz="3800" i="1" dirty="0">
                <a:solidFill>
                  <a:srgbClr val="3B2D12"/>
                </a:solidFill>
                <a:latin typeface="Cambria"/>
                <a:cs typeface="Cambria"/>
              </a:rPr>
              <a:t>middle</a:t>
            </a:r>
            <a:r>
              <a:rPr sz="3800" i="1" spc="-25" dirty="0">
                <a:solidFill>
                  <a:srgbClr val="3B2D12"/>
                </a:solidFill>
                <a:latin typeface="Cambria"/>
                <a:cs typeface="Cambria"/>
              </a:rPr>
              <a:t> </a:t>
            </a:r>
            <a:r>
              <a:rPr sz="3800" i="1" dirty="0">
                <a:solidFill>
                  <a:srgbClr val="3B2D12"/>
                </a:solidFill>
                <a:latin typeface="Cambria"/>
                <a:cs typeface="Cambria"/>
              </a:rPr>
              <a:t>manager)</a:t>
            </a:r>
            <a:r>
              <a:rPr sz="3800" i="1" spc="-25" dirty="0">
                <a:solidFill>
                  <a:srgbClr val="3B2D12"/>
                </a:solidFill>
                <a:latin typeface="Cambria"/>
                <a:cs typeface="Cambria"/>
              </a:rPr>
              <a:t> </a:t>
            </a:r>
            <a:r>
              <a:rPr sz="3800" spc="-5" dirty="0">
                <a:solidFill>
                  <a:srgbClr val="3B2D12"/>
                </a:solidFill>
                <a:latin typeface="Cambria"/>
                <a:cs typeface="Cambria"/>
              </a:rPr>
              <a:t>planer terdiri</a:t>
            </a:r>
            <a:r>
              <a:rPr sz="3800" spc="-25" dirty="0">
                <a:solidFill>
                  <a:srgbClr val="3B2D12"/>
                </a:solidFill>
                <a:latin typeface="Cambria"/>
                <a:cs typeface="Cambria"/>
              </a:rPr>
              <a:t> </a:t>
            </a:r>
            <a:r>
              <a:rPr sz="3800" dirty="0">
                <a:solidFill>
                  <a:srgbClr val="3B2D12"/>
                </a:solidFill>
                <a:latin typeface="Cambria"/>
                <a:cs typeface="Cambria"/>
              </a:rPr>
              <a:t>dari:</a:t>
            </a:r>
            <a:endParaRPr sz="3800">
              <a:latin typeface="Cambria"/>
              <a:cs typeface="Cambria"/>
            </a:endParaRPr>
          </a:p>
          <a:p>
            <a:pPr marL="756285" marR="157480" indent="-744220">
              <a:lnSpc>
                <a:spcPct val="100000"/>
              </a:lnSpc>
              <a:buAutoNum type="alphaLcParenR"/>
              <a:tabLst>
                <a:tab pos="756285" algn="l"/>
                <a:tab pos="756920" algn="l"/>
              </a:tabLst>
            </a:pPr>
            <a:r>
              <a:rPr sz="3800" spc="-5" dirty="0">
                <a:solidFill>
                  <a:srgbClr val="3B2D12"/>
                </a:solidFill>
                <a:latin typeface="Cambria"/>
                <a:cs typeface="Cambria"/>
              </a:rPr>
              <a:t>Kemampuan menciptakan </a:t>
            </a:r>
            <a:r>
              <a:rPr sz="3800" dirty="0">
                <a:solidFill>
                  <a:srgbClr val="3B2D12"/>
                </a:solidFill>
                <a:latin typeface="Cambria"/>
                <a:cs typeface="Cambria"/>
              </a:rPr>
              <a:t>sesuatu yang </a:t>
            </a:r>
            <a:r>
              <a:rPr sz="3800" spc="-5" dirty="0">
                <a:solidFill>
                  <a:srgbClr val="3B2D12"/>
                </a:solidFill>
                <a:latin typeface="Cambria"/>
                <a:cs typeface="Cambria"/>
              </a:rPr>
              <a:t>baru </a:t>
            </a:r>
            <a:r>
              <a:rPr sz="3800" dirty="0">
                <a:solidFill>
                  <a:srgbClr val="3B2D12"/>
                </a:solidFill>
                <a:latin typeface="Cambria"/>
                <a:cs typeface="Cambria"/>
              </a:rPr>
              <a:t>dan berbeda (</a:t>
            </a:r>
            <a:r>
              <a:rPr sz="3800" i="1" dirty="0">
                <a:solidFill>
                  <a:srgbClr val="3B2D12"/>
                </a:solidFill>
                <a:latin typeface="Cambria"/>
                <a:cs typeface="Cambria"/>
              </a:rPr>
              <a:t>ability </a:t>
            </a:r>
            <a:r>
              <a:rPr sz="3800" i="1" spc="-5" dirty="0">
                <a:solidFill>
                  <a:srgbClr val="3B2D12"/>
                </a:solidFill>
                <a:latin typeface="Cambria"/>
                <a:cs typeface="Cambria"/>
              </a:rPr>
              <a:t>to </a:t>
            </a:r>
            <a:r>
              <a:rPr sz="3800" i="1" spc="-825" dirty="0">
                <a:solidFill>
                  <a:srgbClr val="3B2D12"/>
                </a:solidFill>
                <a:latin typeface="Cambria"/>
                <a:cs typeface="Cambria"/>
              </a:rPr>
              <a:t> </a:t>
            </a:r>
            <a:r>
              <a:rPr sz="3800" i="1" spc="-5" dirty="0">
                <a:solidFill>
                  <a:srgbClr val="3B2D12"/>
                </a:solidFill>
                <a:latin typeface="Cambria"/>
                <a:cs typeface="Cambria"/>
              </a:rPr>
              <a:t>create</a:t>
            </a:r>
            <a:r>
              <a:rPr sz="3800" i="1" spc="-10" dirty="0">
                <a:solidFill>
                  <a:srgbClr val="3B2D12"/>
                </a:solidFill>
                <a:latin typeface="Cambria"/>
                <a:cs typeface="Cambria"/>
              </a:rPr>
              <a:t> </a:t>
            </a:r>
            <a:r>
              <a:rPr sz="3800" i="1" spc="-5" dirty="0">
                <a:solidFill>
                  <a:srgbClr val="3B2D12"/>
                </a:solidFill>
                <a:latin typeface="Cambria"/>
                <a:cs typeface="Cambria"/>
              </a:rPr>
              <a:t>the new </a:t>
            </a:r>
            <a:r>
              <a:rPr sz="3800" i="1" dirty="0">
                <a:solidFill>
                  <a:srgbClr val="3B2D12"/>
                </a:solidFill>
                <a:latin typeface="Cambria"/>
                <a:cs typeface="Cambria"/>
              </a:rPr>
              <a:t>and</a:t>
            </a:r>
            <a:r>
              <a:rPr sz="3800" i="1" spc="-15" dirty="0">
                <a:solidFill>
                  <a:srgbClr val="3B2D12"/>
                </a:solidFill>
                <a:latin typeface="Cambria"/>
                <a:cs typeface="Cambria"/>
              </a:rPr>
              <a:t> </a:t>
            </a:r>
            <a:r>
              <a:rPr sz="3800" i="1" dirty="0">
                <a:solidFill>
                  <a:srgbClr val="3B2D12"/>
                </a:solidFill>
                <a:latin typeface="Cambria"/>
                <a:cs typeface="Cambria"/>
              </a:rPr>
              <a:t>different</a:t>
            </a:r>
            <a:r>
              <a:rPr sz="3800" i="1" spc="-25" dirty="0">
                <a:solidFill>
                  <a:srgbClr val="3B2D12"/>
                </a:solidFill>
                <a:latin typeface="Cambria"/>
                <a:cs typeface="Cambria"/>
              </a:rPr>
              <a:t> </a:t>
            </a:r>
            <a:r>
              <a:rPr sz="3800" i="1" spc="-5" dirty="0">
                <a:solidFill>
                  <a:srgbClr val="3B2D12"/>
                </a:solidFill>
                <a:latin typeface="Cambria"/>
                <a:cs typeface="Cambria"/>
              </a:rPr>
              <a:t>thing)</a:t>
            </a:r>
            <a:endParaRPr sz="3800">
              <a:latin typeface="Cambria"/>
              <a:cs typeface="Cambria"/>
            </a:endParaRPr>
          </a:p>
          <a:p>
            <a:pPr marL="756285" indent="-744220">
              <a:lnSpc>
                <a:spcPct val="100000"/>
              </a:lnSpc>
              <a:spcBef>
                <a:spcPts val="5"/>
              </a:spcBef>
              <a:buAutoNum type="alphaLcParenR"/>
              <a:tabLst>
                <a:tab pos="756285" algn="l"/>
                <a:tab pos="756920" algn="l"/>
              </a:tabLst>
            </a:pPr>
            <a:r>
              <a:rPr sz="3800" dirty="0">
                <a:solidFill>
                  <a:srgbClr val="3B2D12"/>
                </a:solidFill>
                <a:latin typeface="Cambria"/>
                <a:cs typeface="Cambria"/>
              </a:rPr>
              <a:t>Kemauan</a:t>
            </a:r>
            <a:r>
              <a:rPr sz="3800" spc="-45" dirty="0">
                <a:solidFill>
                  <a:srgbClr val="3B2D12"/>
                </a:solidFill>
                <a:latin typeface="Cambria"/>
                <a:cs typeface="Cambria"/>
              </a:rPr>
              <a:t> </a:t>
            </a:r>
            <a:r>
              <a:rPr sz="3800" spc="-5" dirty="0">
                <a:solidFill>
                  <a:srgbClr val="3B2D12"/>
                </a:solidFill>
                <a:latin typeface="Cambria"/>
                <a:cs typeface="Cambria"/>
              </a:rPr>
              <a:t>untuk</a:t>
            </a:r>
            <a:r>
              <a:rPr sz="3800" spc="-10" dirty="0">
                <a:solidFill>
                  <a:srgbClr val="3B2D12"/>
                </a:solidFill>
                <a:latin typeface="Cambria"/>
                <a:cs typeface="Cambria"/>
              </a:rPr>
              <a:t> </a:t>
            </a:r>
            <a:r>
              <a:rPr sz="3800" spc="-5" dirty="0">
                <a:solidFill>
                  <a:srgbClr val="3B2D12"/>
                </a:solidFill>
                <a:latin typeface="Cambria"/>
                <a:cs typeface="Cambria"/>
              </a:rPr>
              <a:t>memulai</a:t>
            </a:r>
            <a:r>
              <a:rPr sz="3800" spc="-40" dirty="0">
                <a:solidFill>
                  <a:srgbClr val="3B2D12"/>
                </a:solidFill>
                <a:latin typeface="Cambria"/>
                <a:cs typeface="Cambria"/>
              </a:rPr>
              <a:t> </a:t>
            </a:r>
            <a:r>
              <a:rPr sz="3800" i="1" dirty="0">
                <a:solidFill>
                  <a:srgbClr val="3B2D12"/>
                </a:solidFill>
                <a:latin typeface="Cambria"/>
                <a:cs typeface="Cambria"/>
              </a:rPr>
              <a:t>(start</a:t>
            </a:r>
            <a:r>
              <a:rPr sz="3800" i="1" spc="-10" dirty="0">
                <a:solidFill>
                  <a:srgbClr val="3B2D12"/>
                </a:solidFill>
                <a:latin typeface="Cambria"/>
                <a:cs typeface="Cambria"/>
              </a:rPr>
              <a:t> </a:t>
            </a:r>
            <a:r>
              <a:rPr sz="3800" i="1" spc="-5" dirty="0">
                <a:solidFill>
                  <a:srgbClr val="3B2D12"/>
                </a:solidFill>
                <a:latin typeface="Cambria"/>
                <a:cs typeface="Cambria"/>
              </a:rPr>
              <a:t>up)</a:t>
            </a:r>
            <a:endParaRPr sz="3800">
              <a:latin typeface="Cambria"/>
              <a:cs typeface="Cambria"/>
            </a:endParaRPr>
          </a:p>
          <a:p>
            <a:pPr marL="756285" indent="-744220">
              <a:lnSpc>
                <a:spcPct val="100000"/>
              </a:lnSpc>
              <a:buAutoNum type="alphaLcParenR"/>
              <a:tabLst>
                <a:tab pos="756285" algn="l"/>
                <a:tab pos="756920" algn="l"/>
              </a:tabLst>
            </a:pPr>
            <a:r>
              <a:rPr sz="3800" spc="-5" dirty="0">
                <a:solidFill>
                  <a:srgbClr val="3B2D12"/>
                </a:solidFill>
                <a:latin typeface="Cambria"/>
                <a:cs typeface="Cambria"/>
              </a:rPr>
              <a:t>Mengerjakan</a:t>
            </a:r>
            <a:r>
              <a:rPr sz="3800" spc="-25" dirty="0">
                <a:solidFill>
                  <a:srgbClr val="3B2D12"/>
                </a:solidFill>
                <a:latin typeface="Cambria"/>
                <a:cs typeface="Cambria"/>
              </a:rPr>
              <a:t> </a:t>
            </a:r>
            <a:r>
              <a:rPr sz="3800" dirty="0">
                <a:solidFill>
                  <a:srgbClr val="3B2D12"/>
                </a:solidFill>
                <a:latin typeface="Cambria"/>
                <a:cs typeface="Cambria"/>
              </a:rPr>
              <a:t>sesuatu</a:t>
            </a:r>
            <a:r>
              <a:rPr sz="3800" spc="-15" dirty="0">
                <a:solidFill>
                  <a:srgbClr val="3B2D12"/>
                </a:solidFill>
                <a:latin typeface="Cambria"/>
                <a:cs typeface="Cambria"/>
              </a:rPr>
              <a:t> </a:t>
            </a:r>
            <a:r>
              <a:rPr sz="3800" dirty="0">
                <a:solidFill>
                  <a:srgbClr val="3B2D12"/>
                </a:solidFill>
                <a:latin typeface="Cambria"/>
                <a:cs typeface="Cambria"/>
              </a:rPr>
              <a:t>yang</a:t>
            </a:r>
            <a:r>
              <a:rPr sz="3800" spc="-30" dirty="0">
                <a:solidFill>
                  <a:srgbClr val="3B2D12"/>
                </a:solidFill>
                <a:latin typeface="Cambria"/>
                <a:cs typeface="Cambria"/>
              </a:rPr>
              <a:t> </a:t>
            </a:r>
            <a:r>
              <a:rPr sz="3800" spc="-5" dirty="0">
                <a:solidFill>
                  <a:srgbClr val="3B2D12"/>
                </a:solidFill>
                <a:latin typeface="Cambria"/>
                <a:cs typeface="Cambria"/>
              </a:rPr>
              <a:t>baru </a:t>
            </a:r>
            <a:r>
              <a:rPr sz="3800" i="1" dirty="0">
                <a:solidFill>
                  <a:srgbClr val="3B2D12"/>
                </a:solidFill>
                <a:latin typeface="Cambria"/>
                <a:cs typeface="Cambria"/>
              </a:rPr>
              <a:t>(creative).</a:t>
            </a:r>
            <a:endParaRPr sz="3800">
              <a:latin typeface="Cambria"/>
              <a:cs typeface="Cambria"/>
            </a:endParaRPr>
          </a:p>
          <a:p>
            <a:pPr marL="756285" indent="-744220">
              <a:lnSpc>
                <a:spcPct val="100000"/>
              </a:lnSpc>
              <a:buAutoNum type="alphaLcParenR"/>
              <a:tabLst>
                <a:tab pos="756285" algn="l"/>
                <a:tab pos="756920" algn="l"/>
              </a:tabLst>
            </a:pPr>
            <a:r>
              <a:rPr sz="3800" spc="-5" dirty="0">
                <a:solidFill>
                  <a:srgbClr val="3B2D12"/>
                </a:solidFill>
                <a:latin typeface="Cambria"/>
                <a:cs typeface="Cambria"/>
              </a:rPr>
              <a:t>Kemampuan</a:t>
            </a:r>
            <a:r>
              <a:rPr sz="3800" spc="-45" dirty="0">
                <a:solidFill>
                  <a:srgbClr val="3B2D12"/>
                </a:solidFill>
                <a:latin typeface="Cambria"/>
                <a:cs typeface="Cambria"/>
              </a:rPr>
              <a:t> </a:t>
            </a:r>
            <a:r>
              <a:rPr sz="3800" spc="-5" dirty="0">
                <a:solidFill>
                  <a:srgbClr val="3B2D12"/>
                </a:solidFill>
                <a:latin typeface="Cambria"/>
                <a:cs typeface="Cambria"/>
              </a:rPr>
              <a:t>menciptakan</a:t>
            </a:r>
            <a:r>
              <a:rPr sz="3800" spc="-25" dirty="0">
                <a:solidFill>
                  <a:srgbClr val="3B2D12"/>
                </a:solidFill>
                <a:latin typeface="Cambria"/>
                <a:cs typeface="Cambria"/>
              </a:rPr>
              <a:t> </a:t>
            </a:r>
            <a:r>
              <a:rPr sz="3800" spc="-5" dirty="0">
                <a:solidFill>
                  <a:srgbClr val="3B2D12"/>
                </a:solidFill>
                <a:latin typeface="Cambria"/>
                <a:cs typeface="Cambria"/>
              </a:rPr>
              <a:t>petuang</a:t>
            </a:r>
            <a:r>
              <a:rPr sz="3800" spc="-30" dirty="0">
                <a:solidFill>
                  <a:srgbClr val="3B2D12"/>
                </a:solidFill>
                <a:latin typeface="Cambria"/>
                <a:cs typeface="Cambria"/>
              </a:rPr>
              <a:t> </a:t>
            </a:r>
            <a:r>
              <a:rPr sz="3800" i="1" dirty="0">
                <a:solidFill>
                  <a:srgbClr val="3B2D12"/>
                </a:solidFill>
                <a:latin typeface="Cambria"/>
                <a:cs typeface="Cambria"/>
              </a:rPr>
              <a:t>(opportunity</a:t>
            </a:r>
            <a:r>
              <a:rPr sz="3800" dirty="0">
                <a:solidFill>
                  <a:srgbClr val="3B2D12"/>
                </a:solidFill>
                <a:latin typeface="Cambria"/>
                <a:cs typeface="Cambria"/>
              </a:rPr>
              <a:t>).</a:t>
            </a:r>
            <a:endParaRPr sz="3800">
              <a:latin typeface="Cambria"/>
              <a:cs typeface="Cambria"/>
            </a:endParaRPr>
          </a:p>
          <a:p>
            <a:pPr marL="756285" indent="-744220">
              <a:lnSpc>
                <a:spcPct val="100000"/>
              </a:lnSpc>
              <a:buAutoNum type="alphaLcParenR"/>
              <a:tabLst>
                <a:tab pos="756285" algn="l"/>
                <a:tab pos="756920" algn="l"/>
              </a:tabLst>
            </a:pPr>
            <a:r>
              <a:rPr sz="3800" spc="-5" dirty="0">
                <a:solidFill>
                  <a:srgbClr val="3B2D12"/>
                </a:solidFill>
                <a:latin typeface="Cambria"/>
                <a:cs typeface="Cambria"/>
              </a:rPr>
              <a:t>Keberanian</a:t>
            </a:r>
            <a:r>
              <a:rPr sz="3800" spc="-40" dirty="0">
                <a:solidFill>
                  <a:srgbClr val="3B2D12"/>
                </a:solidFill>
                <a:latin typeface="Cambria"/>
                <a:cs typeface="Cambria"/>
              </a:rPr>
              <a:t> </a:t>
            </a:r>
            <a:r>
              <a:rPr sz="3800" dirty="0">
                <a:solidFill>
                  <a:srgbClr val="3B2D12"/>
                </a:solidFill>
                <a:latin typeface="Cambria"/>
                <a:cs typeface="Cambria"/>
              </a:rPr>
              <a:t>dalam</a:t>
            </a:r>
            <a:r>
              <a:rPr sz="3800" spc="-10" dirty="0">
                <a:solidFill>
                  <a:srgbClr val="3B2D12"/>
                </a:solidFill>
                <a:latin typeface="Cambria"/>
                <a:cs typeface="Cambria"/>
              </a:rPr>
              <a:t> </a:t>
            </a:r>
            <a:r>
              <a:rPr sz="3800" dirty="0">
                <a:solidFill>
                  <a:srgbClr val="3B2D12"/>
                </a:solidFill>
                <a:latin typeface="Cambria"/>
                <a:cs typeface="Cambria"/>
              </a:rPr>
              <a:t>menghadapi</a:t>
            </a:r>
            <a:r>
              <a:rPr sz="3800" spc="-40" dirty="0">
                <a:solidFill>
                  <a:srgbClr val="3B2D12"/>
                </a:solidFill>
                <a:latin typeface="Cambria"/>
                <a:cs typeface="Cambria"/>
              </a:rPr>
              <a:t> </a:t>
            </a:r>
            <a:r>
              <a:rPr sz="3800" dirty="0">
                <a:solidFill>
                  <a:srgbClr val="3B2D12"/>
                </a:solidFill>
                <a:latin typeface="Cambria"/>
                <a:cs typeface="Cambria"/>
              </a:rPr>
              <a:t>risiko</a:t>
            </a:r>
            <a:r>
              <a:rPr sz="3800" spc="-25" dirty="0">
                <a:solidFill>
                  <a:srgbClr val="3B2D12"/>
                </a:solidFill>
                <a:latin typeface="Cambria"/>
                <a:cs typeface="Cambria"/>
              </a:rPr>
              <a:t> </a:t>
            </a:r>
            <a:r>
              <a:rPr sz="3800" spc="-5" dirty="0">
                <a:solidFill>
                  <a:srgbClr val="3B2D12"/>
                </a:solidFill>
                <a:latin typeface="Cambria"/>
                <a:cs typeface="Cambria"/>
              </a:rPr>
              <a:t>(</a:t>
            </a:r>
            <a:r>
              <a:rPr sz="3800" i="1" spc="-5" dirty="0">
                <a:solidFill>
                  <a:srgbClr val="3B2D12"/>
                </a:solidFill>
                <a:latin typeface="Cambria"/>
                <a:cs typeface="Cambria"/>
              </a:rPr>
              <a:t>risk</a:t>
            </a:r>
            <a:r>
              <a:rPr sz="3800" i="1" spc="-20" dirty="0">
                <a:solidFill>
                  <a:srgbClr val="3B2D12"/>
                </a:solidFill>
                <a:latin typeface="Cambria"/>
                <a:cs typeface="Cambria"/>
              </a:rPr>
              <a:t> </a:t>
            </a:r>
            <a:r>
              <a:rPr sz="3800" i="1" dirty="0">
                <a:solidFill>
                  <a:srgbClr val="3B2D12"/>
                </a:solidFill>
                <a:latin typeface="Cambria"/>
                <a:cs typeface="Cambria"/>
              </a:rPr>
              <a:t>bearing</a:t>
            </a:r>
            <a:r>
              <a:rPr sz="3800" dirty="0">
                <a:solidFill>
                  <a:srgbClr val="3B2D12"/>
                </a:solidFill>
                <a:latin typeface="Cambria"/>
                <a:cs typeface="Cambria"/>
              </a:rPr>
              <a:t>).</a:t>
            </a:r>
            <a:endParaRPr sz="3800">
              <a:latin typeface="Cambria"/>
              <a:cs typeface="Cambria"/>
            </a:endParaRPr>
          </a:p>
        </p:txBody>
      </p:sp>
      <p:pic>
        <p:nvPicPr>
          <p:cNvPr id="3" name="object 3"/>
          <p:cNvPicPr/>
          <p:nvPr/>
        </p:nvPicPr>
        <p:blipFill>
          <a:blip r:embed="rId2" cstate="print"/>
          <a:stretch>
            <a:fillRect/>
          </a:stretch>
        </p:blipFill>
        <p:spPr>
          <a:xfrm>
            <a:off x="15355823" y="59943"/>
            <a:ext cx="2932176" cy="2309876"/>
          </a:xfrm>
          <a:prstGeom prst="rect">
            <a:avLst/>
          </a:prstGeom>
        </p:spPr>
      </p:pic>
      <p:pic>
        <p:nvPicPr>
          <p:cNvPr id="4" name="object 4"/>
          <p:cNvPicPr/>
          <p:nvPr/>
        </p:nvPicPr>
        <p:blipFill>
          <a:blip r:embed="rId3" cstate="print"/>
          <a:stretch>
            <a:fillRect/>
          </a:stretch>
        </p:blipFill>
        <p:spPr>
          <a:xfrm>
            <a:off x="13854" y="6210236"/>
            <a:ext cx="14706600" cy="38216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E0DDD4"/>
          </a:solidFill>
        </p:spPr>
        <p:txBody>
          <a:bodyPr wrap="square" lIns="0" tIns="0" rIns="0" bIns="0" rtlCol="0"/>
          <a:lstStyle/>
          <a:p>
            <a:endParaRPr/>
          </a:p>
        </p:txBody>
      </p:sp>
      <p:sp>
        <p:nvSpPr>
          <p:cNvPr id="3" name="object 3"/>
          <p:cNvSpPr txBox="1"/>
          <p:nvPr/>
        </p:nvSpPr>
        <p:spPr>
          <a:xfrm>
            <a:off x="596900" y="926032"/>
            <a:ext cx="16650969" cy="7556500"/>
          </a:xfrm>
          <a:prstGeom prst="rect">
            <a:avLst/>
          </a:prstGeom>
        </p:spPr>
        <p:txBody>
          <a:bodyPr vert="horz" wrap="square" lIns="0" tIns="13335" rIns="0" bIns="0" rtlCol="0">
            <a:spAutoFit/>
          </a:bodyPr>
          <a:lstStyle/>
          <a:p>
            <a:pPr marL="12700" marR="2302510">
              <a:lnSpc>
                <a:spcPct val="100000"/>
              </a:lnSpc>
              <a:spcBef>
                <a:spcPts val="105"/>
              </a:spcBef>
            </a:pPr>
            <a:r>
              <a:rPr sz="3800" spc="-5" dirty="0">
                <a:solidFill>
                  <a:srgbClr val="3B2D12"/>
                </a:solidFill>
                <a:latin typeface="Cambria"/>
                <a:cs typeface="Cambria"/>
              </a:rPr>
              <a:t>Sebuah perencanaan </a:t>
            </a:r>
            <a:r>
              <a:rPr sz="3800" dirty="0">
                <a:solidFill>
                  <a:srgbClr val="3B2D12"/>
                </a:solidFill>
                <a:latin typeface="Cambria"/>
                <a:cs typeface="Cambria"/>
              </a:rPr>
              <a:t>dipandang </a:t>
            </a:r>
            <a:r>
              <a:rPr sz="3800" spc="-5" dirty="0">
                <a:solidFill>
                  <a:srgbClr val="3B2D12"/>
                </a:solidFill>
                <a:latin typeface="Cambria"/>
                <a:cs typeface="Cambria"/>
              </a:rPr>
              <a:t>berhasil </a:t>
            </a:r>
            <a:r>
              <a:rPr sz="3800" dirty="0">
                <a:solidFill>
                  <a:srgbClr val="3B2D12"/>
                </a:solidFill>
                <a:latin typeface="Cambria"/>
                <a:cs typeface="Cambria"/>
              </a:rPr>
              <a:t>secara </a:t>
            </a:r>
            <a:r>
              <a:rPr sz="3800" spc="-5" dirty="0">
                <a:solidFill>
                  <a:srgbClr val="3B2D12"/>
                </a:solidFill>
                <a:latin typeface="Cambria"/>
                <a:cs typeface="Cambria"/>
              </a:rPr>
              <a:t>nyata apabila mampu </a:t>
            </a:r>
            <a:r>
              <a:rPr sz="3800" spc="-825" dirty="0">
                <a:solidFill>
                  <a:srgbClr val="3B2D12"/>
                </a:solidFill>
                <a:latin typeface="Cambria"/>
                <a:cs typeface="Cambria"/>
              </a:rPr>
              <a:t> </a:t>
            </a:r>
            <a:r>
              <a:rPr sz="3800" dirty="0">
                <a:solidFill>
                  <a:srgbClr val="3B2D12"/>
                </a:solidFill>
                <a:latin typeface="Cambria"/>
                <a:cs typeface="Cambria"/>
              </a:rPr>
              <a:t>menghasilkan</a:t>
            </a:r>
            <a:r>
              <a:rPr sz="3800" spc="-50" dirty="0">
                <a:solidFill>
                  <a:srgbClr val="3B2D12"/>
                </a:solidFill>
                <a:latin typeface="Cambria"/>
                <a:cs typeface="Cambria"/>
              </a:rPr>
              <a:t> </a:t>
            </a:r>
            <a:r>
              <a:rPr sz="3800" dirty="0">
                <a:solidFill>
                  <a:srgbClr val="3B2D12"/>
                </a:solidFill>
                <a:latin typeface="Cambria"/>
                <a:cs typeface="Cambria"/>
              </a:rPr>
              <a:t>improvisasi</a:t>
            </a:r>
            <a:r>
              <a:rPr sz="3800" spc="-35" dirty="0">
                <a:solidFill>
                  <a:srgbClr val="3B2D12"/>
                </a:solidFill>
                <a:latin typeface="Cambria"/>
                <a:cs typeface="Cambria"/>
              </a:rPr>
              <a:t> </a:t>
            </a:r>
            <a:r>
              <a:rPr sz="3800" spc="-5" dirty="0">
                <a:solidFill>
                  <a:srgbClr val="3B2D12"/>
                </a:solidFill>
                <a:latin typeface="Cambria"/>
                <a:cs typeface="Cambria"/>
              </a:rPr>
              <a:t>terhadap</a:t>
            </a:r>
            <a:r>
              <a:rPr sz="3800" spc="-10" dirty="0">
                <a:solidFill>
                  <a:srgbClr val="3B2D12"/>
                </a:solidFill>
                <a:latin typeface="Cambria"/>
                <a:cs typeface="Cambria"/>
              </a:rPr>
              <a:t> </a:t>
            </a:r>
            <a:r>
              <a:rPr sz="3800" dirty="0">
                <a:solidFill>
                  <a:srgbClr val="3B2D12"/>
                </a:solidFill>
                <a:latin typeface="Cambria"/>
                <a:cs typeface="Cambria"/>
              </a:rPr>
              <a:t>hal-hal</a:t>
            </a:r>
            <a:r>
              <a:rPr sz="3800" spc="-10" dirty="0">
                <a:solidFill>
                  <a:srgbClr val="3B2D12"/>
                </a:solidFill>
                <a:latin typeface="Cambria"/>
                <a:cs typeface="Cambria"/>
              </a:rPr>
              <a:t> </a:t>
            </a:r>
            <a:r>
              <a:rPr sz="3800" spc="-5" dirty="0">
                <a:solidFill>
                  <a:srgbClr val="3B2D12"/>
                </a:solidFill>
                <a:latin typeface="Cambria"/>
                <a:cs typeface="Cambria"/>
              </a:rPr>
              <a:t>berikut.</a:t>
            </a:r>
            <a:endParaRPr sz="3800">
              <a:latin typeface="Cambria"/>
              <a:cs typeface="Cambria"/>
            </a:endParaRPr>
          </a:p>
          <a:p>
            <a:pPr marL="756285" marR="417195" indent="-744220">
              <a:lnSpc>
                <a:spcPct val="100000"/>
              </a:lnSpc>
              <a:buAutoNum type="alphaLcParenR"/>
              <a:tabLst>
                <a:tab pos="756285" algn="l"/>
                <a:tab pos="756920" algn="l"/>
              </a:tabLst>
            </a:pPr>
            <a:r>
              <a:rPr sz="3800" dirty="0">
                <a:solidFill>
                  <a:srgbClr val="3B2D12"/>
                </a:solidFill>
                <a:latin typeface="Cambria"/>
                <a:cs typeface="Cambria"/>
              </a:rPr>
              <a:t>The </a:t>
            </a:r>
            <a:r>
              <a:rPr sz="3800" spc="-5" dirty="0">
                <a:solidFill>
                  <a:srgbClr val="3B2D12"/>
                </a:solidFill>
                <a:latin typeface="Cambria"/>
                <a:cs typeface="Cambria"/>
              </a:rPr>
              <a:t>new technic, </a:t>
            </a:r>
            <a:r>
              <a:rPr sz="3800" dirty="0">
                <a:solidFill>
                  <a:srgbClr val="3B2D12"/>
                </a:solidFill>
                <a:latin typeface="Cambria"/>
                <a:cs typeface="Cambria"/>
              </a:rPr>
              <a:t>yakni </a:t>
            </a:r>
            <a:r>
              <a:rPr sz="3800" spc="-5" dirty="0">
                <a:solidFill>
                  <a:srgbClr val="3B2D12"/>
                </a:solidFill>
                <a:latin typeface="Cambria"/>
                <a:cs typeface="Cambria"/>
              </a:rPr>
              <a:t>kemampuan menjalani proses </a:t>
            </a:r>
            <a:r>
              <a:rPr sz="3800" dirty="0">
                <a:solidFill>
                  <a:srgbClr val="3B2D12"/>
                </a:solidFill>
                <a:latin typeface="Cambria"/>
                <a:cs typeface="Cambria"/>
              </a:rPr>
              <a:t>dan </a:t>
            </a:r>
            <a:r>
              <a:rPr sz="3800" spc="-5" dirty="0">
                <a:solidFill>
                  <a:srgbClr val="3B2D12"/>
                </a:solidFill>
                <a:latin typeface="Cambria"/>
                <a:cs typeface="Cambria"/>
              </a:rPr>
              <a:t>teknik baru </a:t>
            </a:r>
            <a:r>
              <a:rPr sz="3800" dirty="0">
                <a:solidFill>
                  <a:srgbClr val="3B2D12"/>
                </a:solidFill>
                <a:latin typeface="Cambria"/>
                <a:cs typeface="Cambria"/>
              </a:rPr>
              <a:t>yang </a:t>
            </a:r>
            <a:r>
              <a:rPr sz="3800" spc="-825" dirty="0">
                <a:solidFill>
                  <a:srgbClr val="3B2D12"/>
                </a:solidFill>
                <a:latin typeface="Cambria"/>
                <a:cs typeface="Cambria"/>
              </a:rPr>
              <a:t> </a:t>
            </a:r>
            <a:r>
              <a:rPr sz="3800" dirty="0">
                <a:solidFill>
                  <a:srgbClr val="3B2D12"/>
                </a:solidFill>
                <a:latin typeface="Cambria"/>
                <a:cs typeface="Cambria"/>
              </a:rPr>
              <a:t>lebih </a:t>
            </a:r>
            <a:r>
              <a:rPr sz="3800" spc="-5" dirty="0">
                <a:solidFill>
                  <a:srgbClr val="3B2D12"/>
                </a:solidFill>
                <a:latin typeface="Cambria"/>
                <a:cs typeface="Cambria"/>
              </a:rPr>
              <a:t>unggul </a:t>
            </a:r>
            <a:r>
              <a:rPr sz="3800" dirty="0">
                <a:solidFill>
                  <a:srgbClr val="3B2D12"/>
                </a:solidFill>
                <a:latin typeface="Cambria"/>
                <a:cs typeface="Cambria"/>
              </a:rPr>
              <a:t>dibandingkan dengan sesuatu yang </a:t>
            </a:r>
            <a:r>
              <a:rPr sz="3800" spc="-5" dirty="0">
                <a:solidFill>
                  <a:srgbClr val="3B2D12"/>
                </a:solidFill>
                <a:latin typeface="Cambria"/>
                <a:cs typeface="Cambria"/>
              </a:rPr>
              <a:t>ada atau </a:t>
            </a:r>
            <a:r>
              <a:rPr sz="3800" dirty="0">
                <a:solidFill>
                  <a:srgbClr val="3B2D12"/>
                </a:solidFill>
                <a:latin typeface="Cambria"/>
                <a:cs typeface="Cambria"/>
              </a:rPr>
              <a:t>digunakan </a:t>
            </a:r>
            <a:r>
              <a:rPr sz="3800" spc="-5" dirty="0">
                <a:solidFill>
                  <a:srgbClr val="3B2D12"/>
                </a:solidFill>
                <a:latin typeface="Cambria"/>
                <a:cs typeface="Cambria"/>
              </a:rPr>
              <a:t>pihak </a:t>
            </a:r>
            <a:r>
              <a:rPr sz="3800" dirty="0">
                <a:solidFill>
                  <a:srgbClr val="3B2D12"/>
                </a:solidFill>
                <a:latin typeface="Cambria"/>
                <a:cs typeface="Cambria"/>
              </a:rPr>
              <a:t> </a:t>
            </a:r>
            <a:r>
              <a:rPr sz="3800" spc="-5" dirty="0">
                <a:solidFill>
                  <a:srgbClr val="3B2D12"/>
                </a:solidFill>
                <a:latin typeface="Cambria"/>
                <a:cs typeface="Cambria"/>
              </a:rPr>
              <a:t>lain.</a:t>
            </a:r>
            <a:endParaRPr sz="3800">
              <a:latin typeface="Cambria"/>
              <a:cs typeface="Cambria"/>
            </a:endParaRPr>
          </a:p>
          <a:p>
            <a:pPr marL="756285" marR="5080" indent="-744220">
              <a:lnSpc>
                <a:spcPct val="100000"/>
              </a:lnSpc>
              <a:spcBef>
                <a:spcPts val="5"/>
              </a:spcBef>
              <a:buAutoNum type="alphaLcParenR"/>
              <a:tabLst>
                <a:tab pos="756285" algn="l"/>
                <a:tab pos="756920" algn="l"/>
              </a:tabLst>
            </a:pPr>
            <a:r>
              <a:rPr sz="3800" dirty="0">
                <a:solidFill>
                  <a:srgbClr val="3B2D12"/>
                </a:solidFill>
                <a:latin typeface="Cambria"/>
                <a:cs typeface="Cambria"/>
              </a:rPr>
              <a:t>The </a:t>
            </a:r>
            <a:r>
              <a:rPr sz="3800" spc="-5" dirty="0">
                <a:solidFill>
                  <a:srgbClr val="3B2D12"/>
                </a:solidFill>
                <a:latin typeface="Cambria"/>
                <a:cs typeface="Cambria"/>
              </a:rPr>
              <a:t>new product and new service, </a:t>
            </a:r>
            <a:r>
              <a:rPr sz="3800" dirty="0">
                <a:solidFill>
                  <a:srgbClr val="3B2D12"/>
                </a:solidFill>
                <a:latin typeface="Cambria"/>
                <a:cs typeface="Cambria"/>
              </a:rPr>
              <a:t>yakni menghasilkan </a:t>
            </a:r>
            <a:r>
              <a:rPr sz="3800" spc="-5" dirty="0">
                <a:solidFill>
                  <a:srgbClr val="3B2D12"/>
                </a:solidFill>
                <a:latin typeface="Cambria"/>
                <a:cs typeface="Cambria"/>
              </a:rPr>
              <a:t>produk atau jasa baru </a:t>
            </a:r>
            <a:r>
              <a:rPr sz="3800" spc="-825" dirty="0">
                <a:solidFill>
                  <a:srgbClr val="3B2D12"/>
                </a:solidFill>
                <a:latin typeface="Cambria"/>
                <a:cs typeface="Cambria"/>
              </a:rPr>
              <a:t> </a:t>
            </a:r>
            <a:r>
              <a:rPr sz="3800" dirty="0">
                <a:solidFill>
                  <a:srgbClr val="3B2D12"/>
                </a:solidFill>
                <a:latin typeface="Cambria"/>
                <a:cs typeface="Cambria"/>
              </a:rPr>
              <a:t>sesuai</a:t>
            </a:r>
            <a:r>
              <a:rPr sz="3800" spc="-15" dirty="0">
                <a:solidFill>
                  <a:srgbClr val="3B2D12"/>
                </a:solidFill>
                <a:latin typeface="Cambria"/>
                <a:cs typeface="Cambria"/>
              </a:rPr>
              <a:t> </a:t>
            </a:r>
            <a:r>
              <a:rPr sz="3800" dirty="0">
                <a:solidFill>
                  <a:srgbClr val="3B2D12"/>
                </a:solidFill>
                <a:latin typeface="Cambria"/>
                <a:cs typeface="Cambria"/>
              </a:rPr>
              <a:t>dengan</a:t>
            </a:r>
            <a:r>
              <a:rPr sz="3800" spc="-35" dirty="0">
                <a:solidFill>
                  <a:srgbClr val="3B2D12"/>
                </a:solidFill>
                <a:latin typeface="Cambria"/>
                <a:cs typeface="Cambria"/>
              </a:rPr>
              <a:t> </a:t>
            </a:r>
            <a:r>
              <a:rPr sz="3800" spc="-5" dirty="0">
                <a:solidFill>
                  <a:srgbClr val="3B2D12"/>
                </a:solidFill>
                <a:latin typeface="Cambria"/>
                <a:cs typeface="Cambria"/>
              </a:rPr>
              <a:t>target</a:t>
            </a:r>
            <a:r>
              <a:rPr sz="3800" dirty="0">
                <a:solidFill>
                  <a:srgbClr val="3B2D12"/>
                </a:solidFill>
                <a:latin typeface="Cambria"/>
                <a:cs typeface="Cambria"/>
              </a:rPr>
              <a:t> </a:t>
            </a:r>
            <a:r>
              <a:rPr sz="3800" spc="-5" dirty="0">
                <a:solidFill>
                  <a:srgbClr val="3B2D12"/>
                </a:solidFill>
                <a:latin typeface="Cambria"/>
                <a:cs typeface="Cambria"/>
              </a:rPr>
              <a:t>perusahaan </a:t>
            </a:r>
            <a:r>
              <a:rPr sz="3800" dirty="0">
                <a:solidFill>
                  <a:srgbClr val="3B2D12"/>
                </a:solidFill>
                <a:latin typeface="Cambria"/>
                <a:cs typeface="Cambria"/>
              </a:rPr>
              <a:t>dan</a:t>
            </a:r>
            <a:r>
              <a:rPr sz="3800" spc="-5" dirty="0">
                <a:solidFill>
                  <a:srgbClr val="3B2D12"/>
                </a:solidFill>
                <a:latin typeface="Cambria"/>
                <a:cs typeface="Cambria"/>
              </a:rPr>
              <a:t> trend</a:t>
            </a:r>
            <a:r>
              <a:rPr sz="3800" spc="5" dirty="0">
                <a:solidFill>
                  <a:srgbClr val="3B2D12"/>
                </a:solidFill>
                <a:latin typeface="Cambria"/>
                <a:cs typeface="Cambria"/>
              </a:rPr>
              <a:t> </a:t>
            </a:r>
            <a:r>
              <a:rPr sz="3800" spc="-5" dirty="0">
                <a:solidFill>
                  <a:srgbClr val="3B2D12"/>
                </a:solidFill>
                <a:latin typeface="Cambria"/>
                <a:cs typeface="Cambria"/>
              </a:rPr>
              <a:t>pasar </a:t>
            </a:r>
            <a:r>
              <a:rPr sz="3800" dirty="0">
                <a:solidFill>
                  <a:srgbClr val="3B2D12"/>
                </a:solidFill>
                <a:latin typeface="Cambria"/>
                <a:cs typeface="Cambria"/>
              </a:rPr>
              <a:t>hari</a:t>
            </a:r>
            <a:r>
              <a:rPr sz="3800" spc="-10" dirty="0">
                <a:solidFill>
                  <a:srgbClr val="3B2D12"/>
                </a:solidFill>
                <a:latin typeface="Cambria"/>
                <a:cs typeface="Cambria"/>
              </a:rPr>
              <a:t> </a:t>
            </a:r>
            <a:r>
              <a:rPr sz="3800" dirty="0">
                <a:solidFill>
                  <a:srgbClr val="3B2D12"/>
                </a:solidFill>
                <a:latin typeface="Cambria"/>
                <a:cs typeface="Cambria"/>
              </a:rPr>
              <a:t>ini</a:t>
            </a:r>
            <a:r>
              <a:rPr sz="3800" spc="-10" dirty="0">
                <a:solidFill>
                  <a:srgbClr val="3B2D12"/>
                </a:solidFill>
                <a:latin typeface="Cambria"/>
                <a:cs typeface="Cambria"/>
              </a:rPr>
              <a:t> </a:t>
            </a:r>
            <a:r>
              <a:rPr sz="3800" dirty="0">
                <a:solidFill>
                  <a:srgbClr val="3B2D12"/>
                </a:solidFill>
                <a:latin typeface="Cambria"/>
                <a:cs typeface="Cambria"/>
              </a:rPr>
              <a:t>dan</a:t>
            </a:r>
            <a:r>
              <a:rPr sz="3800" spc="-5" dirty="0">
                <a:solidFill>
                  <a:srgbClr val="3B2D12"/>
                </a:solidFill>
                <a:latin typeface="Cambria"/>
                <a:cs typeface="Cambria"/>
              </a:rPr>
              <a:t> </a:t>
            </a:r>
            <a:r>
              <a:rPr sz="3800" dirty="0">
                <a:solidFill>
                  <a:srgbClr val="3B2D12"/>
                </a:solidFill>
                <a:latin typeface="Cambria"/>
                <a:cs typeface="Cambria"/>
              </a:rPr>
              <a:t>mendatang.</a:t>
            </a:r>
            <a:endParaRPr sz="3800">
              <a:latin typeface="Cambria"/>
              <a:cs typeface="Cambria"/>
            </a:endParaRPr>
          </a:p>
          <a:p>
            <a:pPr marL="756285" marR="512445" indent="-744220">
              <a:lnSpc>
                <a:spcPct val="100000"/>
              </a:lnSpc>
              <a:buAutoNum type="alphaLcParenR"/>
              <a:tabLst>
                <a:tab pos="756285" algn="l"/>
                <a:tab pos="756920" algn="l"/>
              </a:tabLst>
            </a:pPr>
            <a:r>
              <a:rPr sz="3800" dirty="0">
                <a:solidFill>
                  <a:srgbClr val="3B2D12"/>
                </a:solidFill>
                <a:latin typeface="Cambria"/>
                <a:cs typeface="Cambria"/>
              </a:rPr>
              <a:t>The new value </a:t>
            </a:r>
            <a:r>
              <a:rPr sz="3800" spc="-5" dirty="0">
                <a:solidFill>
                  <a:srgbClr val="3B2D12"/>
                </a:solidFill>
                <a:latin typeface="Cambria"/>
                <a:cs typeface="Cambria"/>
              </a:rPr>
              <a:t>added, </a:t>
            </a:r>
            <a:r>
              <a:rPr sz="3800" dirty="0">
                <a:solidFill>
                  <a:srgbClr val="3B2D12"/>
                </a:solidFill>
                <a:latin typeface="Cambria"/>
                <a:cs typeface="Cambria"/>
              </a:rPr>
              <a:t>yakni </a:t>
            </a:r>
            <a:r>
              <a:rPr sz="3800" spc="-5" dirty="0">
                <a:solidFill>
                  <a:srgbClr val="3B2D12"/>
                </a:solidFill>
                <a:latin typeface="Cambria"/>
                <a:cs typeface="Cambria"/>
              </a:rPr>
              <a:t>kemampuan untuk menghasilkan nilai tambah </a:t>
            </a:r>
            <a:r>
              <a:rPr sz="3800" spc="-825" dirty="0">
                <a:solidFill>
                  <a:srgbClr val="3B2D12"/>
                </a:solidFill>
                <a:latin typeface="Cambria"/>
                <a:cs typeface="Cambria"/>
              </a:rPr>
              <a:t> </a:t>
            </a:r>
            <a:r>
              <a:rPr sz="3800" spc="-5" dirty="0">
                <a:solidFill>
                  <a:srgbClr val="3B2D12"/>
                </a:solidFill>
                <a:latin typeface="Cambria"/>
                <a:cs typeface="Cambria"/>
              </a:rPr>
              <a:t>baru</a:t>
            </a:r>
            <a:r>
              <a:rPr sz="3800" spc="-10" dirty="0">
                <a:solidFill>
                  <a:srgbClr val="3B2D12"/>
                </a:solidFill>
                <a:latin typeface="Cambria"/>
                <a:cs typeface="Cambria"/>
              </a:rPr>
              <a:t> </a:t>
            </a:r>
            <a:r>
              <a:rPr sz="3800" dirty="0">
                <a:solidFill>
                  <a:srgbClr val="3B2D12"/>
                </a:solidFill>
                <a:latin typeface="Cambria"/>
                <a:cs typeface="Cambria"/>
              </a:rPr>
              <a:t>yang</a:t>
            </a:r>
            <a:r>
              <a:rPr sz="3800" spc="-15" dirty="0">
                <a:solidFill>
                  <a:srgbClr val="3B2D12"/>
                </a:solidFill>
                <a:latin typeface="Cambria"/>
                <a:cs typeface="Cambria"/>
              </a:rPr>
              <a:t> </a:t>
            </a:r>
            <a:r>
              <a:rPr sz="3800" dirty="0">
                <a:solidFill>
                  <a:srgbClr val="3B2D12"/>
                </a:solidFill>
                <a:latin typeface="Cambria"/>
                <a:cs typeface="Cambria"/>
              </a:rPr>
              <a:t>lebih</a:t>
            </a:r>
            <a:r>
              <a:rPr sz="3800" spc="-15" dirty="0">
                <a:solidFill>
                  <a:srgbClr val="3B2D12"/>
                </a:solidFill>
                <a:latin typeface="Cambria"/>
                <a:cs typeface="Cambria"/>
              </a:rPr>
              <a:t> </a:t>
            </a:r>
            <a:r>
              <a:rPr sz="3800" spc="-5" dirty="0">
                <a:solidFill>
                  <a:srgbClr val="3B2D12"/>
                </a:solidFill>
                <a:latin typeface="Cambria"/>
                <a:cs typeface="Cambria"/>
              </a:rPr>
              <a:t>baik</a:t>
            </a:r>
            <a:r>
              <a:rPr sz="3800" spc="-25" dirty="0">
                <a:solidFill>
                  <a:srgbClr val="3B2D12"/>
                </a:solidFill>
                <a:latin typeface="Cambria"/>
                <a:cs typeface="Cambria"/>
              </a:rPr>
              <a:t> </a:t>
            </a:r>
            <a:r>
              <a:rPr sz="3800" dirty="0">
                <a:solidFill>
                  <a:srgbClr val="3B2D12"/>
                </a:solidFill>
                <a:latin typeface="Cambria"/>
                <a:cs typeface="Cambria"/>
              </a:rPr>
              <a:t>dan</a:t>
            </a:r>
            <a:r>
              <a:rPr sz="3800" spc="-10" dirty="0">
                <a:solidFill>
                  <a:srgbClr val="3B2D12"/>
                </a:solidFill>
                <a:latin typeface="Cambria"/>
                <a:cs typeface="Cambria"/>
              </a:rPr>
              <a:t> </a:t>
            </a:r>
            <a:r>
              <a:rPr sz="3800" spc="-5" dirty="0">
                <a:solidFill>
                  <a:srgbClr val="3B2D12"/>
                </a:solidFill>
                <a:latin typeface="Cambria"/>
                <a:cs typeface="Cambria"/>
              </a:rPr>
              <a:t>layak</a:t>
            </a:r>
            <a:r>
              <a:rPr sz="3800" spc="-25" dirty="0">
                <a:solidFill>
                  <a:srgbClr val="3B2D12"/>
                </a:solidFill>
                <a:latin typeface="Cambria"/>
                <a:cs typeface="Cambria"/>
              </a:rPr>
              <a:t> </a:t>
            </a:r>
            <a:r>
              <a:rPr sz="3800" dirty="0">
                <a:solidFill>
                  <a:srgbClr val="3B2D12"/>
                </a:solidFill>
                <a:latin typeface="Cambria"/>
                <a:cs typeface="Cambria"/>
              </a:rPr>
              <a:t>bagi</a:t>
            </a:r>
            <a:r>
              <a:rPr sz="3800" spc="-30" dirty="0">
                <a:solidFill>
                  <a:srgbClr val="3B2D12"/>
                </a:solidFill>
                <a:latin typeface="Cambria"/>
                <a:cs typeface="Cambria"/>
              </a:rPr>
              <a:t> </a:t>
            </a:r>
            <a:r>
              <a:rPr sz="3800" spc="-5" dirty="0">
                <a:solidFill>
                  <a:srgbClr val="3B2D12"/>
                </a:solidFill>
                <a:latin typeface="Cambria"/>
                <a:cs typeface="Cambria"/>
              </a:rPr>
              <a:t>percepatan</a:t>
            </a:r>
            <a:r>
              <a:rPr sz="3800" spc="-20" dirty="0">
                <a:solidFill>
                  <a:srgbClr val="3B2D12"/>
                </a:solidFill>
                <a:latin typeface="Cambria"/>
                <a:cs typeface="Cambria"/>
              </a:rPr>
              <a:t> </a:t>
            </a:r>
            <a:r>
              <a:rPr sz="3800" spc="-5" dirty="0">
                <a:solidFill>
                  <a:srgbClr val="3B2D12"/>
                </a:solidFill>
                <a:latin typeface="Cambria"/>
                <a:cs typeface="Cambria"/>
              </a:rPr>
              <a:t>usaha.</a:t>
            </a:r>
            <a:endParaRPr sz="3800">
              <a:latin typeface="Cambria"/>
              <a:cs typeface="Cambria"/>
            </a:endParaRPr>
          </a:p>
          <a:p>
            <a:pPr marL="756285" marR="1631314" indent="-744220">
              <a:lnSpc>
                <a:spcPct val="100000"/>
              </a:lnSpc>
              <a:buAutoNum type="alphaLcParenR"/>
              <a:tabLst>
                <a:tab pos="756285" algn="l"/>
                <a:tab pos="756920" algn="l"/>
              </a:tabLst>
            </a:pPr>
            <a:r>
              <a:rPr sz="3800" dirty="0">
                <a:solidFill>
                  <a:srgbClr val="3B2D12"/>
                </a:solidFill>
                <a:latin typeface="Cambria"/>
                <a:cs typeface="Cambria"/>
              </a:rPr>
              <a:t>The </a:t>
            </a:r>
            <a:r>
              <a:rPr sz="3800" spc="-5" dirty="0">
                <a:solidFill>
                  <a:srgbClr val="3B2D12"/>
                </a:solidFill>
                <a:latin typeface="Cambria"/>
                <a:cs typeface="Cambria"/>
              </a:rPr>
              <a:t>new business, </a:t>
            </a:r>
            <a:r>
              <a:rPr sz="3800" dirty="0">
                <a:solidFill>
                  <a:srgbClr val="3B2D12"/>
                </a:solidFill>
                <a:latin typeface="Cambria"/>
                <a:cs typeface="Cambria"/>
              </a:rPr>
              <a:t>yakni </a:t>
            </a:r>
            <a:r>
              <a:rPr sz="3800" spc="-5" dirty="0">
                <a:solidFill>
                  <a:srgbClr val="3B2D12"/>
                </a:solidFill>
                <a:latin typeface="Cambria"/>
                <a:cs typeface="Cambria"/>
              </a:rPr>
              <a:t>kemampuan untuk merintis usaha baru atau </a:t>
            </a:r>
            <a:r>
              <a:rPr sz="3800" spc="-825" dirty="0">
                <a:solidFill>
                  <a:srgbClr val="3B2D12"/>
                </a:solidFill>
                <a:latin typeface="Cambria"/>
                <a:cs typeface="Cambria"/>
              </a:rPr>
              <a:t> </a:t>
            </a:r>
            <a:r>
              <a:rPr sz="3800" spc="-5" dirty="0">
                <a:solidFill>
                  <a:srgbClr val="3B2D12"/>
                </a:solidFill>
                <a:latin typeface="Cambria"/>
                <a:cs typeface="Cambria"/>
              </a:rPr>
              <a:t>melakukan</a:t>
            </a:r>
            <a:r>
              <a:rPr sz="3800" spc="-35" dirty="0">
                <a:solidFill>
                  <a:srgbClr val="3B2D12"/>
                </a:solidFill>
                <a:latin typeface="Cambria"/>
                <a:cs typeface="Cambria"/>
              </a:rPr>
              <a:t> </a:t>
            </a:r>
            <a:r>
              <a:rPr sz="3800" dirty="0">
                <a:solidFill>
                  <a:srgbClr val="3B2D12"/>
                </a:solidFill>
                <a:latin typeface="Cambria"/>
                <a:cs typeface="Cambria"/>
              </a:rPr>
              <a:t>ekspansi</a:t>
            </a:r>
            <a:r>
              <a:rPr sz="3800" spc="-30" dirty="0">
                <a:solidFill>
                  <a:srgbClr val="3B2D12"/>
                </a:solidFill>
                <a:latin typeface="Cambria"/>
                <a:cs typeface="Cambria"/>
              </a:rPr>
              <a:t> </a:t>
            </a:r>
            <a:r>
              <a:rPr sz="3800" spc="-5" dirty="0">
                <a:solidFill>
                  <a:srgbClr val="3B2D12"/>
                </a:solidFill>
                <a:latin typeface="Cambria"/>
                <a:cs typeface="Cambria"/>
              </a:rPr>
              <a:t>usaha.</a:t>
            </a:r>
            <a:endParaRPr sz="3800">
              <a:latin typeface="Cambria"/>
              <a:cs typeface="Cambria"/>
            </a:endParaRPr>
          </a:p>
          <a:p>
            <a:pPr marL="756285" marR="185420" indent="-744220">
              <a:lnSpc>
                <a:spcPct val="100000"/>
              </a:lnSpc>
              <a:spcBef>
                <a:spcPts val="5"/>
              </a:spcBef>
              <a:buAutoNum type="alphaLcParenR"/>
              <a:tabLst>
                <a:tab pos="756285" algn="l"/>
                <a:tab pos="756920" algn="l"/>
              </a:tabLst>
            </a:pPr>
            <a:r>
              <a:rPr sz="3800" dirty="0">
                <a:solidFill>
                  <a:srgbClr val="3B2D12"/>
                </a:solidFill>
                <a:latin typeface="Cambria"/>
                <a:cs typeface="Cambria"/>
              </a:rPr>
              <a:t>The new organization, yakni </a:t>
            </a:r>
            <a:r>
              <a:rPr sz="3800" spc="-5" dirty="0">
                <a:solidFill>
                  <a:srgbClr val="3B2D12"/>
                </a:solidFill>
                <a:latin typeface="Cambria"/>
                <a:cs typeface="Cambria"/>
              </a:rPr>
              <a:t>kemampuan untuk mengembangkan </a:t>
            </a:r>
            <a:r>
              <a:rPr sz="3800" dirty="0">
                <a:solidFill>
                  <a:srgbClr val="3B2D12"/>
                </a:solidFill>
                <a:latin typeface="Cambria"/>
                <a:cs typeface="Cambria"/>
              </a:rPr>
              <a:t>organisasi </a:t>
            </a:r>
            <a:r>
              <a:rPr sz="3800" spc="-825" dirty="0">
                <a:solidFill>
                  <a:srgbClr val="3B2D12"/>
                </a:solidFill>
                <a:latin typeface="Cambria"/>
                <a:cs typeface="Cambria"/>
              </a:rPr>
              <a:t> </a:t>
            </a:r>
            <a:r>
              <a:rPr sz="3800" spc="-5" dirty="0">
                <a:solidFill>
                  <a:srgbClr val="3B2D12"/>
                </a:solidFill>
                <a:latin typeface="Cambria"/>
                <a:cs typeface="Cambria"/>
              </a:rPr>
              <a:t>usaha </a:t>
            </a:r>
            <a:r>
              <a:rPr sz="3800" dirty="0">
                <a:solidFill>
                  <a:srgbClr val="3B2D12"/>
                </a:solidFill>
                <a:latin typeface="Cambria"/>
                <a:cs typeface="Cambria"/>
              </a:rPr>
              <a:t>baru.</a:t>
            </a:r>
            <a:endParaRPr sz="3800">
              <a:latin typeface="Cambria"/>
              <a:cs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1166113"/>
            <a:ext cx="11856720" cy="6362065"/>
            <a:chOff x="381000" y="1166113"/>
            <a:chExt cx="11856720" cy="6362065"/>
          </a:xfrm>
        </p:grpSpPr>
        <p:pic>
          <p:nvPicPr>
            <p:cNvPr id="3" name="object 3"/>
            <p:cNvPicPr/>
            <p:nvPr/>
          </p:nvPicPr>
          <p:blipFill>
            <a:blip r:embed="rId2" cstate="print"/>
            <a:stretch>
              <a:fillRect/>
            </a:stretch>
          </p:blipFill>
          <p:spPr>
            <a:xfrm>
              <a:off x="381000" y="1166113"/>
              <a:ext cx="1658493" cy="509016"/>
            </a:xfrm>
            <a:prstGeom prst="rect">
              <a:avLst/>
            </a:prstGeom>
          </p:spPr>
        </p:pic>
        <p:pic>
          <p:nvPicPr>
            <p:cNvPr id="4" name="object 4"/>
            <p:cNvPicPr/>
            <p:nvPr/>
          </p:nvPicPr>
          <p:blipFill>
            <a:blip r:embed="rId3" cstate="print"/>
            <a:stretch>
              <a:fillRect/>
            </a:stretch>
          </p:blipFill>
          <p:spPr>
            <a:xfrm>
              <a:off x="1832102" y="1166113"/>
              <a:ext cx="295656" cy="509016"/>
            </a:xfrm>
            <a:prstGeom prst="rect">
              <a:avLst/>
            </a:prstGeom>
          </p:spPr>
        </p:pic>
        <p:pic>
          <p:nvPicPr>
            <p:cNvPr id="5" name="object 5"/>
            <p:cNvPicPr/>
            <p:nvPr/>
          </p:nvPicPr>
          <p:blipFill>
            <a:blip r:embed="rId4" cstate="print"/>
            <a:stretch>
              <a:fillRect/>
            </a:stretch>
          </p:blipFill>
          <p:spPr>
            <a:xfrm>
              <a:off x="1979930" y="1166113"/>
              <a:ext cx="1522221" cy="509016"/>
            </a:xfrm>
            <a:prstGeom prst="rect">
              <a:avLst/>
            </a:prstGeom>
          </p:spPr>
        </p:pic>
        <p:pic>
          <p:nvPicPr>
            <p:cNvPr id="6" name="object 6"/>
            <p:cNvPicPr/>
            <p:nvPr/>
          </p:nvPicPr>
          <p:blipFill>
            <a:blip r:embed="rId5" cstate="print"/>
            <a:stretch>
              <a:fillRect/>
            </a:stretch>
          </p:blipFill>
          <p:spPr>
            <a:xfrm>
              <a:off x="3403345" y="1166113"/>
              <a:ext cx="2344547" cy="509016"/>
            </a:xfrm>
            <a:prstGeom prst="rect">
              <a:avLst/>
            </a:prstGeom>
          </p:spPr>
        </p:pic>
        <p:pic>
          <p:nvPicPr>
            <p:cNvPr id="7" name="object 7"/>
            <p:cNvPicPr/>
            <p:nvPr/>
          </p:nvPicPr>
          <p:blipFill>
            <a:blip r:embed="rId6" cstate="print"/>
            <a:stretch>
              <a:fillRect/>
            </a:stretch>
          </p:blipFill>
          <p:spPr>
            <a:xfrm>
              <a:off x="5644007" y="1166113"/>
              <a:ext cx="1501393" cy="509016"/>
            </a:xfrm>
            <a:prstGeom prst="rect">
              <a:avLst/>
            </a:prstGeom>
          </p:spPr>
        </p:pic>
        <p:pic>
          <p:nvPicPr>
            <p:cNvPr id="8" name="object 8"/>
            <p:cNvPicPr/>
            <p:nvPr/>
          </p:nvPicPr>
          <p:blipFill>
            <a:blip r:embed="rId7" cstate="print"/>
            <a:stretch>
              <a:fillRect/>
            </a:stretch>
          </p:blipFill>
          <p:spPr>
            <a:xfrm>
              <a:off x="7049134" y="1166113"/>
              <a:ext cx="1898523" cy="509016"/>
            </a:xfrm>
            <a:prstGeom prst="rect">
              <a:avLst/>
            </a:prstGeom>
          </p:spPr>
        </p:pic>
        <p:pic>
          <p:nvPicPr>
            <p:cNvPr id="9" name="object 9"/>
            <p:cNvPicPr/>
            <p:nvPr/>
          </p:nvPicPr>
          <p:blipFill>
            <a:blip r:embed="rId8" cstate="print"/>
            <a:stretch>
              <a:fillRect/>
            </a:stretch>
          </p:blipFill>
          <p:spPr>
            <a:xfrm>
              <a:off x="8850503" y="1166113"/>
              <a:ext cx="1398651" cy="509016"/>
            </a:xfrm>
            <a:prstGeom prst="rect">
              <a:avLst/>
            </a:prstGeom>
          </p:spPr>
        </p:pic>
        <p:pic>
          <p:nvPicPr>
            <p:cNvPr id="10" name="object 10"/>
            <p:cNvPicPr/>
            <p:nvPr/>
          </p:nvPicPr>
          <p:blipFill>
            <a:blip r:embed="rId9" cstate="print"/>
            <a:stretch>
              <a:fillRect/>
            </a:stretch>
          </p:blipFill>
          <p:spPr>
            <a:xfrm>
              <a:off x="10167493" y="1166113"/>
              <a:ext cx="1393317" cy="509016"/>
            </a:xfrm>
            <a:prstGeom prst="rect">
              <a:avLst/>
            </a:prstGeom>
          </p:spPr>
        </p:pic>
        <p:pic>
          <p:nvPicPr>
            <p:cNvPr id="11" name="object 11"/>
            <p:cNvPicPr/>
            <p:nvPr/>
          </p:nvPicPr>
          <p:blipFill>
            <a:blip r:embed="rId10" cstate="print"/>
            <a:stretch>
              <a:fillRect/>
            </a:stretch>
          </p:blipFill>
          <p:spPr>
            <a:xfrm>
              <a:off x="11386693" y="1166113"/>
              <a:ext cx="192024" cy="509016"/>
            </a:xfrm>
            <a:prstGeom prst="rect">
              <a:avLst/>
            </a:prstGeom>
          </p:spPr>
        </p:pic>
        <p:pic>
          <p:nvPicPr>
            <p:cNvPr id="12" name="object 12"/>
            <p:cNvPicPr/>
            <p:nvPr/>
          </p:nvPicPr>
          <p:blipFill>
            <a:blip r:embed="rId11" cstate="print"/>
            <a:stretch>
              <a:fillRect/>
            </a:stretch>
          </p:blipFill>
          <p:spPr>
            <a:xfrm>
              <a:off x="381000" y="1653794"/>
              <a:ext cx="450342" cy="509016"/>
            </a:xfrm>
            <a:prstGeom prst="rect">
              <a:avLst/>
            </a:prstGeom>
          </p:spPr>
        </p:pic>
        <p:pic>
          <p:nvPicPr>
            <p:cNvPr id="13" name="object 13"/>
            <p:cNvPicPr/>
            <p:nvPr/>
          </p:nvPicPr>
          <p:blipFill>
            <a:blip r:embed="rId12" cstate="print"/>
            <a:stretch>
              <a:fillRect/>
            </a:stretch>
          </p:blipFill>
          <p:spPr>
            <a:xfrm>
              <a:off x="896112" y="1653794"/>
              <a:ext cx="2120392" cy="509016"/>
            </a:xfrm>
            <a:prstGeom prst="rect">
              <a:avLst/>
            </a:prstGeom>
          </p:spPr>
        </p:pic>
        <p:pic>
          <p:nvPicPr>
            <p:cNvPr id="14" name="object 14"/>
            <p:cNvPicPr/>
            <p:nvPr/>
          </p:nvPicPr>
          <p:blipFill>
            <a:blip r:embed="rId13" cstate="print"/>
            <a:stretch>
              <a:fillRect/>
            </a:stretch>
          </p:blipFill>
          <p:spPr>
            <a:xfrm>
              <a:off x="2894329" y="1653794"/>
              <a:ext cx="2131060" cy="509016"/>
            </a:xfrm>
            <a:prstGeom prst="rect">
              <a:avLst/>
            </a:prstGeom>
          </p:spPr>
        </p:pic>
        <p:pic>
          <p:nvPicPr>
            <p:cNvPr id="15" name="object 15"/>
            <p:cNvPicPr/>
            <p:nvPr/>
          </p:nvPicPr>
          <p:blipFill>
            <a:blip r:embed="rId14" cstate="print"/>
            <a:stretch>
              <a:fillRect/>
            </a:stretch>
          </p:blipFill>
          <p:spPr>
            <a:xfrm>
              <a:off x="4924297" y="1653794"/>
              <a:ext cx="289560" cy="509016"/>
            </a:xfrm>
            <a:prstGeom prst="rect">
              <a:avLst/>
            </a:prstGeom>
          </p:spPr>
        </p:pic>
        <p:pic>
          <p:nvPicPr>
            <p:cNvPr id="16" name="object 16"/>
            <p:cNvPicPr/>
            <p:nvPr/>
          </p:nvPicPr>
          <p:blipFill>
            <a:blip r:embed="rId15" cstate="print"/>
            <a:stretch>
              <a:fillRect/>
            </a:stretch>
          </p:blipFill>
          <p:spPr>
            <a:xfrm>
              <a:off x="5069078" y="1653794"/>
              <a:ext cx="3306191" cy="509016"/>
            </a:xfrm>
            <a:prstGeom prst="rect">
              <a:avLst/>
            </a:prstGeom>
          </p:spPr>
        </p:pic>
        <p:pic>
          <p:nvPicPr>
            <p:cNvPr id="17" name="object 17"/>
            <p:cNvPicPr/>
            <p:nvPr/>
          </p:nvPicPr>
          <p:blipFill>
            <a:blip r:embed="rId16" cstate="print"/>
            <a:stretch>
              <a:fillRect/>
            </a:stretch>
          </p:blipFill>
          <p:spPr>
            <a:xfrm>
              <a:off x="8201279" y="1653794"/>
              <a:ext cx="442975" cy="509016"/>
            </a:xfrm>
            <a:prstGeom prst="rect">
              <a:avLst/>
            </a:prstGeom>
          </p:spPr>
        </p:pic>
        <p:pic>
          <p:nvPicPr>
            <p:cNvPr id="18" name="object 18"/>
            <p:cNvPicPr/>
            <p:nvPr/>
          </p:nvPicPr>
          <p:blipFill>
            <a:blip r:embed="rId17" cstate="print"/>
            <a:stretch>
              <a:fillRect/>
            </a:stretch>
          </p:blipFill>
          <p:spPr>
            <a:xfrm>
              <a:off x="8533510" y="1653794"/>
              <a:ext cx="1877949" cy="509016"/>
            </a:xfrm>
            <a:prstGeom prst="rect">
              <a:avLst/>
            </a:prstGeom>
          </p:spPr>
        </p:pic>
        <p:pic>
          <p:nvPicPr>
            <p:cNvPr id="19" name="object 19"/>
            <p:cNvPicPr/>
            <p:nvPr/>
          </p:nvPicPr>
          <p:blipFill>
            <a:blip r:embed="rId18" cstate="print"/>
            <a:stretch>
              <a:fillRect/>
            </a:stretch>
          </p:blipFill>
          <p:spPr>
            <a:xfrm>
              <a:off x="10271125" y="1653794"/>
              <a:ext cx="1966341" cy="509016"/>
            </a:xfrm>
            <a:prstGeom prst="rect">
              <a:avLst/>
            </a:prstGeom>
          </p:spPr>
        </p:pic>
        <p:pic>
          <p:nvPicPr>
            <p:cNvPr id="20" name="object 20"/>
            <p:cNvPicPr/>
            <p:nvPr/>
          </p:nvPicPr>
          <p:blipFill>
            <a:blip r:embed="rId13" cstate="print"/>
            <a:stretch>
              <a:fillRect/>
            </a:stretch>
          </p:blipFill>
          <p:spPr>
            <a:xfrm>
              <a:off x="896112" y="2141474"/>
              <a:ext cx="2131060" cy="509016"/>
            </a:xfrm>
            <a:prstGeom prst="rect">
              <a:avLst/>
            </a:prstGeom>
          </p:spPr>
        </p:pic>
        <p:pic>
          <p:nvPicPr>
            <p:cNvPr id="21" name="object 21"/>
            <p:cNvPicPr/>
            <p:nvPr/>
          </p:nvPicPr>
          <p:blipFill>
            <a:blip r:embed="rId19" cstate="print"/>
            <a:stretch>
              <a:fillRect/>
            </a:stretch>
          </p:blipFill>
          <p:spPr>
            <a:xfrm>
              <a:off x="2924810" y="2141474"/>
              <a:ext cx="1011555" cy="509016"/>
            </a:xfrm>
            <a:prstGeom prst="rect">
              <a:avLst/>
            </a:prstGeom>
          </p:spPr>
        </p:pic>
        <p:pic>
          <p:nvPicPr>
            <p:cNvPr id="22" name="object 22"/>
            <p:cNvPicPr/>
            <p:nvPr/>
          </p:nvPicPr>
          <p:blipFill>
            <a:blip r:embed="rId20" cstate="print"/>
            <a:stretch>
              <a:fillRect/>
            </a:stretch>
          </p:blipFill>
          <p:spPr>
            <a:xfrm>
              <a:off x="3828541" y="2141474"/>
              <a:ext cx="1082039" cy="509016"/>
            </a:xfrm>
            <a:prstGeom prst="rect">
              <a:avLst/>
            </a:prstGeom>
          </p:spPr>
        </p:pic>
        <p:pic>
          <p:nvPicPr>
            <p:cNvPr id="23" name="object 23"/>
            <p:cNvPicPr/>
            <p:nvPr/>
          </p:nvPicPr>
          <p:blipFill>
            <a:blip r:embed="rId21" cstate="print"/>
            <a:stretch>
              <a:fillRect/>
            </a:stretch>
          </p:blipFill>
          <p:spPr>
            <a:xfrm>
              <a:off x="4788661" y="2141474"/>
              <a:ext cx="1238097" cy="509016"/>
            </a:xfrm>
            <a:prstGeom prst="rect">
              <a:avLst/>
            </a:prstGeom>
          </p:spPr>
        </p:pic>
        <p:pic>
          <p:nvPicPr>
            <p:cNvPr id="24" name="object 24"/>
            <p:cNvPicPr/>
            <p:nvPr/>
          </p:nvPicPr>
          <p:blipFill>
            <a:blip r:embed="rId22" cstate="print"/>
            <a:stretch>
              <a:fillRect/>
            </a:stretch>
          </p:blipFill>
          <p:spPr>
            <a:xfrm>
              <a:off x="5915278" y="2141474"/>
              <a:ext cx="1247241" cy="509016"/>
            </a:xfrm>
            <a:prstGeom prst="rect">
              <a:avLst/>
            </a:prstGeom>
          </p:spPr>
        </p:pic>
        <p:pic>
          <p:nvPicPr>
            <p:cNvPr id="25" name="object 25"/>
            <p:cNvPicPr/>
            <p:nvPr/>
          </p:nvPicPr>
          <p:blipFill>
            <a:blip r:embed="rId23" cstate="print"/>
            <a:stretch>
              <a:fillRect/>
            </a:stretch>
          </p:blipFill>
          <p:spPr>
            <a:xfrm>
              <a:off x="7047610" y="2141474"/>
              <a:ext cx="1372616" cy="509016"/>
            </a:xfrm>
            <a:prstGeom prst="rect">
              <a:avLst/>
            </a:prstGeom>
          </p:spPr>
        </p:pic>
        <p:pic>
          <p:nvPicPr>
            <p:cNvPr id="26" name="object 26"/>
            <p:cNvPicPr/>
            <p:nvPr/>
          </p:nvPicPr>
          <p:blipFill>
            <a:blip r:embed="rId24" cstate="print"/>
            <a:stretch>
              <a:fillRect/>
            </a:stretch>
          </p:blipFill>
          <p:spPr>
            <a:xfrm>
              <a:off x="8318627" y="2141474"/>
              <a:ext cx="1546605" cy="509016"/>
            </a:xfrm>
            <a:prstGeom prst="rect">
              <a:avLst/>
            </a:prstGeom>
          </p:spPr>
        </p:pic>
        <p:pic>
          <p:nvPicPr>
            <p:cNvPr id="27" name="object 27"/>
            <p:cNvPicPr/>
            <p:nvPr/>
          </p:nvPicPr>
          <p:blipFill>
            <a:blip r:embed="rId25" cstate="print"/>
            <a:stretch>
              <a:fillRect/>
            </a:stretch>
          </p:blipFill>
          <p:spPr>
            <a:xfrm>
              <a:off x="896112" y="2629153"/>
              <a:ext cx="2729484" cy="509016"/>
            </a:xfrm>
            <a:prstGeom prst="rect">
              <a:avLst/>
            </a:prstGeom>
          </p:spPr>
        </p:pic>
        <p:pic>
          <p:nvPicPr>
            <p:cNvPr id="28" name="object 28"/>
            <p:cNvPicPr/>
            <p:nvPr/>
          </p:nvPicPr>
          <p:blipFill>
            <a:blip r:embed="rId26" cstate="print"/>
            <a:stretch>
              <a:fillRect/>
            </a:stretch>
          </p:blipFill>
          <p:spPr>
            <a:xfrm>
              <a:off x="3506977" y="2629153"/>
              <a:ext cx="1073505" cy="509016"/>
            </a:xfrm>
            <a:prstGeom prst="rect">
              <a:avLst/>
            </a:prstGeom>
          </p:spPr>
        </p:pic>
        <p:pic>
          <p:nvPicPr>
            <p:cNvPr id="29" name="object 29"/>
            <p:cNvPicPr/>
            <p:nvPr/>
          </p:nvPicPr>
          <p:blipFill>
            <a:blip r:embed="rId27" cstate="print"/>
            <a:stretch>
              <a:fillRect/>
            </a:stretch>
          </p:blipFill>
          <p:spPr>
            <a:xfrm>
              <a:off x="4401565" y="2629153"/>
              <a:ext cx="1454277" cy="509016"/>
            </a:xfrm>
            <a:prstGeom prst="rect">
              <a:avLst/>
            </a:prstGeom>
          </p:spPr>
        </p:pic>
        <p:pic>
          <p:nvPicPr>
            <p:cNvPr id="30" name="object 30"/>
            <p:cNvPicPr/>
            <p:nvPr/>
          </p:nvPicPr>
          <p:blipFill>
            <a:blip r:embed="rId28" cstate="print"/>
            <a:stretch>
              <a:fillRect/>
            </a:stretch>
          </p:blipFill>
          <p:spPr>
            <a:xfrm>
              <a:off x="5767451" y="2629153"/>
              <a:ext cx="845312" cy="509016"/>
            </a:xfrm>
            <a:prstGeom prst="rect">
              <a:avLst/>
            </a:prstGeom>
          </p:spPr>
        </p:pic>
        <p:pic>
          <p:nvPicPr>
            <p:cNvPr id="31" name="object 31"/>
            <p:cNvPicPr/>
            <p:nvPr/>
          </p:nvPicPr>
          <p:blipFill>
            <a:blip r:embed="rId29" cstate="print"/>
            <a:stretch>
              <a:fillRect/>
            </a:stretch>
          </p:blipFill>
          <p:spPr>
            <a:xfrm>
              <a:off x="6495922" y="2629153"/>
              <a:ext cx="1320165" cy="509016"/>
            </a:xfrm>
            <a:prstGeom prst="rect">
              <a:avLst/>
            </a:prstGeom>
          </p:spPr>
        </p:pic>
        <p:pic>
          <p:nvPicPr>
            <p:cNvPr id="32" name="object 32"/>
            <p:cNvPicPr/>
            <p:nvPr/>
          </p:nvPicPr>
          <p:blipFill>
            <a:blip r:embed="rId10" cstate="print"/>
            <a:stretch>
              <a:fillRect/>
            </a:stretch>
          </p:blipFill>
          <p:spPr>
            <a:xfrm>
              <a:off x="7651115" y="2629153"/>
              <a:ext cx="192024" cy="509016"/>
            </a:xfrm>
            <a:prstGeom prst="rect">
              <a:avLst/>
            </a:prstGeom>
          </p:spPr>
        </p:pic>
        <p:pic>
          <p:nvPicPr>
            <p:cNvPr id="33" name="object 33"/>
            <p:cNvPicPr/>
            <p:nvPr/>
          </p:nvPicPr>
          <p:blipFill>
            <a:blip r:embed="rId30" cstate="print"/>
            <a:stretch>
              <a:fillRect/>
            </a:stretch>
          </p:blipFill>
          <p:spPr>
            <a:xfrm>
              <a:off x="381000" y="3116910"/>
              <a:ext cx="450342" cy="509320"/>
            </a:xfrm>
            <a:prstGeom prst="rect">
              <a:avLst/>
            </a:prstGeom>
          </p:spPr>
        </p:pic>
        <p:pic>
          <p:nvPicPr>
            <p:cNvPr id="34" name="object 34"/>
            <p:cNvPicPr/>
            <p:nvPr/>
          </p:nvPicPr>
          <p:blipFill>
            <a:blip r:embed="rId31" cstate="print"/>
            <a:stretch>
              <a:fillRect/>
            </a:stretch>
          </p:blipFill>
          <p:spPr>
            <a:xfrm>
              <a:off x="896112" y="3116910"/>
              <a:ext cx="1877695" cy="509320"/>
            </a:xfrm>
            <a:prstGeom prst="rect">
              <a:avLst/>
            </a:prstGeom>
          </p:spPr>
        </p:pic>
        <p:pic>
          <p:nvPicPr>
            <p:cNvPr id="35" name="object 35"/>
            <p:cNvPicPr/>
            <p:nvPr/>
          </p:nvPicPr>
          <p:blipFill>
            <a:blip r:embed="rId32" cstate="print"/>
            <a:stretch>
              <a:fillRect/>
            </a:stretch>
          </p:blipFill>
          <p:spPr>
            <a:xfrm>
              <a:off x="2656585" y="3116910"/>
              <a:ext cx="1393825" cy="509320"/>
            </a:xfrm>
            <a:prstGeom prst="rect">
              <a:avLst/>
            </a:prstGeom>
          </p:spPr>
        </p:pic>
        <p:pic>
          <p:nvPicPr>
            <p:cNvPr id="36" name="object 36"/>
            <p:cNvPicPr/>
            <p:nvPr/>
          </p:nvPicPr>
          <p:blipFill>
            <a:blip r:embed="rId13" cstate="print"/>
            <a:stretch>
              <a:fillRect/>
            </a:stretch>
          </p:blipFill>
          <p:spPr>
            <a:xfrm>
              <a:off x="3988561" y="3116910"/>
              <a:ext cx="2131060" cy="509320"/>
            </a:xfrm>
            <a:prstGeom prst="rect">
              <a:avLst/>
            </a:prstGeom>
          </p:spPr>
        </p:pic>
        <p:pic>
          <p:nvPicPr>
            <p:cNvPr id="37" name="object 37"/>
            <p:cNvPicPr/>
            <p:nvPr/>
          </p:nvPicPr>
          <p:blipFill>
            <a:blip r:embed="rId14" cstate="print"/>
            <a:stretch>
              <a:fillRect/>
            </a:stretch>
          </p:blipFill>
          <p:spPr>
            <a:xfrm>
              <a:off x="6017386" y="3116910"/>
              <a:ext cx="289560" cy="509320"/>
            </a:xfrm>
            <a:prstGeom prst="rect">
              <a:avLst/>
            </a:prstGeom>
          </p:spPr>
        </p:pic>
        <p:pic>
          <p:nvPicPr>
            <p:cNvPr id="38" name="object 38"/>
            <p:cNvPicPr/>
            <p:nvPr/>
          </p:nvPicPr>
          <p:blipFill>
            <a:blip r:embed="rId33" cstate="print"/>
            <a:stretch>
              <a:fillRect/>
            </a:stretch>
          </p:blipFill>
          <p:spPr>
            <a:xfrm>
              <a:off x="6162166" y="3116910"/>
              <a:ext cx="3114675" cy="509320"/>
            </a:xfrm>
            <a:prstGeom prst="rect">
              <a:avLst/>
            </a:prstGeom>
          </p:spPr>
        </p:pic>
        <p:pic>
          <p:nvPicPr>
            <p:cNvPr id="39" name="object 39"/>
            <p:cNvPicPr/>
            <p:nvPr/>
          </p:nvPicPr>
          <p:blipFill>
            <a:blip r:embed="rId34" cstate="print"/>
            <a:stretch>
              <a:fillRect/>
            </a:stretch>
          </p:blipFill>
          <p:spPr>
            <a:xfrm>
              <a:off x="9112631" y="3116910"/>
              <a:ext cx="440944" cy="509320"/>
            </a:xfrm>
            <a:prstGeom prst="rect">
              <a:avLst/>
            </a:prstGeom>
          </p:spPr>
        </p:pic>
        <p:pic>
          <p:nvPicPr>
            <p:cNvPr id="40" name="object 40"/>
            <p:cNvPicPr/>
            <p:nvPr/>
          </p:nvPicPr>
          <p:blipFill>
            <a:blip r:embed="rId17" cstate="print"/>
            <a:stretch>
              <a:fillRect/>
            </a:stretch>
          </p:blipFill>
          <p:spPr>
            <a:xfrm>
              <a:off x="9443593" y="3116910"/>
              <a:ext cx="1877949" cy="509320"/>
            </a:xfrm>
            <a:prstGeom prst="rect">
              <a:avLst/>
            </a:prstGeom>
          </p:spPr>
        </p:pic>
        <p:pic>
          <p:nvPicPr>
            <p:cNvPr id="41" name="object 41"/>
            <p:cNvPicPr/>
            <p:nvPr/>
          </p:nvPicPr>
          <p:blipFill>
            <a:blip r:embed="rId18" cstate="print"/>
            <a:stretch>
              <a:fillRect/>
            </a:stretch>
          </p:blipFill>
          <p:spPr>
            <a:xfrm>
              <a:off x="896112" y="3604894"/>
              <a:ext cx="1966341" cy="509015"/>
            </a:xfrm>
            <a:prstGeom prst="rect">
              <a:avLst/>
            </a:prstGeom>
          </p:spPr>
        </p:pic>
        <p:pic>
          <p:nvPicPr>
            <p:cNvPr id="42" name="object 42"/>
            <p:cNvPicPr/>
            <p:nvPr/>
          </p:nvPicPr>
          <p:blipFill>
            <a:blip r:embed="rId35" cstate="print"/>
            <a:stretch>
              <a:fillRect/>
            </a:stretch>
          </p:blipFill>
          <p:spPr>
            <a:xfrm>
              <a:off x="2757170" y="3604894"/>
              <a:ext cx="1863979" cy="509015"/>
            </a:xfrm>
            <a:prstGeom prst="rect">
              <a:avLst/>
            </a:prstGeom>
          </p:spPr>
        </p:pic>
        <p:pic>
          <p:nvPicPr>
            <p:cNvPr id="43" name="object 43"/>
            <p:cNvPicPr/>
            <p:nvPr/>
          </p:nvPicPr>
          <p:blipFill>
            <a:blip r:embed="rId13" cstate="print"/>
            <a:stretch>
              <a:fillRect/>
            </a:stretch>
          </p:blipFill>
          <p:spPr>
            <a:xfrm>
              <a:off x="4508246" y="3604894"/>
              <a:ext cx="2131059" cy="509015"/>
            </a:xfrm>
            <a:prstGeom prst="rect">
              <a:avLst/>
            </a:prstGeom>
          </p:spPr>
        </p:pic>
        <p:pic>
          <p:nvPicPr>
            <p:cNvPr id="44" name="object 44"/>
            <p:cNvPicPr/>
            <p:nvPr/>
          </p:nvPicPr>
          <p:blipFill>
            <a:blip r:embed="rId36" cstate="print"/>
            <a:stretch>
              <a:fillRect/>
            </a:stretch>
          </p:blipFill>
          <p:spPr>
            <a:xfrm>
              <a:off x="6537071" y="3604894"/>
              <a:ext cx="1433449" cy="509015"/>
            </a:xfrm>
            <a:prstGeom prst="rect">
              <a:avLst/>
            </a:prstGeom>
          </p:spPr>
        </p:pic>
        <p:pic>
          <p:nvPicPr>
            <p:cNvPr id="45" name="object 45"/>
            <p:cNvPicPr/>
            <p:nvPr/>
          </p:nvPicPr>
          <p:blipFill>
            <a:blip r:embed="rId37" cstate="print"/>
            <a:stretch>
              <a:fillRect/>
            </a:stretch>
          </p:blipFill>
          <p:spPr>
            <a:xfrm>
              <a:off x="7884286" y="3604894"/>
              <a:ext cx="2028825" cy="509015"/>
            </a:xfrm>
            <a:prstGeom prst="rect">
              <a:avLst/>
            </a:prstGeom>
          </p:spPr>
        </p:pic>
        <p:pic>
          <p:nvPicPr>
            <p:cNvPr id="46" name="object 46"/>
            <p:cNvPicPr/>
            <p:nvPr/>
          </p:nvPicPr>
          <p:blipFill>
            <a:blip r:embed="rId38" cstate="print"/>
            <a:stretch>
              <a:fillRect/>
            </a:stretch>
          </p:blipFill>
          <p:spPr>
            <a:xfrm>
              <a:off x="9820020" y="3604894"/>
              <a:ext cx="1075334" cy="509015"/>
            </a:xfrm>
            <a:prstGeom prst="rect">
              <a:avLst/>
            </a:prstGeom>
          </p:spPr>
        </p:pic>
        <p:pic>
          <p:nvPicPr>
            <p:cNvPr id="47" name="object 47"/>
            <p:cNvPicPr/>
            <p:nvPr/>
          </p:nvPicPr>
          <p:blipFill>
            <a:blip r:embed="rId39" cstate="print"/>
            <a:stretch>
              <a:fillRect/>
            </a:stretch>
          </p:blipFill>
          <p:spPr>
            <a:xfrm>
              <a:off x="10716132" y="3604894"/>
              <a:ext cx="1042416" cy="509015"/>
            </a:xfrm>
            <a:prstGeom prst="rect">
              <a:avLst/>
            </a:prstGeom>
          </p:spPr>
        </p:pic>
        <p:pic>
          <p:nvPicPr>
            <p:cNvPr id="48" name="object 48"/>
            <p:cNvPicPr/>
            <p:nvPr/>
          </p:nvPicPr>
          <p:blipFill>
            <a:blip r:embed="rId28" cstate="print"/>
            <a:stretch>
              <a:fillRect/>
            </a:stretch>
          </p:blipFill>
          <p:spPr>
            <a:xfrm>
              <a:off x="896112" y="4092574"/>
              <a:ext cx="845312" cy="509015"/>
            </a:xfrm>
            <a:prstGeom prst="rect">
              <a:avLst/>
            </a:prstGeom>
          </p:spPr>
        </p:pic>
        <p:pic>
          <p:nvPicPr>
            <p:cNvPr id="49" name="object 49"/>
            <p:cNvPicPr/>
            <p:nvPr/>
          </p:nvPicPr>
          <p:blipFill>
            <a:blip r:embed="rId40" cstate="print"/>
            <a:stretch>
              <a:fillRect/>
            </a:stretch>
          </p:blipFill>
          <p:spPr>
            <a:xfrm>
              <a:off x="1624583" y="4092574"/>
              <a:ext cx="2484119" cy="509015"/>
            </a:xfrm>
            <a:prstGeom prst="rect">
              <a:avLst/>
            </a:prstGeom>
          </p:spPr>
        </p:pic>
        <p:pic>
          <p:nvPicPr>
            <p:cNvPr id="50" name="object 50"/>
            <p:cNvPicPr/>
            <p:nvPr/>
          </p:nvPicPr>
          <p:blipFill>
            <a:blip r:embed="rId10" cstate="print"/>
            <a:stretch>
              <a:fillRect/>
            </a:stretch>
          </p:blipFill>
          <p:spPr>
            <a:xfrm>
              <a:off x="3901694" y="4092574"/>
              <a:ext cx="192024" cy="509015"/>
            </a:xfrm>
            <a:prstGeom prst="rect">
              <a:avLst/>
            </a:prstGeom>
          </p:spPr>
        </p:pic>
        <p:pic>
          <p:nvPicPr>
            <p:cNvPr id="51" name="object 51"/>
            <p:cNvPicPr/>
            <p:nvPr/>
          </p:nvPicPr>
          <p:blipFill>
            <a:blip r:embed="rId41" cstate="print"/>
            <a:stretch>
              <a:fillRect/>
            </a:stretch>
          </p:blipFill>
          <p:spPr>
            <a:xfrm>
              <a:off x="381000" y="4580254"/>
              <a:ext cx="450342" cy="509015"/>
            </a:xfrm>
            <a:prstGeom prst="rect">
              <a:avLst/>
            </a:prstGeom>
          </p:spPr>
        </p:pic>
        <p:pic>
          <p:nvPicPr>
            <p:cNvPr id="52" name="object 52"/>
            <p:cNvPicPr/>
            <p:nvPr/>
          </p:nvPicPr>
          <p:blipFill>
            <a:blip r:embed="rId42" cstate="print"/>
            <a:stretch>
              <a:fillRect/>
            </a:stretch>
          </p:blipFill>
          <p:spPr>
            <a:xfrm>
              <a:off x="896112" y="4580254"/>
              <a:ext cx="2660141" cy="509015"/>
            </a:xfrm>
            <a:prstGeom prst="rect">
              <a:avLst/>
            </a:prstGeom>
          </p:spPr>
        </p:pic>
        <p:pic>
          <p:nvPicPr>
            <p:cNvPr id="53" name="object 53"/>
            <p:cNvPicPr/>
            <p:nvPr/>
          </p:nvPicPr>
          <p:blipFill>
            <a:blip r:embed="rId43" cstate="print"/>
            <a:stretch>
              <a:fillRect/>
            </a:stretch>
          </p:blipFill>
          <p:spPr>
            <a:xfrm>
              <a:off x="3442970" y="4580254"/>
              <a:ext cx="682751" cy="509015"/>
            </a:xfrm>
            <a:prstGeom prst="rect">
              <a:avLst/>
            </a:prstGeom>
          </p:spPr>
        </p:pic>
        <p:pic>
          <p:nvPicPr>
            <p:cNvPr id="54" name="object 54"/>
            <p:cNvPicPr/>
            <p:nvPr/>
          </p:nvPicPr>
          <p:blipFill>
            <a:blip r:embed="rId3" cstate="print"/>
            <a:stretch>
              <a:fillRect/>
            </a:stretch>
          </p:blipFill>
          <p:spPr>
            <a:xfrm>
              <a:off x="3955034" y="4580254"/>
              <a:ext cx="295656" cy="509015"/>
            </a:xfrm>
            <a:prstGeom prst="rect">
              <a:avLst/>
            </a:prstGeom>
          </p:spPr>
        </p:pic>
        <p:pic>
          <p:nvPicPr>
            <p:cNvPr id="55" name="object 55"/>
            <p:cNvPicPr/>
            <p:nvPr/>
          </p:nvPicPr>
          <p:blipFill>
            <a:blip r:embed="rId44" cstate="print"/>
            <a:stretch>
              <a:fillRect/>
            </a:stretch>
          </p:blipFill>
          <p:spPr>
            <a:xfrm>
              <a:off x="4102861" y="4580254"/>
              <a:ext cx="756285" cy="509015"/>
            </a:xfrm>
            <a:prstGeom prst="rect">
              <a:avLst/>
            </a:prstGeom>
          </p:spPr>
        </p:pic>
        <p:pic>
          <p:nvPicPr>
            <p:cNvPr id="56" name="object 56"/>
            <p:cNvPicPr/>
            <p:nvPr/>
          </p:nvPicPr>
          <p:blipFill>
            <a:blip r:embed="rId13" cstate="print"/>
            <a:stretch>
              <a:fillRect/>
            </a:stretch>
          </p:blipFill>
          <p:spPr>
            <a:xfrm>
              <a:off x="4707890" y="4580254"/>
              <a:ext cx="2131060" cy="509015"/>
            </a:xfrm>
            <a:prstGeom prst="rect">
              <a:avLst/>
            </a:prstGeom>
          </p:spPr>
        </p:pic>
        <p:pic>
          <p:nvPicPr>
            <p:cNvPr id="57" name="object 57"/>
            <p:cNvPicPr/>
            <p:nvPr/>
          </p:nvPicPr>
          <p:blipFill>
            <a:blip r:embed="rId14" cstate="print"/>
            <a:stretch>
              <a:fillRect/>
            </a:stretch>
          </p:blipFill>
          <p:spPr>
            <a:xfrm>
              <a:off x="6736715" y="4580254"/>
              <a:ext cx="289559" cy="509015"/>
            </a:xfrm>
            <a:prstGeom prst="rect">
              <a:avLst/>
            </a:prstGeom>
          </p:spPr>
        </p:pic>
        <p:pic>
          <p:nvPicPr>
            <p:cNvPr id="58" name="object 58"/>
            <p:cNvPicPr/>
            <p:nvPr/>
          </p:nvPicPr>
          <p:blipFill>
            <a:blip r:embed="rId45" cstate="print"/>
            <a:stretch>
              <a:fillRect/>
            </a:stretch>
          </p:blipFill>
          <p:spPr>
            <a:xfrm>
              <a:off x="6881495" y="4580254"/>
              <a:ext cx="2830449" cy="509015"/>
            </a:xfrm>
            <a:prstGeom prst="rect">
              <a:avLst/>
            </a:prstGeom>
          </p:spPr>
        </p:pic>
        <p:pic>
          <p:nvPicPr>
            <p:cNvPr id="59" name="object 59"/>
            <p:cNvPicPr/>
            <p:nvPr/>
          </p:nvPicPr>
          <p:blipFill>
            <a:blip r:embed="rId16" cstate="print"/>
            <a:stretch>
              <a:fillRect/>
            </a:stretch>
          </p:blipFill>
          <p:spPr>
            <a:xfrm>
              <a:off x="9535032" y="4580254"/>
              <a:ext cx="442975" cy="509015"/>
            </a:xfrm>
            <a:prstGeom prst="rect">
              <a:avLst/>
            </a:prstGeom>
          </p:spPr>
        </p:pic>
        <p:pic>
          <p:nvPicPr>
            <p:cNvPr id="60" name="object 60"/>
            <p:cNvPicPr/>
            <p:nvPr/>
          </p:nvPicPr>
          <p:blipFill>
            <a:blip r:embed="rId46" cstate="print"/>
            <a:stretch>
              <a:fillRect/>
            </a:stretch>
          </p:blipFill>
          <p:spPr>
            <a:xfrm>
              <a:off x="9867265" y="4580254"/>
              <a:ext cx="2308732" cy="509015"/>
            </a:xfrm>
            <a:prstGeom prst="rect">
              <a:avLst/>
            </a:prstGeom>
          </p:spPr>
        </p:pic>
        <p:pic>
          <p:nvPicPr>
            <p:cNvPr id="61" name="object 61"/>
            <p:cNvPicPr/>
            <p:nvPr/>
          </p:nvPicPr>
          <p:blipFill>
            <a:blip r:embed="rId47" cstate="print"/>
            <a:stretch>
              <a:fillRect/>
            </a:stretch>
          </p:blipFill>
          <p:spPr>
            <a:xfrm>
              <a:off x="896112" y="5067884"/>
              <a:ext cx="1976501" cy="509320"/>
            </a:xfrm>
            <a:prstGeom prst="rect">
              <a:avLst/>
            </a:prstGeom>
          </p:spPr>
        </p:pic>
        <p:pic>
          <p:nvPicPr>
            <p:cNvPr id="62" name="object 62"/>
            <p:cNvPicPr/>
            <p:nvPr/>
          </p:nvPicPr>
          <p:blipFill>
            <a:blip r:embed="rId43" cstate="print"/>
            <a:stretch>
              <a:fillRect/>
            </a:stretch>
          </p:blipFill>
          <p:spPr>
            <a:xfrm>
              <a:off x="2766314" y="5067884"/>
              <a:ext cx="682751" cy="509320"/>
            </a:xfrm>
            <a:prstGeom prst="rect">
              <a:avLst/>
            </a:prstGeom>
          </p:spPr>
        </p:pic>
        <p:pic>
          <p:nvPicPr>
            <p:cNvPr id="63" name="object 63"/>
            <p:cNvPicPr/>
            <p:nvPr/>
          </p:nvPicPr>
          <p:blipFill>
            <a:blip r:embed="rId3" cstate="print"/>
            <a:stretch>
              <a:fillRect/>
            </a:stretch>
          </p:blipFill>
          <p:spPr>
            <a:xfrm>
              <a:off x="3278377" y="5067884"/>
              <a:ext cx="295655" cy="509320"/>
            </a:xfrm>
            <a:prstGeom prst="rect">
              <a:avLst/>
            </a:prstGeom>
          </p:spPr>
        </p:pic>
        <p:pic>
          <p:nvPicPr>
            <p:cNvPr id="64" name="object 64"/>
            <p:cNvPicPr/>
            <p:nvPr/>
          </p:nvPicPr>
          <p:blipFill>
            <a:blip r:embed="rId44" cstate="print"/>
            <a:stretch>
              <a:fillRect/>
            </a:stretch>
          </p:blipFill>
          <p:spPr>
            <a:xfrm>
              <a:off x="3426205" y="5067884"/>
              <a:ext cx="756285" cy="509320"/>
            </a:xfrm>
            <a:prstGeom prst="rect">
              <a:avLst/>
            </a:prstGeom>
          </p:spPr>
        </p:pic>
        <p:pic>
          <p:nvPicPr>
            <p:cNvPr id="65" name="object 65"/>
            <p:cNvPicPr/>
            <p:nvPr/>
          </p:nvPicPr>
          <p:blipFill>
            <a:blip r:embed="rId48" cstate="print"/>
            <a:stretch>
              <a:fillRect/>
            </a:stretch>
          </p:blipFill>
          <p:spPr>
            <a:xfrm>
              <a:off x="4031234" y="5067884"/>
              <a:ext cx="1462405" cy="509320"/>
            </a:xfrm>
            <a:prstGeom prst="rect">
              <a:avLst/>
            </a:prstGeom>
          </p:spPr>
        </p:pic>
        <p:pic>
          <p:nvPicPr>
            <p:cNvPr id="66" name="object 66"/>
            <p:cNvPicPr/>
            <p:nvPr/>
          </p:nvPicPr>
          <p:blipFill>
            <a:blip r:embed="rId28" cstate="print"/>
            <a:stretch>
              <a:fillRect/>
            </a:stretch>
          </p:blipFill>
          <p:spPr>
            <a:xfrm>
              <a:off x="5427217" y="5067884"/>
              <a:ext cx="845312" cy="509320"/>
            </a:xfrm>
            <a:prstGeom prst="rect">
              <a:avLst/>
            </a:prstGeom>
          </p:spPr>
        </p:pic>
        <p:pic>
          <p:nvPicPr>
            <p:cNvPr id="67" name="object 67"/>
            <p:cNvPicPr/>
            <p:nvPr/>
          </p:nvPicPr>
          <p:blipFill>
            <a:blip r:embed="rId49" cstate="print"/>
            <a:stretch>
              <a:fillRect/>
            </a:stretch>
          </p:blipFill>
          <p:spPr>
            <a:xfrm>
              <a:off x="6156071" y="5067884"/>
              <a:ext cx="1248803" cy="509320"/>
            </a:xfrm>
            <a:prstGeom prst="rect">
              <a:avLst/>
            </a:prstGeom>
          </p:spPr>
        </p:pic>
        <p:pic>
          <p:nvPicPr>
            <p:cNvPr id="68" name="object 68"/>
            <p:cNvPicPr/>
            <p:nvPr/>
          </p:nvPicPr>
          <p:blipFill>
            <a:blip r:embed="rId50" cstate="print"/>
            <a:stretch>
              <a:fillRect/>
            </a:stretch>
          </p:blipFill>
          <p:spPr>
            <a:xfrm>
              <a:off x="7343267" y="5067884"/>
              <a:ext cx="1520190" cy="509320"/>
            </a:xfrm>
            <a:prstGeom prst="rect">
              <a:avLst/>
            </a:prstGeom>
          </p:spPr>
        </p:pic>
        <p:pic>
          <p:nvPicPr>
            <p:cNvPr id="69" name="object 69"/>
            <p:cNvPicPr/>
            <p:nvPr/>
          </p:nvPicPr>
          <p:blipFill>
            <a:blip r:embed="rId13" cstate="print"/>
            <a:stretch>
              <a:fillRect/>
            </a:stretch>
          </p:blipFill>
          <p:spPr>
            <a:xfrm>
              <a:off x="8740775" y="5067884"/>
              <a:ext cx="2131059" cy="509320"/>
            </a:xfrm>
            <a:prstGeom prst="rect">
              <a:avLst/>
            </a:prstGeom>
          </p:spPr>
        </p:pic>
        <p:pic>
          <p:nvPicPr>
            <p:cNvPr id="70" name="object 70"/>
            <p:cNvPicPr/>
            <p:nvPr/>
          </p:nvPicPr>
          <p:blipFill>
            <a:blip r:embed="rId51" cstate="print"/>
            <a:stretch>
              <a:fillRect/>
            </a:stretch>
          </p:blipFill>
          <p:spPr>
            <a:xfrm>
              <a:off x="10769472" y="5067884"/>
              <a:ext cx="1064361" cy="509320"/>
            </a:xfrm>
            <a:prstGeom prst="rect">
              <a:avLst/>
            </a:prstGeom>
          </p:spPr>
        </p:pic>
        <p:pic>
          <p:nvPicPr>
            <p:cNvPr id="71" name="object 71"/>
            <p:cNvPicPr/>
            <p:nvPr/>
          </p:nvPicPr>
          <p:blipFill>
            <a:blip r:embed="rId28" cstate="print"/>
            <a:stretch>
              <a:fillRect/>
            </a:stretch>
          </p:blipFill>
          <p:spPr>
            <a:xfrm>
              <a:off x="896112" y="5555868"/>
              <a:ext cx="845312" cy="509015"/>
            </a:xfrm>
            <a:prstGeom prst="rect">
              <a:avLst/>
            </a:prstGeom>
          </p:spPr>
        </p:pic>
        <p:pic>
          <p:nvPicPr>
            <p:cNvPr id="72" name="object 72"/>
            <p:cNvPicPr/>
            <p:nvPr/>
          </p:nvPicPr>
          <p:blipFill>
            <a:blip r:embed="rId52" cstate="print"/>
            <a:stretch>
              <a:fillRect/>
            </a:stretch>
          </p:blipFill>
          <p:spPr>
            <a:xfrm>
              <a:off x="1624583" y="5555868"/>
              <a:ext cx="1153972" cy="509015"/>
            </a:xfrm>
            <a:prstGeom prst="rect">
              <a:avLst/>
            </a:prstGeom>
          </p:spPr>
        </p:pic>
        <p:pic>
          <p:nvPicPr>
            <p:cNvPr id="73" name="object 73"/>
            <p:cNvPicPr/>
            <p:nvPr/>
          </p:nvPicPr>
          <p:blipFill>
            <a:blip r:embed="rId10" cstate="print"/>
            <a:stretch>
              <a:fillRect/>
            </a:stretch>
          </p:blipFill>
          <p:spPr>
            <a:xfrm>
              <a:off x="2586482" y="5555868"/>
              <a:ext cx="192024" cy="509015"/>
            </a:xfrm>
            <a:prstGeom prst="rect">
              <a:avLst/>
            </a:prstGeom>
          </p:spPr>
        </p:pic>
        <p:pic>
          <p:nvPicPr>
            <p:cNvPr id="74" name="object 74"/>
            <p:cNvPicPr/>
            <p:nvPr/>
          </p:nvPicPr>
          <p:blipFill>
            <a:blip r:embed="rId53" cstate="print"/>
            <a:stretch>
              <a:fillRect/>
            </a:stretch>
          </p:blipFill>
          <p:spPr>
            <a:xfrm>
              <a:off x="381000" y="6043548"/>
              <a:ext cx="450342" cy="509015"/>
            </a:xfrm>
            <a:prstGeom prst="rect">
              <a:avLst/>
            </a:prstGeom>
          </p:spPr>
        </p:pic>
        <p:pic>
          <p:nvPicPr>
            <p:cNvPr id="75" name="object 75"/>
            <p:cNvPicPr/>
            <p:nvPr/>
          </p:nvPicPr>
          <p:blipFill>
            <a:blip r:embed="rId54" cstate="print"/>
            <a:stretch>
              <a:fillRect/>
            </a:stretch>
          </p:blipFill>
          <p:spPr>
            <a:xfrm>
              <a:off x="896112" y="6043548"/>
              <a:ext cx="1961769" cy="509015"/>
            </a:xfrm>
            <a:prstGeom prst="rect">
              <a:avLst/>
            </a:prstGeom>
          </p:spPr>
        </p:pic>
        <p:pic>
          <p:nvPicPr>
            <p:cNvPr id="76" name="object 76"/>
            <p:cNvPicPr/>
            <p:nvPr/>
          </p:nvPicPr>
          <p:blipFill>
            <a:blip r:embed="rId55" cstate="print"/>
            <a:stretch>
              <a:fillRect/>
            </a:stretch>
          </p:blipFill>
          <p:spPr>
            <a:xfrm>
              <a:off x="2729738" y="6043548"/>
              <a:ext cx="716279" cy="509015"/>
            </a:xfrm>
            <a:prstGeom prst="rect">
              <a:avLst/>
            </a:prstGeom>
          </p:spPr>
        </p:pic>
        <p:pic>
          <p:nvPicPr>
            <p:cNvPr id="77" name="object 77"/>
            <p:cNvPicPr/>
            <p:nvPr/>
          </p:nvPicPr>
          <p:blipFill>
            <a:blip r:embed="rId56" cstate="print"/>
            <a:stretch>
              <a:fillRect/>
            </a:stretch>
          </p:blipFill>
          <p:spPr>
            <a:xfrm>
              <a:off x="3398773" y="6043548"/>
              <a:ext cx="1210665" cy="509015"/>
            </a:xfrm>
            <a:prstGeom prst="rect">
              <a:avLst/>
            </a:prstGeom>
          </p:spPr>
        </p:pic>
        <p:pic>
          <p:nvPicPr>
            <p:cNvPr id="78" name="object 78"/>
            <p:cNvPicPr/>
            <p:nvPr/>
          </p:nvPicPr>
          <p:blipFill>
            <a:blip r:embed="rId57" cstate="print"/>
            <a:stretch>
              <a:fillRect/>
            </a:stretch>
          </p:blipFill>
          <p:spPr>
            <a:xfrm>
              <a:off x="4503673" y="6043548"/>
              <a:ext cx="2116074" cy="509015"/>
            </a:xfrm>
            <a:prstGeom prst="rect">
              <a:avLst/>
            </a:prstGeom>
          </p:spPr>
        </p:pic>
        <p:pic>
          <p:nvPicPr>
            <p:cNvPr id="79" name="object 79"/>
            <p:cNvPicPr/>
            <p:nvPr/>
          </p:nvPicPr>
          <p:blipFill>
            <a:blip r:embed="rId14" cstate="print"/>
            <a:stretch>
              <a:fillRect/>
            </a:stretch>
          </p:blipFill>
          <p:spPr>
            <a:xfrm>
              <a:off x="6479159" y="6043548"/>
              <a:ext cx="289560" cy="509015"/>
            </a:xfrm>
            <a:prstGeom prst="rect">
              <a:avLst/>
            </a:prstGeom>
          </p:spPr>
        </p:pic>
        <p:pic>
          <p:nvPicPr>
            <p:cNvPr id="80" name="object 80"/>
            <p:cNvPicPr/>
            <p:nvPr/>
          </p:nvPicPr>
          <p:blipFill>
            <a:blip r:embed="rId58" cstate="print"/>
            <a:stretch>
              <a:fillRect/>
            </a:stretch>
          </p:blipFill>
          <p:spPr>
            <a:xfrm>
              <a:off x="6623939" y="6043548"/>
              <a:ext cx="1460753" cy="509015"/>
            </a:xfrm>
            <a:prstGeom prst="rect">
              <a:avLst/>
            </a:prstGeom>
          </p:spPr>
        </p:pic>
        <p:pic>
          <p:nvPicPr>
            <p:cNvPr id="81" name="object 81"/>
            <p:cNvPicPr/>
            <p:nvPr/>
          </p:nvPicPr>
          <p:blipFill>
            <a:blip r:embed="rId59" cstate="print"/>
            <a:stretch>
              <a:fillRect/>
            </a:stretch>
          </p:blipFill>
          <p:spPr>
            <a:xfrm>
              <a:off x="8015351" y="6043548"/>
              <a:ext cx="1182370" cy="509015"/>
            </a:xfrm>
            <a:prstGeom prst="rect">
              <a:avLst/>
            </a:prstGeom>
          </p:spPr>
        </p:pic>
        <p:pic>
          <p:nvPicPr>
            <p:cNvPr id="82" name="object 82"/>
            <p:cNvPicPr/>
            <p:nvPr/>
          </p:nvPicPr>
          <p:blipFill>
            <a:blip r:embed="rId34" cstate="print"/>
            <a:stretch>
              <a:fillRect/>
            </a:stretch>
          </p:blipFill>
          <p:spPr>
            <a:xfrm>
              <a:off x="9028810" y="6043548"/>
              <a:ext cx="440944" cy="509015"/>
            </a:xfrm>
            <a:prstGeom prst="rect">
              <a:avLst/>
            </a:prstGeom>
          </p:spPr>
        </p:pic>
        <p:pic>
          <p:nvPicPr>
            <p:cNvPr id="83" name="object 83"/>
            <p:cNvPicPr/>
            <p:nvPr/>
          </p:nvPicPr>
          <p:blipFill>
            <a:blip r:embed="rId60" cstate="print"/>
            <a:stretch>
              <a:fillRect/>
            </a:stretch>
          </p:blipFill>
          <p:spPr>
            <a:xfrm>
              <a:off x="896112" y="6531229"/>
              <a:ext cx="3167888" cy="509016"/>
            </a:xfrm>
            <a:prstGeom prst="rect">
              <a:avLst/>
            </a:prstGeom>
          </p:spPr>
        </p:pic>
        <p:pic>
          <p:nvPicPr>
            <p:cNvPr id="84" name="object 84"/>
            <p:cNvPicPr/>
            <p:nvPr/>
          </p:nvPicPr>
          <p:blipFill>
            <a:blip r:embed="rId61" cstate="print"/>
            <a:stretch>
              <a:fillRect/>
            </a:stretch>
          </p:blipFill>
          <p:spPr>
            <a:xfrm>
              <a:off x="3929126" y="6531229"/>
              <a:ext cx="2769107" cy="509016"/>
            </a:xfrm>
            <a:prstGeom prst="rect">
              <a:avLst/>
            </a:prstGeom>
          </p:spPr>
        </p:pic>
        <p:pic>
          <p:nvPicPr>
            <p:cNvPr id="85" name="object 85"/>
            <p:cNvPicPr/>
            <p:nvPr/>
          </p:nvPicPr>
          <p:blipFill>
            <a:blip r:embed="rId13" cstate="print"/>
            <a:stretch>
              <a:fillRect/>
            </a:stretch>
          </p:blipFill>
          <p:spPr>
            <a:xfrm>
              <a:off x="6578219" y="6531229"/>
              <a:ext cx="2131059" cy="509016"/>
            </a:xfrm>
            <a:prstGeom prst="rect">
              <a:avLst/>
            </a:prstGeom>
          </p:spPr>
        </p:pic>
        <p:pic>
          <p:nvPicPr>
            <p:cNvPr id="86" name="object 86"/>
            <p:cNvPicPr/>
            <p:nvPr/>
          </p:nvPicPr>
          <p:blipFill>
            <a:blip r:embed="rId38" cstate="print"/>
            <a:stretch>
              <a:fillRect/>
            </a:stretch>
          </p:blipFill>
          <p:spPr>
            <a:xfrm>
              <a:off x="8606663" y="6531229"/>
              <a:ext cx="1075334" cy="509016"/>
            </a:xfrm>
            <a:prstGeom prst="rect">
              <a:avLst/>
            </a:prstGeom>
          </p:spPr>
        </p:pic>
        <p:pic>
          <p:nvPicPr>
            <p:cNvPr id="87" name="object 87"/>
            <p:cNvPicPr/>
            <p:nvPr/>
          </p:nvPicPr>
          <p:blipFill>
            <a:blip r:embed="rId62" cstate="print"/>
            <a:stretch>
              <a:fillRect/>
            </a:stretch>
          </p:blipFill>
          <p:spPr>
            <a:xfrm>
              <a:off x="9503029" y="6531229"/>
              <a:ext cx="1975484" cy="509016"/>
            </a:xfrm>
            <a:prstGeom prst="rect">
              <a:avLst/>
            </a:prstGeom>
          </p:spPr>
        </p:pic>
        <p:pic>
          <p:nvPicPr>
            <p:cNvPr id="88" name="object 88"/>
            <p:cNvPicPr/>
            <p:nvPr/>
          </p:nvPicPr>
          <p:blipFill>
            <a:blip r:embed="rId28" cstate="print"/>
            <a:stretch>
              <a:fillRect/>
            </a:stretch>
          </p:blipFill>
          <p:spPr>
            <a:xfrm>
              <a:off x="11353165" y="6531229"/>
              <a:ext cx="845311" cy="509016"/>
            </a:xfrm>
            <a:prstGeom prst="rect">
              <a:avLst/>
            </a:prstGeom>
          </p:spPr>
        </p:pic>
        <p:pic>
          <p:nvPicPr>
            <p:cNvPr id="89" name="object 89"/>
            <p:cNvPicPr/>
            <p:nvPr/>
          </p:nvPicPr>
          <p:blipFill>
            <a:blip r:embed="rId63" cstate="print"/>
            <a:stretch>
              <a:fillRect/>
            </a:stretch>
          </p:blipFill>
          <p:spPr>
            <a:xfrm>
              <a:off x="896112" y="7018909"/>
              <a:ext cx="1785112" cy="509015"/>
            </a:xfrm>
            <a:prstGeom prst="rect">
              <a:avLst/>
            </a:prstGeom>
          </p:spPr>
        </p:pic>
        <p:pic>
          <p:nvPicPr>
            <p:cNvPr id="90" name="object 90"/>
            <p:cNvPicPr/>
            <p:nvPr/>
          </p:nvPicPr>
          <p:blipFill>
            <a:blip r:embed="rId22" cstate="print"/>
            <a:stretch>
              <a:fillRect/>
            </a:stretch>
          </p:blipFill>
          <p:spPr>
            <a:xfrm>
              <a:off x="2598673" y="7018909"/>
              <a:ext cx="1247241" cy="509015"/>
            </a:xfrm>
            <a:prstGeom prst="rect">
              <a:avLst/>
            </a:prstGeom>
          </p:spPr>
        </p:pic>
        <p:pic>
          <p:nvPicPr>
            <p:cNvPr id="91" name="object 91"/>
            <p:cNvPicPr/>
            <p:nvPr/>
          </p:nvPicPr>
          <p:blipFill>
            <a:blip r:embed="rId64" cstate="print"/>
            <a:stretch>
              <a:fillRect/>
            </a:stretch>
          </p:blipFill>
          <p:spPr>
            <a:xfrm>
              <a:off x="3731005" y="7018909"/>
              <a:ext cx="2376043" cy="509015"/>
            </a:xfrm>
            <a:prstGeom prst="rect">
              <a:avLst/>
            </a:prstGeom>
          </p:spPr>
        </p:pic>
        <p:pic>
          <p:nvPicPr>
            <p:cNvPr id="92" name="object 92"/>
            <p:cNvPicPr/>
            <p:nvPr/>
          </p:nvPicPr>
          <p:blipFill>
            <a:blip r:embed="rId13" cstate="print"/>
            <a:stretch>
              <a:fillRect/>
            </a:stretch>
          </p:blipFill>
          <p:spPr>
            <a:xfrm>
              <a:off x="5962522" y="7018909"/>
              <a:ext cx="2131059" cy="509015"/>
            </a:xfrm>
            <a:prstGeom prst="rect">
              <a:avLst/>
            </a:prstGeom>
          </p:spPr>
        </p:pic>
        <p:pic>
          <p:nvPicPr>
            <p:cNvPr id="93" name="object 93"/>
            <p:cNvPicPr/>
            <p:nvPr/>
          </p:nvPicPr>
          <p:blipFill>
            <a:blip r:embed="rId38" cstate="print"/>
            <a:stretch>
              <a:fillRect/>
            </a:stretch>
          </p:blipFill>
          <p:spPr>
            <a:xfrm>
              <a:off x="7990967" y="7018909"/>
              <a:ext cx="1075334" cy="509015"/>
            </a:xfrm>
            <a:prstGeom prst="rect">
              <a:avLst/>
            </a:prstGeom>
          </p:spPr>
        </p:pic>
        <p:pic>
          <p:nvPicPr>
            <p:cNvPr id="94" name="object 94"/>
            <p:cNvPicPr/>
            <p:nvPr/>
          </p:nvPicPr>
          <p:blipFill>
            <a:blip r:embed="rId65" cstate="print"/>
            <a:stretch>
              <a:fillRect/>
            </a:stretch>
          </p:blipFill>
          <p:spPr>
            <a:xfrm>
              <a:off x="8887079" y="7018909"/>
              <a:ext cx="1520698" cy="509015"/>
            </a:xfrm>
            <a:prstGeom prst="rect">
              <a:avLst/>
            </a:prstGeom>
          </p:spPr>
        </p:pic>
        <p:pic>
          <p:nvPicPr>
            <p:cNvPr id="95" name="object 95"/>
            <p:cNvPicPr/>
            <p:nvPr/>
          </p:nvPicPr>
          <p:blipFill>
            <a:blip r:embed="rId10" cstate="print"/>
            <a:stretch>
              <a:fillRect/>
            </a:stretch>
          </p:blipFill>
          <p:spPr>
            <a:xfrm>
              <a:off x="10239120" y="7018909"/>
              <a:ext cx="192024" cy="509015"/>
            </a:xfrm>
            <a:prstGeom prst="rect">
              <a:avLst/>
            </a:prstGeom>
          </p:spPr>
        </p:pic>
      </p:grpSp>
      <p:sp>
        <p:nvSpPr>
          <p:cNvPr id="96" name="object 96"/>
          <p:cNvSpPr txBox="1"/>
          <p:nvPr/>
        </p:nvSpPr>
        <p:spPr>
          <a:xfrm>
            <a:off x="368300" y="7500060"/>
            <a:ext cx="133985" cy="514350"/>
          </a:xfrm>
          <a:prstGeom prst="rect">
            <a:avLst/>
          </a:prstGeom>
        </p:spPr>
        <p:txBody>
          <a:bodyPr vert="horz" wrap="square" lIns="0" tIns="13335" rIns="0" bIns="0" rtlCol="0">
            <a:spAutoFit/>
          </a:bodyPr>
          <a:lstStyle/>
          <a:p>
            <a:pPr marL="12700">
              <a:lnSpc>
                <a:spcPct val="100000"/>
              </a:lnSpc>
              <a:spcBef>
                <a:spcPts val="105"/>
              </a:spcBef>
            </a:pPr>
            <a:r>
              <a:rPr sz="3200" dirty="0">
                <a:latin typeface="Microsoft Sans Serif"/>
                <a:cs typeface="Microsoft Sans Serif"/>
              </a:rPr>
              <a:t> </a:t>
            </a:r>
            <a:endParaRPr sz="3200">
              <a:latin typeface="Microsoft Sans Serif"/>
              <a:cs typeface="Microsoft Sans Serif"/>
            </a:endParaRPr>
          </a:p>
        </p:txBody>
      </p:sp>
      <p:pic>
        <p:nvPicPr>
          <p:cNvPr id="97" name="object 97"/>
          <p:cNvPicPr/>
          <p:nvPr/>
        </p:nvPicPr>
        <p:blipFill>
          <a:blip r:embed="rId66" cstate="print"/>
          <a:stretch>
            <a:fillRect/>
          </a:stretch>
        </p:blipFill>
        <p:spPr>
          <a:xfrm>
            <a:off x="12289535" y="4152900"/>
            <a:ext cx="5998463" cy="61340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E0DDD4"/>
          </a:solidFill>
        </p:spPr>
        <p:txBody>
          <a:bodyPr wrap="square" lIns="0" tIns="0" rIns="0" bIns="0" rtlCol="0"/>
          <a:lstStyle/>
          <a:p>
            <a:endParaRPr/>
          </a:p>
        </p:txBody>
      </p:sp>
      <p:sp>
        <p:nvSpPr>
          <p:cNvPr id="3" name="object 3"/>
          <p:cNvSpPr txBox="1"/>
          <p:nvPr/>
        </p:nvSpPr>
        <p:spPr>
          <a:xfrm>
            <a:off x="292100" y="1232661"/>
            <a:ext cx="16905605" cy="6610350"/>
          </a:xfrm>
          <a:prstGeom prst="rect">
            <a:avLst/>
          </a:prstGeom>
        </p:spPr>
        <p:txBody>
          <a:bodyPr vert="horz" wrap="square" lIns="0" tIns="12700" rIns="0" bIns="0" rtlCol="0">
            <a:spAutoFit/>
          </a:bodyPr>
          <a:lstStyle/>
          <a:p>
            <a:pPr marL="12700" marR="630555">
              <a:lnSpc>
                <a:spcPct val="100000"/>
              </a:lnSpc>
              <a:spcBef>
                <a:spcPts val="100"/>
              </a:spcBef>
            </a:pPr>
            <a:r>
              <a:rPr sz="3600" spc="-10" dirty="0">
                <a:solidFill>
                  <a:srgbClr val="3B2D12"/>
                </a:solidFill>
                <a:latin typeface="Cambria"/>
                <a:cs typeface="Cambria"/>
              </a:rPr>
              <a:t>Berkaitan</a:t>
            </a:r>
            <a:r>
              <a:rPr sz="3600" spc="25" dirty="0">
                <a:solidFill>
                  <a:srgbClr val="3B2D12"/>
                </a:solidFill>
                <a:latin typeface="Cambria"/>
                <a:cs typeface="Cambria"/>
              </a:rPr>
              <a:t> </a:t>
            </a:r>
            <a:r>
              <a:rPr sz="3600" spc="-10" dirty="0">
                <a:solidFill>
                  <a:srgbClr val="3B2D12"/>
                </a:solidFill>
                <a:latin typeface="Cambria"/>
                <a:cs typeface="Cambria"/>
              </a:rPr>
              <a:t>dengan</a:t>
            </a:r>
            <a:r>
              <a:rPr sz="3600" spc="20" dirty="0">
                <a:solidFill>
                  <a:srgbClr val="3B2D12"/>
                </a:solidFill>
                <a:latin typeface="Cambria"/>
                <a:cs typeface="Cambria"/>
              </a:rPr>
              <a:t> </a:t>
            </a:r>
            <a:r>
              <a:rPr sz="3600" dirty="0">
                <a:solidFill>
                  <a:srgbClr val="3B2D12"/>
                </a:solidFill>
                <a:latin typeface="Cambria"/>
                <a:cs typeface="Cambria"/>
              </a:rPr>
              <a:t>fungi</a:t>
            </a:r>
            <a:r>
              <a:rPr sz="3600" spc="-15" dirty="0">
                <a:solidFill>
                  <a:srgbClr val="3B2D12"/>
                </a:solidFill>
                <a:latin typeface="Cambria"/>
                <a:cs typeface="Cambria"/>
              </a:rPr>
              <a:t> </a:t>
            </a:r>
            <a:r>
              <a:rPr sz="3600" spc="-10" dirty="0">
                <a:solidFill>
                  <a:srgbClr val="3B2D12"/>
                </a:solidFill>
                <a:latin typeface="Cambria"/>
                <a:cs typeface="Cambria"/>
              </a:rPr>
              <a:t>wirausahawan</a:t>
            </a:r>
            <a:r>
              <a:rPr sz="3600" spc="50" dirty="0">
                <a:solidFill>
                  <a:srgbClr val="3B2D12"/>
                </a:solidFill>
                <a:latin typeface="Cambria"/>
                <a:cs typeface="Cambria"/>
              </a:rPr>
              <a:t> </a:t>
            </a:r>
            <a:r>
              <a:rPr sz="3600" spc="-5" dirty="0">
                <a:solidFill>
                  <a:srgbClr val="3B2D12"/>
                </a:solidFill>
                <a:latin typeface="Cambria"/>
                <a:cs typeface="Cambria"/>
              </a:rPr>
              <a:t>sebagai</a:t>
            </a:r>
            <a:r>
              <a:rPr sz="3600" spc="10" dirty="0">
                <a:solidFill>
                  <a:srgbClr val="3B2D12"/>
                </a:solidFill>
                <a:latin typeface="Cambria"/>
                <a:cs typeface="Cambria"/>
              </a:rPr>
              <a:t> </a:t>
            </a:r>
            <a:r>
              <a:rPr sz="3600" spc="-5" dirty="0">
                <a:solidFill>
                  <a:srgbClr val="3B2D12"/>
                </a:solidFill>
                <a:latin typeface="Cambria"/>
                <a:cs typeface="Cambria"/>
              </a:rPr>
              <a:t>eksekutor</a:t>
            </a:r>
            <a:r>
              <a:rPr sz="3600" spc="-10" dirty="0">
                <a:solidFill>
                  <a:srgbClr val="3B2D12"/>
                </a:solidFill>
                <a:latin typeface="Cambria"/>
                <a:cs typeface="Cambria"/>
              </a:rPr>
              <a:t> </a:t>
            </a:r>
            <a:r>
              <a:rPr sz="3600" spc="-5" dirty="0">
                <a:solidFill>
                  <a:srgbClr val="3B2D12"/>
                </a:solidFill>
                <a:latin typeface="Cambria"/>
                <a:cs typeface="Cambria"/>
              </a:rPr>
              <a:t>atau</a:t>
            </a:r>
            <a:r>
              <a:rPr sz="3600" spc="5" dirty="0">
                <a:solidFill>
                  <a:srgbClr val="3B2D12"/>
                </a:solidFill>
                <a:latin typeface="Cambria"/>
                <a:cs typeface="Cambria"/>
              </a:rPr>
              <a:t> </a:t>
            </a:r>
            <a:r>
              <a:rPr sz="3600" spc="-10" dirty="0">
                <a:solidFill>
                  <a:srgbClr val="3B2D12"/>
                </a:solidFill>
                <a:latin typeface="Cambria"/>
                <a:cs typeface="Cambria"/>
              </a:rPr>
              <a:t>pelaksanaan </a:t>
            </a:r>
            <a:r>
              <a:rPr sz="3600" spc="-5" dirty="0">
                <a:solidFill>
                  <a:srgbClr val="3B2D12"/>
                </a:solidFill>
                <a:latin typeface="Cambria"/>
                <a:cs typeface="Cambria"/>
              </a:rPr>
              <a:t> operasional</a:t>
            </a:r>
            <a:r>
              <a:rPr sz="3600" spc="20" dirty="0">
                <a:solidFill>
                  <a:srgbClr val="3B2D12"/>
                </a:solidFill>
                <a:latin typeface="Cambria"/>
                <a:cs typeface="Cambria"/>
              </a:rPr>
              <a:t> </a:t>
            </a:r>
            <a:r>
              <a:rPr sz="3600" spc="-10" dirty="0">
                <a:solidFill>
                  <a:srgbClr val="3B2D12"/>
                </a:solidFill>
                <a:latin typeface="Cambria"/>
                <a:cs typeface="Cambria"/>
              </a:rPr>
              <a:t>bisnis</a:t>
            </a:r>
            <a:r>
              <a:rPr sz="3600" spc="30" dirty="0">
                <a:solidFill>
                  <a:srgbClr val="3B2D12"/>
                </a:solidFill>
                <a:latin typeface="Cambria"/>
                <a:cs typeface="Cambria"/>
              </a:rPr>
              <a:t> </a:t>
            </a:r>
            <a:r>
              <a:rPr sz="3600" spc="-5" dirty="0">
                <a:solidFill>
                  <a:srgbClr val="3B2D12"/>
                </a:solidFill>
                <a:latin typeface="Cambria"/>
                <a:cs typeface="Cambria"/>
              </a:rPr>
              <a:t>yang</a:t>
            </a:r>
            <a:r>
              <a:rPr sz="3600" spc="5" dirty="0">
                <a:solidFill>
                  <a:srgbClr val="3B2D12"/>
                </a:solidFill>
                <a:latin typeface="Cambria"/>
                <a:cs typeface="Cambria"/>
              </a:rPr>
              <a:t> </a:t>
            </a:r>
            <a:r>
              <a:rPr sz="3600" spc="-5" dirty="0">
                <a:solidFill>
                  <a:srgbClr val="3B2D12"/>
                </a:solidFill>
                <a:latin typeface="Cambria"/>
                <a:cs typeface="Cambria"/>
              </a:rPr>
              <a:t>komitmen</a:t>
            </a:r>
            <a:r>
              <a:rPr sz="3600" spc="5" dirty="0">
                <a:solidFill>
                  <a:srgbClr val="3B2D12"/>
                </a:solidFill>
                <a:latin typeface="Cambria"/>
                <a:cs typeface="Cambria"/>
              </a:rPr>
              <a:t> </a:t>
            </a:r>
            <a:r>
              <a:rPr sz="3600" spc="-5" dirty="0">
                <a:solidFill>
                  <a:srgbClr val="3B2D12"/>
                </a:solidFill>
                <a:latin typeface="Cambria"/>
                <a:cs typeface="Cambria"/>
              </a:rPr>
              <a:t>untuk</a:t>
            </a:r>
            <a:r>
              <a:rPr sz="3600" spc="-15" dirty="0">
                <a:solidFill>
                  <a:srgbClr val="3B2D12"/>
                </a:solidFill>
                <a:latin typeface="Cambria"/>
                <a:cs typeface="Cambria"/>
              </a:rPr>
              <a:t> </a:t>
            </a:r>
            <a:r>
              <a:rPr sz="3600" spc="-5" dirty="0">
                <a:solidFill>
                  <a:srgbClr val="3B2D12"/>
                </a:solidFill>
                <a:latin typeface="Cambria"/>
                <a:cs typeface="Cambria"/>
              </a:rPr>
              <a:t>membangun</a:t>
            </a:r>
            <a:r>
              <a:rPr sz="3600" spc="10" dirty="0">
                <a:solidFill>
                  <a:srgbClr val="3B2D12"/>
                </a:solidFill>
                <a:latin typeface="Cambria"/>
                <a:cs typeface="Cambria"/>
              </a:rPr>
              <a:t> </a:t>
            </a:r>
            <a:r>
              <a:rPr sz="3600" spc="-5" dirty="0">
                <a:solidFill>
                  <a:srgbClr val="3B2D12"/>
                </a:solidFill>
                <a:latin typeface="Cambria"/>
                <a:cs typeface="Cambria"/>
              </a:rPr>
              <a:t>perusahaan</a:t>
            </a:r>
            <a:r>
              <a:rPr sz="3600" spc="15" dirty="0">
                <a:solidFill>
                  <a:srgbClr val="3B2D12"/>
                </a:solidFill>
                <a:latin typeface="Cambria"/>
                <a:cs typeface="Cambria"/>
              </a:rPr>
              <a:t> </a:t>
            </a:r>
            <a:r>
              <a:rPr sz="3600" spc="-10" dirty="0">
                <a:solidFill>
                  <a:srgbClr val="3B2D12"/>
                </a:solidFill>
                <a:latin typeface="Cambria"/>
                <a:cs typeface="Cambria"/>
              </a:rPr>
              <a:t>besar</a:t>
            </a:r>
            <a:r>
              <a:rPr sz="3600" spc="15" dirty="0">
                <a:solidFill>
                  <a:srgbClr val="3B2D12"/>
                </a:solidFill>
                <a:latin typeface="Cambria"/>
                <a:cs typeface="Cambria"/>
              </a:rPr>
              <a:t> </a:t>
            </a:r>
            <a:r>
              <a:rPr sz="3600" spc="-5" dirty="0">
                <a:solidFill>
                  <a:srgbClr val="3B2D12"/>
                </a:solidFill>
                <a:latin typeface="Cambria"/>
                <a:cs typeface="Cambria"/>
              </a:rPr>
              <a:t>pada</a:t>
            </a:r>
            <a:r>
              <a:rPr sz="3600" spc="10" dirty="0">
                <a:solidFill>
                  <a:srgbClr val="3B2D12"/>
                </a:solidFill>
                <a:latin typeface="Cambria"/>
                <a:cs typeface="Cambria"/>
              </a:rPr>
              <a:t> </a:t>
            </a:r>
            <a:r>
              <a:rPr sz="3600" spc="-5" dirty="0">
                <a:solidFill>
                  <a:srgbClr val="3B2D12"/>
                </a:solidFill>
                <a:latin typeface="Cambria"/>
                <a:cs typeface="Cambria"/>
              </a:rPr>
              <a:t>masa </a:t>
            </a:r>
            <a:r>
              <a:rPr sz="3600" spc="-780" dirty="0">
                <a:solidFill>
                  <a:srgbClr val="3B2D12"/>
                </a:solidFill>
                <a:latin typeface="Cambria"/>
                <a:cs typeface="Cambria"/>
              </a:rPr>
              <a:t> </a:t>
            </a:r>
            <a:r>
              <a:rPr sz="3600" spc="-5" dirty="0">
                <a:solidFill>
                  <a:srgbClr val="3B2D12"/>
                </a:solidFill>
                <a:latin typeface="Cambria"/>
                <a:cs typeface="Cambria"/>
              </a:rPr>
              <a:t>depan maka</a:t>
            </a:r>
            <a:r>
              <a:rPr sz="3600" spc="10" dirty="0">
                <a:solidFill>
                  <a:srgbClr val="3B2D12"/>
                </a:solidFill>
                <a:latin typeface="Cambria"/>
                <a:cs typeface="Cambria"/>
              </a:rPr>
              <a:t> </a:t>
            </a:r>
            <a:r>
              <a:rPr sz="3600" spc="-10" dirty="0">
                <a:solidFill>
                  <a:srgbClr val="3B2D12"/>
                </a:solidFill>
                <a:latin typeface="Cambria"/>
                <a:cs typeface="Cambria"/>
              </a:rPr>
              <a:t>wirausahawan</a:t>
            </a:r>
            <a:r>
              <a:rPr sz="3600" spc="45" dirty="0">
                <a:solidFill>
                  <a:srgbClr val="3B2D12"/>
                </a:solidFill>
                <a:latin typeface="Cambria"/>
                <a:cs typeface="Cambria"/>
              </a:rPr>
              <a:t> </a:t>
            </a:r>
            <a:r>
              <a:rPr sz="3600" spc="-5" dirty="0">
                <a:solidFill>
                  <a:srgbClr val="3B2D12"/>
                </a:solidFill>
                <a:latin typeface="Cambria"/>
                <a:cs typeface="Cambria"/>
              </a:rPr>
              <a:t>berperan</a:t>
            </a:r>
            <a:r>
              <a:rPr sz="3600" dirty="0">
                <a:solidFill>
                  <a:srgbClr val="3B2D12"/>
                </a:solidFill>
                <a:latin typeface="Cambria"/>
                <a:cs typeface="Cambria"/>
              </a:rPr>
              <a:t> </a:t>
            </a:r>
            <a:r>
              <a:rPr sz="3600" spc="-5" dirty="0">
                <a:solidFill>
                  <a:srgbClr val="3B2D12"/>
                </a:solidFill>
                <a:latin typeface="Cambria"/>
                <a:cs typeface="Cambria"/>
              </a:rPr>
              <a:t>untuk:</a:t>
            </a:r>
            <a:endParaRPr sz="3600">
              <a:latin typeface="Cambria"/>
              <a:cs typeface="Cambria"/>
            </a:endParaRPr>
          </a:p>
          <a:p>
            <a:pPr marL="756285" marR="149860" indent="-744220">
              <a:lnSpc>
                <a:spcPct val="100000"/>
              </a:lnSpc>
              <a:buAutoNum type="arabicPeriod"/>
              <a:tabLst>
                <a:tab pos="756285" algn="l"/>
                <a:tab pos="756920" algn="l"/>
              </a:tabLst>
            </a:pPr>
            <a:r>
              <a:rPr sz="3600" spc="-5" dirty="0">
                <a:solidFill>
                  <a:srgbClr val="3B2D12"/>
                </a:solidFill>
                <a:latin typeface="Cambria"/>
                <a:cs typeface="Cambria"/>
              </a:rPr>
              <a:t>Menemukan,</a:t>
            </a:r>
            <a:r>
              <a:rPr sz="3600" spc="15" dirty="0">
                <a:solidFill>
                  <a:srgbClr val="3B2D12"/>
                </a:solidFill>
                <a:latin typeface="Cambria"/>
                <a:cs typeface="Cambria"/>
              </a:rPr>
              <a:t> </a:t>
            </a:r>
            <a:r>
              <a:rPr sz="3600" spc="-5" dirty="0">
                <a:solidFill>
                  <a:srgbClr val="3B2D12"/>
                </a:solidFill>
                <a:latin typeface="Cambria"/>
                <a:cs typeface="Cambria"/>
              </a:rPr>
              <a:t>menciptakan</a:t>
            </a:r>
            <a:r>
              <a:rPr sz="3600" spc="10" dirty="0">
                <a:solidFill>
                  <a:srgbClr val="3B2D12"/>
                </a:solidFill>
                <a:latin typeface="Cambria"/>
                <a:cs typeface="Cambria"/>
              </a:rPr>
              <a:t> </a:t>
            </a:r>
            <a:r>
              <a:rPr sz="3600" spc="-5" dirty="0">
                <a:solidFill>
                  <a:srgbClr val="3B2D12"/>
                </a:solidFill>
                <a:latin typeface="Cambria"/>
                <a:cs typeface="Cambria"/>
              </a:rPr>
              <a:t>dan</a:t>
            </a:r>
            <a:r>
              <a:rPr sz="3600" spc="15" dirty="0">
                <a:solidFill>
                  <a:srgbClr val="3B2D12"/>
                </a:solidFill>
                <a:latin typeface="Cambria"/>
                <a:cs typeface="Cambria"/>
              </a:rPr>
              <a:t> </a:t>
            </a:r>
            <a:r>
              <a:rPr sz="3600" spc="-5" dirty="0">
                <a:solidFill>
                  <a:srgbClr val="3B2D12"/>
                </a:solidFill>
                <a:latin typeface="Cambria"/>
                <a:cs typeface="Cambria"/>
              </a:rPr>
              <a:t>menerapkan</a:t>
            </a:r>
            <a:r>
              <a:rPr sz="3600" dirty="0">
                <a:solidFill>
                  <a:srgbClr val="3B2D12"/>
                </a:solidFill>
                <a:latin typeface="Cambria"/>
                <a:cs typeface="Cambria"/>
              </a:rPr>
              <a:t> </a:t>
            </a:r>
            <a:r>
              <a:rPr sz="3600" spc="-5" dirty="0">
                <a:solidFill>
                  <a:srgbClr val="3B2D12"/>
                </a:solidFill>
                <a:latin typeface="Cambria"/>
                <a:cs typeface="Cambria"/>
              </a:rPr>
              <a:t>ide</a:t>
            </a:r>
            <a:r>
              <a:rPr sz="3600" spc="5" dirty="0">
                <a:solidFill>
                  <a:srgbClr val="3B2D12"/>
                </a:solidFill>
                <a:latin typeface="Cambria"/>
                <a:cs typeface="Cambria"/>
              </a:rPr>
              <a:t> </a:t>
            </a:r>
            <a:r>
              <a:rPr sz="3600" spc="-5" dirty="0">
                <a:solidFill>
                  <a:srgbClr val="3B2D12"/>
                </a:solidFill>
                <a:latin typeface="Cambria"/>
                <a:cs typeface="Cambria"/>
              </a:rPr>
              <a:t>baru</a:t>
            </a:r>
            <a:r>
              <a:rPr sz="3600" dirty="0">
                <a:solidFill>
                  <a:srgbClr val="3B2D12"/>
                </a:solidFill>
                <a:latin typeface="Cambria"/>
                <a:cs typeface="Cambria"/>
              </a:rPr>
              <a:t> </a:t>
            </a:r>
            <a:r>
              <a:rPr sz="3600" spc="-5" dirty="0">
                <a:solidFill>
                  <a:srgbClr val="3B2D12"/>
                </a:solidFill>
                <a:latin typeface="Cambria"/>
                <a:cs typeface="Cambria"/>
              </a:rPr>
              <a:t>yang</a:t>
            </a:r>
            <a:r>
              <a:rPr sz="3600" spc="15" dirty="0">
                <a:solidFill>
                  <a:srgbClr val="3B2D12"/>
                </a:solidFill>
                <a:latin typeface="Cambria"/>
                <a:cs typeface="Cambria"/>
              </a:rPr>
              <a:t> </a:t>
            </a:r>
            <a:r>
              <a:rPr sz="3600" spc="-10" dirty="0">
                <a:solidFill>
                  <a:srgbClr val="3B2D12"/>
                </a:solidFill>
                <a:latin typeface="Cambria"/>
                <a:cs typeface="Cambria"/>
              </a:rPr>
              <a:t>berbeda</a:t>
            </a:r>
            <a:r>
              <a:rPr sz="3600" spc="25" dirty="0">
                <a:solidFill>
                  <a:srgbClr val="3B2D12"/>
                </a:solidFill>
                <a:latin typeface="Cambria"/>
                <a:cs typeface="Cambria"/>
              </a:rPr>
              <a:t> </a:t>
            </a:r>
            <a:r>
              <a:rPr sz="3600" spc="-5" dirty="0">
                <a:solidFill>
                  <a:srgbClr val="3B2D12"/>
                </a:solidFill>
                <a:latin typeface="Cambria"/>
                <a:cs typeface="Cambria"/>
              </a:rPr>
              <a:t>(</a:t>
            </a:r>
            <a:r>
              <a:rPr sz="3600" i="1" spc="-5" dirty="0">
                <a:solidFill>
                  <a:srgbClr val="3B2D12"/>
                </a:solidFill>
                <a:latin typeface="Cambria"/>
                <a:cs typeface="Cambria"/>
              </a:rPr>
              <a:t>creating</a:t>
            </a:r>
            <a:r>
              <a:rPr sz="3600" i="1" spc="-25" dirty="0">
                <a:solidFill>
                  <a:srgbClr val="3B2D12"/>
                </a:solidFill>
                <a:latin typeface="Cambria"/>
                <a:cs typeface="Cambria"/>
              </a:rPr>
              <a:t> </a:t>
            </a:r>
            <a:r>
              <a:rPr sz="3600" i="1" spc="-5" dirty="0">
                <a:solidFill>
                  <a:srgbClr val="3B2D12"/>
                </a:solidFill>
                <a:latin typeface="Cambria"/>
                <a:cs typeface="Cambria"/>
              </a:rPr>
              <a:t>the </a:t>
            </a:r>
            <a:r>
              <a:rPr sz="3600" i="1" dirty="0">
                <a:solidFill>
                  <a:srgbClr val="3B2D12"/>
                </a:solidFill>
                <a:latin typeface="Cambria"/>
                <a:cs typeface="Cambria"/>
              </a:rPr>
              <a:t> </a:t>
            </a:r>
            <a:r>
              <a:rPr sz="3600" i="1" spc="-5" dirty="0">
                <a:solidFill>
                  <a:srgbClr val="3B2D12"/>
                </a:solidFill>
                <a:latin typeface="Cambria"/>
                <a:cs typeface="Cambria"/>
              </a:rPr>
              <a:t>new </a:t>
            </a:r>
            <a:r>
              <a:rPr sz="3600" i="1" dirty="0">
                <a:solidFill>
                  <a:srgbClr val="3B2D12"/>
                </a:solidFill>
                <a:latin typeface="Cambria"/>
                <a:cs typeface="Cambria"/>
              </a:rPr>
              <a:t>and </a:t>
            </a:r>
            <a:r>
              <a:rPr sz="3600" i="1" spc="-5" dirty="0">
                <a:solidFill>
                  <a:srgbClr val="3B2D12"/>
                </a:solidFill>
                <a:latin typeface="Cambria"/>
                <a:cs typeface="Cambria"/>
              </a:rPr>
              <a:t>different</a:t>
            </a:r>
            <a:r>
              <a:rPr sz="3600" i="1" dirty="0">
                <a:solidFill>
                  <a:srgbClr val="3B2D12"/>
                </a:solidFill>
                <a:latin typeface="Cambria"/>
                <a:cs typeface="Cambria"/>
              </a:rPr>
              <a:t> </a:t>
            </a:r>
            <a:r>
              <a:rPr sz="3600" i="1" spc="-5" dirty="0">
                <a:solidFill>
                  <a:srgbClr val="3B2D12"/>
                </a:solidFill>
                <a:latin typeface="Cambria"/>
                <a:cs typeface="Cambria"/>
              </a:rPr>
              <a:t>thing</a:t>
            </a:r>
            <a:r>
              <a:rPr sz="3600" spc="-5" dirty="0">
                <a:solidFill>
                  <a:srgbClr val="3B2D12"/>
                </a:solidFill>
                <a:latin typeface="Cambria"/>
                <a:cs typeface="Cambria"/>
              </a:rPr>
              <a:t>).</a:t>
            </a:r>
            <a:r>
              <a:rPr sz="3600" spc="-25" dirty="0">
                <a:solidFill>
                  <a:srgbClr val="3B2D12"/>
                </a:solidFill>
                <a:latin typeface="Cambria"/>
                <a:cs typeface="Cambria"/>
              </a:rPr>
              <a:t> </a:t>
            </a:r>
            <a:r>
              <a:rPr sz="3600" spc="-5" dirty="0">
                <a:solidFill>
                  <a:srgbClr val="3B2D12"/>
                </a:solidFill>
                <a:latin typeface="Cambria"/>
                <a:cs typeface="Cambria"/>
              </a:rPr>
              <a:t>Perusahaan</a:t>
            </a:r>
            <a:r>
              <a:rPr sz="3600" spc="35" dirty="0">
                <a:solidFill>
                  <a:srgbClr val="3B2D12"/>
                </a:solidFill>
                <a:latin typeface="Cambria"/>
                <a:cs typeface="Cambria"/>
              </a:rPr>
              <a:t> </a:t>
            </a:r>
            <a:r>
              <a:rPr sz="3600" spc="-5" dirty="0">
                <a:solidFill>
                  <a:srgbClr val="3B2D12"/>
                </a:solidFill>
                <a:latin typeface="Cambria"/>
                <a:cs typeface="Cambria"/>
              </a:rPr>
              <a:t>maju</a:t>
            </a:r>
            <a:r>
              <a:rPr sz="3600" spc="10" dirty="0">
                <a:solidFill>
                  <a:srgbClr val="3B2D12"/>
                </a:solidFill>
                <a:latin typeface="Cambria"/>
                <a:cs typeface="Cambria"/>
              </a:rPr>
              <a:t> </a:t>
            </a:r>
            <a:r>
              <a:rPr sz="3600" spc="-10" dirty="0">
                <a:solidFill>
                  <a:srgbClr val="3B2D12"/>
                </a:solidFill>
                <a:latin typeface="Cambria"/>
                <a:cs typeface="Cambria"/>
              </a:rPr>
              <a:t>karena</a:t>
            </a:r>
            <a:r>
              <a:rPr sz="3600" spc="15" dirty="0">
                <a:solidFill>
                  <a:srgbClr val="3B2D12"/>
                </a:solidFill>
                <a:latin typeface="Cambria"/>
                <a:cs typeface="Cambria"/>
              </a:rPr>
              <a:t> </a:t>
            </a:r>
            <a:r>
              <a:rPr sz="3600" spc="-5" dirty="0">
                <a:solidFill>
                  <a:srgbClr val="3B2D12"/>
                </a:solidFill>
                <a:latin typeface="Cambria"/>
                <a:cs typeface="Cambria"/>
              </a:rPr>
              <a:t>memiliki </a:t>
            </a:r>
            <a:r>
              <a:rPr sz="3600" spc="-10" dirty="0">
                <a:solidFill>
                  <a:srgbClr val="3B2D12"/>
                </a:solidFill>
                <a:latin typeface="Cambria"/>
                <a:cs typeface="Cambria"/>
              </a:rPr>
              <a:t>karakter</a:t>
            </a:r>
            <a:r>
              <a:rPr sz="3600" spc="20" dirty="0">
                <a:solidFill>
                  <a:srgbClr val="3B2D12"/>
                </a:solidFill>
                <a:latin typeface="Cambria"/>
                <a:cs typeface="Cambria"/>
              </a:rPr>
              <a:t> </a:t>
            </a:r>
            <a:r>
              <a:rPr sz="3600" spc="-5" dirty="0">
                <a:solidFill>
                  <a:srgbClr val="3B2D12"/>
                </a:solidFill>
                <a:latin typeface="Cambria"/>
                <a:cs typeface="Cambria"/>
              </a:rPr>
              <a:t>leadership, </a:t>
            </a:r>
            <a:r>
              <a:rPr sz="3600" dirty="0">
                <a:solidFill>
                  <a:srgbClr val="3B2D12"/>
                </a:solidFill>
                <a:latin typeface="Cambria"/>
                <a:cs typeface="Cambria"/>
              </a:rPr>
              <a:t> </a:t>
            </a:r>
            <a:r>
              <a:rPr sz="3600" spc="-5" dirty="0">
                <a:solidFill>
                  <a:srgbClr val="3B2D12"/>
                </a:solidFill>
                <a:latin typeface="Cambria"/>
                <a:cs typeface="Cambria"/>
              </a:rPr>
              <a:t>ciri</a:t>
            </a:r>
            <a:r>
              <a:rPr sz="3600" dirty="0">
                <a:solidFill>
                  <a:srgbClr val="3B2D12"/>
                </a:solidFill>
                <a:latin typeface="Cambria"/>
                <a:cs typeface="Cambria"/>
              </a:rPr>
              <a:t> </a:t>
            </a:r>
            <a:r>
              <a:rPr sz="3600" spc="-5" dirty="0">
                <a:solidFill>
                  <a:srgbClr val="3B2D12"/>
                </a:solidFill>
                <a:latin typeface="Cambria"/>
                <a:cs typeface="Cambria"/>
              </a:rPr>
              <a:t>khas produk, kekhususan</a:t>
            </a:r>
            <a:r>
              <a:rPr sz="3600" spc="20" dirty="0">
                <a:solidFill>
                  <a:srgbClr val="3B2D12"/>
                </a:solidFill>
                <a:latin typeface="Cambria"/>
                <a:cs typeface="Cambria"/>
              </a:rPr>
              <a:t> </a:t>
            </a:r>
            <a:r>
              <a:rPr sz="3600" spc="-10" dirty="0">
                <a:solidFill>
                  <a:srgbClr val="3B2D12"/>
                </a:solidFill>
                <a:latin typeface="Cambria"/>
                <a:cs typeface="Cambria"/>
              </a:rPr>
              <a:t>layanan,</a:t>
            </a:r>
            <a:r>
              <a:rPr sz="3600" spc="35" dirty="0">
                <a:solidFill>
                  <a:srgbClr val="3B2D12"/>
                </a:solidFill>
                <a:latin typeface="Cambria"/>
                <a:cs typeface="Cambria"/>
              </a:rPr>
              <a:t> </a:t>
            </a:r>
            <a:r>
              <a:rPr sz="3600" spc="-5" dirty="0">
                <a:solidFill>
                  <a:srgbClr val="3B2D12"/>
                </a:solidFill>
                <a:latin typeface="Cambria"/>
                <a:cs typeface="Cambria"/>
              </a:rPr>
              <a:t>keberpencirian</a:t>
            </a:r>
            <a:r>
              <a:rPr sz="3600" spc="20" dirty="0">
                <a:solidFill>
                  <a:srgbClr val="3B2D12"/>
                </a:solidFill>
                <a:latin typeface="Cambria"/>
                <a:cs typeface="Cambria"/>
              </a:rPr>
              <a:t> </a:t>
            </a:r>
            <a:r>
              <a:rPr sz="3600" spc="-5" dirty="0">
                <a:solidFill>
                  <a:srgbClr val="3B2D12"/>
                </a:solidFill>
                <a:latin typeface="Cambria"/>
                <a:cs typeface="Cambria"/>
              </a:rPr>
              <a:t>budaya</a:t>
            </a:r>
            <a:r>
              <a:rPr sz="3600" spc="10" dirty="0">
                <a:solidFill>
                  <a:srgbClr val="3B2D12"/>
                </a:solidFill>
                <a:latin typeface="Cambria"/>
                <a:cs typeface="Cambria"/>
              </a:rPr>
              <a:t> </a:t>
            </a:r>
            <a:r>
              <a:rPr sz="3600" spc="-10" dirty="0">
                <a:solidFill>
                  <a:srgbClr val="3B2D12"/>
                </a:solidFill>
                <a:latin typeface="Cambria"/>
                <a:cs typeface="Cambria"/>
              </a:rPr>
              <a:t>dengan</a:t>
            </a:r>
            <a:r>
              <a:rPr sz="3600" spc="25" dirty="0">
                <a:solidFill>
                  <a:srgbClr val="3B2D12"/>
                </a:solidFill>
                <a:latin typeface="Cambria"/>
                <a:cs typeface="Cambria"/>
              </a:rPr>
              <a:t> </a:t>
            </a:r>
            <a:r>
              <a:rPr sz="3600" spc="-5" dirty="0">
                <a:solidFill>
                  <a:srgbClr val="3B2D12"/>
                </a:solidFill>
                <a:latin typeface="Cambria"/>
                <a:cs typeface="Cambria"/>
              </a:rPr>
              <a:t>perusahaan </a:t>
            </a:r>
            <a:r>
              <a:rPr sz="3600" spc="-780" dirty="0">
                <a:solidFill>
                  <a:srgbClr val="3B2D12"/>
                </a:solidFill>
                <a:latin typeface="Cambria"/>
                <a:cs typeface="Cambria"/>
              </a:rPr>
              <a:t> </a:t>
            </a:r>
            <a:r>
              <a:rPr sz="3600" spc="-10" dirty="0">
                <a:solidFill>
                  <a:srgbClr val="3B2D12"/>
                </a:solidFill>
                <a:latin typeface="Cambria"/>
                <a:cs typeface="Cambria"/>
              </a:rPr>
              <a:t>lain,</a:t>
            </a:r>
            <a:r>
              <a:rPr sz="3600" spc="15" dirty="0">
                <a:solidFill>
                  <a:srgbClr val="3B2D12"/>
                </a:solidFill>
                <a:latin typeface="Cambria"/>
                <a:cs typeface="Cambria"/>
              </a:rPr>
              <a:t> </a:t>
            </a:r>
            <a:r>
              <a:rPr sz="3600" spc="-10" dirty="0">
                <a:solidFill>
                  <a:srgbClr val="3B2D12"/>
                </a:solidFill>
                <a:latin typeface="Cambria"/>
                <a:cs typeface="Cambria"/>
              </a:rPr>
              <a:t>baik</a:t>
            </a:r>
            <a:r>
              <a:rPr sz="3600" spc="20" dirty="0">
                <a:solidFill>
                  <a:srgbClr val="3B2D12"/>
                </a:solidFill>
                <a:latin typeface="Cambria"/>
                <a:cs typeface="Cambria"/>
              </a:rPr>
              <a:t> </a:t>
            </a:r>
            <a:r>
              <a:rPr sz="3600" spc="-5" dirty="0">
                <a:solidFill>
                  <a:srgbClr val="3B2D12"/>
                </a:solidFill>
                <a:latin typeface="Cambria"/>
                <a:cs typeface="Cambria"/>
              </a:rPr>
              <a:t>dalam</a:t>
            </a:r>
            <a:r>
              <a:rPr sz="3600" spc="15" dirty="0">
                <a:solidFill>
                  <a:srgbClr val="3B2D12"/>
                </a:solidFill>
                <a:latin typeface="Cambria"/>
                <a:cs typeface="Cambria"/>
              </a:rPr>
              <a:t> </a:t>
            </a:r>
            <a:r>
              <a:rPr sz="3600" spc="-10" dirty="0">
                <a:solidFill>
                  <a:srgbClr val="3B2D12"/>
                </a:solidFill>
                <a:latin typeface="Cambria"/>
                <a:cs typeface="Cambria"/>
              </a:rPr>
              <a:t>keseluruhan</a:t>
            </a:r>
            <a:r>
              <a:rPr sz="3600" spc="30" dirty="0">
                <a:solidFill>
                  <a:srgbClr val="3B2D12"/>
                </a:solidFill>
                <a:latin typeface="Cambria"/>
                <a:cs typeface="Cambria"/>
              </a:rPr>
              <a:t> </a:t>
            </a:r>
            <a:r>
              <a:rPr sz="3600" spc="-5" dirty="0">
                <a:solidFill>
                  <a:srgbClr val="3B2D12"/>
                </a:solidFill>
                <a:latin typeface="Cambria"/>
                <a:cs typeface="Cambria"/>
              </a:rPr>
              <a:t>maupun dalam</a:t>
            </a:r>
            <a:r>
              <a:rPr sz="3600" spc="20" dirty="0">
                <a:solidFill>
                  <a:srgbClr val="3B2D12"/>
                </a:solidFill>
                <a:latin typeface="Cambria"/>
                <a:cs typeface="Cambria"/>
              </a:rPr>
              <a:t> </a:t>
            </a:r>
            <a:r>
              <a:rPr sz="3600" spc="-10" dirty="0">
                <a:solidFill>
                  <a:srgbClr val="3B2D12"/>
                </a:solidFill>
                <a:latin typeface="Cambria"/>
                <a:cs typeface="Cambria"/>
              </a:rPr>
              <a:t>sebagiannya</a:t>
            </a:r>
            <a:r>
              <a:rPr sz="3600" spc="50" dirty="0">
                <a:solidFill>
                  <a:srgbClr val="3B2D12"/>
                </a:solidFill>
                <a:latin typeface="Cambria"/>
                <a:cs typeface="Cambria"/>
              </a:rPr>
              <a:t> </a:t>
            </a:r>
            <a:r>
              <a:rPr sz="3600" spc="-5" dirty="0">
                <a:solidFill>
                  <a:srgbClr val="3B2D12"/>
                </a:solidFill>
                <a:latin typeface="Cambria"/>
                <a:cs typeface="Cambria"/>
              </a:rPr>
              <a:t>saja.</a:t>
            </a:r>
            <a:endParaRPr sz="3600">
              <a:latin typeface="Cambria"/>
              <a:cs typeface="Cambria"/>
            </a:endParaRPr>
          </a:p>
          <a:p>
            <a:pPr marL="756285" marR="5080" indent="-744220">
              <a:lnSpc>
                <a:spcPct val="100000"/>
              </a:lnSpc>
              <a:spcBef>
                <a:spcPts val="5"/>
              </a:spcBef>
              <a:buAutoNum type="arabicPeriod"/>
              <a:tabLst>
                <a:tab pos="756285" algn="l"/>
                <a:tab pos="756920" algn="l"/>
              </a:tabLst>
            </a:pPr>
            <a:r>
              <a:rPr sz="3600" spc="-5" dirty="0">
                <a:solidFill>
                  <a:srgbClr val="3B2D12"/>
                </a:solidFill>
                <a:latin typeface="Cambria"/>
                <a:cs typeface="Cambria"/>
              </a:rPr>
              <a:t>Meniru</a:t>
            </a:r>
            <a:r>
              <a:rPr sz="3600" spc="10" dirty="0">
                <a:solidFill>
                  <a:srgbClr val="3B2D12"/>
                </a:solidFill>
                <a:latin typeface="Cambria"/>
                <a:cs typeface="Cambria"/>
              </a:rPr>
              <a:t> </a:t>
            </a:r>
            <a:r>
              <a:rPr sz="3600" spc="-5" dirty="0">
                <a:solidFill>
                  <a:srgbClr val="3B2D12"/>
                </a:solidFill>
                <a:latin typeface="Cambria"/>
                <a:cs typeface="Cambria"/>
              </a:rPr>
              <a:t>dan</a:t>
            </a:r>
            <a:r>
              <a:rPr sz="3600" spc="20" dirty="0">
                <a:solidFill>
                  <a:srgbClr val="3B2D12"/>
                </a:solidFill>
                <a:latin typeface="Cambria"/>
                <a:cs typeface="Cambria"/>
              </a:rPr>
              <a:t> </a:t>
            </a:r>
            <a:r>
              <a:rPr sz="3600" spc="-10" dirty="0">
                <a:solidFill>
                  <a:srgbClr val="3B2D12"/>
                </a:solidFill>
                <a:latin typeface="Cambria"/>
                <a:cs typeface="Cambria"/>
              </a:rPr>
              <a:t>menduplikasi</a:t>
            </a:r>
            <a:r>
              <a:rPr sz="3600" spc="30" dirty="0">
                <a:solidFill>
                  <a:srgbClr val="3B2D12"/>
                </a:solidFill>
                <a:latin typeface="Cambria"/>
                <a:cs typeface="Cambria"/>
              </a:rPr>
              <a:t> </a:t>
            </a:r>
            <a:r>
              <a:rPr sz="3600" dirty="0">
                <a:solidFill>
                  <a:srgbClr val="3B2D12"/>
                </a:solidFill>
                <a:latin typeface="Cambria"/>
                <a:cs typeface="Cambria"/>
              </a:rPr>
              <a:t>(</a:t>
            </a:r>
            <a:r>
              <a:rPr sz="3600" i="1" dirty="0">
                <a:solidFill>
                  <a:srgbClr val="3B2D12"/>
                </a:solidFill>
                <a:latin typeface="Cambria"/>
                <a:cs typeface="Cambria"/>
              </a:rPr>
              <a:t>imitating</a:t>
            </a:r>
            <a:r>
              <a:rPr sz="3600" i="1" spc="-35" dirty="0">
                <a:solidFill>
                  <a:srgbClr val="3B2D12"/>
                </a:solidFill>
                <a:latin typeface="Cambria"/>
                <a:cs typeface="Cambria"/>
              </a:rPr>
              <a:t> </a:t>
            </a:r>
            <a:r>
              <a:rPr sz="3600" i="1" dirty="0">
                <a:solidFill>
                  <a:srgbClr val="3B2D12"/>
                </a:solidFill>
                <a:latin typeface="Cambria"/>
                <a:cs typeface="Cambria"/>
              </a:rPr>
              <a:t>and</a:t>
            </a:r>
            <a:r>
              <a:rPr sz="3600" i="1" spc="5" dirty="0">
                <a:solidFill>
                  <a:srgbClr val="3B2D12"/>
                </a:solidFill>
                <a:latin typeface="Cambria"/>
                <a:cs typeface="Cambria"/>
              </a:rPr>
              <a:t> </a:t>
            </a:r>
            <a:r>
              <a:rPr sz="3600" i="1" spc="-5" dirty="0">
                <a:solidFill>
                  <a:srgbClr val="3B2D12"/>
                </a:solidFill>
                <a:latin typeface="Cambria"/>
                <a:cs typeface="Cambria"/>
              </a:rPr>
              <a:t>duplicating</a:t>
            </a:r>
            <a:r>
              <a:rPr sz="3600" spc="-5" dirty="0">
                <a:solidFill>
                  <a:srgbClr val="3B2D12"/>
                </a:solidFill>
                <a:latin typeface="Cambria"/>
                <a:cs typeface="Cambria"/>
              </a:rPr>
              <a:t>).</a:t>
            </a:r>
            <a:r>
              <a:rPr sz="3600" spc="-35" dirty="0">
                <a:solidFill>
                  <a:srgbClr val="3B2D12"/>
                </a:solidFill>
                <a:latin typeface="Cambria"/>
                <a:cs typeface="Cambria"/>
              </a:rPr>
              <a:t> </a:t>
            </a:r>
            <a:r>
              <a:rPr sz="3600" spc="-5" dirty="0">
                <a:solidFill>
                  <a:srgbClr val="3B2D12"/>
                </a:solidFill>
                <a:latin typeface="Cambria"/>
                <a:cs typeface="Cambria"/>
              </a:rPr>
              <a:t>Perusahaan</a:t>
            </a:r>
            <a:r>
              <a:rPr sz="3600" spc="25" dirty="0">
                <a:solidFill>
                  <a:srgbClr val="3B2D12"/>
                </a:solidFill>
                <a:latin typeface="Cambria"/>
                <a:cs typeface="Cambria"/>
              </a:rPr>
              <a:t> </a:t>
            </a:r>
            <a:r>
              <a:rPr sz="3600" spc="-5" dirty="0">
                <a:solidFill>
                  <a:srgbClr val="3B2D12"/>
                </a:solidFill>
                <a:latin typeface="Cambria"/>
                <a:cs typeface="Cambria"/>
              </a:rPr>
              <a:t>dituntut</a:t>
            </a:r>
            <a:r>
              <a:rPr sz="3600" spc="-10" dirty="0">
                <a:solidFill>
                  <a:srgbClr val="3B2D12"/>
                </a:solidFill>
                <a:latin typeface="Cambria"/>
                <a:cs typeface="Cambria"/>
              </a:rPr>
              <a:t> </a:t>
            </a:r>
            <a:r>
              <a:rPr sz="3600" spc="-5" dirty="0">
                <a:solidFill>
                  <a:srgbClr val="3B2D12"/>
                </a:solidFill>
                <a:latin typeface="Cambria"/>
                <a:cs typeface="Cambria"/>
              </a:rPr>
              <a:t>mampu </a:t>
            </a:r>
            <a:r>
              <a:rPr sz="3600" spc="-775" dirty="0">
                <a:solidFill>
                  <a:srgbClr val="3B2D12"/>
                </a:solidFill>
                <a:latin typeface="Cambria"/>
                <a:cs typeface="Cambria"/>
              </a:rPr>
              <a:t> </a:t>
            </a:r>
            <a:r>
              <a:rPr sz="3600" spc="-10" dirty="0">
                <a:solidFill>
                  <a:srgbClr val="3B2D12"/>
                </a:solidFill>
                <a:latin typeface="Cambria"/>
                <a:cs typeface="Cambria"/>
              </a:rPr>
              <a:t>melakukan</a:t>
            </a:r>
            <a:r>
              <a:rPr sz="3600" spc="10" dirty="0">
                <a:solidFill>
                  <a:srgbClr val="3B2D12"/>
                </a:solidFill>
                <a:latin typeface="Cambria"/>
                <a:cs typeface="Cambria"/>
              </a:rPr>
              <a:t> </a:t>
            </a:r>
            <a:r>
              <a:rPr sz="3600" spc="-5" dirty="0">
                <a:solidFill>
                  <a:srgbClr val="3B2D12"/>
                </a:solidFill>
                <a:latin typeface="Cambria"/>
                <a:cs typeface="Cambria"/>
              </a:rPr>
              <a:t>inovasi</a:t>
            </a:r>
            <a:r>
              <a:rPr sz="3600" spc="25" dirty="0">
                <a:solidFill>
                  <a:srgbClr val="3B2D12"/>
                </a:solidFill>
                <a:latin typeface="Cambria"/>
                <a:cs typeface="Cambria"/>
              </a:rPr>
              <a:t> </a:t>
            </a:r>
            <a:r>
              <a:rPr sz="3600" spc="-5" dirty="0">
                <a:solidFill>
                  <a:srgbClr val="3B2D12"/>
                </a:solidFill>
                <a:latin typeface="Cambria"/>
                <a:cs typeface="Cambria"/>
              </a:rPr>
              <a:t>atau</a:t>
            </a:r>
            <a:r>
              <a:rPr sz="3600" spc="5" dirty="0">
                <a:solidFill>
                  <a:srgbClr val="3B2D12"/>
                </a:solidFill>
                <a:latin typeface="Cambria"/>
                <a:cs typeface="Cambria"/>
              </a:rPr>
              <a:t> </a:t>
            </a:r>
            <a:r>
              <a:rPr sz="3600" spc="-5" dirty="0">
                <a:solidFill>
                  <a:srgbClr val="3B2D12"/>
                </a:solidFill>
                <a:latin typeface="Cambria"/>
                <a:cs typeface="Cambria"/>
              </a:rPr>
              <a:t>terinspirasi</a:t>
            </a:r>
            <a:r>
              <a:rPr sz="3600" spc="10" dirty="0">
                <a:solidFill>
                  <a:srgbClr val="3B2D12"/>
                </a:solidFill>
                <a:latin typeface="Cambria"/>
                <a:cs typeface="Cambria"/>
              </a:rPr>
              <a:t> </a:t>
            </a:r>
            <a:r>
              <a:rPr sz="3600" spc="-5" dirty="0">
                <a:solidFill>
                  <a:srgbClr val="3B2D12"/>
                </a:solidFill>
                <a:latin typeface="Cambria"/>
                <a:cs typeface="Cambria"/>
              </a:rPr>
              <a:t>dari</a:t>
            </a:r>
            <a:r>
              <a:rPr sz="3600" dirty="0">
                <a:solidFill>
                  <a:srgbClr val="3B2D12"/>
                </a:solidFill>
                <a:latin typeface="Cambria"/>
                <a:cs typeface="Cambria"/>
              </a:rPr>
              <a:t> </a:t>
            </a:r>
            <a:r>
              <a:rPr sz="3600" spc="-10" dirty="0">
                <a:solidFill>
                  <a:srgbClr val="3B2D12"/>
                </a:solidFill>
                <a:latin typeface="Cambria"/>
                <a:cs typeface="Cambria"/>
              </a:rPr>
              <a:t>prinsip</a:t>
            </a:r>
            <a:r>
              <a:rPr sz="3600" spc="25" dirty="0">
                <a:solidFill>
                  <a:srgbClr val="3B2D12"/>
                </a:solidFill>
                <a:latin typeface="Cambria"/>
                <a:cs typeface="Cambria"/>
              </a:rPr>
              <a:t> </a:t>
            </a:r>
            <a:r>
              <a:rPr sz="3600" spc="-5" dirty="0">
                <a:solidFill>
                  <a:srgbClr val="3B2D12"/>
                </a:solidFill>
                <a:latin typeface="Cambria"/>
                <a:cs typeface="Cambria"/>
              </a:rPr>
              <a:t>ATM</a:t>
            </a:r>
            <a:r>
              <a:rPr sz="3600" dirty="0">
                <a:solidFill>
                  <a:srgbClr val="3B2D12"/>
                </a:solidFill>
                <a:latin typeface="Cambria"/>
                <a:cs typeface="Cambria"/>
              </a:rPr>
              <a:t> (Amati,</a:t>
            </a:r>
            <a:r>
              <a:rPr sz="3600" spc="-15" dirty="0">
                <a:solidFill>
                  <a:srgbClr val="3B2D12"/>
                </a:solidFill>
                <a:latin typeface="Cambria"/>
                <a:cs typeface="Cambria"/>
              </a:rPr>
              <a:t> </a:t>
            </a:r>
            <a:r>
              <a:rPr sz="3600" dirty="0">
                <a:solidFill>
                  <a:srgbClr val="3B2D12"/>
                </a:solidFill>
                <a:latin typeface="Cambria"/>
                <a:cs typeface="Cambria"/>
              </a:rPr>
              <a:t>Tiru </a:t>
            </a:r>
            <a:r>
              <a:rPr sz="3600" spc="-5" dirty="0">
                <a:solidFill>
                  <a:srgbClr val="3B2D12"/>
                </a:solidFill>
                <a:latin typeface="Cambria"/>
                <a:cs typeface="Cambria"/>
              </a:rPr>
              <a:t>dan</a:t>
            </a:r>
            <a:r>
              <a:rPr sz="3600" spc="15" dirty="0">
                <a:solidFill>
                  <a:srgbClr val="3B2D12"/>
                </a:solidFill>
                <a:latin typeface="Cambria"/>
                <a:cs typeface="Cambria"/>
              </a:rPr>
              <a:t> </a:t>
            </a:r>
            <a:r>
              <a:rPr sz="3600" spc="-5" dirty="0">
                <a:solidFill>
                  <a:srgbClr val="3B2D12"/>
                </a:solidFill>
                <a:latin typeface="Cambria"/>
                <a:cs typeface="Cambria"/>
              </a:rPr>
              <a:t>Modifikasi).</a:t>
            </a:r>
            <a:endParaRPr sz="3600">
              <a:latin typeface="Cambria"/>
              <a:cs typeface="Cambria"/>
            </a:endParaRPr>
          </a:p>
          <a:p>
            <a:pPr marL="756285" marR="11430" indent="-744220">
              <a:lnSpc>
                <a:spcPct val="100000"/>
              </a:lnSpc>
              <a:buAutoNum type="arabicPeriod"/>
              <a:tabLst>
                <a:tab pos="756285" algn="l"/>
                <a:tab pos="756920" algn="l"/>
              </a:tabLst>
            </a:pPr>
            <a:r>
              <a:rPr sz="3600" spc="-10" dirty="0">
                <a:solidFill>
                  <a:srgbClr val="3B2D12"/>
                </a:solidFill>
                <a:latin typeface="Cambria"/>
                <a:cs typeface="Cambria"/>
              </a:rPr>
              <a:t>Mengembangkan</a:t>
            </a:r>
            <a:r>
              <a:rPr sz="3600" spc="55" dirty="0">
                <a:solidFill>
                  <a:srgbClr val="3B2D12"/>
                </a:solidFill>
                <a:latin typeface="Cambria"/>
                <a:cs typeface="Cambria"/>
              </a:rPr>
              <a:t> </a:t>
            </a:r>
            <a:r>
              <a:rPr sz="3600" spc="-10" dirty="0">
                <a:solidFill>
                  <a:srgbClr val="3B2D12"/>
                </a:solidFill>
                <a:latin typeface="Cambria"/>
                <a:cs typeface="Cambria"/>
              </a:rPr>
              <a:t>keunikan</a:t>
            </a:r>
            <a:r>
              <a:rPr sz="3600" spc="25" dirty="0">
                <a:solidFill>
                  <a:srgbClr val="3B2D12"/>
                </a:solidFill>
                <a:latin typeface="Cambria"/>
                <a:cs typeface="Cambria"/>
              </a:rPr>
              <a:t> </a:t>
            </a:r>
            <a:r>
              <a:rPr sz="3600" spc="-5" dirty="0">
                <a:solidFill>
                  <a:srgbClr val="3B2D12"/>
                </a:solidFill>
                <a:latin typeface="Cambria"/>
                <a:cs typeface="Cambria"/>
              </a:rPr>
              <a:t>produk,</a:t>
            </a:r>
            <a:r>
              <a:rPr sz="3600" spc="5" dirty="0">
                <a:solidFill>
                  <a:srgbClr val="3B2D12"/>
                </a:solidFill>
                <a:latin typeface="Cambria"/>
                <a:cs typeface="Cambria"/>
              </a:rPr>
              <a:t> </a:t>
            </a:r>
            <a:r>
              <a:rPr sz="3600" spc="-10" dirty="0">
                <a:solidFill>
                  <a:srgbClr val="3B2D12"/>
                </a:solidFill>
                <a:latin typeface="Cambria"/>
                <a:cs typeface="Cambria"/>
              </a:rPr>
              <a:t>kecanggihan</a:t>
            </a:r>
            <a:r>
              <a:rPr sz="3600" spc="40" dirty="0">
                <a:solidFill>
                  <a:srgbClr val="3B2D12"/>
                </a:solidFill>
                <a:latin typeface="Cambria"/>
                <a:cs typeface="Cambria"/>
              </a:rPr>
              <a:t> </a:t>
            </a:r>
            <a:r>
              <a:rPr sz="3600" spc="-5" dirty="0">
                <a:solidFill>
                  <a:srgbClr val="3B2D12"/>
                </a:solidFill>
                <a:latin typeface="Cambria"/>
                <a:cs typeface="Cambria"/>
              </a:rPr>
              <a:t>teknologi,</a:t>
            </a:r>
            <a:r>
              <a:rPr sz="3600" spc="10" dirty="0">
                <a:solidFill>
                  <a:srgbClr val="3B2D12"/>
                </a:solidFill>
                <a:latin typeface="Cambria"/>
                <a:cs typeface="Cambria"/>
              </a:rPr>
              <a:t> </a:t>
            </a:r>
            <a:r>
              <a:rPr sz="3600" spc="-5" dirty="0">
                <a:solidFill>
                  <a:srgbClr val="3B2D12"/>
                </a:solidFill>
                <a:latin typeface="Cambria"/>
                <a:cs typeface="Cambria"/>
              </a:rPr>
              <a:t>membangun</a:t>
            </a:r>
            <a:r>
              <a:rPr sz="3600" spc="15" dirty="0">
                <a:solidFill>
                  <a:srgbClr val="3B2D12"/>
                </a:solidFill>
                <a:latin typeface="Cambria"/>
                <a:cs typeface="Cambria"/>
              </a:rPr>
              <a:t> </a:t>
            </a:r>
            <a:r>
              <a:rPr sz="3600" spc="-10" dirty="0">
                <a:solidFill>
                  <a:srgbClr val="3B2D12"/>
                </a:solidFill>
                <a:latin typeface="Cambria"/>
                <a:cs typeface="Cambria"/>
              </a:rPr>
              <a:t>brand</a:t>
            </a:r>
            <a:r>
              <a:rPr sz="3600" spc="30" dirty="0">
                <a:solidFill>
                  <a:srgbClr val="3B2D12"/>
                </a:solidFill>
                <a:latin typeface="Cambria"/>
                <a:cs typeface="Cambria"/>
              </a:rPr>
              <a:t> </a:t>
            </a:r>
            <a:r>
              <a:rPr sz="3600" spc="-5" dirty="0">
                <a:solidFill>
                  <a:srgbClr val="3B2D12"/>
                </a:solidFill>
                <a:latin typeface="Cambria"/>
                <a:cs typeface="Cambria"/>
              </a:rPr>
              <a:t>dan </a:t>
            </a:r>
            <a:r>
              <a:rPr sz="3600" spc="-780" dirty="0">
                <a:solidFill>
                  <a:srgbClr val="3B2D12"/>
                </a:solidFill>
                <a:latin typeface="Cambria"/>
                <a:cs typeface="Cambria"/>
              </a:rPr>
              <a:t> </a:t>
            </a:r>
            <a:r>
              <a:rPr sz="3600" spc="-5" dirty="0">
                <a:solidFill>
                  <a:srgbClr val="3B2D12"/>
                </a:solidFill>
                <a:latin typeface="Cambria"/>
                <a:cs typeface="Cambria"/>
              </a:rPr>
              <a:t>model</a:t>
            </a:r>
            <a:r>
              <a:rPr sz="3600" dirty="0">
                <a:solidFill>
                  <a:srgbClr val="3B2D12"/>
                </a:solidFill>
                <a:latin typeface="Cambria"/>
                <a:cs typeface="Cambria"/>
              </a:rPr>
              <a:t> </a:t>
            </a:r>
            <a:r>
              <a:rPr sz="3600" spc="-5" dirty="0">
                <a:solidFill>
                  <a:srgbClr val="3B2D12"/>
                </a:solidFill>
                <a:latin typeface="Cambria"/>
                <a:cs typeface="Cambria"/>
              </a:rPr>
              <a:t>pengorganisasian</a:t>
            </a:r>
            <a:r>
              <a:rPr sz="3600" spc="45" dirty="0">
                <a:solidFill>
                  <a:srgbClr val="3B2D12"/>
                </a:solidFill>
                <a:latin typeface="Cambria"/>
                <a:cs typeface="Cambria"/>
              </a:rPr>
              <a:t> </a:t>
            </a:r>
            <a:r>
              <a:rPr sz="3600" spc="-5" dirty="0">
                <a:solidFill>
                  <a:srgbClr val="3B2D12"/>
                </a:solidFill>
                <a:latin typeface="Cambria"/>
                <a:cs typeface="Cambria"/>
              </a:rPr>
              <a:t>bar</a:t>
            </a:r>
            <a:r>
              <a:rPr sz="3600" dirty="0">
                <a:solidFill>
                  <a:srgbClr val="3B2D12"/>
                </a:solidFill>
                <a:latin typeface="Cambria"/>
                <a:cs typeface="Cambria"/>
              </a:rPr>
              <a:t> </a:t>
            </a:r>
            <a:r>
              <a:rPr sz="3600" spc="-5" dirty="0">
                <a:solidFill>
                  <a:srgbClr val="3B2D12"/>
                </a:solidFill>
                <a:latin typeface="Cambria"/>
                <a:cs typeface="Cambria"/>
              </a:rPr>
              <a:t>(</a:t>
            </a:r>
            <a:r>
              <a:rPr sz="3600" i="1" spc="-5" dirty="0">
                <a:solidFill>
                  <a:srgbClr val="3B2D12"/>
                </a:solidFill>
                <a:latin typeface="Cambria"/>
                <a:cs typeface="Cambria"/>
              </a:rPr>
              <a:t>developing new</a:t>
            </a:r>
            <a:r>
              <a:rPr sz="3600" i="1" spc="10" dirty="0">
                <a:solidFill>
                  <a:srgbClr val="3B2D12"/>
                </a:solidFill>
                <a:latin typeface="Cambria"/>
                <a:cs typeface="Cambria"/>
              </a:rPr>
              <a:t> </a:t>
            </a:r>
            <a:r>
              <a:rPr sz="3600" i="1" dirty="0">
                <a:solidFill>
                  <a:srgbClr val="3B2D12"/>
                </a:solidFill>
                <a:latin typeface="Cambria"/>
                <a:cs typeface="Cambria"/>
              </a:rPr>
              <a:t>product,</a:t>
            </a:r>
            <a:r>
              <a:rPr sz="3600" i="1" spc="-15" dirty="0">
                <a:solidFill>
                  <a:srgbClr val="3B2D12"/>
                </a:solidFill>
                <a:latin typeface="Cambria"/>
                <a:cs typeface="Cambria"/>
              </a:rPr>
              <a:t> </a:t>
            </a:r>
            <a:r>
              <a:rPr sz="3600" i="1" spc="-5" dirty="0">
                <a:solidFill>
                  <a:srgbClr val="3B2D12"/>
                </a:solidFill>
                <a:latin typeface="Cambria"/>
                <a:cs typeface="Cambria"/>
              </a:rPr>
              <a:t>new</a:t>
            </a:r>
            <a:r>
              <a:rPr sz="3600" i="1" dirty="0">
                <a:solidFill>
                  <a:srgbClr val="3B2D12"/>
                </a:solidFill>
                <a:latin typeface="Cambria"/>
                <a:cs typeface="Cambria"/>
              </a:rPr>
              <a:t> </a:t>
            </a:r>
            <a:r>
              <a:rPr sz="3600" i="1" spc="-5" dirty="0">
                <a:solidFill>
                  <a:srgbClr val="3B2D12"/>
                </a:solidFill>
                <a:latin typeface="Cambria"/>
                <a:cs typeface="Cambria"/>
              </a:rPr>
              <a:t>technology,</a:t>
            </a:r>
            <a:r>
              <a:rPr sz="3600" i="1" spc="-20" dirty="0">
                <a:solidFill>
                  <a:srgbClr val="3B2D12"/>
                </a:solidFill>
                <a:latin typeface="Cambria"/>
                <a:cs typeface="Cambria"/>
              </a:rPr>
              <a:t> </a:t>
            </a:r>
            <a:r>
              <a:rPr sz="3600" i="1" spc="-5" dirty="0">
                <a:solidFill>
                  <a:srgbClr val="3B2D12"/>
                </a:solidFill>
                <a:latin typeface="Cambria"/>
                <a:cs typeface="Cambria"/>
              </a:rPr>
              <a:t>new </a:t>
            </a:r>
            <a:r>
              <a:rPr sz="3600" i="1" dirty="0">
                <a:solidFill>
                  <a:srgbClr val="3B2D12"/>
                </a:solidFill>
                <a:latin typeface="Cambria"/>
                <a:cs typeface="Cambria"/>
              </a:rPr>
              <a:t>image, </a:t>
            </a:r>
            <a:r>
              <a:rPr sz="3600" i="1" spc="5" dirty="0">
                <a:solidFill>
                  <a:srgbClr val="3B2D12"/>
                </a:solidFill>
                <a:latin typeface="Cambria"/>
                <a:cs typeface="Cambria"/>
              </a:rPr>
              <a:t> </a:t>
            </a:r>
            <a:r>
              <a:rPr sz="3600" i="1" dirty="0">
                <a:solidFill>
                  <a:srgbClr val="3B2D12"/>
                </a:solidFill>
                <a:latin typeface="Cambria"/>
                <a:cs typeface="Cambria"/>
              </a:rPr>
              <a:t>dan</a:t>
            </a:r>
            <a:r>
              <a:rPr sz="3600" i="1" spc="-20" dirty="0">
                <a:solidFill>
                  <a:srgbClr val="3B2D12"/>
                </a:solidFill>
                <a:latin typeface="Cambria"/>
                <a:cs typeface="Cambria"/>
              </a:rPr>
              <a:t> </a:t>
            </a:r>
            <a:r>
              <a:rPr sz="3600" i="1" spc="-5" dirty="0">
                <a:solidFill>
                  <a:srgbClr val="3B2D12"/>
                </a:solidFill>
                <a:latin typeface="Cambria"/>
                <a:cs typeface="Cambria"/>
              </a:rPr>
              <a:t>new organization</a:t>
            </a:r>
            <a:r>
              <a:rPr sz="3600" spc="-5" dirty="0">
                <a:solidFill>
                  <a:srgbClr val="3B2D12"/>
                </a:solidFill>
                <a:latin typeface="Cambria"/>
                <a:cs typeface="Cambria"/>
              </a:rPr>
              <a:t>).</a:t>
            </a:r>
            <a:endParaRPr sz="3600">
              <a:latin typeface="Cambria"/>
              <a:cs typeface="Cambria"/>
            </a:endParaRPr>
          </a:p>
        </p:txBody>
      </p:sp>
      <p:pic>
        <p:nvPicPr>
          <p:cNvPr id="4" name="object 4"/>
          <p:cNvPicPr/>
          <p:nvPr/>
        </p:nvPicPr>
        <p:blipFill>
          <a:blip r:embed="rId2" cstate="print"/>
          <a:stretch>
            <a:fillRect/>
          </a:stretch>
        </p:blipFill>
        <p:spPr>
          <a:xfrm>
            <a:off x="0" y="8349822"/>
            <a:ext cx="1427226" cy="1884426"/>
          </a:xfrm>
          <a:prstGeom prst="rect">
            <a:avLst/>
          </a:prstGeom>
        </p:spPr>
      </p:pic>
      <p:grpSp>
        <p:nvGrpSpPr>
          <p:cNvPr id="5" name="object 5"/>
          <p:cNvGrpSpPr/>
          <p:nvPr/>
        </p:nvGrpSpPr>
        <p:grpSpPr>
          <a:xfrm>
            <a:off x="12560300" y="330200"/>
            <a:ext cx="5740400" cy="635000"/>
            <a:chOff x="12560300" y="330200"/>
            <a:chExt cx="5740400" cy="635000"/>
          </a:xfrm>
        </p:grpSpPr>
        <p:sp>
          <p:nvSpPr>
            <p:cNvPr id="6" name="object 6"/>
            <p:cNvSpPr/>
            <p:nvPr/>
          </p:nvSpPr>
          <p:spPr>
            <a:xfrm>
              <a:off x="12573000" y="342900"/>
              <a:ext cx="5715000" cy="609600"/>
            </a:xfrm>
            <a:custGeom>
              <a:avLst/>
              <a:gdLst/>
              <a:ahLst/>
              <a:cxnLst/>
              <a:rect l="l" t="t" r="r" b="b"/>
              <a:pathLst>
                <a:path w="5715000" h="609600">
                  <a:moveTo>
                    <a:pt x="5715000" y="0"/>
                  </a:moveTo>
                  <a:lnTo>
                    <a:pt x="0" y="0"/>
                  </a:lnTo>
                  <a:lnTo>
                    <a:pt x="0" y="609600"/>
                  </a:lnTo>
                  <a:lnTo>
                    <a:pt x="5715000" y="609600"/>
                  </a:lnTo>
                  <a:lnTo>
                    <a:pt x="5715000" y="0"/>
                  </a:lnTo>
                  <a:close/>
                </a:path>
              </a:pathLst>
            </a:custGeom>
            <a:solidFill>
              <a:srgbClr val="F9C090"/>
            </a:solidFill>
          </p:spPr>
          <p:txBody>
            <a:bodyPr wrap="square" lIns="0" tIns="0" rIns="0" bIns="0" rtlCol="0"/>
            <a:lstStyle/>
            <a:p>
              <a:endParaRPr/>
            </a:p>
          </p:txBody>
        </p:sp>
        <p:sp>
          <p:nvSpPr>
            <p:cNvPr id="7" name="object 7"/>
            <p:cNvSpPr/>
            <p:nvPr/>
          </p:nvSpPr>
          <p:spPr>
            <a:xfrm>
              <a:off x="12573000" y="342900"/>
              <a:ext cx="5715000" cy="609600"/>
            </a:xfrm>
            <a:custGeom>
              <a:avLst/>
              <a:gdLst/>
              <a:ahLst/>
              <a:cxnLst/>
              <a:rect l="l" t="t" r="r" b="b"/>
              <a:pathLst>
                <a:path w="5715000" h="609600">
                  <a:moveTo>
                    <a:pt x="0" y="609600"/>
                  </a:moveTo>
                  <a:lnTo>
                    <a:pt x="5715000" y="609600"/>
                  </a:lnTo>
                  <a:lnTo>
                    <a:pt x="5715000" y="0"/>
                  </a:lnTo>
                  <a:lnTo>
                    <a:pt x="0" y="0"/>
                  </a:lnTo>
                  <a:lnTo>
                    <a:pt x="0" y="609600"/>
                  </a:lnTo>
                  <a:close/>
                </a:path>
              </a:pathLst>
            </a:custGeom>
            <a:ln w="25400">
              <a:solidFill>
                <a:srgbClr val="385D89"/>
              </a:solidFill>
            </a:ln>
          </p:spPr>
          <p:txBody>
            <a:bodyPr wrap="square" lIns="0" tIns="0" rIns="0" bIns="0" rtlCol="0"/>
            <a:lstStyle/>
            <a:p>
              <a:endParaRPr/>
            </a:p>
          </p:txBody>
        </p:sp>
      </p:grpSp>
      <p:grpSp>
        <p:nvGrpSpPr>
          <p:cNvPr id="8" name="object 8"/>
          <p:cNvGrpSpPr/>
          <p:nvPr/>
        </p:nvGrpSpPr>
        <p:grpSpPr>
          <a:xfrm>
            <a:off x="5092700" y="9474200"/>
            <a:ext cx="6959600" cy="825500"/>
            <a:chOff x="5092700" y="9474200"/>
            <a:chExt cx="6959600" cy="825500"/>
          </a:xfrm>
        </p:grpSpPr>
        <p:sp>
          <p:nvSpPr>
            <p:cNvPr id="9" name="object 9"/>
            <p:cNvSpPr/>
            <p:nvPr/>
          </p:nvSpPr>
          <p:spPr>
            <a:xfrm>
              <a:off x="5105400" y="9486900"/>
              <a:ext cx="6934200" cy="800100"/>
            </a:xfrm>
            <a:custGeom>
              <a:avLst/>
              <a:gdLst/>
              <a:ahLst/>
              <a:cxnLst/>
              <a:rect l="l" t="t" r="r" b="b"/>
              <a:pathLst>
                <a:path w="6934200" h="800100">
                  <a:moveTo>
                    <a:pt x="6934200" y="0"/>
                  </a:moveTo>
                  <a:lnTo>
                    <a:pt x="0" y="0"/>
                  </a:lnTo>
                  <a:lnTo>
                    <a:pt x="0" y="800100"/>
                  </a:lnTo>
                  <a:lnTo>
                    <a:pt x="6934200" y="800100"/>
                  </a:lnTo>
                  <a:lnTo>
                    <a:pt x="6934200" y="0"/>
                  </a:lnTo>
                  <a:close/>
                </a:path>
              </a:pathLst>
            </a:custGeom>
            <a:solidFill>
              <a:srgbClr val="E36C09"/>
            </a:solidFill>
          </p:spPr>
          <p:txBody>
            <a:bodyPr wrap="square" lIns="0" tIns="0" rIns="0" bIns="0" rtlCol="0"/>
            <a:lstStyle/>
            <a:p>
              <a:endParaRPr/>
            </a:p>
          </p:txBody>
        </p:sp>
        <p:sp>
          <p:nvSpPr>
            <p:cNvPr id="10" name="object 10"/>
            <p:cNvSpPr/>
            <p:nvPr/>
          </p:nvSpPr>
          <p:spPr>
            <a:xfrm>
              <a:off x="5105400" y="9486900"/>
              <a:ext cx="6934200" cy="800100"/>
            </a:xfrm>
            <a:custGeom>
              <a:avLst/>
              <a:gdLst/>
              <a:ahLst/>
              <a:cxnLst/>
              <a:rect l="l" t="t" r="r" b="b"/>
              <a:pathLst>
                <a:path w="6934200" h="800100">
                  <a:moveTo>
                    <a:pt x="0" y="800100"/>
                  </a:moveTo>
                  <a:lnTo>
                    <a:pt x="6934200" y="800100"/>
                  </a:lnTo>
                  <a:lnTo>
                    <a:pt x="6934200" y="0"/>
                  </a:lnTo>
                  <a:lnTo>
                    <a:pt x="0" y="0"/>
                  </a:lnTo>
                  <a:lnTo>
                    <a:pt x="0" y="800100"/>
                  </a:lnTo>
                  <a:close/>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6"/>
          </a:xfrm>
          <a:prstGeom prst="rect">
            <a:avLst/>
          </a:prstGeom>
        </p:spPr>
      </p:pic>
      <p:sp>
        <p:nvSpPr>
          <p:cNvPr id="3" name="object 3"/>
          <p:cNvSpPr txBox="1"/>
          <p:nvPr/>
        </p:nvSpPr>
        <p:spPr>
          <a:xfrm>
            <a:off x="1293113" y="1057401"/>
            <a:ext cx="687705" cy="1245235"/>
          </a:xfrm>
          <a:prstGeom prst="rect">
            <a:avLst/>
          </a:prstGeom>
        </p:spPr>
        <p:txBody>
          <a:bodyPr vert="horz" wrap="square" lIns="0" tIns="12700" rIns="0" bIns="0" rtlCol="0">
            <a:spAutoFit/>
          </a:bodyPr>
          <a:lstStyle/>
          <a:p>
            <a:pPr marL="12700">
              <a:lnSpc>
                <a:spcPct val="100000"/>
              </a:lnSpc>
              <a:spcBef>
                <a:spcPts val="100"/>
              </a:spcBef>
            </a:pPr>
            <a:r>
              <a:rPr sz="8000" b="1" dirty="0">
                <a:solidFill>
                  <a:srgbClr val="3B2D12"/>
                </a:solidFill>
                <a:latin typeface="Cambria"/>
                <a:cs typeface="Cambria"/>
              </a:rPr>
              <a:t>B</a:t>
            </a:r>
            <a:endParaRPr sz="8000">
              <a:latin typeface="Cambria"/>
              <a:cs typeface="Cambria"/>
            </a:endParaRPr>
          </a:p>
        </p:txBody>
      </p:sp>
      <p:grpSp>
        <p:nvGrpSpPr>
          <p:cNvPr id="4" name="object 4"/>
          <p:cNvGrpSpPr/>
          <p:nvPr/>
        </p:nvGrpSpPr>
        <p:grpSpPr>
          <a:xfrm>
            <a:off x="2702814" y="22306"/>
            <a:ext cx="15550515" cy="10264775"/>
            <a:chOff x="2702814" y="22306"/>
            <a:chExt cx="15550515" cy="10264775"/>
          </a:xfrm>
        </p:grpSpPr>
        <p:pic>
          <p:nvPicPr>
            <p:cNvPr id="5" name="object 5"/>
            <p:cNvPicPr/>
            <p:nvPr/>
          </p:nvPicPr>
          <p:blipFill>
            <a:blip r:embed="rId3" cstate="print"/>
            <a:stretch>
              <a:fillRect/>
            </a:stretch>
          </p:blipFill>
          <p:spPr>
            <a:xfrm>
              <a:off x="2702814" y="1701800"/>
              <a:ext cx="10998200" cy="3911600"/>
            </a:xfrm>
            <a:prstGeom prst="rect">
              <a:avLst/>
            </a:prstGeom>
          </p:spPr>
        </p:pic>
        <p:pic>
          <p:nvPicPr>
            <p:cNvPr id="6" name="object 6"/>
            <p:cNvPicPr/>
            <p:nvPr/>
          </p:nvPicPr>
          <p:blipFill>
            <a:blip r:embed="rId4" cstate="print"/>
            <a:stretch>
              <a:fillRect/>
            </a:stretch>
          </p:blipFill>
          <p:spPr>
            <a:xfrm>
              <a:off x="6447790" y="2277237"/>
              <a:ext cx="4095115" cy="1396238"/>
            </a:xfrm>
            <a:prstGeom prst="rect">
              <a:avLst/>
            </a:prstGeom>
          </p:spPr>
        </p:pic>
        <p:pic>
          <p:nvPicPr>
            <p:cNvPr id="7" name="object 7"/>
            <p:cNvPicPr/>
            <p:nvPr/>
          </p:nvPicPr>
          <p:blipFill>
            <a:blip r:embed="rId5" cstate="print"/>
            <a:stretch>
              <a:fillRect/>
            </a:stretch>
          </p:blipFill>
          <p:spPr>
            <a:xfrm>
              <a:off x="5447665" y="3618611"/>
              <a:ext cx="6122035" cy="1395983"/>
            </a:xfrm>
            <a:prstGeom prst="rect">
              <a:avLst/>
            </a:prstGeom>
          </p:spPr>
        </p:pic>
        <p:pic>
          <p:nvPicPr>
            <p:cNvPr id="8" name="object 8"/>
            <p:cNvPicPr/>
            <p:nvPr/>
          </p:nvPicPr>
          <p:blipFill>
            <a:blip r:embed="rId6" cstate="print"/>
            <a:stretch>
              <a:fillRect/>
            </a:stretch>
          </p:blipFill>
          <p:spPr>
            <a:xfrm>
              <a:off x="11882755" y="22306"/>
              <a:ext cx="6370574" cy="10264689"/>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96900" y="775156"/>
            <a:ext cx="7547609" cy="3928745"/>
          </a:xfrm>
          <a:prstGeom prst="rect">
            <a:avLst/>
          </a:prstGeom>
        </p:spPr>
        <p:txBody>
          <a:bodyPr vert="horz" wrap="square" lIns="0" tIns="13335" rIns="0" bIns="0" rtlCol="0">
            <a:spAutoFit/>
          </a:bodyPr>
          <a:lstStyle/>
          <a:p>
            <a:pPr marL="12700" marR="5080">
              <a:lnSpc>
                <a:spcPct val="100000"/>
              </a:lnSpc>
              <a:spcBef>
                <a:spcPts val="105"/>
              </a:spcBef>
            </a:pPr>
            <a:r>
              <a:rPr sz="3200" dirty="0">
                <a:latin typeface="Cambria"/>
                <a:cs typeface="Cambria"/>
              </a:rPr>
              <a:t>Pengolaan </a:t>
            </a:r>
            <a:r>
              <a:rPr sz="3200" spc="-5" dirty="0">
                <a:latin typeface="Cambria"/>
                <a:cs typeface="Cambria"/>
              </a:rPr>
              <a:t>kekuatan manajemen mencakup </a:t>
            </a:r>
            <a:r>
              <a:rPr sz="3200" spc="-690" dirty="0">
                <a:latin typeface="Cambria"/>
                <a:cs typeface="Cambria"/>
              </a:rPr>
              <a:t> </a:t>
            </a:r>
            <a:r>
              <a:rPr sz="3200" spc="-5" dirty="0">
                <a:latin typeface="Cambria"/>
                <a:cs typeface="Cambria"/>
              </a:rPr>
              <a:t>beberapa hal yaitu; Man, Money, Machine </a:t>
            </a:r>
            <a:r>
              <a:rPr sz="3200" dirty="0">
                <a:latin typeface="Cambria"/>
                <a:cs typeface="Cambria"/>
              </a:rPr>
              <a:t> dan </a:t>
            </a:r>
            <a:r>
              <a:rPr sz="3200" spc="-5" dirty="0">
                <a:latin typeface="Cambria"/>
                <a:cs typeface="Cambria"/>
              </a:rPr>
              <a:t>Mechanism. Teori modern </a:t>
            </a:r>
            <a:r>
              <a:rPr sz="3200" dirty="0">
                <a:latin typeface="Cambria"/>
                <a:cs typeface="Cambria"/>
              </a:rPr>
              <a:t>meyakini </a:t>
            </a:r>
            <a:r>
              <a:rPr sz="3200" spc="5" dirty="0">
                <a:latin typeface="Cambria"/>
                <a:cs typeface="Cambria"/>
              </a:rPr>
              <a:t> </a:t>
            </a:r>
            <a:r>
              <a:rPr sz="3200" dirty="0">
                <a:latin typeface="Cambria"/>
                <a:cs typeface="Cambria"/>
              </a:rPr>
              <a:t>dan </a:t>
            </a:r>
            <a:r>
              <a:rPr sz="3200" spc="-5" dirty="0">
                <a:latin typeface="Cambria"/>
                <a:cs typeface="Cambria"/>
              </a:rPr>
              <a:t>menemukan keberhasilan perusahaan </a:t>
            </a:r>
            <a:r>
              <a:rPr sz="3200" dirty="0">
                <a:latin typeface="Cambria"/>
                <a:cs typeface="Cambria"/>
              </a:rPr>
              <a:t> dapat </a:t>
            </a:r>
            <a:r>
              <a:rPr sz="3200" spc="-5" dirty="0">
                <a:latin typeface="Cambria"/>
                <a:cs typeface="Cambria"/>
              </a:rPr>
              <a:t>terwujud dengan kualitas </a:t>
            </a:r>
            <a:r>
              <a:rPr sz="3200" spc="5" dirty="0">
                <a:latin typeface="Cambria"/>
                <a:cs typeface="Cambria"/>
              </a:rPr>
              <a:t>C-6 </a:t>
            </a:r>
            <a:r>
              <a:rPr sz="3200" spc="10" dirty="0">
                <a:latin typeface="Cambria"/>
                <a:cs typeface="Cambria"/>
              </a:rPr>
              <a:t> </a:t>
            </a:r>
            <a:r>
              <a:rPr sz="3200" spc="-5" dirty="0">
                <a:latin typeface="Cambria"/>
                <a:cs typeface="Cambria"/>
              </a:rPr>
              <a:t>karakter manajer </a:t>
            </a:r>
            <a:r>
              <a:rPr sz="3200" dirty="0">
                <a:latin typeface="Cambria"/>
                <a:cs typeface="Cambria"/>
              </a:rPr>
              <a:t>sebagaimana </a:t>
            </a:r>
            <a:r>
              <a:rPr sz="3200" spc="5" dirty="0">
                <a:latin typeface="Cambria"/>
                <a:cs typeface="Cambria"/>
              </a:rPr>
              <a:t> </a:t>
            </a:r>
            <a:r>
              <a:rPr sz="3200" spc="-5" dirty="0">
                <a:latin typeface="Cambria"/>
                <a:cs typeface="Cambria"/>
              </a:rPr>
              <a:t>diungkapkan </a:t>
            </a:r>
            <a:r>
              <a:rPr sz="3200" dirty="0">
                <a:latin typeface="Cambria"/>
                <a:cs typeface="Cambria"/>
              </a:rPr>
              <a:t>oleh steven M </a:t>
            </a:r>
            <a:r>
              <a:rPr sz="3200" spc="-5" dirty="0">
                <a:latin typeface="Cambria"/>
                <a:cs typeface="Cambria"/>
              </a:rPr>
              <a:t>Bornstein </a:t>
            </a:r>
            <a:r>
              <a:rPr sz="3200" dirty="0">
                <a:latin typeface="Cambria"/>
                <a:cs typeface="Cambria"/>
              </a:rPr>
              <a:t>&amp; </a:t>
            </a:r>
            <a:r>
              <a:rPr sz="3200" spc="5" dirty="0">
                <a:latin typeface="Cambria"/>
                <a:cs typeface="Cambria"/>
              </a:rPr>
              <a:t> </a:t>
            </a:r>
            <a:r>
              <a:rPr sz="3200" spc="-5" dirty="0">
                <a:latin typeface="Cambria"/>
                <a:cs typeface="Cambria"/>
              </a:rPr>
              <a:t>Anthony </a:t>
            </a:r>
            <a:r>
              <a:rPr sz="3200" dirty="0">
                <a:latin typeface="Cambria"/>
                <a:cs typeface="Cambria"/>
              </a:rPr>
              <a:t>F smith</a:t>
            </a:r>
            <a:r>
              <a:rPr sz="3200" spc="-15" dirty="0">
                <a:latin typeface="Cambria"/>
                <a:cs typeface="Cambria"/>
              </a:rPr>
              <a:t> </a:t>
            </a:r>
            <a:r>
              <a:rPr sz="3200" spc="-5" dirty="0">
                <a:latin typeface="Cambria"/>
                <a:cs typeface="Cambria"/>
              </a:rPr>
              <a:t>sebagai</a:t>
            </a:r>
            <a:r>
              <a:rPr sz="3200" spc="-25" dirty="0">
                <a:latin typeface="Cambria"/>
                <a:cs typeface="Cambria"/>
              </a:rPr>
              <a:t> </a:t>
            </a:r>
            <a:r>
              <a:rPr sz="3200" spc="-5" dirty="0">
                <a:latin typeface="Cambria"/>
                <a:cs typeface="Cambria"/>
              </a:rPr>
              <a:t>berikut;</a:t>
            </a:r>
            <a:endParaRPr sz="3200">
              <a:latin typeface="Cambria"/>
              <a:cs typeface="Cambria"/>
            </a:endParaRPr>
          </a:p>
        </p:txBody>
      </p:sp>
      <p:sp>
        <p:nvSpPr>
          <p:cNvPr id="3" name="object 3"/>
          <p:cNvSpPr txBox="1"/>
          <p:nvPr/>
        </p:nvSpPr>
        <p:spPr>
          <a:xfrm>
            <a:off x="596900" y="5164912"/>
            <a:ext cx="4481830" cy="2465070"/>
          </a:xfrm>
          <a:prstGeom prst="rect">
            <a:avLst/>
          </a:prstGeom>
        </p:spPr>
        <p:txBody>
          <a:bodyPr vert="horz" wrap="square" lIns="0" tIns="13335" rIns="0" bIns="0" rtlCol="0">
            <a:spAutoFit/>
          </a:bodyPr>
          <a:lstStyle/>
          <a:p>
            <a:pPr marL="469900" indent="-457200">
              <a:lnSpc>
                <a:spcPct val="100000"/>
              </a:lnSpc>
              <a:spcBef>
                <a:spcPts val="105"/>
              </a:spcBef>
              <a:buFont typeface="Arial MT"/>
              <a:buChar char="•"/>
              <a:tabLst>
                <a:tab pos="469265" algn="l"/>
                <a:tab pos="469900" algn="l"/>
              </a:tabLst>
            </a:pPr>
            <a:r>
              <a:rPr sz="3200" i="1" spc="-5" dirty="0">
                <a:latin typeface="Cambria"/>
                <a:cs typeface="Cambria"/>
              </a:rPr>
              <a:t>Conviction</a:t>
            </a:r>
            <a:endParaRPr sz="3200">
              <a:latin typeface="Cambria"/>
              <a:cs typeface="Cambria"/>
            </a:endParaRPr>
          </a:p>
          <a:p>
            <a:pPr marL="469900" indent="-457200">
              <a:lnSpc>
                <a:spcPct val="100000"/>
              </a:lnSpc>
              <a:buFont typeface="Arial MT"/>
              <a:buChar char="•"/>
              <a:tabLst>
                <a:tab pos="469265" algn="l"/>
                <a:tab pos="469900" algn="l"/>
              </a:tabLst>
            </a:pPr>
            <a:r>
              <a:rPr sz="3200" i="1" dirty="0">
                <a:latin typeface="Cambria"/>
                <a:cs typeface="Cambria"/>
              </a:rPr>
              <a:t>Character</a:t>
            </a:r>
            <a:endParaRPr sz="3200">
              <a:latin typeface="Cambria"/>
              <a:cs typeface="Cambria"/>
            </a:endParaRPr>
          </a:p>
          <a:p>
            <a:pPr marL="469900" indent="-457200">
              <a:lnSpc>
                <a:spcPct val="100000"/>
              </a:lnSpc>
              <a:buFont typeface="Arial MT"/>
              <a:buChar char="•"/>
              <a:tabLst>
                <a:tab pos="469265" algn="l"/>
                <a:tab pos="469900" algn="l"/>
              </a:tabLst>
            </a:pPr>
            <a:r>
              <a:rPr sz="3200" i="1" dirty="0">
                <a:latin typeface="Cambria"/>
                <a:cs typeface="Cambria"/>
              </a:rPr>
              <a:t>Care</a:t>
            </a:r>
            <a:endParaRPr sz="3200">
              <a:latin typeface="Cambria"/>
              <a:cs typeface="Cambria"/>
            </a:endParaRPr>
          </a:p>
          <a:p>
            <a:pPr marL="469900" indent="-457200">
              <a:lnSpc>
                <a:spcPct val="100000"/>
              </a:lnSpc>
              <a:buFont typeface="Arial MT"/>
              <a:buChar char="•"/>
              <a:tabLst>
                <a:tab pos="469265" algn="l"/>
                <a:tab pos="469900" algn="l"/>
              </a:tabLst>
            </a:pPr>
            <a:r>
              <a:rPr sz="3200" i="1" dirty="0">
                <a:latin typeface="Cambria"/>
                <a:cs typeface="Cambria"/>
              </a:rPr>
              <a:t>Courage</a:t>
            </a:r>
            <a:endParaRPr sz="3200">
              <a:latin typeface="Cambria"/>
              <a:cs typeface="Cambria"/>
            </a:endParaRPr>
          </a:p>
          <a:p>
            <a:pPr marL="469900" indent="-457200">
              <a:lnSpc>
                <a:spcPct val="100000"/>
              </a:lnSpc>
              <a:buFont typeface="Arial MT"/>
              <a:buChar char="•"/>
              <a:tabLst>
                <a:tab pos="469265" algn="l"/>
                <a:tab pos="469900" algn="l"/>
              </a:tabLst>
            </a:pPr>
            <a:r>
              <a:rPr sz="3200" i="1" dirty="0">
                <a:latin typeface="Cambria"/>
                <a:cs typeface="Cambria"/>
              </a:rPr>
              <a:t>Composure</a:t>
            </a:r>
            <a:r>
              <a:rPr sz="3200" i="1" spc="-60" dirty="0">
                <a:latin typeface="Cambria"/>
                <a:cs typeface="Cambria"/>
              </a:rPr>
              <a:t> </a:t>
            </a:r>
            <a:r>
              <a:rPr sz="3200" i="1" spc="-5" dirty="0">
                <a:latin typeface="Cambria"/>
                <a:cs typeface="Cambria"/>
              </a:rPr>
              <a:t>competence</a:t>
            </a:r>
            <a:endParaRPr sz="3200">
              <a:latin typeface="Cambria"/>
              <a:cs typeface="Cambria"/>
            </a:endParaRPr>
          </a:p>
        </p:txBody>
      </p:sp>
      <p:sp>
        <p:nvSpPr>
          <p:cNvPr id="4" name="object 4"/>
          <p:cNvSpPr txBox="1">
            <a:spLocks noGrp="1"/>
          </p:cNvSpPr>
          <p:nvPr>
            <p:ph type="title"/>
          </p:nvPr>
        </p:nvSpPr>
        <p:spPr>
          <a:xfrm>
            <a:off x="9360789" y="392684"/>
            <a:ext cx="7892415" cy="2343150"/>
          </a:xfrm>
          <a:prstGeom prst="rect">
            <a:avLst/>
          </a:prstGeom>
        </p:spPr>
        <p:txBody>
          <a:bodyPr vert="horz" wrap="square" lIns="0" tIns="12700" rIns="0" bIns="0" rtlCol="0">
            <a:spAutoFit/>
          </a:bodyPr>
          <a:lstStyle/>
          <a:p>
            <a:pPr marL="12700" marR="5080">
              <a:lnSpc>
                <a:spcPct val="100000"/>
              </a:lnSpc>
              <a:spcBef>
                <a:spcPts val="100"/>
              </a:spcBef>
            </a:pPr>
            <a:r>
              <a:rPr sz="3800" b="0" spc="-5" dirty="0">
                <a:latin typeface="Cambria"/>
                <a:cs typeface="Cambria"/>
              </a:rPr>
              <a:t>Menurut </a:t>
            </a:r>
            <a:r>
              <a:rPr sz="3800" b="0" dirty="0">
                <a:latin typeface="Cambria"/>
                <a:cs typeface="Cambria"/>
              </a:rPr>
              <a:t>Kenichi </a:t>
            </a:r>
            <a:r>
              <a:rPr sz="3800" b="0" spc="-5" dirty="0">
                <a:latin typeface="Cambria"/>
                <a:cs typeface="Cambria"/>
              </a:rPr>
              <a:t>Omae </a:t>
            </a:r>
            <a:r>
              <a:rPr sz="3800" b="0" dirty="0">
                <a:latin typeface="Cambria"/>
                <a:cs typeface="Cambria"/>
              </a:rPr>
              <a:t>dalam sebuah </a:t>
            </a:r>
            <a:r>
              <a:rPr sz="3800" b="0" spc="5" dirty="0">
                <a:latin typeface="Cambria"/>
                <a:cs typeface="Cambria"/>
              </a:rPr>
              <a:t> </a:t>
            </a:r>
            <a:r>
              <a:rPr sz="3800" b="0" spc="-5" dirty="0">
                <a:latin typeface="Cambria"/>
                <a:cs typeface="Cambria"/>
              </a:rPr>
              <a:t>perusahaan akan melejit mendunia </a:t>
            </a:r>
            <a:r>
              <a:rPr sz="3800" b="0" dirty="0">
                <a:latin typeface="Cambria"/>
                <a:cs typeface="Cambria"/>
              </a:rPr>
              <a:t> dengan cepat </a:t>
            </a:r>
            <a:r>
              <a:rPr sz="3800" b="0" spc="-5" dirty="0">
                <a:latin typeface="Cambria"/>
                <a:cs typeface="Cambria"/>
              </a:rPr>
              <a:t>apabila </a:t>
            </a:r>
            <a:r>
              <a:rPr sz="3800" b="0" dirty="0">
                <a:latin typeface="Cambria"/>
                <a:cs typeface="Cambria"/>
              </a:rPr>
              <a:t>dia </a:t>
            </a:r>
            <a:r>
              <a:rPr sz="3800" b="0" spc="-5" dirty="0">
                <a:latin typeface="Cambria"/>
                <a:cs typeface="Cambria"/>
              </a:rPr>
              <a:t>mampu </a:t>
            </a:r>
            <a:r>
              <a:rPr sz="3800" b="0" dirty="0">
                <a:latin typeface="Cambria"/>
                <a:cs typeface="Cambria"/>
              </a:rPr>
              <a:t> </a:t>
            </a:r>
            <a:r>
              <a:rPr sz="3800" b="0" spc="-5" dirty="0">
                <a:latin typeface="Cambria"/>
                <a:cs typeface="Cambria"/>
              </a:rPr>
              <a:t>menerapkan</a:t>
            </a:r>
            <a:r>
              <a:rPr sz="3800" b="0" spc="-40" dirty="0">
                <a:latin typeface="Cambria"/>
                <a:cs typeface="Cambria"/>
              </a:rPr>
              <a:t> </a:t>
            </a:r>
            <a:r>
              <a:rPr sz="3800" b="0" dirty="0">
                <a:latin typeface="Cambria"/>
                <a:cs typeface="Cambria"/>
              </a:rPr>
              <a:t>5</a:t>
            </a:r>
            <a:r>
              <a:rPr sz="3800" b="0" spc="-5" dirty="0">
                <a:latin typeface="Cambria"/>
                <a:cs typeface="Cambria"/>
              </a:rPr>
              <a:t> </a:t>
            </a:r>
            <a:r>
              <a:rPr sz="3800" b="0" dirty="0">
                <a:latin typeface="Cambria"/>
                <a:cs typeface="Cambria"/>
              </a:rPr>
              <a:t>C</a:t>
            </a:r>
            <a:r>
              <a:rPr sz="3800" b="0" spc="-5" dirty="0">
                <a:latin typeface="Cambria"/>
                <a:cs typeface="Cambria"/>
              </a:rPr>
              <a:t> </a:t>
            </a:r>
            <a:r>
              <a:rPr sz="3800" b="0" dirty="0">
                <a:latin typeface="Cambria"/>
                <a:cs typeface="Cambria"/>
              </a:rPr>
              <a:t>dalam</a:t>
            </a:r>
            <a:r>
              <a:rPr sz="3800" b="0" spc="-20" dirty="0">
                <a:latin typeface="Cambria"/>
                <a:cs typeface="Cambria"/>
              </a:rPr>
              <a:t> </a:t>
            </a:r>
            <a:r>
              <a:rPr sz="3800" b="0" spc="-5" dirty="0">
                <a:latin typeface="Cambria"/>
                <a:cs typeface="Cambria"/>
              </a:rPr>
              <a:t>perusahaanya:</a:t>
            </a:r>
            <a:endParaRPr sz="3800">
              <a:latin typeface="Cambria"/>
              <a:cs typeface="Cambria"/>
            </a:endParaRPr>
          </a:p>
        </p:txBody>
      </p:sp>
      <p:sp>
        <p:nvSpPr>
          <p:cNvPr id="5" name="object 5"/>
          <p:cNvSpPr txBox="1"/>
          <p:nvPr/>
        </p:nvSpPr>
        <p:spPr>
          <a:xfrm>
            <a:off x="9360789" y="3288919"/>
            <a:ext cx="2874645" cy="2922270"/>
          </a:xfrm>
          <a:prstGeom prst="rect">
            <a:avLst/>
          </a:prstGeom>
        </p:spPr>
        <p:txBody>
          <a:bodyPr vert="horz" wrap="square" lIns="0" tIns="12700" rIns="0" bIns="0" rtlCol="0">
            <a:spAutoFit/>
          </a:bodyPr>
          <a:lstStyle/>
          <a:p>
            <a:pPr marL="584200" indent="-571500">
              <a:lnSpc>
                <a:spcPct val="100000"/>
              </a:lnSpc>
              <a:spcBef>
                <a:spcPts val="100"/>
              </a:spcBef>
              <a:buFont typeface="Arial MT"/>
              <a:buChar char="•"/>
              <a:tabLst>
                <a:tab pos="583565" algn="l"/>
                <a:tab pos="584200" algn="l"/>
              </a:tabLst>
            </a:pPr>
            <a:r>
              <a:rPr sz="3800" i="1" dirty="0">
                <a:solidFill>
                  <a:srgbClr val="3B2D12"/>
                </a:solidFill>
                <a:latin typeface="Cambria"/>
                <a:cs typeface="Cambria"/>
              </a:rPr>
              <a:t>Costumer</a:t>
            </a:r>
            <a:endParaRPr sz="3800">
              <a:latin typeface="Cambria"/>
              <a:cs typeface="Cambria"/>
            </a:endParaRPr>
          </a:p>
          <a:p>
            <a:pPr marL="584200" indent="-571500">
              <a:lnSpc>
                <a:spcPct val="100000"/>
              </a:lnSpc>
              <a:buFont typeface="Arial MT"/>
              <a:buChar char="•"/>
              <a:tabLst>
                <a:tab pos="583565" algn="l"/>
                <a:tab pos="584200" algn="l"/>
              </a:tabLst>
            </a:pPr>
            <a:r>
              <a:rPr sz="3800" i="1" dirty="0">
                <a:solidFill>
                  <a:srgbClr val="3B2D12"/>
                </a:solidFill>
                <a:latin typeface="Cambria"/>
                <a:cs typeface="Cambria"/>
              </a:rPr>
              <a:t>Competitor</a:t>
            </a:r>
            <a:endParaRPr sz="3800">
              <a:latin typeface="Cambria"/>
              <a:cs typeface="Cambria"/>
            </a:endParaRPr>
          </a:p>
          <a:p>
            <a:pPr marL="584200" indent="-571500">
              <a:lnSpc>
                <a:spcPct val="100000"/>
              </a:lnSpc>
              <a:buFont typeface="Arial MT"/>
              <a:buChar char="•"/>
              <a:tabLst>
                <a:tab pos="583565" algn="l"/>
                <a:tab pos="584200" algn="l"/>
              </a:tabLst>
            </a:pPr>
            <a:r>
              <a:rPr sz="3800" i="1" dirty="0">
                <a:solidFill>
                  <a:srgbClr val="3B2D12"/>
                </a:solidFill>
                <a:latin typeface="Cambria"/>
                <a:cs typeface="Cambria"/>
              </a:rPr>
              <a:t>Company</a:t>
            </a:r>
            <a:endParaRPr sz="3800">
              <a:latin typeface="Cambria"/>
              <a:cs typeface="Cambria"/>
            </a:endParaRPr>
          </a:p>
          <a:p>
            <a:pPr marL="584200" indent="-571500">
              <a:lnSpc>
                <a:spcPct val="100000"/>
              </a:lnSpc>
              <a:spcBef>
                <a:spcPts val="5"/>
              </a:spcBef>
              <a:buFont typeface="Arial MT"/>
              <a:buChar char="•"/>
              <a:tabLst>
                <a:tab pos="583565" algn="l"/>
                <a:tab pos="584200" algn="l"/>
              </a:tabLst>
            </a:pPr>
            <a:r>
              <a:rPr sz="3800" i="1" dirty="0">
                <a:solidFill>
                  <a:srgbClr val="3B2D12"/>
                </a:solidFill>
                <a:latin typeface="Cambria"/>
                <a:cs typeface="Cambria"/>
              </a:rPr>
              <a:t>Country</a:t>
            </a:r>
            <a:endParaRPr sz="3800">
              <a:latin typeface="Cambria"/>
              <a:cs typeface="Cambria"/>
            </a:endParaRPr>
          </a:p>
          <a:p>
            <a:pPr marL="584200" indent="-571500">
              <a:lnSpc>
                <a:spcPct val="100000"/>
              </a:lnSpc>
              <a:buFont typeface="Arial MT"/>
              <a:buChar char="•"/>
              <a:tabLst>
                <a:tab pos="583565" algn="l"/>
                <a:tab pos="584200" algn="l"/>
              </a:tabLst>
            </a:pPr>
            <a:r>
              <a:rPr sz="3800" i="1" dirty="0">
                <a:solidFill>
                  <a:srgbClr val="3B2D12"/>
                </a:solidFill>
                <a:latin typeface="Cambria"/>
                <a:cs typeface="Cambria"/>
              </a:rPr>
              <a:t>Currency</a:t>
            </a:r>
            <a:endParaRPr sz="3800">
              <a:latin typeface="Cambria"/>
              <a:cs typeface="Cambria"/>
            </a:endParaRPr>
          </a:p>
        </p:txBody>
      </p:sp>
      <p:grpSp>
        <p:nvGrpSpPr>
          <p:cNvPr id="6" name="object 6"/>
          <p:cNvGrpSpPr/>
          <p:nvPr/>
        </p:nvGrpSpPr>
        <p:grpSpPr>
          <a:xfrm>
            <a:off x="0" y="0"/>
            <a:ext cx="8844280" cy="9725025"/>
            <a:chOff x="0" y="0"/>
            <a:chExt cx="8844280" cy="9725025"/>
          </a:xfrm>
        </p:grpSpPr>
        <p:sp>
          <p:nvSpPr>
            <p:cNvPr id="7" name="object 7"/>
            <p:cNvSpPr/>
            <p:nvPr/>
          </p:nvSpPr>
          <p:spPr>
            <a:xfrm>
              <a:off x="8762999" y="0"/>
              <a:ext cx="76200" cy="9715500"/>
            </a:xfrm>
            <a:custGeom>
              <a:avLst/>
              <a:gdLst/>
              <a:ahLst/>
              <a:cxnLst/>
              <a:rect l="l" t="t" r="r" b="b"/>
              <a:pathLst>
                <a:path w="76200" h="9715500">
                  <a:moveTo>
                    <a:pt x="0" y="0"/>
                  </a:moveTo>
                  <a:lnTo>
                    <a:pt x="76200" y="9715500"/>
                  </a:lnTo>
                </a:path>
              </a:pathLst>
            </a:custGeom>
            <a:ln w="9525">
              <a:solidFill>
                <a:srgbClr val="000000"/>
              </a:solidFill>
            </a:ln>
          </p:spPr>
          <p:txBody>
            <a:bodyPr wrap="square" lIns="0" tIns="0" rIns="0" bIns="0" rtlCol="0"/>
            <a:lstStyle/>
            <a:p>
              <a:endParaRPr/>
            </a:p>
          </p:txBody>
        </p:sp>
        <p:sp>
          <p:nvSpPr>
            <p:cNvPr id="8" name="object 8"/>
            <p:cNvSpPr/>
            <p:nvPr/>
          </p:nvSpPr>
          <p:spPr>
            <a:xfrm>
              <a:off x="0" y="9715500"/>
              <a:ext cx="8839200" cy="0"/>
            </a:xfrm>
            <a:custGeom>
              <a:avLst/>
              <a:gdLst/>
              <a:ahLst/>
              <a:cxnLst/>
              <a:rect l="l" t="t" r="r" b="b"/>
              <a:pathLst>
                <a:path w="8839200">
                  <a:moveTo>
                    <a:pt x="8839200" y="0"/>
                  </a:moveTo>
                  <a:lnTo>
                    <a:pt x="0" y="0"/>
                  </a:lnTo>
                </a:path>
              </a:pathLst>
            </a:custGeom>
            <a:ln w="9525">
              <a:solidFill>
                <a:srgbClr val="000000"/>
              </a:solidFill>
            </a:ln>
          </p:spPr>
          <p:txBody>
            <a:bodyPr wrap="square" lIns="0" tIns="0" rIns="0" bIns="0" rtlCol="0"/>
            <a:lstStyle/>
            <a:p>
              <a:endParaRPr/>
            </a:p>
          </p:txBody>
        </p:sp>
        <p:sp>
          <p:nvSpPr>
            <p:cNvPr id="9" name="object 9"/>
            <p:cNvSpPr/>
            <p:nvPr/>
          </p:nvSpPr>
          <p:spPr>
            <a:xfrm>
              <a:off x="8458199" y="0"/>
              <a:ext cx="76200" cy="9029700"/>
            </a:xfrm>
            <a:custGeom>
              <a:avLst/>
              <a:gdLst/>
              <a:ahLst/>
              <a:cxnLst/>
              <a:rect l="l" t="t" r="r" b="b"/>
              <a:pathLst>
                <a:path w="76200" h="9029700">
                  <a:moveTo>
                    <a:pt x="0" y="0"/>
                  </a:moveTo>
                  <a:lnTo>
                    <a:pt x="76200" y="9029700"/>
                  </a:lnTo>
                </a:path>
              </a:pathLst>
            </a:custGeom>
            <a:ln w="9525">
              <a:solidFill>
                <a:srgbClr val="000000"/>
              </a:solidFill>
            </a:ln>
          </p:spPr>
          <p:txBody>
            <a:bodyPr wrap="square" lIns="0" tIns="0" rIns="0" bIns="0" rtlCol="0"/>
            <a:lstStyle/>
            <a:p>
              <a:endParaRPr/>
            </a:p>
          </p:txBody>
        </p:sp>
        <p:sp>
          <p:nvSpPr>
            <p:cNvPr id="10" name="object 10"/>
            <p:cNvSpPr/>
            <p:nvPr/>
          </p:nvSpPr>
          <p:spPr>
            <a:xfrm>
              <a:off x="228600" y="9029700"/>
              <a:ext cx="8305800" cy="0"/>
            </a:xfrm>
            <a:custGeom>
              <a:avLst/>
              <a:gdLst/>
              <a:ahLst/>
              <a:cxnLst/>
              <a:rect l="l" t="t" r="r" b="b"/>
              <a:pathLst>
                <a:path w="8305800">
                  <a:moveTo>
                    <a:pt x="8305800" y="0"/>
                  </a:moveTo>
                  <a:lnTo>
                    <a:pt x="0" y="0"/>
                  </a:lnTo>
                </a:path>
              </a:pathLst>
            </a:custGeom>
            <a:ln w="9525">
              <a:solidFill>
                <a:srgbClr val="000000"/>
              </a:solidFill>
            </a:ln>
          </p:spPr>
          <p:txBody>
            <a:bodyPr wrap="square" lIns="0" tIns="0" rIns="0" bIns="0" rtlCol="0"/>
            <a:lstStyle/>
            <a:p>
              <a:endParaRPr/>
            </a:p>
          </p:txBody>
        </p:sp>
      </p:grpSp>
      <p:pic>
        <p:nvPicPr>
          <p:cNvPr id="11" name="object 11"/>
          <p:cNvPicPr/>
          <p:nvPr/>
        </p:nvPicPr>
        <p:blipFill>
          <a:blip r:embed="rId2" cstate="print"/>
          <a:stretch>
            <a:fillRect/>
          </a:stretch>
        </p:blipFill>
        <p:spPr>
          <a:xfrm>
            <a:off x="13430631" y="2466975"/>
            <a:ext cx="4843525" cy="78200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DEA16A"/>
          </a:solidFill>
        </p:spPr>
        <p:txBody>
          <a:bodyPr wrap="square" lIns="0" tIns="0" rIns="0" bIns="0" rtlCol="0"/>
          <a:lstStyle/>
          <a:p>
            <a:endParaRPr/>
          </a:p>
        </p:txBody>
      </p:sp>
      <p:grpSp>
        <p:nvGrpSpPr>
          <p:cNvPr id="3" name="object 3"/>
          <p:cNvGrpSpPr/>
          <p:nvPr/>
        </p:nvGrpSpPr>
        <p:grpSpPr>
          <a:xfrm>
            <a:off x="325526" y="558037"/>
            <a:ext cx="10764520" cy="699770"/>
            <a:chOff x="325526" y="558037"/>
            <a:chExt cx="10764520" cy="699770"/>
          </a:xfrm>
        </p:grpSpPr>
        <p:pic>
          <p:nvPicPr>
            <p:cNvPr id="4" name="object 4"/>
            <p:cNvPicPr/>
            <p:nvPr/>
          </p:nvPicPr>
          <p:blipFill>
            <a:blip r:embed="rId2" cstate="print"/>
            <a:stretch>
              <a:fillRect/>
            </a:stretch>
          </p:blipFill>
          <p:spPr>
            <a:xfrm>
              <a:off x="325526" y="558037"/>
              <a:ext cx="798576" cy="699516"/>
            </a:xfrm>
            <a:prstGeom prst="rect">
              <a:avLst/>
            </a:prstGeom>
          </p:spPr>
        </p:pic>
        <p:pic>
          <p:nvPicPr>
            <p:cNvPr id="5" name="object 5"/>
            <p:cNvPicPr/>
            <p:nvPr/>
          </p:nvPicPr>
          <p:blipFill>
            <a:blip r:embed="rId3" cstate="print"/>
            <a:stretch>
              <a:fillRect/>
            </a:stretch>
          </p:blipFill>
          <p:spPr>
            <a:xfrm>
              <a:off x="724814" y="558037"/>
              <a:ext cx="3302889" cy="699516"/>
            </a:xfrm>
            <a:prstGeom prst="rect">
              <a:avLst/>
            </a:prstGeom>
          </p:spPr>
        </p:pic>
        <p:pic>
          <p:nvPicPr>
            <p:cNvPr id="6" name="object 6"/>
            <p:cNvPicPr/>
            <p:nvPr/>
          </p:nvPicPr>
          <p:blipFill>
            <a:blip r:embed="rId4" cstate="print"/>
            <a:stretch>
              <a:fillRect/>
            </a:stretch>
          </p:blipFill>
          <p:spPr>
            <a:xfrm>
              <a:off x="3866133" y="558037"/>
              <a:ext cx="3385312" cy="699516"/>
            </a:xfrm>
            <a:prstGeom prst="rect">
              <a:avLst/>
            </a:prstGeom>
          </p:spPr>
        </p:pic>
        <p:pic>
          <p:nvPicPr>
            <p:cNvPr id="7" name="object 7"/>
            <p:cNvPicPr/>
            <p:nvPr/>
          </p:nvPicPr>
          <p:blipFill>
            <a:blip r:embed="rId5" cstate="print"/>
            <a:stretch>
              <a:fillRect/>
            </a:stretch>
          </p:blipFill>
          <p:spPr>
            <a:xfrm>
              <a:off x="7107935" y="558037"/>
              <a:ext cx="3981958" cy="699516"/>
            </a:xfrm>
            <a:prstGeom prst="rect">
              <a:avLst/>
            </a:prstGeom>
          </p:spPr>
        </p:pic>
      </p:grpSp>
      <p:grpSp>
        <p:nvGrpSpPr>
          <p:cNvPr id="8" name="object 8"/>
          <p:cNvGrpSpPr/>
          <p:nvPr/>
        </p:nvGrpSpPr>
        <p:grpSpPr>
          <a:xfrm>
            <a:off x="242315" y="1423416"/>
            <a:ext cx="13898244" cy="7272020"/>
            <a:chOff x="242315" y="1423416"/>
            <a:chExt cx="13898244" cy="7272020"/>
          </a:xfrm>
        </p:grpSpPr>
        <p:pic>
          <p:nvPicPr>
            <p:cNvPr id="9" name="object 9"/>
            <p:cNvPicPr/>
            <p:nvPr/>
          </p:nvPicPr>
          <p:blipFill>
            <a:blip r:embed="rId6" cstate="print"/>
            <a:stretch>
              <a:fillRect/>
            </a:stretch>
          </p:blipFill>
          <p:spPr>
            <a:xfrm>
              <a:off x="242315" y="1423416"/>
              <a:ext cx="2021713" cy="443483"/>
            </a:xfrm>
            <a:prstGeom prst="rect">
              <a:avLst/>
            </a:prstGeom>
          </p:spPr>
        </p:pic>
        <p:pic>
          <p:nvPicPr>
            <p:cNvPr id="10" name="object 10"/>
            <p:cNvPicPr/>
            <p:nvPr/>
          </p:nvPicPr>
          <p:blipFill>
            <a:blip r:embed="rId7" cstate="print"/>
            <a:stretch>
              <a:fillRect/>
            </a:stretch>
          </p:blipFill>
          <p:spPr>
            <a:xfrm>
              <a:off x="2080260" y="1423416"/>
              <a:ext cx="11842369" cy="443483"/>
            </a:xfrm>
            <a:prstGeom prst="rect">
              <a:avLst/>
            </a:prstGeom>
          </p:spPr>
        </p:pic>
        <p:pic>
          <p:nvPicPr>
            <p:cNvPr id="11" name="object 11"/>
            <p:cNvPicPr/>
            <p:nvPr/>
          </p:nvPicPr>
          <p:blipFill>
            <a:blip r:embed="rId8" cstate="print"/>
            <a:stretch>
              <a:fillRect/>
            </a:stretch>
          </p:blipFill>
          <p:spPr>
            <a:xfrm>
              <a:off x="242315" y="1850136"/>
              <a:ext cx="13146659" cy="443483"/>
            </a:xfrm>
            <a:prstGeom prst="rect">
              <a:avLst/>
            </a:prstGeom>
          </p:spPr>
        </p:pic>
        <p:pic>
          <p:nvPicPr>
            <p:cNvPr id="12" name="object 12"/>
            <p:cNvPicPr/>
            <p:nvPr/>
          </p:nvPicPr>
          <p:blipFill>
            <a:blip r:embed="rId9" cstate="print"/>
            <a:stretch>
              <a:fillRect/>
            </a:stretch>
          </p:blipFill>
          <p:spPr>
            <a:xfrm>
              <a:off x="242315" y="2276855"/>
              <a:ext cx="12594336" cy="443483"/>
            </a:xfrm>
            <a:prstGeom prst="rect">
              <a:avLst/>
            </a:prstGeom>
          </p:spPr>
        </p:pic>
        <p:pic>
          <p:nvPicPr>
            <p:cNvPr id="13" name="object 13"/>
            <p:cNvPicPr/>
            <p:nvPr/>
          </p:nvPicPr>
          <p:blipFill>
            <a:blip r:embed="rId10" cstate="print"/>
            <a:stretch>
              <a:fillRect/>
            </a:stretch>
          </p:blipFill>
          <p:spPr>
            <a:xfrm>
              <a:off x="242315" y="2703525"/>
              <a:ext cx="13076809" cy="443788"/>
            </a:xfrm>
            <a:prstGeom prst="rect">
              <a:avLst/>
            </a:prstGeom>
          </p:spPr>
        </p:pic>
        <p:pic>
          <p:nvPicPr>
            <p:cNvPr id="14" name="object 14"/>
            <p:cNvPicPr/>
            <p:nvPr/>
          </p:nvPicPr>
          <p:blipFill>
            <a:blip r:embed="rId11" cstate="print"/>
            <a:stretch>
              <a:fillRect/>
            </a:stretch>
          </p:blipFill>
          <p:spPr>
            <a:xfrm>
              <a:off x="242315" y="3130550"/>
              <a:ext cx="13614273" cy="443483"/>
            </a:xfrm>
            <a:prstGeom prst="rect">
              <a:avLst/>
            </a:prstGeom>
          </p:spPr>
        </p:pic>
        <p:pic>
          <p:nvPicPr>
            <p:cNvPr id="15" name="object 15"/>
            <p:cNvPicPr/>
            <p:nvPr/>
          </p:nvPicPr>
          <p:blipFill>
            <a:blip r:embed="rId12" cstate="print"/>
            <a:stretch>
              <a:fillRect/>
            </a:stretch>
          </p:blipFill>
          <p:spPr>
            <a:xfrm>
              <a:off x="242315" y="3557270"/>
              <a:ext cx="13792454" cy="443483"/>
            </a:xfrm>
            <a:prstGeom prst="rect">
              <a:avLst/>
            </a:prstGeom>
          </p:spPr>
        </p:pic>
        <p:pic>
          <p:nvPicPr>
            <p:cNvPr id="16" name="object 16"/>
            <p:cNvPicPr/>
            <p:nvPr/>
          </p:nvPicPr>
          <p:blipFill>
            <a:blip r:embed="rId13" cstate="print"/>
            <a:stretch>
              <a:fillRect/>
            </a:stretch>
          </p:blipFill>
          <p:spPr>
            <a:xfrm>
              <a:off x="242315" y="3983989"/>
              <a:ext cx="2277999" cy="443484"/>
            </a:xfrm>
            <a:prstGeom prst="rect">
              <a:avLst/>
            </a:prstGeom>
          </p:spPr>
        </p:pic>
        <p:pic>
          <p:nvPicPr>
            <p:cNvPr id="17" name="object 17"/>
            <p:cNvPicPr/>
            <p:nvPr/>
          </p:nvPicPr>
          <p:blipFill>
            <a:blip r:embed="rId14" cstate="print"/>
            <a:stretch>
              <a:fillRect/>
            </a:stretch>
          </p:blipFill>
          <p:spPr>
            <a:xfrm>
              <a:off x="326135" y="4410710"/>
              <a:ext cx="461264" cy="443484"/>
            </a:xfrm>
            <a:prstGeom prst="rect">
              <a:avLst/>
            </a:prstGeom>
          </p:spPr>
        </p:pic>
        <p:pic>
          <p:nvPicPr>
            <p:cNvPr id="18" name="object 18"/>
            <p:cNvPicPr/>
            <p:nvPr/>
          </p:nvPicPr>
          <p:blipFill>
            <a:blip r:embed="rId15" cstate="print"/>
            <a:stretch>
              <a:fillRect/>
            </a:stretch>
          </p:blipFill>
          <p:spPr>
            <a:xfrm>
              <a:off x="672084" y="4410710"/>
              <a:ext cx="1823719" cy="443484"/>
            </a:xfrm>
            <a:prstGeom prst="rect">
              <a:avLst/>
            </a:prstGeom>
          </p:spPr>
        </p:pic>
        <p:pic>
          <p:nvPicPr>
            <p:cNvPr id="19" name="object 19"/>
            <p:cNvPicPr/>
            <p:nvPr/>
          </p:nvPicPr>
          <p:blipFill>
            <a:blip r:embed="rId16" cstate="print"/>
            <a:stretch>
              <a:fillRect/>
            </a:stretch>
          </p:blipFill>
          <p:spPr>
            <a:xfrm>
              <a:off x="2313432" y="4410710"/>
              <a:ext cx="11053953" cy="443484"/>
            </a:xfrm>
            <a:prstGeom prst="rect">
              <a:avLst/>
            </a:prstGeom>
          </p:spPr>
        </p:pic>
        <p:pic>
          <p:nvPicPr>
            <p:cNvPr id="20" name="object 20"/>
            <p:cNvPicPr/>
            <p:nvPr/>
          </p:nvPicPr>
          <p:blipFill>
            <a:blip r:embed="rId17" cstate="print"/>
            <a:stretch>
              <a:fillRect/>
            </a:stretch>
          </p:blipFill>
          <p:spPr>
            <a:xfrm>
              <a:off x="242315" y="4837506"/>
              <a:ext cx="9680829" cy="443788"/>
            </a:xfrm>
            <a:prstGeom prst="rect">
              <a:avLst/>
            </a:prstGeom>
          </p:spPr>
        </p:pic>
        <p:pic>
          <p:nvPicPr>
            <p:cNvPr id="21" name="object 21"/>
            <p:cNvPicPr/>
            <p:nvPr/>
          </p:nvPicPr>
          <p:blipFill>
            <a:blip r:embed="rId18" cstate="print"/>
            <a:stretch>
              <a:fillRect/>
            </a:stretch>
          </p:blipFill>
          <p:spPr>
            <a:xfrm>
              <a:off x="242315" y="5264531"/>
              <a:ext cx="461264" cy="443484"/>
            </a:xfrm>
            <a:prstGeom prst="rect">
              <a:avLst/>
            </a:prstGeom>
          </p:spPr>
        </p:pic>
        <p:pic>
          <p:nvPicPr>
            <p:cNvPr id="22" name="object 22"/>
            <p:cNvPicPr/>
            <p:nvPr/>
          </p:nvPicPr>
          <p:blipFill>
            <a:blip r:embed="rId19" cstate="print"/>
            <a:stretch>
              <a:fillRect/>
            </a:stretch>
          </p:blipFill>
          <p:spPr>
            <a:xfrm>
              <a:off x="588263" y="5264531"/>
              <a:ext cx="1954783" cy="443484"/>
            </a:xfrm>
            <a:prstGeom prst="rect">
              <a:avLst/>
            </a:prstGeom>
          </p:spPr>
        </p:pic>
        <p:pic>
          <p:nvPicPr>
            <p:cNvPr id="23" name="object 23"/>
            <p:cNvPicPr/>
            <p:nvPr/>
          </p:nvPicPr>
          <p:blipFill>
            <a:blip r:embed="rId20" cstate="print"/>
            <a:stretch>
              <a:fillRect/>
            </a:stretch>
          </p:blipFill>
          <p:spPr>
            <a:xfrm>
              <a:off x="2392680" y="5264531"/>
              <a:ext cx="10369169" cy="443484"/>
            </a:xfrm>
            <a:prstGeom prst="rect">
              <a:avLst/>
            </a:prstGeom>
          </p:spPr>
        </p:pic>
        <p:pic>
          <p:nvPicPr>
            <p:cNvPr id="24" name="object 24"/>
            <p:cNvPicPr/>
            <p:nvPr/>
          </p:nvPicPr>
          <p:blipFill>
            <a:blip r:embed="rId21" cstate="print"/>
            <a:stretch>
              <a:fillRect/>
            </a:stretch>
          </p:blipFill>
          <p:spPr>
            <a:xfrm>
              <a:off x="242315" y="5691250"/>
              <a:ext cx="10906252" cy="443484"/>
            </a:xfrm>
            <a:prstGeom prst="rect">
              <a:avLst/>
            </a:prstGeom>
          </p:spPr>
        </p:pic>
        <p:pic>
          <p:nvPicPr>
            <p:cNvPr id="25" name="object 25"/>
            <p:cNvPicPr/>
            <p:nvPr/>
          </p:nvPicPr>
          <p:blipFill>
            <a:blip r:embed="rId22" cstate="print"/>
            <a:stretch>
              <a:fillRect/>
            </a:stretch>
          </p:blipFill>
          <p:spPr>
            <a:xfrm>
              <a:off x="242315" y="6117970"/>
              <a:ext cx="393192" cy="443484"/>
            </a:xfrm>
            <a:prstGeom prst="rect">
              <a:avLst/>
            </a:prstGeom>
          </p:spPr>
        </p:pic>
        <p:pic>
          <p:nvPicPr>
            <p:cNvPr id="26" name="object 26"/>
            <p:cNvPicPr/>
            <p:nvPr/>
          </p:nvPicPr>
          <p:blipFill>
            <a:blip r:embed="rId23" cstate="print"/>
            <a:stretch>
              <a:fillRect/>
            </a:stretch>
          </p:blipFill>
          <p:spPr>
            <a:xfrm>
              <a:off x="588263" y="6117970"/>
              <a:ext cx="1889252" cy="443484"/>
            </a:xfrm>
            <a:prstGeom prst="rect">
              <a:avLst/>
            </a:prstGeom>
          </p:spPr>
        </p:pic>
        <p:pic>
          <p:nvPicPr>
            <p:cNvPr id="27" name="object 27"/>
            <p:cNvPicPr/>
            <p:nvPr/>
          </p:nvPicPr>
          <p:blipFill>
            <a:blip r:embed="rId24" cstate="print"/>
            <a:stretch>
              <a:fillRect/>
            </a:stretch>
          </p:blipFill>
          <p:spPr>
            <a:xfrm>
              <a:off x="2305811" y="6117970"/>
              <a:ext cx="11834495" cy="443484"/>
            </a:xfrm>
            <a:prstGeom prst="rect">
              <a:avLst/>
            </a:prstGeom>
          </p:spPr>
        </p:pic>
        <p:pic>
          <p:nvPicPr>
            <p:cNvPr id="28" name="object 28"/>
            <p:cNvPicPr/>
            <p:nvPr/>
          </p:nvPicPr>
          <p:blipFill>
            <a:blip r:embed="rId25" cstate="print"/>
            <a:stretch>
              <a:fillRect/>
            </a:stretch>
          </p:blipFill>
          <p:spPr>
            <a:xfrm>
              <a:off x="242315" y="6544691"/>
              <a:ext cx="9872345" cy="443484"/>
            </a:xfrm>
            <a:prstGeom prst="rect">
              <a:avLst/>
            </a:prstGeom>
          </p:spPr>
        </p:pic>
        <p:pic>
          <p:nvPicPr>
            <p:cNvPr id="29" name="object 29"/>
            <p:cNvPicPr/>
            <p:nvPr/>
          </p:nvPicPr>
          <p:blipFill>
            <a:blip r:embed="rId26" cstate="print"/>
            <a:stretch>
              <a:fillRect/>
            </a:stretch>
          </p:blipFill>
          <p:spPr>
            <a:xfrm>
              <a:off x="242315" y="6971360"/>
              <a:ext cx="461264" cy="443788"/>
            </a:xfrm>
            <a:prstGeom prst="rect">
              <a:avLst/>
            </a:prstGeom>
          </p:spPr>
        </p:pic>
        <p:pic>
          <p:nvPicPr>
            <p:cNvPr id="30" name="object 30"/>
            <p:cNvPicPr/>
            <p:nvPr/>
          </p:nvPicPr>
          <p:blipFill>
            <a:blip r:embed="rId27" cstate="print"/>
            <a:stretch>
              <a:fillRect/>
            </a:stretch>
          </p:blipFill>
          <p:spPr>
            <a:xfrm>
              <a:off x="588263" y="6971360"/>
              <a:ext cx="1359535" cy="443788"/>
            </a:xfrm>
            <a:prstGeom prst="rect">
              <a:avLst/>
            </a:prstGeom>
          </p:spPr>
        </p:pic>
        <p:pic>
          <p:nvPicPr>
            <p:cNvPr id="31" name="object 31"/>
            <p:cNvPicPr/>
            <p:nvPr/>
          </p:nvPicPr>
          <p:blipFill>
            <a:blip r:embed="rId28" cstate="print"/>
            <a:stretch>
              <a:fillRect/>
            </a:stretch>
          </p:blipFill>
          <p:spPr>
            <a:xfrm>
              <a:off x="1796796" y="6971360"/>
              <a:ext cx="12086463" cy="443788"/>
            </a:xfrm>
            <a:prstGeom prst="rect">
              <a:avLst/>
            </a:prstGeom>
          </p:spPr>
        </p:pic>
        <p:pic>
          <p:nvPicPr>
            <p:cNvPr id="32" name="object 32"/>
            <p:cNvPicPr/>
            <p:nvPr/>
          </p:nvPicPr>
          <p:blipFill>
            <a:blip r:embed="rId29" cstate="print"/>
            <a:stretch>
              <a:fillRect/>
            </a:stretch>
          </p:blipFill>
          <p:spPr>
            <a:xfrm>
              <a:off x="242315" y="7398385"/>
              <a:ext cx="7376541" cy="443483"/>
            </a:xfrm>
            <a:prstGeom prst="rect">
              <a:avLst/>
            </a:prstGeom>
          </p:spPr>
        </p:pic>
        <p:pic>
          <p:nvPicPr>
            <p:cNvPr id="33" name="object 33"/>
            <p:cNvPicPr/>
            <p:nvPr/>
          </p:nvPicPr>
          <p:blipFill>
            <a:blip r:embed="rId30" cstate="print"/>
            <a:stretch>
              <a:fillRect/>
            </a:stretch>
          </p:blipFill>
          <p:spPr>
            <a:xfrm>
              <a:off x="242315" y="7825105"/>
              <a:ext cx="461264" cy="443484"/>
            </a:xfrm>
            <a:prstGeom prst="rect">
              <a:avLst/>
            </a:prstGeom>
          </p:spPr>
        </p:pic>
        <p:pic>
          <p:nvPicPr>
            <p:cNvPr id="34" name="object 34"/>
            <p:cNvPicPr/>
            <p:nvPr/>
          </p:nvPicPr>
          <p:blipFill>
            <a:blip r:embed="rId31" cstate="print"/>
            <a:stretch>
              <a:fillRect/>
            </a:stretch>
          </p:blipFill>
          <p:spPr>
            <a:xfrm>
              <a:off x="588263" y="7825105"/>
              <a:ext cx="1854073" cy="443484"/>
            </a:xfrm>
            <a:prstGeom prst="rect">
              <a:avLst/>
            </a:prstGeom>
          </p:spPr>
        </p:pic>
        <p:pic>
          <p:nvPicPr>
            <p:cNvPr id="35" name="object 35"/>
            <p:cNvPicPr/>
            <p:nvPr/>
          </p:nvPicPr>
          <p:blipFill>
            <a:blip r:embed="rId32" cstate="print"/>
            <a:stretch>
              <a:fillRect/>
            </a:stretch>
          </p:blipFill>
          <p:spPr>
            <a:xfrm>
              <a:off x="2299715" y="7825105"/>
              <a:ext cx="11519534" cy="443484"/>
            </a:xfrm>
            <a:prstGeom prst="rect">
              <a:avLst/>
            </a:prstGeom>
          </p:spPr>
        </p:pic>
        <p:pic>
          <p:nvPicPr>
            <p:cNvPr id="36" name="object 36"/>
            <p:cNvPicPr/>
            <p:nvPr/>
          </p:nvPicPr>
          <p:blipFill>
            <a:blip r:embed="rId33" cstate="print"/>
            <a:stretch>
              <a:fillRect/>
            </a:stretch>
          </p:blipFill>
          <p:spPr>
            <a:xfrm>
              <a:off x="242315" y="8251824"/>
              <a:ext cx="5237480" cy="443484"/>
            </a:xfrm>
            <a:prstGeom prst="rect">
              <a:avLst/>
            </a:prstGeom>
          </p:spPr>
        </p:pic>
      </p:grpSp>
      <p:grpSp>
        <p:nvGrpSpPr>
          <p:cNvPr id="37" name="object 37"/>
          <p:cNvGrpSpPr/>
          <p:nvPr/>
        </p:nvGrpSpPr>
        <p:grpSpPr>
          <a:xfrm>
            <a:off x="13513942" y="875030"/>
            <a:ext cx="4723130" cy="9411335"/>
            <a:chOff x="13513942" y="875030"/>
            <a:chExt cx="4723130" cy="9411335"/>
          </a:xfrm>
        </p:grpSpPr>
        <p:pic>
          <p:nvPicPr>
            <p:cNvPr id="38" name="object 38"/>
            <p:cNvPicPr/>
            <p:nvPr/>
          </p:nvPicPr>
          <p:blipFill>
            <a:blip r:embed="rId34" cstate="print"/>
            <a:stretch>
              <a:fillRect/>
            </a:stretch>
          </p:blipFill>
          <p:spPr>
            <a:xfrm>
              <a:off x="14418436" y="3535023"/>
              <a:ext cx="3818382" cy="6750811"/>
            </a:xfrm>
            <a:prstGeom prst="rect">
              <a:avLst/>
            </a:prstGeom>
          </p:spPr>
        </p:pic>
        <p:pic>
          <p:nvPicPr>
            <p:cNvPr id="39" name="object 39"/>
            <p:cNvPicPr/>
            <p:nvPr/>
          </p:nvPicPr>
          <p:blipFill>
            <a:blip r:embed="rId35" cstate="print"/>
            <a:stretch>
              <a:fillRect/>
            </a:stretch>
          </p:blipFill>
          <p:spPr>
            <a:xfrm>
              <a:off x="13513942" y="875030"/>
              <a:ext cx="3958717" cy="2649601"/>
            </a:xfrm>
            <a:prstGeom prst="rect">
              <a:avLst/>
            </a:prstGeom>
          </p:spPr>
        </p:pic>
        <p:sp>
          <p:nvSpPr>
            <p:cNvPr id="40" name="object 40"/>
            <p:cNvSpPr/>
            <p:nvPr/>
          </p:nvSpPr>
          <p:spPr>
            <a:xfrm>
              <a:off x="15456662" y="2562859"/>
              <a:ext cx="2182495" cy="1012190"/>
            </a:xfrm>
            <a:custGeom>
              <a:avLst/>
              <a:gdLst/>
              <a:ahLst/>
              <a:cxnLst/>
              <a:rect l="l" t="t" r="r" b="b"/>
              <a:pathLst>
                <a:path w="2182494" h="1012189">
                  <a:moveTo>
                    <a:pt x="395351" y="879983"/>
                  </a:moveTo>
                  <a:lnTo>
                    <a:pt x="369951" y="845058"/>
                  </a:lnTo>
                  <a:lnTo>
                    <a:pt x="227076" y="948944"/>
                  </a:lnTo>
                  <a:lnTo>
                    <a:pt x="38862" y="689991"/>
                  </a:lnTo>
                  <a:lnTo>
                    <a:pt x="0" y="718185"/>
                  </a:lnTo>
                  <a:lnTo>
                    <a:pt x="213487" y="1012063"/>
                  </a:lnTo>
                  <a:lnTo>
                    <a:pt x="395351" y="879983"/>
                  </a:lnTo>
                  <a:close/>
                </a:path>
                <a:path w="2182494" h="1012189">
                  <a:moveTo>
                    <a:pt x="585597" y="747649"/>
                  </a:moveTo>
                  <a:lnTo>
                    <a:pt x="534403" y="662432"/>
                  </a:lnTo>
                  <a:lnTo>
                    <a:pt x="510159" y="622071"/>
                  </a:lnTo>
                  <a:lnTo>
                    <a:pt x="510159" y="712343"/>
                  </a:lnTo>
                  <a:lnTo>
                    <a:pt x="495554" y="754126"/>
                  </a:lnTo>
                  <a:lnTo>
                    <a:pt x="462661" y="786003"/>
                  </a:lnTo>
                  <a:lnTo>
                    <a:pt x="422656" y="797433"/>
                  </a:lnTo>
                  <a:lnTo>
                    <a:pt x="414007" y="795680"/>
                  </a:lnTo>
                  <a:lnTo>
                    <a:pt x="406361" y="791946"/>
                  </a:lnTo>
                  <a:lnTo>
                    <a:pt x="399719" y="786257"/>
                  </a:lnTo>
                  <a:lnTo>
                    <a:pt x="394081" y="778637"/>
                  </a:lnTo>
                  <a:lnTo>
                    <a:pt x="387083" y="754634"/>
                  </a:lnTo>
                  <a:lnTo>
                    <a:pt x="394500" y="730034"/>
                  </a:lnTo>
                  <a:lnTo>
                    <a:pt x="416382" y="704811"/>
                  </a:lnTo>
                  <a:lnTo>
                    <a:pt x="452755" y="678942"/>
                  </a:lnTo>
                  <a:lnTo>
                    <a:pt x="480060" y="662432"/>
                  </a:lnTo>
                  <a:lnTo>
                    <a:pt x="510159" y="712343"/>
                  </a:lnTo>
                  <a:lnTo>
                    <a:pt x="510159" y="622071"/>
                  </a:lnTo>
                  <a:lnTo>
                    <a:pt x="489559" y="589661"/>
                  </a:lnTo>
                  <a:lnTo>
                    <a:pt x="450291" y="553212"/>
                  </a:lnTo>
                  <a:lnTo>
                    <a:pt x="433324" y="548894"/>
                  </a:lnTo>
                  <a:lnTo>
                    <a:pt x="415455" y="549427"/>
                  </a:lnTo>
                  <a:lnTo>
                    <a:pt x="376491" y="561149"/>
                  </a:lnTo>
                  <a:lnTo>
                    <a:pt x="317080" y="601256"/>
                  </a:lnTo>
                  <a:lnTo>
                    <a:pt x="289318" y="665213"/>
                  </a:lnTo>
                  <a:lnTo>
                    <a:pt x="299847" y="700278"/>
                  </a:lnTo>
                  <a:lnTo>
                    <a:pt x="339725" y="676275"/>
                  </a:lnTo>
                  <a:lnTo>
                    <a:pt x="333794" y="657085"/>
                  </a:lnTo>
                  <a:lnTo>
                    <a:pt x="337185" y="638771"/>
                  </a:lnTo>
                  <a:lnTo>
                    <a:pt x="371983" y="604774"/>
                  </a:lnTo>
                  <a:lnTo>
                    <a:pt x="413512" y="589661"/>
                  </a:lnTo>
                  <a:lnTo>
                    <a:pt x="421081" y="590410"/>
                  </a:lnTo>
                  <a:lnTo>
                    <a:pt x="455422" y="621804"/>
                  </a:lnTo>
                  <a:lnTo>
                    <a:pt x="462407" y="632968"/>
                  </a:lnTo>
                  <a:lnTo>
                    <a:pt x="442849" y="644652"/>
                  </a:lnTo>
                  <a:lnTo>
                    <a:pt x="395706" y="677303"/>
                  </a:lnTo>
                  <a:lnTo>
                    <a:pt x="363270" y="709714"/>
                  </a:lnTo>
                  <a:lnTo>
                    <a:pt x="345528" y="741883"/>
                  </a:lnTo>
                  <a:lnTo>
                    <a:pt x="342506" y="773836"/>
                  </a:lnTo>
                  <a:lnTo>
                    <a:pt x="354203" y="805561"/>
                  </a:lnTo>
                  <a:lnTo>
                    <a:pt x="388645" y="835304"/>
                  </a:lnTo>
                  <a:lnTo>
                    <a:pt x="420319" y="840333"/>
                  </a:lnTo>
                  <a:lnTo>
                    <a:pt x="436778" y="838149"/>
                  </a:lnTo>
                  <a:lnTo>
                    <a:pt x="453377" y="832815"/>
                  </a:lnTo>
                  <a:lnTo>
                    <a:pt x="470154" y="824357"/>
                  </a:lnTo>
                  <a:lnTo>
                    <a:pt x="492074" y="808761"/>
                  </a:lnTo>
                  <a:lnTo>
                    <a:pt x="503237" y="797433"/>
                  </a:lnTo>
                  <a:lnTo>
                    <a:pt x="509663" y="790930"/>
                  </a:lnTo>
                  <a:lnTo>
                    <a:pt x="522884" y="770851"/>
                  </a:lnTo>
                  <a:lnTo>
                    <a:pt x="531749" y="748538"/>
                  </a:lnTo>
                  <a:lnTo>
                    <a:pt x="545719" y="771652"/>
                  </a:lnTo>
                  <a:lnTo>
                    <a:pt x="584111" y="748538"/>
                  </a:lnTo>
                  <a:lnTo>
                    <a:pt x="585597" y="747649"/>
                  </a:lnTo>
                  <a:close/>
                </a:path>
                <a:path w="2182494" h="1012189">
                  <a:moveTo>
                    <a:pt x="751840" y="286258"/>
                  </a:moveTo>
                  <a:lnTo>
                    <a:pt x="732155" y="239649"/>
                  </a:lnTo>
                  <a:lnTo>
                    <a:pt x="688975" y="258064"/>
                  </a:lnTo>
                  <a:lnTo>
                    <a:pt x="708787" y="304546"/>
                  </a:lnTo>
                  <a:lnTo>
                    <a:pt x="751840" y="286258"/>
                  </a:lnTo>
                  <a:close/>
                </a:path>
                <a:path w="2182494" h="1012189">
                  <a:moveTo>
                    <a:pt x="819658" y="610870"/>
                  </a:moveTo>
                  <a:lnTo>
                    <a:pt x="741553" y="457581"/>
                  </a:lnTo>
                  <a:lnTo>
                    <a:pt x="717346" y="422363"/>
                  </a:lnTo>
                  <a:lnTo>
                    <a:pt x="688759" y="402996"/>
                  </a:lnTo>
                  <a:lnTo>
                    <a:pt x="655764" y="399453"/>
                  </a:lnTo>
                  <a:lnTo>
                    <a:pt x="618363" y="411734"/>
                  </a:lnTo>
                  <a:lnTo>
                    <a:pt x="600519" y="423583"/>
                  </a:lnTo>
                  <a:lnTo>
                    <a:pt x="585876" y="439293"/>
                  </a:lnTo>
                  <a:lnTo>
                    <a:pt x="574421" y="458927"/>
                  </a:lnTo>
                  <a:lnTo>
                    <a:pt x="566166" y="482473"/>
                  </a:lnTo>
                  <a:lnTo>
                    <a:pt x="551053" y="452628"/>
                  </a:lnTo>
                  <a:lnTo>
                    <a:pt x="509270" y="473964"/>
                  </a:lnTo>
                  <a:lnTo>
                    <a:pt x="628650" y="708152"/>
                  </a:lnTo>
                  <a:lnTo>
                    <a:pt x="670433" y="686943"/>
                  </a:lnTo>
                  <a:lnTo>
                    <a:pt x="584962" y="519176"/>
                  </a:lnTo>
                  <a:lnTo>
                    <a:pt x="592455" y="494601"/>
                  </a:lnTo>
                  <a:lnTo>
                    <a:pt x="614692" y="459638"/>
                  </a:lnTo>
                  <a:lnTo>
                    <a:pt x="651078" y="442061"/>
                  </a:lnTo>
                  <a:lnTo>
                    <a:pt x="660679" y="442137"/>
                  </a:lnTo>
                  <a:lnTo>
                    <a:pt x="693318" y="467652"/>
                  </a:lnTo>
                  <a:lnTo>
                    <a:pt x="777875" y="632079"/>
                  </a:lnTo>
                  <a:lnTo>
                    <a:pt x="819658" y="610870"/>
                  </a:lnTo>
                  <a:close/>
                </a:path>
                <a:path w="2182494" h="1012189">
                  <a:moveTo>
                    <a:pt x="894956" y="648957"/>
                  </a:moveTo>
                  <a:lnTo>
                    <a:pt x="893787" y="631926"/>
                  </a:lnTo>
                  <a:lnTo>
                    <a:pt x="888669" y="611327"/>
                  </a:lnTo>
                  <a:lnTo>
                    <a:pt x="879602" y="587121"/>
                  </a:lnTo>
                  <a:lnTo>
                    <a:pt x="771398" y="332105"/>
                  </a:lnTo>
                  <a:lnTo>
                    <a:pt x="728218" y="350393"/>
                  </a:lnTo>
                  <a:lnTo>
                    <a:pt x="836041" y="604520"/>
                  </a:lnTo>
                  <a:lnTo>
                    <a:pt x="841629" y="618439"/>
                  </a:lnTo>
                  <a:lnTo>
                    <a:pt x="845502" y="630085"/>
                  </a:lnTo>
                  <a:lnTo>
                    <a:pt x="847648" y="639495"/>
                  </a:lnTo>
                  <a:lnTo>
                    <a:pt x="848106" y="646684"/>
                  </a:lnTo>
                  <a:lnTo>
                    <a:pt x="847471" y="654685"/>
                  </a:lnTo>
                  <a:lnTo>
                    <a:pt x="807847" y="671703"/>
                  </a:lnTo>
                  <a:lnTo>
                    <a:pt x="823341" y="708152"/>
                  </a:lnTo>
                  <a:lnTo>
                    <a:pt x="866686" y="691248"/>
                  </a:lnTo>
                  <a:lnTo>
                    <a:pt x="892175" y="662432"/>
                  </a:lnTo>
                  <a:lnTo>
                    <a:pt x="894956" y="648957"/>
                  </a:lnTo>
                  <a:close/>
                </a:path>
                <a:path w="2182494" h="1012189">
                  <a:moveTo>
                    <a:pt x="1179322" y="444246"/>
                  </a:moveTo>
                  <a:lnTo>
                    <a:pt x="1089406" y="197104"/>
                  </a:lnTo>
                  <a:lnTo>
                    <a:pt x="1045718" y="213106"/>
                  </a:lnTo>
                  <a:lnTo>
                    <a:pt x="1110107" y="390017"/>
                  </a:lnTo>
                  <a:lnTo>
                    <a:pt x="1100734" y="413029"/>
                  </a:lnTo>
                  <a:lnTo>
                    <a:pt x="1074293" y="445084"/>
                  </a:lnTo>
                  <a:lnTo>
                    <a:pt x="1034796" y="458533"/>
                  </a:lnTo>
                  <a:lnTo>
                    <a:pt x="1025321" y="457301"/>
                  </a:lnTo>
                  <a:lnTo>
                    <a:pt x="996200" y="427863"/>
                  </a:lnTo>
                  <a:lnTo>
                    <a:pt x="932307" y="254381"/>
                  </a:lnTo>
                  <a:lnTo>
                    <a:pt x="888238" y="270383"/>
                  </a:lnTo>
                  <a:lnTo>
                    <a:pt x="947039" y="431927"/>
                  </a:lnTo>
                  <a:lnTo>
                    <a:pt x="966825" y="469963"/>
                  </a:lnTo>
                  <a:lnTo>
                    <a:pt x="992886" y="492785"/>
                  </a:lnTo>
                  <a:lnTo>
                    <a:pt x="1025220" y="500392"/>
                  </a:lnTo>
                  <a:lnTo>
                    <a:pt x="1063879" y="492760"/>
                  </a:lnTo>
                  <a:lnTo>
                    <a:pt x="1082992" y="483196"/>
                  </a:lnTo>
                  <a:lnTo>
                    <a:pt x="1099413" y="469315"/>
                  </a:lnTo>
                  <a:lnTo>
                    <a:pt x="1113142" y="451142"/>
                  </a:lnTo>
                  <a:lnTo>
                    <a:pt x="1124204" y="428625"/>
                  </a:lnTo>
                  <a:lnTo>
                    <a:pt x="1135634" y="460121"/>
                  </a:lnTo>
                  <a:lnTo>
                    <a:pt x="1179322" y="444246"/>
                  </a:lnTo>
                  <a:close/>
                </a:path>
                <a:path w="2182494" h="1012189">
                  <a:moveTo>
                    <a:pt x="1311910" y="391795"/>
                  </a:moveTo>
                  <a:lnTo>
                    <a:pt x="1302131" y="357759"/>
                  </a:lnTo>
                  <a:lnTo>
                    <a:pt x="1295400" y="361061"/>
                  </a:lnTo>
                  <a:lnTo>
                    <a:pt x="1288161" y="363855"/>
                  </a:lnTo>
                  <a:lnTo>
                    <a:pt x="1272667" y="368300"/>
                  </a:lnTo>
                  <a:lnTo>
                    <a:pt x="1266063" y="367665"/>
                  </a:lnTo>
                  <a:lnTo>
                    <a:pt x="1260348" y="364236"/>
                  </a:lnTo>
                  <a:lnTo>
                    <a:pt x="1202563" y="187325"/>
                  </a:lnTo>
                  <a:lnTo>
                    <a:pt x="1243457" y="175514"/>
                  </a:lnTo>
                  <a:lnTo>
                    <a:pt x="1233424" y="140335"/>
                  </a:lnTo>
                  <a:lnTo>
                    <a:pt x="1192403" y="152019"/>
                  </a:lnTo>
                  <a:lnTo>
                    <a:pt x="1174369" y="89154"/>
                  </a:lnTo>
                  <a:lnTo>
                    <a:pt x="1129665" y="101981"/>
                  </a:lnTo>
                  <a:lnTo>
                    <a:pt x="1147572" y="164846"/>
                  </a:lnTo>
                  <a:lnTo>
                    <a:pt x="1116457" y="173863"/>
                  </a:lnTo>
                  <a:lnTo>
                    <a:pt x="1126490" y="209042"/>
                  </a:lnTo>
                  <a:lnTo>
                    <a:pt x="1157732" y="200152"/>
                  </a:lnTo>
                  <a:lnTo>
                    <a:pt x="1198880" y="343535"/>
                  </a:lnTo>
                  <a:lnTo>
                    <a:pt x="1202677" y="356120"/>
                  </a:lnTo>
                  <a:lnTo>
                    <a:pt x="1218298" y="391604"/>
                  </a:lnTo>
                  <a:lnTo>
                    <a:pt x="1255941" y="408279"/>
                  </a:lnTo>
                  <a:lnTo>
                    <a:pt x="1267536" y="406971"/>
                  </a:lnTo>
                  <a:lnTo>
                    <a:pt x="1280668" y="403860"/>
                  </a:lnTo>
                  <a:lnTo>
                    <a:pt x="1289113" y="401243"/>
                  </a:lnTo>
                  <a:lnTo>
                    <a:pt x="1297139" y="398360"/>
                  </a:lnTo>
                  <a:lnTo>
                    <a:pt x="1304734" y="395198"/>
                  </a:lnTo>
                  <a:lnTo>
                    <a:pt x="1311910" y="391795"/>
                  </a:lnTo>
                  <a:close/>
                </a:path>
                <a:path w="2182494" h="1012189">
                  <a:moveTo>
                    <a:pt x="1605788" y="308483"/>
                  </a:moveTo>
                  <a:lnTo>
                    <a:pt x="1602117" y="292608"/>
                  </a:lnTo>
                  <a:lnTo>
                    <a:pt x="1579562" y="194818"/>
                  </a:lnTo>
                  <a:lnTo>
                    <a:pt x="1567561" y="142748"/>
                  </a:lnTo>
                  <a:lnTo>
                    <a:pt x="1559788" y="116916"/>
                  </a:lnTo>
                  <a:lnTo>
                    <a:pt x="1552790" y="102844"/>
                  </a:lnTo>
                  <a:lnTo>
                    <a:pt x="1549666" y="96570"/>
                  </a:lnTo>
                  <a:lnTo>
                    <a:pt x="1544828" y="90830"/>
                  </a:lnTo>
                  <a:lnTo>
                    <a:pt x="1544828" y="251587"/>
                  </a:lnTo>
                  <a:lnTo>
                    <a:pt x="1540154" y="261353"/>
                  </a:lnTo>
                  <a:lnTo>
                    <a:pt x="1508582" y="293598"/>
                  </a:lnTo>
                  <a:lnTo>
                    <a:pt x="1465199" y="308889"/>
                  </a:lnTo>
                  <a:lnTo>
                    <a:pt x="1454340" y="309333"/>
                  </a:lnTo>
                  <a:lnTo>
                    <a:pt x="1444434" y="308178"/>
                  </a:lnTo>
                  <a:lnTo>
                    <a:pt x="1414018" y="278638"/>
                  </a:lnTo>
                  <a:lnTo>
                    <a:pt x="1414780" y="253695"/>
                  </a:lnTo>
                  <a:lnTo>
                    <a:pt x="1429461" y="232575"/>
                  </a:lnTo>
                  <a:lnTo>
                    <a:pt x="1458074" y="215315"/>
                  </a:lnTo>
                  <a:lnTo>
                    <a:pt x="1500632" y="201930"/>
                  </a:lnTo>
                  <a:lnTo>
                    <a:pt x="1531747" y="194818"/>
                  </a:lnTo>
                  <a:lnTo>
                    <a:pt x="1544828" y="251587"/>
                  </a:lnTo>
                  <a:lnTo>
                    <a:pt x="1544828" y="90830"/>
                  </a:lnTo>
                  <a:lnTo>
                    <a:pt x="1537169" y="81724"/>
                  </a:lnTo>
                  <a:lnTo>
                    <a:pt x="1522349" y="72390"/>
                  </a:lnTo>
                  <a:lnTo>
                    <a:pt x="1505191" y="67348"/>
                  </a:lnTo>
                  <a:lnTo>
                    <a:pt x="1485938" y="65341"/>
                  </a:lnTo>
                  <a:lnTo>
                    <a:pt x="1464564" y="66395"/>
                  </a:lnTo>
                  <a:lnTo>
                    <a:pt x="1395704" y="86182"/>
                  </a:lnTo>
                  <a:lnTo>
                    <a:pt x="1349463" y="138468"/>
                  </a:lnTo>
                  <a:lnTo>
                    <a:pt x="1348613" y="175006"/>
                  </a:lnTo>
                  <a:lnTo>
                    <a:pt x="1394079" y="164592"/>
                  </a:lnTo>
                  <a:lnTo>
                    <a:pt x="1394307" y="144475"/>
                  </a:lnTo>
                  <a:lnTo>
                    <a:pt x="1403184" y="128104"/>
                  </a:lnTo>
                  <a:lnTo>
                    <a:pt x="1420685" y="115468"/>
                  </a:lnTo>
                  <a:lnTo>
                    <a:pt x="1446784" y="106553"/>
                  </a:lnTo>
                  <a:lnTo>
                    <a:pt x="1460398" y="103962"/>
                  </a:lnTo>
                  <a:lnTo>
                    <a:pt x="1472311" y="102844"/>
                  </a:lnTo>
                  <a:lnTo>
                    <a:pt x="1482496" y="103200"/>
                  </a:lnTo>
                  <a:lnTo>
                    <a:pt x="1514830" y="128816"/>
                  </a:lnTo>
                  <a:lnTo>
                    <a:pt x="1524000" y="161290"/>
                  </a:lnTo>
                  <a:lnTo>
                    <a:pt x="1501775" y="166370"/>
                  </a:lnTo>
                  <a:lnTo>
                    <a:pt x="1435379" y="187642"/>
                  </a:lnTo>
                  <a:lnTo>
                    <a:pt x="1390916" y="215646"/>
                  </a:lnTo>
                  <a:lnTo>
                    <a:pt x="1368374" y="250418"/>
                  </a:lnTo>
                  <a:lnTo>
                    <a:pt x="1367790" y="291973"/>
                  </a:lnTo>
                  <a:lnTo>
                    <a:pt x="1372882" y="307149"/>
                  </a:lnTo>
                  <a:lnTo>
                    <a:pt x="1404620" y="339471"/>
                  </a:lnTo>
                  <a:lnTo>
                    <a:pt x="1453667" y="348551"/>
                  </a:lnTo>
                  <a:lnTo>
                    <a:pt x="1472184" y="345567"/>
                  </a:lnTo>
                  <a:lnTo>
                    <a:pt x="1497888" y="337553"/>
                  </a:lnTo>
                  <a:lnTo>
                    <a:pt x="1520164" y="326047"/>
                  </a:lnTo>
                  <a:lnTo>
                    <a:pt x="1538986" y="311073"/>
                  </a:lnTo>
                  <a:lnTo>
                    <a:pt x="1540433" y="309333"/>
                  </a:lnTo>
                  <a:lnTo>
                    <a:pt x="1554353" y="292608"/>
                  </a:lnTo>
                  <a:lnTo>
                    <a:pt x="1560449" y="318897"/>
                  </a:lnTo>
                  <a:lnTo>
                    <a:pt x="1605788" y="308483"/>
                  </a:lnTo>
                  <a:close/>
                </a:path>
                <a:path w="2182494" h="1012189">
                  <a:moveTo>
                    <a:pt x="1865757" y="253873"/>
                  </a:moveTo>
                  <a:lnTo>
                    <a:pt x="1841881" y="83566"/>
                  </a:lnTo>
                  <a:lnTo>
                    <a:pt x="1830463" y="42354"/>
                  </a:lnTo>
                  <a:lnTo>
                    <a:pt x="1779689" y="584"/>
                  </a:lnTo>
                  <a:lnTo>
                    <a:pt x="1740281" y="0"/>
                  </a:lnTo>
                  <a:lnTo>
                    <a:pt x="1719554" y="5410"/>
                  </a:lnTo>
                  <a:lnTo>
                    <a:pt x="1700618" y="15532"/>
                  </a:lnTo>
                  <a:lnTo>
                    <a:pt x="1683448" y="30365"/>
                  </a:lnTo>
                  <a:lnTo>
                    <a:pt x="1668018" y="49911"/>
                  </a:lnTo>
                  <a:lnTo>
                    <a:pt x="1663319" y="16764"/>
                  </a:lnTo>
                  <a:lnTo>
                    <a:pt x="1616964" y="23368"/>
                  </a:lnTo>
                  <a:lnTo>
                    <a:pt x="1653540" y="283718"/>
                  </a:lnTo>
                  <a:lnTo>
                    <a:pt x="1699895" y="277114"/>
                  </a:lnTo>
                  <a:lnTo>
                    <a:pt x="1673733" y="90678"/>
                  </a:lnTo>
                  <a:lnTo>
                    <a:pt x="1688846" y="69951"/>
                  </a:lnTo>
                  <a:lnTo>
                    <a:pt x="1704682" y="54406"/>
                  </a:lnTo>
                  <a:lnTo>
                    <a:pt x="1721231" y="44094"/>
                  </a:lnTo>
                  <a:lnTo>
                    <a:pt x="1738503" y="38989"/>
                  </a:lnTo>
                  <a:lnTo>
                    <a:pt x="1750733" y="38188"/>
                  </a:lnTo>
                  <a:lnTo>
                    <a:pt x="1761375" y="39370"/>
                  </a:lnTo>
                  <a:lnTo>
                    <a:pt x="1792960" y="77317"/>
                  </a:lnTo>
                  <a:lnTo>
                    <a:pt x="1819402" y="260350"/>
                  </a:lnTo>
                  <a:lnTo>
                    <a:pt x="1865757" y="253873"/>
                  </a:lnTo>
                  <a:close/>
                </a:path>
                <a:path w="2182494" h="1012189">
                  <a:moveTo>
                    <a:pt x="1950593" y="236728"/>
                  </a:moveTo>
                  <a:lnTo>
                    <a:pt x="1946148" y="186055"/>
                  </a:lnTo>
                  <a:lnTo>
                    <a:pt x="1895602" y="190500"/>
                  </a:lnTo>
                  <a:lnTo>
                    <a:pt x="1900047" y="241173"/>
                  </a:lnTo>
                  <a:lnTo>
                    <a:pt x="1950593" y="236728"/>
                  </a:lnTo>
                  <a:close/>
                </a:path>
                <a:path w="2182494" h="1012189">
                  <a:moveTo>
                    <a:pt x="2066163" y="222123"/>
                  </a:moveTo>
                  <a:lnTo>
                    <a:pt x="2063496" y="171450"/>
                  </a:lnTo>
                  <a:lnTo>
                    <a:pt x="2012696" y="174117"/>
                  </a:lnTo>
                  <a:lnTo>
                    <a:pt x="2015363" y="224790"/>
                  </a:lnTo>
                  <a:lnTo>
                    <a:pt x="2066163" y="222123"/>
                  </a:lnTo>
                  <a:close/>
                </a:path>
                <a:path w="2182494" h="1012189">
                  <a:moveTo>
                    <a:pt x="2182114" y="211582"/>
                  </a:moveTo>
                  <a:lnTo>
                    <a:pt x="2181225" y="160782"/>
                  </a:lnTo>
                  <a:lnTo>
                    <a:pt x="2130425" y="161671"/>
                  </a:lnTo>
                  <a:lnTo>
                    <a:pt x="2131314" y="212471"/>
                  </a:lnTo>
                  <a:lnTo>
                    <a:pt x="2182114" y="211582"/>
                  </a:lnTo>
                  <a:close/>
                </a:path>
              </a:pathLst>
            </a:custGeom>
            <a:solidFill>
              <a:srgbClr val="000000"/>
            </a:solidFill>
          </p:spPr>
          <p:txBody>
            <a:bodyPr wrap="square" lIns="0" tIns="0" rIns="0" bIns="0" rtlCol="0"/>
            <a:lstStyle/>
            <a:p>
              <a:endParaRPr/>
            </a:p>
          </p:txBody>
        </p:sp>
      </p:grpSp>
      <p:sp>
        <p:nvSpPr>
          <p:cNvPr id="41" name="object 41"/>
          <p:cNvSpPr txBox="1"/>
          <p:nvPr/>
        </p:nvSpPr>
        <p:spPr>
          <a:xfrm>
            <a:off x="17847944" y="2294889"/>
            <a:ext cx="282575" cy="635000"/>
          </a:xfrm>
          <a:prstGeom prst="rect">
            <a:avLst/>
          </a:prstGeom>
        </p:spPr>
        <p:txBody>
          <a:bodyPr vert="horz" wrap="square" lIns="0" tIns="12065" rIns="0" bIns="0" rtlCol="0">
            <a:spAutoFit/>
          </a:bodyPr>
          <a:lstStyle/>
          <a:p>
            <a:pPr marL="12700">
              <a:lnSpc>
                <a:spcPct val="100000"/>
              </a:lnSpc>
              <a:spcBef>
                <a:spcPts val="95"/>
              </a:spcBef>
            </a:pPr>
            <a:r>
              <a:rPr sz="4000" spc="-160" dirty="0">
                <a:latin typeface="Microsoft Sans Serif"/>
                <a:cs typeface="Microsoft Sans Serif"/>
              </a:rPr>
              <a:t>.</a:t>
            </a:r>
            <a:r>
              <a:rPr sz="4000" dirty="0">
                <a:latin typeface="Microsoft Sans Serif"/>
                <a:cs typeface="Microsoft Sans Serif"/>
              </a:rPr>
              <a:t> </a:t>
            </a:r>
            <a:endParaRPr sz="4000">
              <a:latin typeface="Microsoft Sans Serif"/>
              <a:cs typeface="Microsoft Sans Serif"/>
            </a:endParaRPr>
          </a:p>
        </p:txBody>
      </p:sp>
      <p:sp>
        <p:nvSpPr>
          <p:cNvPr id="42" name="object 42"/>
          <p:cNvSpPr/>
          <p:nvPr/>
        </p:nvSpPr>
        <p:spPr>
          <a:xfrm>
            <a:off x="17823180" y="2715514"/>
            <a:ext cx="52705" cy="52705"/>
          </a:xfrm>
          <a:custGeom>
            <a:avLst/>
            <a:gdLst/>
            <a:ahLst/>
            <a:cxnLst/>
            <a:rect l="l" t="t" r="r" b="b"/>
            <a:pathLst>
              <a:path w="52705" h="52705">
                <a:moveTo>
                  <a:pt x="1777" y="0"/>
                </a:moveTo>
                <a:lnTo>
                  <a:pt x="0" y="50672"/>
                </a:lnTo>
                <a:lnTo>
                  <a:pt x="50673" y="52450"/>
                </a:lnTo>
                <a:lnTo>
                  <a:pt x="52450" y="1777"/>
                </a:lnTo>
                <a:lnTo>
                  <a:pt x="1777" y="0"/>
                </a:lnTo>
                <a:close/>
              </a:path>
            </a:pathLst>
          </a:custGeom>
          <a:solidFill>
            <a:srgbClr val="000000"/>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368B6-C720-4CDC-8441-2DD492811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157305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A65541-CDD7-42D2-89CA-367C129EE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82354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5472FA-6B67-4806-B8A4-AAD21ED1F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94994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DEA16A"/>
          </a:solidFill>
        </p:spPr>
        <p:txBody>
          <a:bodyPr wrap="square" lIns="0" tIns="0" rIns="0" bIns="0" rtlCol="0"/>
          <a:lstStyle/>
          <a:p>
            <a:endParaRPr/>
          </a:p>
        </p:txBody>
      </p:sp>
      <p:pic>
        <p:nvPicPr>
          <p:cNvPr id="3" name="object 3"/>
          <p:cNvPicPr/>
          <p:nvPr/>
        </p:nvPicPr>
        <p:blipFill>
          <a:blip r:embed="rId2" cstate="print"/>
          <a:stretch>
            <a:fillRect/>
          </a:stretch>
        </p:blipFill>
        <p:spPr>
          <a:xfrm>
            <a:off x="0" y="6392924"/>
            <a:ext cx="7464806" cy="3894072"/>
          </a:xfrm>
          <a:prstGeom prst="rect">
            <a:avLst/>
          </a:prstGeom>
        </p:spPr>
      </p:pic>
      <p:sp>
        <p:nvSpPr>
          <p:cNvPr id="4" name="object 4"/>
          <p:cNvSpPr/>
          <p:nvPr/>
        </p:nvSpPr>
        <p:spPr>
          <a:xfrm>
            <a:off x="16722089" y="9020682"/>
            <a:ext cx="532130" cy="238125"/>
          </a:xfrm>
          <a:custGeom>
            <a:avLst/>
            <a:gdLst/>
            <a:ahLst/>
            <a:cxnLst/>
            <a:rect l="l" t="t" r="r" b="b"/>
            <a:pathLst>
              <a:path w="532130" h="238125">
                <a:moveTo>
                  <a:pt x="414527" y="0"/>
                </a:moveTo>
                <a:lnTo>
                  <a:pt x="400430" y="14274"/>
                </a:lnTo>
                <a:lnTo>
                  <a:pt x="494283" y="108927"/>
                </a:lnTo>
                <a:lnTo>
                  <a:pt x="0" y="108927"/>
                </a:lnTo>
                <a:lnTo>
                  <a:pt x="0" y="128955"/>
                </a:lnTo>
                <a:lnTo>
                  <a:pt x="494283" y="128955"/>
                </a:lnTo>
                <a:lnTo>
                  <a:pt x="400430" y="223850"/>
                </a:lnTo>
                <a:lnTo>
                  <a:pt x="414527" y="238125"/>
                </a:lnTo>
                <a:lnTo>
                  <a:pt x="532129" y="118935"/>
                </a:lnTo>
                <a:lnTo>
                  <a:pt x="414527" y="0"/>
                </a:lnTo>
                <a:close/>
              </a:path>
            </a:pathLst>
          </a:custGeom>
          <a:solidFill>
            <a:srgbClr val="292929"/>
          </a:solidFill>
        </p:spPr>
        <p:txBody>
          <a:bodyPr wrap="square" lIns="0" tIns="0" rIns="0" bIns="0" rtlCol="0"/>
          <a:lstStyle/>
          <a:p>
            <a:endParaRPr/>
          </a:p>
        </p:txBody>
      </p:sp>
      <p:grpSp>
        <p:nvGrpSpPr>
          <p:cNvPr id="5" name="object 5"/>
          <p:cNvGrpSpPr/>
          <p:nvPr/>
        </p:nvGrpSpPr>
        <p:grpSpPr>
          <a:xfrm>
            <a:off x="0" y="0"/>
            <a:ext cx="18288000" cy="2628900"/>
            <a:chOff x="0" y="0"/>
            <a:chExt cx="18288000" cy="2628900"/>
          </a:xfrm>
        </p:grpSpPr>
        <p:sp>
          <p:nvSpPr>
            <p:cNvPr id="6" name="object 6"/>
            <p:cNvSpPr/>
            <p:nvPr/>
          </p:nvSpPr>
          <p:spPr>
            <a:xfrm>
              <a:off x="0" y="1028700"/>
              <a:ext cx="18288000" cy="9525"/>
            </a:xfrm>
            <a:custGeom>
              <a:avLst/>
              <a:gdLst/>
              <a:ahLst/>
              <a:cxnLst/>
              <a:rect l="l" t="t" r="r" b="b"/>
              <a:pathLst>
                <a:path w="18288000" h="9525">
                  <a:moveTo>
                    <a:pt x="18288000" y="0"/>
                  </a:moveTo>
                  <a:lnTo>
                    <a:pt x="0" y="0"/>
                  </a:lnTo>
                  <a:lnTo>
                    <a:pt x="0" y="9523"/>
                  </a:lnTo>
                  <a:lnTo>
                    <a:pt x="18288000" y="9523"/>
                  </a:lnTo>
                  <a:lnTo>
                    <a:pt x="18288000" y="0"/>
                  </a:lnTo>
                  <a:close/>
                </a:path>
              </a:pathLst>
            </a:custGeom>
            <a:solidFill>
              <a:srgbClr val="FF1616"/>
            </a:solidFill>
          </p:spPr>
          <p:txBody>
            <a:bodyPr wrap="square" lIns="0" tIns="0" rIns="0" bIns="0" rtlCol="0"/>
            <a:lstStyle/>
            <a:p>
              <a:endParaRPr/>
            </a:p>
          </p:txBody>
        </p:sp>
        <p:sp>
          <p:nvSpPr>
            <p:cNvPr id="7" name="object 7"/>
            <p:cNvSpPr/>
            <p:nvPr/>
          </p:nvSpPr>
          <p:spPr>
            <a:xfrm>
              <a:off x="4904740" y="0"/>
              <a:ext cx="1350645" cy="1287145"/>
            </a:xfrm>
            <a:custGeom>
              <a:avLst/>
              <a:gdLst/>
              <a:ahLst/>
              <a:cxnLst/>
              <a:rect l="l" t="t" r="r" b="b"/>
              <a:pathLst>
                <a:path w="1350645" h="1287145">
                  <a:moveTo>
                    <a:pt x="880999" y="0"/>
                  </a:moveTo>
                  <a:lnTo>
                    <a:pt x="500634" y="0"/>
                  </a:lnTo>
                  <a:lnTo>
                    <a:pt x="469773" y="9017"/>
                  </a:lnTo>
                  <a:lnTo>
                    <a:pt x="431292" y="22605"/>
                  </a:lnTo>
                  <a:lnTo>
                    <a:pt x="393700" y="38100"/>
                  </a:lnTo>
                  <a:lnTo>
                    <a:pt x="356743" y="55625"/>
                  </a:lnTo>
                  <a:lnTo>
                    <a:pt x="320929" y="75056"/>
                  </a:lnTo>
                  <a:lnTo>
                    <a:pt x="286258" y="96266"/>
                  </a:lnTo>
                  <a:lnTo>
                    <a:pt x="252857" y="119379"/>
                  </a:lnTo>
                  <a:lnTo>
                    <a:pt x="220980" y="144272"/>
                  </a:lnTo>
                  <a:lnTo>
                    <a:pt x="190500" y="170942"/>
                  </a:lnTo>
                  <a:lnTo>
                    <a:pt x="161925" y="199263"/>
                  </a:lnTo>
                  <a:lnTo>
                    <a:pt x="135000" y="229234"/>
                  </a:lnTo>
                  <a:lnTo>
                    <a:pt x="110236" y="260730"/>
                  </a:lnTo>
                  <a:lnTo>
                    <a:pt x="87502" y="293877"/>
                  </a:lnTo>
                  <a:lnTo>
                    <a:pt x="67183" y="328549"/>
                  </a:lnTo>
                  <a:lnTo>
                    <a:pt x="49149" y="364617"/>
                  </a:lnTo>
                  <a:lnTo>
                    <a:pt x="33782" y="402081"/>
                  </a:lnTo>
                  <a:lnTo>
                    <a:pt x="20955" y="440944"/>
                  </a:lnTo>
                  <a:lnTo>
                    <a:pt x="11175" y="481202"/>
                  </a:lnTo>
                  <a:lnTo>
                    <a:pt x="4190" y="522604"/>
                  </a:lnTo>
                  <a:lnTo>
                    <a:pt x="508" y="565276"/>
                  </a:lnTo>
                  <a:lnTo>
                    <a:pt x="0" y="609219"/>
                  </a:lnTo>
                  <a:lnTo>
                    <a:pt x="2794" y="654303"/>
                  </a:lnTo>
                  <a:lnTo>
                    <a:pt x="9271" y="700277"/>
                  </a:lnTo>
                  <a:lnTo>
                    <a:pt x="16637" y="739267"/>
                  </a:lnTo>
                  <a:lnTo>
                    <a:pt x="28194" y="778891"/>
                  </a:lnTo>
                  <a:lnTo>
                    <a:pt x="43434" y="818896"/>
                  </a:lnTo>
                  <a:lnTo>
                    <a:pt x="62357" y="859027"/>
                  </a:lnTo>
                  <a:lnTo>
                    <a:pt x="84709" y="899032"/>
                  </a:lnTo>
                  <a:lnTo>
                    <a:pt x="109982" y="938402"/>
                  </a:lnTo>
                  <a:lnTo>
                    <a:pt x="138175" y="977138"/>
                  </a:lnTo>
                  <a:lnTo>
                    <a:pt x="169037" y="1014729"/>
                  </a:lnTo>
                  <a:lnTo>
                    <a:pt x="202057" y="1050925"/>
                  </a:lnTo>
                  <a:lnTo>
                    <a:pt x="237362" y="1085596"/>
                  </a:lnTo>
                  <a:lnTo>
                    <a:pt x="274320" y="1118234"/>
                  </a:lnTo>
                  <a:lnTo>
                    <a:pt x="313055" y="1148588"/>
                  </a:lnTo>
                  <a:lnTo>
                    <a:pt x="352933" y="1176401"/>
                  </a:lnTo>
                  <a:lnTo>
                    <a:pt x="394081" y="1201293"/>
                  </a:lnTo>
                  <a:lnTo>
                    <a:pt x="435990" y="1223136"/>
                  </a:lnTo>
                  <a:lnTo>
                    <a:pt x="478409" y="1241425"/>
                  </a:lnTo>
                  <a:lnTo>
                    <a:pt x="521208" y="1256156"/>
                  </a:lnTo>
                  <a:lnTo>
                    <a:pt x="564134" y="1266698"/>
                  </a:lnTo>
                  <a:lnTo>
                    <a:pt x="606806" y="1272921"/>
                  </a:lnTo>
                  <a:lnTo>
                    <a:pt x="649097" y="1274572"/>
                  </a:lnTo>
                  <a:lnTo>
                    <a:pt x="690752" y="1271270"/>
                  </a:lnTo>
                  <a:lnTo>
                    <a:pt x="790575" y="1278890"/>
                  </a:lnTo>
                  <a:lnTo>
                    <a:pt x="832104" y="1287018"/>
                  </a:lnTo>
                  <a:lnTo>
                    <a:pt x="874013" y="1287018"/>
                  </a:lnTo>
                  <a:lnTo>
                    <a:pt x="916051" y="1279652"/>
                  </a:lnTo>
                  <a:lnTo>
                    <a:pt x="957707" y="1265554"/>
                  </a:lnTo>
                  <a:lnTo>
                    <a:pt x="998855" y="1245616"/>
                  </a:lnTo>
                  <a:lnTo>
                    <a:pt x="1039113" y="1220470"/>
                  </a:lnTo>
                  <a:lnTo>
                    <a:pt x="1077976" y="1190878"/>
                  </a:lnTo>
                  <a:lnTo>
                    <a:pt x="1115314" y="1157604"/>
                  </a:lnTo>
                  <a:lnTo>
                    <a:pt x="1150620" y="1121155"/>
                  </a:lnTo>
                  <a:lnTo>
                    <a:pt x="1183767" y="1082548"/>
                  </a:lnTo>
                  <a:lnTo>
                    <a:pt x="1214247" y="1042289"/>
                  </a:lnTo>
                  <a:lnTo>
                    <a:pt x="1241679" y="1001141"/>
                  </a:lnTo>
                  <a:lnTo>
                    <a:pt x="1265936" y="959866"/>
                  </a:lnTo>
                  <a:lnTo>
                    <a:pt x="1286510" y="919226"/>
                  </a:lnTo>
                  <a:lnTo>
                    <a:pt x="1303147" y="879982"/>
                  </a:lnTo>
                  <a:lnTo>
                    <a:pt x="1315465" y="842645"/>
                  </a:lnTo>
                  <a:lnTo>
                    <a:pt x="1330579" y="794257"/>
                  </a:lnTo>
                  <a:lnTo>
                    <a:pt x="1341374" y="746251"/>
                  </a:lnTo>
                  <a:lnTo>
                    <a:pt x="1347977" y="698753"/>
                  </a:lnTo>
                  <a:lnTo>
                    <a:pt x="1350645" y="651764"/>
                  </a:lnTo>
                  <a:lnTo>
                    <a:pt x="1349502" y="605281"/>
                  </a:lnTo>
                  <a:lnTo>
                    <a:pt x="1344802" y="559689"/>
                  </a:lnTo>
                  <a:lnTo>
                    <a:pt x="1336675" y="514857"/>
                  </a:lnTo>
                  <a:lnTo>
                    <a:pt x="1325372" y="470916"/>
                  </a:lnTo>
                  <a:lnTo>
                    <a:pt x="1310894" y="428117"/>
                  </a:lnTo>
                  <a:lnTo>
                    <a:pt x="1293622" y="386333"/>
                  </a:lnTo>
                  <a:lnTo>
                    <a:pt x="1273556" y="345948"/>
                  </a:lnTo>
                  <a:lnTo>
                    <a:pt x="1250950" y="306704"/>
                  </a:lnTo>
                  <a:lnTo>
                    <a:pt x="1226058" y="268985"/>
                  </a:lnTo>
                  <a:lnTo>
                    <a:pt x="1199007" y="232791"/>
                  </a:lnTo>
                  <a:lnTo>
                    <a:pt x="1170051" y="198247"/>
                  </a:lnTo>
                  <a:lnTo>
                    <a:pt x="1139189" y="165480"/>
                  </a:lnTo>
                  <a:lnTo>
                    <a:pt x="1106677" y="134493"/>
                  </a:lnTo>
                  <a:lnTo>
                    <a:pt x="1072769" y="105409"/>
                  </a:lnTo>
                  <a:lnTo>
                    <a:pt x="1037717" y="78485"/>
                  </a:lnTo>
                  <a:lnTo>
                    <a:pt x="1005205" y="56260"/>
                  </a:lnTo>
                  <a:lnTo>
                    <a:pt x="971423" y="36956"/>
                  </a:lnTo>
                  <a:lnTo>
                    <a:pt x="936371" y="20193"/>
                  </a:lnTo>
                  <a:lnTo>
                    <a:pt x="880999" y="0"/>
                  </a:lnTo>
                  <a:close/>
                </a:path>
              </a:pathLst>
            </a:custGeom>
            <a:solidFill>
              <a:srgbClr val="F1E7D4"/>
            </a:solidFill>
          </p:spPr>
          <p:txBody>
            <a:bodyPr wrap="square" lIns="0" tIns="0" rIns="0" bIns="0" rtlCol="0"/>
            <a:lstStyle/>
            <a:p>
              <a:endParaRPr/>
            </a:p>
          </p:txBody>
        </p:sp>
        <p:sp>
          <p:nvSpPr>
            <p:cNvPr id="8" name="object 8"/>
            <p:cNvSpPr/>
            <p:nvPr/>
          </p:nvSpPr>
          <p:spPr>
            <a:xfrm>
              <a:off x="5656580" y="99567"/>
              <a:ext cx="1343025" cy="1363345"/>
            </a:xfrm>
            <a:custGeom>
              <a:avLst/>
              <a:gdLst/>
              <a:ahLst/>
              <a:cxnLst/>
              <a:rect l="l" t="t" r="r" b="b"/>
              <a:pathLst>
                <a:path w="1343025" h="1363345">
                  <a:moveTo>
                    <a:pt x="1287907" y="690499"/>
                  </a:moveTo>
                  <a:lnTo>
                    <a:pt x="1285494" y="644271"/>
                  </a:lnTo>
                  <a:lnTo>
                    <a:pt x="1278890" y="598297"/>
                  </a:lnTo>
                  <a:lnTo>
                    <a:pt x="1268222" y="553085"/>
                  </a:lnTo>
                  <a:lnTo>
                    <a:pt x="1261745" y="533400"/>
                  </a:lnTo>
                  <a:lnTo>
                    <a:pt x="1261745" y="682752"/>
                  </a:lnTo>
                  <a:lnTo>
                    <a:pt x="1258062" y="731520"/>
                  </a:lnTo>
                  <a:lnTo>
                    <a:pt x="1249680" y="779907"/>
                  </a:lnTo>
                  <a:lnTo>
                    <a:pt x="1236726" y="827405"/>
                  </a:lnTo>
                  <a:lnTo>
                    <a:pt x="1219454" y="873760"/>
                  </a:lnTo>
                  <a:lnTo>
                    <a:pt x="1197864" y="918591"/>
                  </a:lnTo>
                  <a:lnTo>
                    <a:pt x="1172210" y="961390"/>
                  </a:lnTo>
                  <a:lnTo>
                    <a:pt x="1143127" y="1001522"/>
                  </a:lnTo>
                  <a:lnTo>
                    <a:pt x="1110742" y="1039241"/>
                  </a:lnTo>
                  <a:lnTo>
                    <a:pt x="1075309" y="1074293"/>
                  </a:lnTo>
                  <a:lnTo>
                    <a:pt x="1037082" y="1106551"/>
                  </a:lnTo>
                  <a:lnTo>
                    <a:pt x="996569" y="1135761"/>
                  </a:lnTo>
                  <a:lnTo>
                    <a:pt x="953770" y="1161923"/>
                  </a:lnTo>
                  <a:lnTo>
                    <a:pt x="909193" y="1184529"/>
                  </a:lnTo>
                  <a:lnTo>
                    <a:pt x="863092" y="1203706"/>
                  </a:lnTo>
                  <a:lnTo>
                    <a:pt x="815721" y="1218946"/>
                  </a:lnTo>
                  <a:lnTo>
                    <a:pt x="767334" y="1230376"/>
                  </a:lnTo>
                  <a:lnTo>
                    <a:pt x="718312" y="1237488"/>
                  </a:lnTo>
                  <a:lnTo>
                    <a:pt x="670560" y="1239901"/>
                  </a:lnTo>
                  <a:lnTo>
                    <a:pt x="622935" y="1237234"/>
                  </a:lnTo>
                  <a:lnTo>
                    <a:pt x="575691" y="1229741"/>
                  </a:lnTo>
                  <a:lnTo>
                    <a:pt x="529336" y="1217930"/>
                  </a:lnTo>
                  <a:lnTo>
                    <a:pt x="484124" y="1201928"/>
                  </a:lnTo>
                  <a:lnTo>
                    <a:pt x="440182" y="1181989"/>
                  </a:lnTo>
                  <a:lnTo>
                    <a:pt x="397891" y="1158367"/>
                  </a:lnTo>
                  <a:lnTo>
                    <a:pt x="357378" y="1131316"/>
                  </a:lnTo>
                  <a:lnTo>
                    <a:pt x="319151" y="1101217"/>
                  </a:lnTo>
                  <a:lnTo>
                    <a:pt x="283464" y="1068197"/>
                  </a:lnTo>
                  <a:lnTo>
                    <a:pt x="250444" y="1032637"/>
                  </a:lnTo>
                  <a:lnTo>
                    <a:pt x="220472" y="994664"/>
                  </a:lnTo>
                  <a:lnTo>
                    <a:pt x="193802" y="954659"/>
                  </a:lnTo>
                  <a:lnTo>
                    <a:pt x="170815" y="912876"/>
                  </a:lnTo>
                  <a:lnTo>
                    <a:pt x="151638" y="869442"/>
                  </a:lnTo>
                  <a:lnTo>
                    <a:pt x="136525" y="824865"/>
                  </a:lnTo>
                  <a:lnTo>
                    <a:pt x="125857" y="778764"/>
                  </a:lnTo>
                  <a:lnTo>
                    <a:pt x="119380" y="730758"/>
                  </a:lnTo>
                  <a:lnTo>
                    <a:pt x="116840" y="681482"/>
                  </a:lnTo>
                  <a:lnTo>
                    <a:pt x="118110" y="631444"/>
                  </a:lnTo>
                  <a:lnTo>
                    <a:pt x="122936" y="581279"/>
                  </a:lnTo>
                  <a:lnTo>
                    <a:pt x="131064" y="531622"/>
                  </a:lnTo>
                  <a:lnTo>
                    <a:pt x="142494" y="482727"/>
                  </a:lnTo>
                  <a:lnTo>
                    <a:pt x="156972" y="435483"/>
                  </a:lnTo>
                  <a:lnTo>
                    <a:pt x="174244" y="390144"/>
                  </a:lnTo>
                  <a:lnTo>
                    <a:pt x="194310" y="347599"/>
                  </a:lnTo>
                  <a:lnTo>
                    <a:pt x="221361" y="302260"/>
                  </a:lnTo>
                  <a:lnTo>
                    <a:pt x="253746" y="260858"/>
                  </a:lnTo>
                  <a:lnTo>
                    <a:pt x="290830" y="223774"/>
                  </a:lnTo>
                  <a:lnTo>
                    <a:pt x="331851" y="191008"/>
                  </a:lnTo>
                  <a:lnTo>
                    <a:pt x="376428" y="162814"/>
                  </a:lnTo>
                  <a:lnTo>
                    <a:pt x="411988" y="146177"/>
                  </a:lnTo>
                  <a:lnTo>
                    <a:pt x="484759" y="126238"/>
                  </a:lnTo>
                  <a:lnTo>
                    <a:pt x="523113" y="118745"/>
                  </a:lnTo>
                  <a:lnTo>
                    <a:pt x="568325" y="112014"/>
                  </a:lnTo>
                  <a:lnTo>
                    <a:pt x="614172" y="109474"/>
                  </a:lnTo>
                  <a:lnTo>
                    <a:pt x="660527" y="110744"/>
                  </a:lnTo>
                  <a:lnTo>
                    <a:pt x="706882" y="115824"/>
                  </a:lnTo>
                  <a:lnTo>
                    <a:pt x="753110" y="124460"/>
                  </a:lnTo>
                  <a:lnTo>
                    <a:pt x="799084" y="136525"/>
                  </a:lnTo>
                  <a:lnTo>
                    <a:pt x="844296" y="151765"/>
                  </a:lnTo>
                  <a:lnTo>
                    <a:pt x="888492" y="170053"/>
                  </a:lnTo>
                  <a:lnTo>
                    <a:pt x="931672" y="191135"/>
                  </a:lnTo>
                  <a:lnTo>
                    <a:pt x="973315" y="215011"/>
                  </a:lnTo>
                  <a:lnTo>
                    <a:pt x="1013333" y="241173"/>
                  </a:lnTo>
                  <a:lnTo>
                    <a:pt x="1051306" y="269748"/>
                  </a:lnTo>
                  <a:lnTo>
                    <a:pt x="1087120" y="300355"/>
                  </a:lnTo>
                  <a:lnTo>
                    <a:pt x="1120394" y="332867"/>
                  </a:lnTo>
                  <a:lnTo>
                    <a:pt x="1150874" y="367030"/>
                  </a:lnTo>
                  <a:lnTo>
                    <a:pt x="1178433" y="402844"/>
                  </a:lnTo>
                  <a:lnTo>
                    <a:pt x="1205611" y="446024"/>
                  </a:lnTo>
                  <a:lnTo>
                    <a:pt x="1227201" y="491109"/>
                  </a:lnTo>
                  <a:lnTo>
                    <a:pt x="1243584" y="537718"/>
                  </a:lnTo>
                  <a:lnTo>
                    <a:pt x="1254633" y="585470"/>
                  </a:lnTo>
                  <a:lnTo>
                    <a:pt x="1260602" y="633857"/>
                  </a:lnTo>
                  <a:lnTo>
                    <a:pt x="1261745" y="682752"/>
                  </a:lnTo>
                  <a:lnTo>
                    <a:pt x="1261745" y="533400"/>
                  </a:lnTo>
                  <a:lnTo>
                    <a:pt x="1235202" y="465963"/>
                  </a:lnTo>
                  <a:lnTo>
                    <a:pt x="1212850" y="424434"/>
                  </a:lnTo>
                  <a:lnTo>
                    <a:pt x="1186942" y="384937"/>
                  </a:lnTo>
                  <a:lnTo>
                    <a:pt x="1157351" y="347472"/>
                  </a:lnTo>
                  <a:lnTo>
                    <a:pt x="1125474" y="312928"/>
                  </a:lnTo>
                  <a:lnTo>
                    <a:pt x="1090676" y="279908"/>
                  </a:lnTo>
                  <a:lnTo>
                    <a:pt x="1053338" y="248920"/>
                  </a:lnTo>
                  <a:lnTo>
                    <a:pt x="1013841" y="219837"/>
                  </a:lnTo>
                  <a:lnTo>
                    <a:pt x="972185" y="193040"/>
                  </a:lnTo>
                  <a:lnTo>
                    <a:pt x="928865" y="168656"/>
                  </a:lnTo>
                  <a:lnTo>
                    <a:pt x="884174" y="147066"/>
                  </a:lnTo>
                  <a:lnTo>
                    <a:pt x="838073" y="128270"/>
                  </a:lnTo>
                  <a:lnTo>
                    <a:pt x="791210" y="112522"/>
                  </a:lnTo>
                  <a:lnTo>
                    <a:pt x="779513" y="109474"/>
                  </a:lnTo>
                  <a:lnTo>
                    <a:pt x="743458" y="100076"/>
                  </a:lnTo>
                  <a:lnTo>
                    <a:pt x="695452" y="91059"/>
                  </a:lnTo>
                  <a:lnTo>
                    <a:pt x="647192" y="85852"/>
                  </a:lnTo>
                  <a:lnTo>
                    <a:pt x="599059" y="84455"/>
                  </a:lnTo>
                  <a:lnTo>
                    <a:pt x="577850" y="85598"/>
                  </a:lnTo>
                  <a:lnTo>
                    <a:pt x="504190" y="94234"/>
                  </a:lnTo>
                  <a:lnTo>
                    <a:pt x="451231" y="106172"/>
                  </a:lnTo>
                  <a:lnTo>
                    <a:pt x="401574" y="121666"/>
                  </a:lnTo>
                  <a:lnTo>
                    <a:pt x="354711" y="142113"/>
                  </a:lnTo>
                  <a:lnTo>
                    <a:pt x="309880" y="168529"/>
                  </a:lnTo>
                  <a:lnTo>
                    <a:pt x="266446" y="202311"/>
                  </a:lnTo>
                  <a:lnTo>
                    <a:pt x="232156" y="236474"/>
                  </a:lnTo>
                  <a:lnTo>
                    <a:pt x="202311" y="274193"/>
                  </a:lnTo>
                  <a:lnTo>
                    <a:pt x="176657" y="314960"/>
                  </a:lnTo>
                  <a:lnTo>
                    <a:pt x="154940" y="358140"/>
                  </a:lnTo>
                  <a:lnTo>
                    <a:pt x="136779" y="403098"/>
                  </a:lnTo>
                  <a:lnTo>
                    <a:pt x="122174" y="449199"/>
                  </a:lnTo>
                  <a:lnTo>
                    <a:pt x="110744" y="495808"/>
                  </a:lnTo>
                  <a:lnTo>
                    <a:pt x="102235" y="543433"/>
                  </a:lnTo>
                  <a:lnTo>
                    <a:pt x="96393" y="591947"/>
                  </a:lnTo>
                  <a:lnTo>
                    <a:pt x="93599" y="640969"/>
                  </a:lnTo>
                  <a:lnTo>
                    <a:pt x="93903" y="681482"/>
                  </a:lnTo>
                  <a:lnTo>
                    <a:pt x="97790" y="739013"/>
                  </a:lnTo>
                  <a:lnTo>
                    <a:pt x="105283" y="787019"/>
                  </a:lnTo>
                  <a:lnTo>
                    <a:pt x="116459" y="834009"/>
                  </a:lnTo>
                  <a:lnTo>
                    <a:pt x="133096" y="882142"/>
                  </a:lnTo>
                  <a:lnTo>
                    <a:pt x="154686" y="927989"/>
                  </a:lnTo>
                  <a:lnTo>
                    <a:pt x="180594" y="971423"/>
                  </a:lnTo>
                  <a:lnTo>
                    <a:pt x="210312" y="1012571"/>
                  </a:lnTo>
                  <a:lnTo>
                    <a:pt x="243459" y="1051179"/>
                  </a:lnTo>
                  <a:lnTo>
                    <a:pt x="279273" y="1087247"/>
                  </a:lnTo>
                  <a:lnTo>
                    <a:pt x="317119" y="1120775"/>
                  </a:lnTo>
                  <a:lnTo>
                    <a:pt x="355727" y="1150366"/>
                  </a:lnTo>
                  <a:lnTo>
                    <a:pt x="395732" y="1176782"/>
                  </a:lnTo>
                  <a:lnTo>
                    <a:pt x="437134" y="1199896"/>
                  </a:lnTo>
                  <a:lnTo>
                    <a:pt x="479806" y="1219581"/>
                  </a:lnTo>
                  <a:lnTo>
                    <a:pt x="523494" y="1235710"/>
                  </a:lnTo>
                  <a:lnTo>
                    <a:pt x="568071" y="1248156"/>
                  </a:lnTo>
                  <a:lnTo>
                    <a:pt x="613410" y="1256919"/>
                  </a:lnTo>
                  <a:lnTo>
                    <a:pt x="659384" y="1261745"/>
                  </a:lnTo>
                  <a:lnTo>
                    <a:pt x="705866" y="1262507"/>
                  </a:lnTo>
                  <a:lnTo>
                    <a:pt x="752729" y="1259332"/>
                  </a:lnTo>
                  <a:lnTo>
                    <a:pt x="799846" y="1251839"/>
                  </a:lnTo>
                  <a:lnTo>
                    <a:pt x="846963" y="1240155"/>
                  </a:lnTo>
                  <a:lnTo>
                    <a:pt x="847699" y="1239901"/>
                  </a:lnTo>
                  <a:lnTo>
                    <a:pt x="895858" y="1223391"/>
                  </a:lnTo>
                  <a:lnTo>
                    <a:pt x="943089" y="1202436"/>
                  </a:lnTo>
                  <a:lnTo>
                    <a:pt x="988568" y="1177671"/>
                  </a:lnTo>
                  <a:lnTo>
                    <a:pt x="1032002" y="1149350"/>
                  </a:lnTo>
                  <a:lnTo>
                    <a:pt x="1073023" y="1117600"/>
                  </a:lnTo>
                  <a:lnTo>
                    <a:pt x="1111504" y="1082802"/>
                  </a:lnTo>
                  <a:lnTo>
                    <a:pt x="1147191" y="1044956"/>
                  </a:lnTo>
                  <a:lnTo>
                    <a:pt x="1179576" y="1004824"/>
                  </a:lnTo>
                  <a:lnTo>
                    <a:pt x="1208659" y="962025"/>
                  </a:lnTo>
                  <a:lnTo>
                    <a:pt x="1234059" y="917321"/>
                  </a:lnTo>
                  <a:lnTo>
                    <a:pt x="1253871" y="873506"/>
                  </a:lnTo>
                  <a:lnTo>
                    <a:pt x="1269111" y="828675"/>
                  </a:lnTo>
                  <a:lnTo>
                    <a:pt x="1279779" y="782955"/>
                  </a:lnTo>
                  <a:lnTo>
                    <a:pt x="1286002" y="736854"/>
                  </a:lnTo>
                  <a:lnTo>
                    <a:pt x="1287907" y="690499"/>
                  </a:lnTo>
                  <a:close/>
                </a:path>
                <a:path w="1343025" h="1363345">
                  <a:moveTo>
                    <a:pt x="1342771" y="680720"/>
                  </a:moveTo>
                  <a:lnTo>
                    <a:pt x="1341374" y="632460"/>
                  </a:lnTo>
                  <a:lnTo>
                    <a:pt x="1336294" y="584073"/>
                  </a:lnTo>
                  <a:lnTo>
                    <a:pt x="1327277" y="535813"/>
                  </a:lnTo>
                  <a:lnTo>
                    <a:pt x="1321181" y="512953"/>
                  </a:lnTo>
                  <a:lnTo>
                    <a:pt x="1321181" y="651256"/>
                  </a:lnTo>
                  <a:lnTo>
                    <a:pt x="1319276" y="701548"/>
                  </a:lnTo>
                  <a:lnTo>
                    <a:pt x="1313053" y="751332"/>
                  </a:lnTo>
                  <a:lnTo>
                    <a:pt x="1303020" y="800735"/>
                  </a:lnTo>
                  <a:lnTo>
                    <a:pt x="1289558" y="849630"/>
                  </a:lnTo>
                  <a:lnTo>
                    <a:pt x="1273429" y="898017"/>
                  </a:lnTo>
                  <a:lnTo>
                    <a:pt x="1255141" y="946023"/>
                  </a:lnTo>
                  <a:lnTo>
                    <a:pt x="1235964" y="989838"/>
                  </a:lnTo>
                  <a:lnTo>
                    <a:pt x="1213993" y="1032383"/>
                  </a:lnTo>
                  <a:lnTo>
                    <a:pt x="1189482" y="1073531"/>
                  </a:lnTo>
                  <a:lnTo>
                    <a:pt x="1162304" y="1112774"/>
                  </a:lnTo>
                  <a:lnTo>
                    <a:pt x="1132459" y="1149985"/>
                  </a:lnTo>
                  <a:lnTo>
                    <a:pt x="1100074" y="1184910"/>
                  </a:lnTo>
                  <a:lnTo>
                    <a:pt x="1065022" y="1217168"/>
                  </a:lnTo>
                  <a:lnTo>
                    <a:pt x="1027430" y="1246632"/>
                  </a:lnTo>
                  <a:lnTo>
                    <a:pt x="987298" y="1272794"/>
                  </a:lnTo>
                  <a:lnTo>
                    <a:pt x="946150" y="1294638"/>
                  </a:lnTo>
                  <a:lnTo>
                    <a:pt x="899668" y="1314323"/>
                  </a:lnTo>
                  <a:lnTo>
                    <a:pt x="850519" y="1329690"/>
                  </a:lnTo>
                  <a:lnTo>
                    <a:pt x="801370" y="1338326"/>
                  </a:lnTo>
                  <a:lnTo>
                    <a:pt x="755015" y="1338199"/>
                  </a:lnTo>
                  <a:lnTo>
                    <a:pt x="658876" y="1326896"/>
                  </a:lnTo>
                  <a:lnTo>
                    <a:pt x="658622" y="1326896"/>
                  </a:lnTo>
                  <a:lnTo>
                    <a:pt x="610870" y="1319403"/>
                  </a:lnTo>
                  <a:lnTo>
                    <a:pt x="563880" y="1307846"/>
                  </a:lnTo>
                  <a:lnTo>
                    <a:pt x="517906" y="1292352"/>
                  </a:lnTo>
                  <a:lnTo>
                    <a:pt x="473075" y="1273302"/>
                  </a:lnTo>
                  <a:lnTo>
                    <a:pt x="429641" y="1250950"/>
                  </a:lnTo>
                  <a:lnTo>
                    <a:pt x="387604" y="1225550"/>
                  </a:lnTo>
                  <a:lnTo>
                    <a:pt x="347091" y="1197229"/>
                  </a:lnTo>
                  <a:lnTo>
                    <a:pt x="308229" y="1166368"/>
                  </a:lnTo>
                  <a:lnTo>
                    <a:pt x="271272" y="1133348"/>
                  </a:lnTo>
                  <a:lnTo>
                    <a:pt x="236220" y="1098169"/>
                  </a:lnTo>
                  <a:lnTo>
                    <a:pt x="203073" y="1061212"/>
                  </a:lnTo>
                  <a:lnTo>
                    <a:pt x="172212" y="1022858"/>
                  </a:lnTo>
                  <a:lnTo>
                    <a:pt x="143637" y="983234"/>
                  </a:lnTo>
                  <a:lnTo>
                    <a:pt x="117475" y="942594"/>
                  </a:lnTo>
                  <a:lnTo>
                    <a:pt x="93726" y="901319"/>
                  </a:lnTo>
                  <a:lnTo>
                    <a:pt x="72771" y="858139"/>
                  </a:lnTo>
                  <a:lnTo>
                    <a:pt x="55626" y="813562"/>
                  </a:lnTo>
                  <a:lnTo>
                    <a:pt x="42418" y="768096"/>
                  </a:lnTo>
                  <a:lnTo>
                    <a:pt x="32893" y="721995"/>
                  </a:lnTo>
                  <a:lnTo>
                    <a:pt x="27305" y="675259"/>
                  </a:lnTo>
                  <a:lnTo>
                    <a:pt x="25527" y="628523"/>
                  </a:lnTo>
                  <a:lnTo>
                    <a:pt x="27559" y="581660"/>
                  </a:lnTo>
                  <a:lnTo>
                    <a:pt x="33401" y="535178"/>
                  </a:lnTo>
                  <a:lnTo>
                    <a:pt x="43180" y="489331"/>
                  </a:lnTo>
                  <a:lnTo>
                    <a:pt x="56769" y="444373"/>
                  </a:lnTo>
                  <a:lnTo>
                    <a:pt x="74168" y="400431"/>
                  </a:lnTo>
                  <a:lnTo>
                    <a:pt x="95377" y="357886"/>
                  </a:lnTo>
                  <a:lnTo>
                    <a:pt x="120396" y="317119"/>
                  </a:lnTo>
                  <a:lnTo>
                    <a:pt x="150876" y="276225"/>
                  </a:lnTo>
                  <a:lnTo>
                    <a:pt x="184404" y="238379"/>
                  </a:lnTo>
                  <a:lnTo>
                    <a:pt x="221107" y="203581"/>
                  </a:lnTo>
                  <a:lnTo>
                    <a:pt x="260350" y="171831"/>
                  </a:lnTo>
                  <a:lnTo>
                    <a:pt x="302133" y="143002"/>
                  </a:lnTo>
                  <a:lnTo>
                    <a:pt x="345821" y="117348"/>
                  </a:lnTo>
                  <a:lnTo>
                    <a:pt x="391287" y="94615"/>
                  </a:lnTo>
                  <a:lnTo>
                    <a:pt x="438277" y="75057"/>
                  </a:lnTo>
                  <a:lnTo>
                    <a:pt x="486283" y="58674"/>
                  </a:lnTo>
                  <a:lnTo>
                    <a:pt x="535051" y="45339"/>
                  </a:lnTo>
                  <a:lnTo>
                    <a:pt x="584327" y="35179"/>
                  </a:lnTo>
                  <a:lnTo>
                    <a:pt x="635635" y="28194"/>
                  </a:lnTo>
                  <a:lnTo>
                    <a:pt x="686054" y="25527"/>
                  </a:lnTo>
                  <a:lnTo>
                    <a:pt x="735711" y="26797"/>
                  </a:lnTo>
                  <a:lnTo>
                    <a:pt x="784479" y="32131"/>
                  </a:lnTo>
                  <a:lnTo>
                    <a:pt x="832104" y="41402"/>
                  </a:lnTo>
                  <a:lnTo>
                    <a:pt x="878586" y="54610"/>
                  </a:lnTo>
                  <a:lnTo>
                    <a:pt x="923798" y="71628"/>
                  </a:lnTo>
                  <a:lnTo>
                    <a:pt x="967613" y="92456"/>
                  </a:lnTo>
                  <a:lnTo>
                    <a:pt x="1009904" y="117094"/>
                  </a:lnTo>
                  <a:lnTo>
                    <a:pt x="1050671" y="145415"/>
                  </a:lnTo>
                  <a:lnTo>
                    <a:pt x="1089787" y="177292"/>
                  </a:lnTo>
                  <a:lnTo>
                    <a:pt x="1127125" y="212852"/>
                  </a:lnTo>
                  <a:lnTo>
                    <a:pt x="1159764" y="248793"/>
                  </a:lnTo>
                  <a:lnTo>
                    <a:pt x="1189736" y="286766"/>
                  </a:lnTo>
                  <a:lnTo>
                    <a:pt x="1217168" y="326771"/>
                  </a:lnTo>
                  <a:lnTo>
                    <a:pt x="1241679" y="368427"/>
                  </a:lnTo>
                  <a:lnTo>
                    <a:pt x="1263396" y="411734"/>
                  </a:lnTo>
                  <a:lnTo>
                    <a:pt x="1281938" y="456311"/>
                  </a:lnTo>
                  <a:lnTo>
                    <a:pt x="1297432" y="502285"/>
                  </a:lnTo>
                  <a:lnTo>
                    <a:pt x="1309624" y="549148"/>
                  </a:lnTo>
                  <a:lnTo>
                    <a:pt x="1318133" y="600456"/>
                  </a:lnTo>
                  <a:lnTo>
                    <a:pt x="1321181" y="651256"/>
                  </a:lnTo>
                  <a:lnTo>
                    <a:pt x="1321181" y="512953"/>
                  </a:lnTo>
                  <a:lnTo>
                    <a:pt x="1297305" y="439547"/>
                  </a:lnTo>
                  <a:lnTo>
                    <a:pt x="1275969" y="391795"/>
                  </a:lnTo>
                  <a:lnTo>
                    <a:pt x="1253363" y="349377"/>
                  </a:lnTo>
                  <a:lnTo>
                    <a:pt x="1227836" y="308229"/>
                  </a:lnTo>
                  <a:lnTo>
                    <a:pt x="1199769" y="268605"/>
                  </a:lnTo>
                  <a:lnTo>
                    <a:pt x="1169162" y="230632"/>
                  </a:lnTo>
                  <a:lnTo>
                    <a:pt x="1136015" y="194691"/>
                  </a:lnTo>
                  <a:lnTo>
                    <a:pt x="1100709" y="160909"/>
                  </a:lnTo>
                  <a:lnTo>
                    <a:pt x="1063244" y="129794"/>
                  </a:lnTo>
                  <a:lnTo>
                    <a:pt x="1023747" y="101346"/>
                  </a:lnTo>
                  <a:lnTo>
                    <a:pt x="982472" y="76073"/>
                  </a:lnTo>
                  <a:lnTo>
                    <a:pt x="939546" y="53975"/>
                  </a:lnTo>
                  <a:lnTo>
                    <a:pt x="894969" y="35560"/>
                  </a:lnTo>
                  <a:lnTo>
                    <a:pt x="863384" y="25527"/>
                  </a:lnTo>
                  <a:lnTo>
                    <a:pt x="848995" y="20955"/>
                  </a:lnTo>
                  <a:lnTo>
                    <a:pt x="802132" y="10160"/>
                  </a:lnTo>
                  <a:lnTo>
                    <a:pt x="754634" y="3302"/>
                  </a:lnTo>
                  <a:lnTo>
                    <a:pt x="706755" y="0"/>
                  </a:lnTo>
                  <a:lnTo>
                    <a:pt x="658749" y="254"/>
                  </a:lnTo>
                  <a:lnTo>
                    <a:pt x="610743" y="3810"/>
                  </a:lnTo>
                  <a:lnTo>
                    <a:pt x="562991" y="10668"/>
                  </a:lnTo>
                  <a:lnTo>
                    <a:pt x="515874" y="20447"/>
                  </a:lnTo>
                  <a:lnTo>
                    <a:pt x="469392" y="33274"/>
                  </a:lnTo>
                  <a:lnTo>
                    <a:pt x="423799" y="48768"/>
                  </a:lnTo>
                  <a:lnTo>
                    <a:pt x="379476" y="66929"/>
                  </a:lnTo>
                  <a:lnTo>
                    <a:pt x="336550" y="87630"/>
                  </a:lnTo>
                  <a:lnTo>
                    <a:pt x="293751" y="111760"/>
                  </a:lnTo>
                  <a:lnTo>
                    <a:pt x="253238" y="138684"/>
                  </a:lnTo>
                  <a:lnTo>
                    <a:pt x="215392" y="168275"/>
                  </a:lnTo>
                  <a:lnTo>
                    <a:pt x="180340" y="200152"/>
                  </a:lnTo>
                  <a:lnTo>
                    <a:pt x="147828" y="234188"/>
                  </a:lnTo>
                  <a:lnTo>
                    <a:pt x="118364" y="270383"/>
                  </a:lnTo>
                  <a:lnTo>
                    <a:pt x="91948" y="308610"/>
                  </a:lnTo>
                  <a:lnTo>
                    <a:pt x="68580" y="348361"/>
                  </a:lnTo>
                  <a:lnTo>
                    <a:pt x="48387" y="390017"/>
                  </a:lnTo>
                  <a:lnTo>
                    <a:pt x="31496" y="433070"/>
                  </a:lnTo>
                  <a:lnTo>
                    <a:pt x="18161" y="477266"/>
                  </a:lnTo>
                  <a:lnTo>
                    <a:pt x="8382" y="522732"/>
                  </a:lnTo>
                  <a:lnTo>
                    <a:pt x="2286" y="569214"/>
                  </a:lnTo>
                  <a:lnTo>
                    <a:pt x="0" y="616458"/>
                  </a:lnTo>
                  <a:lnTo>
                    <a:pt x="1524" y="664337"/>
                  </a:lnTo>
                  <a:lnTo>
                    <a:pt x="7112" y="712724"/>
                  </a:lnTo>
                  <a:lnTo>
                    <a:pt x="16764" y="761619"/>
                  </a:lnTo>
                  <a:lnTo>
                    <a:pt x="30988" y="810006"/>
                  </a:lnTo>
                  <a:lnTo>
                    <a:pt x="49276" y="857250"/>
                  </a:lnTo>
                  <a:lnTo>
                    <a:pt x="71374" y="903097"/>
                  </a:lnTo>
                  <a:lnTo>
                    <a:pt x="96901" y="947420"/>
                  </a:lnTo>
                  <a:lnTo>
                    <a:pt x="125222" y="990219"/>
                  </a:lnTo>
                  <a:lnTo>
                    <a:pt x="156083" y="1031367"/>
                  </a:lnTo>
                  <a:lnTo>
                    <a:pt x="188976" y="1070610"/>
                  </a:lnTo>
                  <a:lnTo>
                    <a:pt x="223266" y="1107948"/>
                  </a:lnTo>
                  <a:lnTo>
                    <a:pt x="258826" y="1143254"/>
                  </a:lnTo>
                  <a:lnTo>
                    <a:pt x="297561" y="1178179"/>
                  </a:lnTo>
                  <a:lnTo>
                    <a:pt x="338455" y="1211072"/>
                  </a:lnTo>
                  <a:lnTo>
                    <a:pt x="381381" y="1241425"/>
                  </a:lnTo>
                  <a:lnTo>
                    <a:pt x="426212" y="1268984"/>
                  </a:lnTo>
                  <a:lnTo>
                    <a:pt x="472694" y="1293495"/>
                  </a:lnTo>
                  <a:lnTo>
                    <a:pt x="520827" y="1314323"/>
                  </a:lnTo>
                  <a:lnTo>
                    <a:pt x="570230" y="1331341"/>
                  </a:lnTo>
                  <a:lnTo>
                    <a:pt x="620903" y="1344168"/>
                  </a:lnTo>
                  <a:lnTo>
                    <a:pt x="672719" y="1352296"/>
                  </a:lnTo>
                  <a:lnTo>
                    <a:pt x="764794" y="1363218"/>
                  </a:lnTo>
                  <a:lnTo>
                    <a:pt x="813562" y="1363091"/>
                  </a:lnTo>
                  <a:lnTo>
                    <a:pt x="864108" y="1353820"/>
                  </a:lnTo>
                  <a:lnTo>
                    <a:pt x="913511" y="1338707"/>
                  </a:lnTo>
                  <a:lnTo>
                    <a:pt x="914488" y="1338326"/>
                  </a:lnTo>
                  <a:lnTo>
                    <a:pt x="958964" y="1321181"/>
                  </a:lnTo>
                  <a:lnTo>
                    <a:pt x="1002411" y="1300226"/>
                  </a:lnTo>
                  <a:lnTo>
                    <a:pt x="1043559" y="1274826"/>
                  </a:lnTo>
                  <a:lnTo>
                    <a:pt x="1082294" y="1245616"/>
                  </a:lnTo>
                  <a:lnTo>
                    <a:pt x="1118362" y="1212850"/>
                  </a:lnTo>
                  <a:lnTo>
                    <a:pt x="1151763" y="1177290"/>
                  </a:lnTo>
                  <a:lnTo>
                    <a:pt x="1182370" y="1139317"/>
                  </a:lnTo>
                  <a:lnTo>
                    <a:pt x="1210056" y="1099566"/>
                  </a:lnTo>
                  <a:lnTo>
                    <a:pt x="1234694" y="1058291"/>
                  </a:lnTo>
                  <a:lnTo>
                    <a:pt x="1258570" y="1012444"/>
                  </a:lnTo>
                  <a:lnTo>
                    <a:pt x="1279779" y="966089"/>
                  </a:lnTo>
                  <a:lnTo>
                    <a:pt x="1298194" y="919353"/>
                  </a:lnTo>
                  <a:lnTo>
                    <a:pt x="1313561" y="872109"/>
                  </a:lnTo>
                  <a:lnTo>
                    <a:pt x="1325753" y="824611"/>
                  </a:lnTo>
                  <a:lnTo>
                    <a:pt x="1334897" y="776859"/>
                  </a:lnTo>
                  <a:lnTo>
                    <a:pt x="1340612" y="728853"/>
                  </a:lnTo>
                  <a:lnTo>
                    <a:pt x="1342771" y="680720"/>
                  </a:lnTo>
                  <a:close/>
                </a:path>
              </a:pathLst>
            </a:custGeom>
            <a:solidFill>
              <a:srgbClr val="939393"/>
            </a:solidFill>
          </p:spPr>
          <p:txBody>
            <a:bodyPr wrap="square" lIns="0" tIns="0" rIns="0" bIns="0" rtlCol="0"/>
            <a:lstStyle/>
            <a:p>
              <a:endParaRPr/>
            </a:p>
          </p:txBody>
        </p:sp>
        <p:sp>
          <p:nvSpPr>
            <p:cNvPr id="9" name="object 9"/>
            <p:cNvSpPr/>
            <p:nvPr/>
          </p:nvSpPr>
          <p:spPr>
            <a:xfrm>
              <a:off x="16254096" y="1364106"/>
              <a:ext cx="1000125" cy="1079500"/>
            </a:xfrm>
            <a:custGeom>
              <a:avLst/>
              <a:gdLst/>
              <a:ahLst/>
              <a:cxnLst/>
              <a:rect l="l" t="t" r="r" b="b"/>
              <a:pathLst>
                <a:path w="1000125" h="1079500">
                  <a:moveTo>
                    <a:pt x="999998" y="520192"/>
                  </a:moveTo>
                  <a:lnTo>
                    <a:pt x="999617" y="474853"/>
                  </a:lnTo>
                  <a:lnTo>
                    <a:pt x="995172" y="429768"/>
                  </a:lnTo>
                  <a:lnTo>
                    <a:pt x="986790" y="385445"/>
                  </a:lnTo>
                  <a:lnTo>
                    <a:pt x="974471" y="341884"/>
                  </a:lnTo>
                  <a:lnTo>
                    <a:pt x="948563" y="279781"/>
                  </a:lnTo>
                  <a:lnTo>
                    <a:pt x="914273" y="219583"/>
                  </a:lnTo>
                  <a:lnTo>
                    <a:pt x="886714" y="182626"/>
                  </a:lnTo>
                  <a:lnTo>
                    <a:pt x="855345" y="147955"/>
                  </a:lnTo>
                  <a:lnTo>
                    <a:pt x="820547" y="115951"/>
                  </a:lnTo>
                  <a:lnTo>
                    <a:pt x="782066" y="86868"/>
                  </a:lnTo>
                  <a:lnTo>
                    <a:pt x="740918" y="61595"/>
                  </a:lnTo>
                  <a:lnTo>
                    <a:pt x="698500" y="40767"/>
                  </a:lnTo>
                  <a:lnTo>
                    <a:pt x="654812" y="24130"/>
                  </a:lnTo>
                  <a:lnTo>
                    <a:pt x="610362" y="11938"/>
                  </a:lnTo>
                  <a:lnTo>
                    <a:pt x="565277" y="3810"/>
                  </a:lnTo>
                  <a:lnTo>
                    <a:pt x="519811" y="0"/>
                  </a:lnTo>
                  <a:lnTo>
                    <a:pt x="474472" y="254"/>
                  </a:lnTo>
                  <a:lnTo>
                    <a:pt x="429514" y="4445"/>
                  </a:lnTo>
                  <a:lnTo>
                    <a:pt x="385064" y="12827"/>
                  </a:lnTo>
                  <a:lnTo>
                    <a:pt x="341503" y="25019"/>
                  </a:lnTo>
                  <a:lnTo>
                    <a:pt x="299212" y="41275"/>
                  </a:lnTo>
                  <a:lnTo>
                    <a:pt x="258318" y="61214"/>
                  </a:lnTo>
                  <a:lnTo>
                    <a:pt x="219329" y="84963"/>
                  </a:lnTo>
                  <a:lnTo>
                    <a:pt x="182245" y="112522"/>
                  </a:lnTo>
                  <a:lnTo>
                    <a:pt x="147701" y="143637"/>
                  </a:lnTo>
                  <a:lnTo>
                    <a:pt x="115697" y="178562"/>
                  </a:lnTo>
                  <a:lnTo>
                    <a:pt x="86614" y="216916"/>
                  </a:lnTo>
                  <a:lnTo>
                    <a:pt x="60960" y="258953"/>
                  </a:lnTo>
                  <a:lnTo>
                    <a:pt x="39751" y="302641"/>
                  </a:lnTo>
                  <a:lnTo>
                    <a:pt x="22987" y="347853"/>
                  </a:lnTo>
                  <a:lnTo>
                    <a:pt x="10922" y="394081"/>
                  </a:lnTo>
                  <a:lnTo>
                    <a:pt x="3175" y="441071"/>
                  </a:lnTo>
                  <a:lnTo>
                    <a:pt x="0" y="488442"/>
                  </a:lnTo>
                  <a:lnTo>
                    <a:pt x="1397" y="535813"/>
                  </a:lnTo>
                  <a:lnTo>
                    <a:pt x="7112" y="582930"/>
                  </a:lnTo>
                  <a:lnTo>
                    <a:pt x="17272" y="629285"/>
                  </a:lnTo>
                  <a:lnTo>
                    <a:pt x="31750" y="674751"/>
                  </a:lnTo>
                  <a:lnTo>
                    <a:pt x="50800" y="718820"/>
                  </a:lnTo>
                  <a:lnTo>
                    <a:pt x="74168" y="761238"/>
                  </a:lnTo>
                  <a:lnTo>
                    <a:pt x="101854" y="801624"/>
                  </a:lnTo>
                  <a:lnTo>
                    <a:pt x="34163" y="900684"/>
                  </a:lnTo>
                  <a:lnTo>
                    <a:pt x="43434" y="891540"/>
                  </a:lnTo>
                  <a:lnTo>
                    <a:pt x="55118" y="886968"/>
                  </a:lnTo>
                  <a:lnTo>
                    <a:pt x="67564" y="887095"/>
                  </a:lnTo>
                  <a:lnTo>
                    <a:pt x="79629" y="892175"/>
                  </a:lnTo>
                  <a:lnTo>
                    <a:pt x="106680" y="910590"/>
                  </a:lnTo>
                  <a:lnTo>
                    <a:pt x="169545" y="818642"/>
                  </a:lnTo>
                  <a:lnTo>
                    <a:pt x="173990" y="808863"/>
                  </a:lnTo>
                  <a:lnTo>
                    <a:pt x="175133" y="798449"/>
                  </a:lnTo>
                  <a:lnTo>
                    <a:pt x="172974" y="788289"/>
                  </a:lnTo>
                  <a:lnTo>
                    <a:pt x="167513" y="779018"/>
                  </a:lnTo>
                  <a:lnTo>
                    <a:pt x="138557" y="740537"/>
                  </a:lnTo>
                  <a:lnTo>
                    <a:pt x="114300" y="699643"/>
                  </a:lnTo>
                  <a:lnTo>
                    <a:pt x="94996" y="656844"/>
                  </a:lnTo>
                  <a:lnTo>
                    <a:pt x="80391" y="612521"/>
                  </a:lnTo>
                  <a:lnTo>
                    <a:pt x="70739" y="567055"/>
                  </a:lnTo>
                  <a:lnTo>
                    <a:pt x="65913" y="520827"/>
                  </a:lnTo>
                  <a:lnTo>
                    <a:pt x="66040" y="474472"/>
                  </a:lnTo>
                  <a:lnTo>
                    <a:pt x="70993" y="428244"/>
                  </a:lnTo>
                  <a:lnTo>
                    <a:pt x="81026" y="382651"/>
                  </a:lnTo>
                  <a:lnTo>
                    <a:pt x="95885" y="338201"/>
                  </a:lnTo>
                  <a:lnTo>
                    <a:pt x="115824" y="295021"/>
                  </a:lnTo>
                  <a:lnTo>
                    <a:pt x="140716" y="253873"/>
                  </a:lnTo>
                  <a:lnTo>
                    <a:pt x="169545" y="216281"/>
                  </a:lnTo>
                  <a:lnTo>
                    <a:pt x="201549" y="182626"/>
                  </a:lnTo>
                  <a:lnTo>
                    <a:pt x="236474" y="153162"/>
                  </a:lnTo>
                  <a:lnTo>
                    <a:pt x="273939" y="127762"/>
                  </a:lnTo>
                  <a:lnTo>
                    <a:pt x="313436" y="106553"/>
                  </a:lnTo>
                  <a:lnTo>
                    <a:pt x="354838" y="89662"/>
                  </a:lnTo>
                  <a:lnTo>
                    <a:pt x="397510" y="77089"/>
                  </a:lnTo>
                  <a:lnTo>
                    <a:pt x="441325" y="68834"/>
                  </a:lnTo>
                  <a:lnTo>
                    <a:pt x="485775" y="65151"/>
                  </a:lnTo>
                  <a:lnTo>
                    <a:pt x="530479" y="66040"/>
                  </a:lnTo>
                  <a:lnTo>
                    <a:pt x="575056" y="71501"/>
                  </a:lnTo>
                  <a:lnTo>
                    <a:pt x="619125" y="81534"/>
                  </a:lnTo>
                  <a:lnTo>
                    <a:pt x="662559" y="96520"/>
                  </a:lnTo>
                  <a:lnTo>
                    <a:pt x="704596" y="116205"/>
                  </a:lnTo>
                  <a:lnTo>
                    <a:pt x="745109" y="140843"/>
                  </a:lnTo>
                  <a:lnTo>
                    <a:pt x="782828" y="169672"/>
                  </a:lnTo>
                  <a:lnTo>
                    <a:pt x="816483" y="201676"/>
                  </a:lnTo>
                  <a:lnTo>
                    <a:pt x="846074" y="236728"/>
                  </a:lnTo>
                  <a:lnTo>
                    <a:pt x="871601" y="274066"/>
                  </a:lnTo>
                  <a:lnTo>
                    <a:pt x="892810" y="313690"/>
                  </a:lnTo>
                  <a:lnTo>
                    <a:pt x="909828" y="355092"/>
                  </a:lnTo>
                  <a:lnTo>
                    <a:pt x="922528" y="397764"/>
                  </a:lnTo>
                  <a:lnTo>
                    <a:pt x="930783" y="441579"/>
                  </a:lnTo>
                  <a:lnTo>
                    <a:pt x="934593" y="485902"/>
                  </a:lnTo>
                  <a:lnTo>
                    <a:pt x="933831" y="530606"/>
                  </a:lnTo>
                  <a:lnTo>
                    <a:pt x="928497" y="575183"/>
                  </a:lnTo>
                  <a:lnTo>
                    <a:pt x="918464" y="619252"/>
                  </a:lnTo>
                  <a:lnTo>
                    <a:pt x="903605" y="662432"/>
                  </a:lnTo>
                  <a:lnTo>
                    <a:pt x="883920" y="704596"/>
                  </a:lnTo>
                  <a:lnTo>
                    <a:pt x="859409" y="744982"/>
                  </a:lnTo>
                  <a:lnTo>
                    <a:pt x="830072" y="783209"/>
                  </a:lnTo>
                  <a:lnTo>
                    <a:pt x="797179" y="817372"/>
                  </a:lnTo>
                  <a:lnTo>
                    <a:pt x="760984" y="847471"/>
                  </a:lnTo>
                  <a:lnTo>
                    <a:pt x="722122" y="873252"/>
                  </a:lnTo>
                  <a:lnTo>
                    <a:pt x="680974" y="894715"/>
                  </a:lnTo>
                  <a:lnTo>
                    <a:pt x="637794" y="911733"/>
                  </a:lnTo>
                  <a:lnTo>
                    <a:pt x="593090" y="923925"/>
                  </a:lnTo>
                  <a:lnTo>
                    <a:pt x="547116" y="931418"/>
                  </a:lnTo>
                  <a:lnTo>
                    <a:pt x="500507" y="934085"/>
                  </a:lnTo>
                  <a:lnTo>
                    <a:pt x="453644" y="931545"/>
                  </a:lnTo>
                  <a:lnTo>
                    <a:pt x="406781" y="923925"/>
                  </a:lnTo>
                  <a:lnTo>
                    <a:pt x="360299" y="910844"/>
                  </a:lnTo>
                  <a:lnTo>
                    <a:pt x="349758" y="909066"/>
                  </a:lnTo>
                  <a:lnTo>
                    <a:pt x="339471" y="910717"/>
                  </a:lnTo>
                  <a:lnTo>
                    <a:pt x="330200" y="915543"/>
                  </a:lnTo>
                  <a:lnTo>
                    <a:pt x="322707" y="923290"/>
                  </a:lnTo>
                  <a:lnTo>
                    <a:pt x="259842" y="1015365"/>
                  </a:lnTo>
                  <a:lnTo>
                    <a:pt x="286893" y="1033780"/>
                  </a:lnTo>
                  <a:lnTo>
                    <a:pt x="296037" y="1043178"/>
                  </a:lnTo>
                  <a:lnTo>
                    <a:pt x="300609" y="1054735"/>
                  </a:lnTo>
                  <a:lnTo>
                    <a:pt x="300609" y="1067308"/>
                  </a:lnTo>
                  <a:lnTo>
                    <a:pt x="295529" y="1079246"/>
                  </a:lnTo>
                  <a:lnTo>
                    <a:pt x="363220" y="980186"/>
                  </a:lnTo>
                  <a:lnTo>
                    <a:pt x="410845" y="991362"/>
                  </a:lnTo>
                  <a:lnTo>
                    <a:pt x="458851" y="997712"/>
                  </a:lnTo>
                  <a:lnTo>
                    <a:pt x="506857" y="999363"/>
                  </a:lnTo>
                  <a:lnTo>
                    <a:pt x="554482" y="996442"/>
                  </a:lnTo>
                  <a:lnTo>
                    <a:pt x="601345" y="989076"/>
                  </a:lnTo>
                  <a:lnTo>
                    <a:pt x="647319" y="977265"/>
                  </a:lnTo>
                  <a:lnTo>
                    <a:pt x="691896" y="961263"/>
                  </a:lnTo>
                  <a:lnTo>
                    <a:pt x="734949" y="941070"/>
                  </a:lnTo>
                  <a:lnTo>
                    <a:pt x="775843" y="916940"/>
                  </a:lnTo>
                  <a:lnTo>
                    <a:pt x="814578" y="888746"/>
                  </a:lnTo>
                  <a:lnTo>
                    <a:pt x="850646" y="856869"/>
                  </a:lnTo>
                  <a:lnTo>
                    <a:pt x="883666" y="821182"/>
                  </a:lnTo>
                  <a:lnTo>
                    <a:pt x="913511" y="781939"/>
                  </a:lnTo>
                  <a:lnTo>
                    <a:pt x="938657" y="741045"/>
                  </a:lnTo>
                  <a:lnTo>
                    <a:pt x="959485" y="698500"/>
                  </a:lnTo>
                  <a:lnTo>
                    <a:pt x="975995" y="654939"/>
                  </a:lnTo>
                  <a:lnTo>
                    <a:pt x="988187" y="610489"/>
                  </a:lnTo>
                  <a:lnTo>
                    <a:pt x="996188" y="565404"/>
                  </a:lnTo>
                  <a:lnTo>
                    <a:pt x="999998" y="520192"/>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6226536" y="2264791"/>
              <a:ext cx="97281" cy="100202"/>
            </a:xfrm>
            <a:prstGeom prst="rect">
              <a:avLst/>
            </a:prstGeom>
          </p:spPr>
        </p:pic>
        <p:pic>
          <p:nvPicPr>
            <p:cNvPr id="11" name="object 11"/>
            <p:cNvPicPr/>
            <p:nvPr/>
          </p:nvPicPr>
          <p:blipFill>
            <a:blip r:embed="rId4" cstate="print"/>
            <a:stretch>
              <a:fillRect/>
            </a:stretch>
          </p:blipFill>
          <p:spPr>
            <a:xfrm>
              <a:off x="16396842" y="2433447"/>
              <a:ext cx="152780" cy="154304"/>
            </a:xfrm>
            <a:prstGeom prst="rect">
              <a:avLst/>
            </a:prstGeom>
          </p:spPr>
        </p:pic>
        <p:sp>
          <p:nvSpPr>
            <p:cNvPr id="12" name="object 12"/>
            <p:cNvSpPr/>
            <p:nvPr/>
          </p:nvSpPr>
          <p:spPr>
            <a:xfrm>
              <a:off x="16165957" y="2355088"/>
              <a:ext cx="285115" cy="273685"/>
            </a:xfrm>
            <a:custGeom>
              <a:avLst/>
              <a:gdLst/>
              <a:ahLst/>
              <a:cxnLst/>
              <a:rect l="l" t="t" r="r" b="b"/>
              <a:pathLst>
                <a:path w="285115" h="273685">
                  <a:moveTo>
                    <a:pt x="60578" y="0"/>
                  </a:moveTo>
                  <a:lnTo>
                    <a:pt x="5206" y="81025"/>
                  </a:lnTo>
                  <a:lnTo>
                    <a:pt x="126" y="92963"/>
                  </a:lnTo>
                  <a:lnTo>
                    <a:pt x="0" y="105536"/>
                  </a:lnTo>
                  <a:lnTo>
                    <a:pt x="4698" y="117093"/>
                  </a:lnTo>
                  <a:lnTo>
                    <a:pt x="13715" y="126491"/>
                  </a:lnTo>
                  <a:lnTo>
                    <a:pt x="221106" y="268096"/>
                  </a:lnTo>
                  <a:lnTo>
                    <a:pt x="233044" y="273176"/>
                  </a:lnTo>
                  <a:lnTo>
                    <a:pt x="245617" y="273303"/>
                  </a:lnTo>
                  <a:lnTo>
                    <a:pt x="257175" y="268731"/>
                  </a:lnTo>
                  <a:lnTo>
                    <a:pt x="266573" y="259587"/>
                  </a:lnTo>
                  <a:lnTo>
                    <a:pt x="284987" y="232663"/>
                  </a:lnTo>
                  <a:lnTo>
                    <a:pt x="77723" y="90931"/>
                  </a:lnTo>
                  <a:lnTo>
                    <a:pt x="96138" y="63880"/>
                  </a:lnTo>
                  <a:lnTo>
                    <a:pt x="69087" y="45338"/>
                  </a:lnTo>
                  <a:lnTo>
                    <a:pt x="60071" y="36067"/>
                  </a:lnTo>
                  <a:lnTo>
                    <a:pt x="55371" y="24383"/>
                  </a:lnTo>
                  <a:lnTo>
                    <a:pt x="55498" y="11937"/>
                  </a:lnTo>
                  <a:lnTo>
                    <a:pt x="60578"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16221329" y="2251075"/>
              <a:ext cx="333375" cy="296291"/>
            </a:xfrm>
            <a:prstGeom prst="rect">
              <a:avLst/>
            </a:prstGeom>
          </p:spPr>
        </p:pic>
        <p:sp>
          <p:nvSpPr>
            <p:cNvPr id="14" name="object 14"/>
            <p:cNvSpPr/>
            <p:nvPr/>
          </p:nvSpPr>
          <p:spPr>
            <a:xfrm>
              <a:off x="15941549" y="948816"/>
              <a:ext cx="1746885" cy="1497330"/>
            </a:xfrm>
            <a:custGeom>
              <a:avLst/>
              <a:gdLst/>
              <a:ahLst/>
              <a:cxnLst/>
              <a:rect l="l" t="t" r="r" b="b"/>
              <a:pathLst>
                <a:path w="1746884" h="1497330">
                  <a:moveTo>
                    <a:pt x="301752" y="597662"/>
                  </a:moveTo>
                  <a:lnTo>
                    <a:pt x="50546" y="414401"/>
                  </a:lnTo>
                  <a:lnTo>
                    <a:pt x="26035" y="409194"/>
                  </a:lnTo>
                  <a:lnTo>
                    <a:pt x="14351" y="413766"/>
                  </a:lnTo>
                  <a:lnTo>
                    <a:pt x="5080" y="422910"/>
                  </a:lnTo>
                  <a:lnTo>
                    <a:pt x="0" y="434848"/>
                  </a:lnTo>
                  <a:lnTo>
                    <a:pt x="0" y="447294"/>
                  </a:lnTo>
                  <a:lnTo>
                    <a:pt x="251079" y="630555"/>
                  </a:lnTo>
                  <a:lnTo>
                    <a:pt x="275590" y="635762"/>
                  </a:lnTo>
                  <a:lnTo>
                    <a:pt x="287274" y="631190"/>
                  </a:lnTo>
                  <a:lnTo>
                    <a:pt x="296545" y="622173"/>
                  </a:lnTo>
                  <a:lnTo>
                    <a:pt x="301625" y="610108"/>
                  </a:lnTo>
                  <a:lnTo>
                    <a:pt x="301752" y="597662"/>
                  </a:lnTo>
                  <a:close/>
                </a:path>
                <a:path w="1746884" h="1497330">
                  <a:moveTo>
                    <a:pt x="699262" y="310134"/>
                  </a:moveTo>
                  <a:lnTo>
                    <a:pt x="644144" y="18923"/>
                  </a:lnTo>
                  <a:lnTo>
                    <a:pt x="639064" y="11557"/>
                  </a:lnTo>
                  <a:lnTo>
                    <a:pt x="625221" y="2159"/>
                  </a:lnTo>
                  <a:lnTo>
                    <a:pt x="616458" y="0"/>
                  </a:lnTo>
                  <a:lnTo>
                    <a:pt x="607695" y="1651"/>
                  </a:lnTo>
                  <a:lnTo>
                    <a:pt x="595630" y="6604"/>
                  </a:lnTo>
                  <a:lnTo>
                    <a:pt x="586740" y="15367"/>
                  </a:lnTo>
                  <a:lnTo>
                    <a:pt x="581787" y="26924"/>
                  </a:lnTo>
                  <a:lnTo>
                    <a:pt x="581533" y="39878"/>
                  </a:lnTo>
                  <a:lnTo>
                    <a:pt x="636651" y="331089"/>
                  </a:lnTo>
                  <a:lnTo>
                    <a:pt x="641731" y="338455"/>
                  </a:lnTo>
                  <a:lnTo>
                    <a:pt x="655574" y="347853"/>
                  </a:lnTo>
                  <a:lnTo>
                    <a:pt x="664337" y="350012"/>
                  </a:lnTo>
                  <a:lnTo>
                    <a:pt x="673227" y="348361"/>
                  </a:lnTo>
                  <a:lnTo>
                    <a:pt x="685165" y="343408"/>
                  </a:lnTo>
                  <a:lnTo>
                    <a:pt x="694182" y="334645"/>
                  </a:lnTo>
                  <a:lnTo>
                    <a:pt x="699135" y="323215"/>
                  </a:lnTo>
                  <a:lnTo>
                    <a:pt x="699262" y="310134"/>
                  </a:lnTo>
                  <a:close/>
                </a:path>
                <a:path w="1746884" h="1497330">
                  <a:moveTo>
                    <a:pt x="1355090" y="162052"/>
                  </a:moveTo>
                  <a:lnTo>
                    <a:pt x="1316863" y="135890"/>
                  </a:lnTo>
                  <a:lnTo>
                    <a:pt x="1305179" y="140462"/>
                  </a:lnTo>
                  <a:lnTo>
                    <a:pt x="1295908" y="149479"/>
                  </a:lnTo>
                  <a:lnTo>
                    <a:pt x="1133983" y="386461"/>
                  </a:lnTo>
                  <a:lnTo>
                    <a:pt x="1128903" y="398526"/>
                  </a:lnTo>
                  <a:lnTo>
                    <a:pt x="1128776" y="410972"/>
                  </a:lnTo>
                  <a:lnTo>
                    <a:pt x="1133475" y="422656"/>
                  </a:lnTo>
                  <a:lnTo>
                    <a:pt x="1142492" y="431927"/>
                  </a:lnTo>
                  <a:lnTo>
                    <a:pt x="1154557" y="437007"/>
                  </a:lnTo>
                  <a:lnTo>
                    <a:pt x="1167003" y="437134"/>
                  </a:lnTo>
                  <a:lnTo>
                    <a:pt x="1178687" y="432562"/>
                  </a:lnTo>
                  <a:lnTo>
                    <a:pt x="1187958" y="423418"/>
                  </a:lnTo>
                  <a:lnTo>
                    <a:pt x="1350010" y="186436"/>
                  </a:lnTo>
                  <a:lnTo>
                    <a:pt x="1355090" y="174498"/>
                  </a:lnTo>
                  <a:lnTo>
                    <a:pt x="1355090" y="162052"/>
                  </a:lnTo>
                  <a:close/>
                </a:path>
                <a:path w="1746884" h="1497330">
                  <a:moveTo>
                    <a:pt x="1600835" y="1459230"/>
                  </a:moveTo>
                  <a:lnTo>
                    <a:pt x="1349629" y="1275969"/>
                  </a:lnTo>
                  <a:lnTo>
                    <a:pt x="1325118" y="1270762"/>
                  </a:lnTo>
                  <a:lnTo>
                    <a:pt x="1313434" y="1275461"/>
                  </a:lnTo>
                  <a:lnTo>
                    <a:pt x="1304163" y="1284478"/>
                  </a:lnTo>
                  <a:lnTo>
                    <a:pt x="1299083" y="1296416"/>
                  </a:lnTo>
                  <a:lnTo>
                    <a:pt x="1299083" y="1308989"/>
                  </a:lnTo>
                  <a:lnTo>
                    <a:pt x="1303655" y="1320673"/>
                  </a:lnTo>
                  <a:lnTo>
                    <a:pt x="1312799" y="1329944"/>
                  </a:lnTo>
                  <a:lnTo>
                    <a:pt x="1550289" y="1492250"/>
                  </a:lnTo>
                  <a:lnTo>
                    <a:pt x="1562227" y="1497330"/>
                  </a:lnTo>
                  <a:lnTo>
                    <a:pt x="1574800" y="1497330"/>
                  </a:lnTo>
                  <a:lnTo>
                    <a:pt x="1586484" y="1492758"/>
                  </a:lnTo>
                  <a:lnTo>
                    <a:pt x="1595755" y="1483741"/>
                  </a:lnTo>
                  <a:lnTo>
                    <a:pt x="1600835" y="1471803"/>
                  </a:lnTo>
                  <a:lnTo>
                    <a:pt x="1600835" y="1459230"/>
                  </a:lnTo>
                  <a:close/>
                </a:path>
                <a:path w="1746884" h="1497330">
                  <a:moveTo>
                    <a:pt x="1746377" y="770128"/>
                  </a:moveTo>
                  <a:lnTo>
                    <a:pt x="1744726" y="761238"/>
                  </a:lnTo>
                  <a:lnTo>
                    <a:pt x="1739519" y="753872"/>
                  </a:lnTo>
                  <a:lnTo>
                    <a:pt x="1725676" y="744474"/>
                  </a:lnTo>
                  <a:lnTo>
                    <a:pt x="1425702" y="796798"/>
                  </a:lnTo>
                  <a:lnTo>
                    <a:pt x="1399667" y="835025"/>
                  </a:lnTo>
                  <a:lnTo>
                    <a:pt x="1401318" y="843788"/>
                  </a:lnTo>
                  <a:lnTo>
                    <a:pt x="1406398" y="851154"/>
                  </a:lnTo>
                  <a:lnTo>
                    <a:pt x="1420241" y="860679"/>
                  </a:lnTo>
                  <a:lnTo>
                    <a:pt x="1429004" y="862711"/>
                  </a:lnTo>
                  <a:lnTo>
                    <a:pt x="1720342" y="808228"/>
                  </a:lnTo>
                  <a:lnTo>
                    <a:pt x="1732280" y="803402"/>
                  </a:lnTo>
                  <a:lnTo>
                    <a:pt x="1741297" y="794639"/>
                  </a:lnTo>
                  <a:lnTo>
                    <a:pt x="1746250" y="783082"/>
                  </a:lnTo>
                  <a:lnTo>
                    <a:pt x="1746377" y="770128"/>
                  </a:lnTo>
                  <a:close/>
                </a:path>
              </a:pathLst>
            </a:custGeom>
            <a:solidFill>
              <a:srgbClr val="F6D175"/>
            </a:solidFill>
          </p:spPr>
          <p:txBody>
            <a:bodyPr wrap="square" lIns="0" tIns="0" rIns="0" bIns="0" rtlCol="0"/>
            <a:lstStyle/>
            <a:p>
              <a:endParaRPr/>
            </a:p>
          </p:txBody>
        </p:sp>
        <p:pic>
          <p:nvPicPr>
            <p:cNvPr id="15" name="object 15"/>
            <p:cNvPicPr/>
            <p:nvPr/>
          </p:nvPicPr>
          <p:blipFill>
            <a:blip r:embed="rId6" cstate="print"/>
            <a:stretch>
              <a:fillRect/>
            </a:stretch>
          </p:blipFill>
          <p:spPr>
            <a:xfrm>
              <a:off x="5135879" y="207263"/>
              <a:ext cx="7345680" cy="993648"/>
            </a:xfrm>
            <a:prstGeom prst="rect">
              <a:avLst/>
            </a:prstGeom>
          </p:spPr>
        </p:pic>
      </p:grpSp>
      <p:sp>
        <p:nvSpPr>
          <p:cNvPr id="16" name="object 16"/>
          <p:cNvSpPr txBox="1"/>
          <p:nvPr/>
        </p:nvSpPr>
        <p:spPr>
          <a:xfrm>
            <a:off x="3230117" y="2243538"/>
            <a:ext cx="11792585" cy="3738879"/>
          </a:xfrm>
          <a:prstGeom prst="rect">
            <a:avLst/>
          </a:prstGeom>
        </p:spPr>
        <p:txBody>
          <a:bodyPr vert="horz" wrap="square" lIns="0" tIns="12065" rIns="0" bIns="0" rtlCol="0">
            <a:spAutoFit/>
          </a:bodyPr>
          <a:lstStyle/>
          <a:p>
            <a:pPr marL="12065" marR="5080" indent="-10160" algn="ctr">
              <a:lnSpc>
                <a:spcPct val="115999"/>
              </a:lnSpc>
              <a:spcBef>
                <a:spcPts val="95"/>
              </a:spcBef>
            </a:pPr>
            <a:r>
              <a:rPr sz="3500" spc="150" dirty="0">
                <a:solidFill>
                  <a:srgbClr val="FFFFFF"/>
                </a:solidFill>
                <a:latin typeface="Lucida Sans Unicode"/>
                <a:cs typeface="Lucida Sans Unicode"/>
              </a:rPr>
              <a:t>SDM</a:t>
            </a:r>
            <a:r>
              <a:rPr sz="3500" spc="450" dirty="0">
                <a:solidFill>
                  <a:srgbClr val="FFFFFF"/>
                </a:solidFill>
                <a:latin typeface="Lucida Sans Unicode"/>
                <a:cs typeface="Lucida Sans Unicode"/>
              </a:rPr>
              <a:t> </a:t>
            </a:r>
            <a:r>
              <a:rPr sz="3500" spc="70" dirty="0">
                <a:solidFill>
                  <a:srgbClr val="FFFFFF"/>
                </a:solidFill>
                <a:latin typeface="Lucida Sans Unicode"/>
                <a:cs typeface="Lucida Sans Unicode"/>
              </a:rPr>
              <a:t>Kewirausahaan</a:t>
            </a:r>
            <a:r>
              <a:rPr sz="3500" spc="190" dirty="0">
                <a:solidFill>
                  <a:srgbClr val="FFFFFF"/>
                </a:solidFill>
                <a:latin typeface="Lucida Sans Unicode"/>
                <a:cs typeface="Lucida Sans Unicode"/>
              </a:rPr>
              <a:t> </a:t>
            </a:r>
            <a:r>
              <a:rPr sz="3500" spc="25" dirty="0">
                <a:solidFill>
                  <a:srgbClr val="FFFFFF"/>
                </a:solidFill>
                <a:latin typeface="Lucida Sans Unicode"/>
                <a:cs typeface="Lucida Sans Unicode"/>
              </a:rPr>
              <a:t>sangat</a:t>
            </a:r>
            <a:r>
              <a:rPr sz="3500" spc="100" dirty="0">
                <a:solidFill>
                  <a:srgbClr val="FFFFFF"/>
                </a:solidFill>
                <a:latin typeface="Lucida Sans Unicode"/>
                <a:cs typeface="Lucida Sans Unicode"/>
              </a:rPr>
              <a:t> </a:t>
            </a:r>
            <a:r>
              <a:rPr sz="3500" spc="5" dirty="0">
                <a:solidFill>
                  <a:srgbClr val="FFFFFF"/>
                </a:solidFill>
                <a:latin typeface="Lucida Sans Unicode"/>
                <a:cs typeface="Lucida Sans Unicode"/>
              </a:rPr>
              <a:t>penting</a:t>
            </a:r>
            <a:r>
              <a:rPr sz="3500" spc="20" dirty="0">
                <a:solidFill>
                  <a:srgbClr val="FFFFFF"/>
                </a:solidFill>
                <a:latin typeface="Lucida Sans Unicode"/>
                <a:cs typeface="Lucida Sans Unicode"/>
              </a:rPr>
              <a:t> </a:t>
            </a:r>
            <a:r>
              <a:rPr sz="3500" spc="45" dirty="0">
                <a:solidFill>
                  <a:srgbClr val="FFFFFF"/>
                </a:solidFill>
                <a:latin typeface="Lucida Sans Unicode"/>
                <a:cs typeface="Lucida Sans Unicode"/>
              </a:rPr>
              <a:t>karena</a:t>
            </a:r>
            <a:r>
              <a:rPr sz="3500" spc="160" dirty="0">
                <a:solidFill>
                  <a:srgbClr val="FFFFFF"/>
                </a:solidFill>
                <a:latin typeface="Lucida Sans Unicode"/>
                <a:cs typeface="Lucida Sans Unicode"/>
              </a:rPr>
              <a:t> </a:t>
            </a:r>
            <a:r>
              <a:rPr sz="3500" spc="55" dirty="0">
                <a:solidFill>
                  <a:srgbClr val="FFFFFF"/>
                </a:solidFill>
                <a:latin typeface="Lucida Sans Unicode"/>
                <a:cs typeface="Lucida Sans Unicode"/>
              </a:rPr>
              <a:t>sumber </a:t>
            </a:r>
            <a:r>
              <a:rPr sz="3500" spc="60" dirty="0">
                <a:solidFill>
                  <a:srgbClr val="FFFFFF"/>
                </a:solidFill>
                <a:latin typeface="Lucida Sans Unicode"/>
                <a:cs typeface="Lucida Sans Unicode"/>
              </a:rPr>
              <a:t> daya</a:t>
            </a:r>
            <a:r>
              <a:rPr sz="3500" spc="140" dirty="0">
                <a:solidFill>
                  <a:srgbClr val="FFFFFF"/>
                </a:solidFill>
                <a:latin typeface="Lucida Sans Unicode"/>
                <a:cs typeface="Lucida Sans Unicode"/>
              </a:rPr>
              <a:t> </a:t>
            </a:r>
            <a:r>
              <a:rPr sz="3500" spc="25" dirty="0">
                <a:solidFill>
                  <a:srgbClr val="FFFFFF"/>
                </a:solidFill>
                <a:latin typeface="Lucida Sans Unicode"/>
                <a:cs typeface="Lucida Sans Unicode"/>
              </a:rPr>
              <a:t>manusia</a:t>
            </a:r>
            <a:r>
              <a:rPr sz="3500" spc="65" dirty="0">
                <a:solidFill>
                  <a:srgbClr val="FFFFFF"/>
                </a:solidFill>
                <a:latin typeface="Lucida Sans Unicode"/>
                <a:cs typeface="Lucida Sans Unicode"/>
              </a:rPr>
              <a:t> </a:t>
            </a:r>
            <a:r>
              <a:rPr sz="3500" spc="25" dirty="0">
                <a:solidFill>
                  <a:srgbClr val="FFFFFF"/>
                </a:solidFill>
                <a:latin typeface="Lucida Sans Unicode"/>
                <a:cs typeface="Lucida Sans Unicode"/>
              </a:rPr>
              <a:t>adalah</a:t>
            </a:r>
            <a:r>
              <a:rPr sz="3500" spc="125" dirty="0">
                <a:solidFill>
                  <a:srgbClr val="FFFFFF"/>
                </a:solidFill>
                <a:latin typeface="Lucida Sans Unicode"/>
                <a:cs typeface="Lucida Sans Unicode"/>
              </a:rPr>
              <a:t> </a:t>
            </a:r>
            <a:r>
              <a:rPr sz="3500" spc="-5" dirty="0">
                <a:solidFill>
                  <a:srgbClr val="FFFFFF"/>
                </a:solidFill>
                <a:latin typeface="Lucida Sans Unicode"/>
                <a:cs typeface="Lucida Sans Unicode"/>
              </a:rPr>
              <a:t>individu</a:t>
            </a:r>
            <a:r>
              <a:rPr sz="3500" spc="50" dirty="0">
                <a:solidFill>
                  <a:srgbClr val="FFFFFF"/>
                </a:solidFill>
                <a:latin typeface="Lucida Sans Unicode"/>
                <a:cs typeface="Lucida Sans Unicode"/>
              </a:rPr>
              <a:t> </a:t>
            </a:r>
            <a:r>
              <a:rPr sz="3500" spc="55" dirty="0">
                <a:solidFill>
                  <a:srgbClr val="FFFFFF"/>
                </a:solidFill>
                <a:latin typeface="Lucida Sans Unicode"/>
                <a:cs typeface="Lucida Sans Unicode"/>
              </a:rPr>
              <a:t>atau</a:t>
            </a:r>
            <a:r>
              <a:rPr sz="3500" spc="204" dirty="0">
                <a:solidFill>
                  <a:srgbClr val="FFFFFF"/>
                </a:solidFill>
                <a:latin typeface="Lucida Sans Unicode"/>
                <a:cs typeface="Lucida Sans Unicode"/>
              </a:rPr>
              <a:t> </a:t>
            </a:r>
            <a:r>
              <a:rPr sz="3500" spc="15" dirty="0">
                <a:solidFill>
                  <a:srgbClr val="FFFFFF"/>
                </a:solidFill>
                <a:latin typeface="Lucida Sans Unicode"/>
                <a:cs typeface="Lucida Sans Unicode"/>
              </a:rPr>
              <a:t>komunal</a:t>
            </a:r>
            <a:r>
              <a:rPr sz="3500" spc="50" dirty="0">
                <a:solidFill>
                  <a:srgbClr val="FFFFFF"/>
                </a:solidFill>
                <a:latin typeface="Lucida Sans Unicode"/>
                <a:cs typeface="Lucida Sans Unicode"/>
              </a:rPr>
              <a:t> </a:t>
            </a:r>
            <a:r>
              <a:rPr sz="3500" spc="15" dirty="0">
                <a:solidFill>
                  <a:srgbClr val="FFFFFF"/>
                </a:solidFill>
                <a:latin typeface="Lucida Sans Unicode"/>
                <a:cs typeface="Lucida Sans Unicode"/>
              </a:rPr>
              <a:t>yang </a:t>
            </a:r>
            <a:r>
              <a:rPr sz="3500" spc="20" dirty="0">
                <a:solidFill>
                  <a:srgbClr val="FFFFFF"/>
                </a:solidFill>
                <a:latin typeface="Lucida Sans Unicode"/>
                <a:cs typeface="Lucida Sans Unicode"/>
              </a:rPr>
              <a:t> </a:t>
            </a:r>
            <a:r>
              <a:rPr sz="3500" spc="35" dirty="0">
                <a:solidFill>
                  <a:srgbClr val="FFFFFF"/>
                </a:solidFill>
                <a:latin typeface="Lucida Sans Unicode"/>
                <a:cs typeface="Lucida Sans Unicode"/>
              </a:rPr>
              <a:t>memberikan</a:t>
            </a:r>
            <a:r>
              <a:rPr sz="3500" spc="-110" dirty="0">
                <a:solidFill>
                  <a:srgbClr val="FFFFFF"/>
                </a:solidFill>
                <a:latin typeface="Lucida Sans Unicode"/>
                <a:cs typeface="Lucida Sans Unicode"/>
              </a:rPr>
              <a:t> </a:t>
            </a:r>
            <a:r>
              <a:rPr sz="3500" spc="35" dirty="0">
                <a:solidFill>
                  <a:srgbClr val="FFFFFF"/>
                </a:solidFill>
                <a:latin typeface="Lucida Sans Unicode"/>
                <a:cs typeface="Lucida Sans Unicode"/>
              </a:rPr>
              <a:t>kontribusi</a:t>
            </a:r>
            <a:r>
              <a:rPr sz="3500" spc="-95" dirty="0">
                <a:solidFill>
                  <a:srgbClr val="FFFFFF"/>
                </a:solidFill>
                <a:latin typeface="Lucida Sans Unicode"/>
                <a:cs typeface="Lucida Sans Unicode"/>
              </a:rPr>
              <a:t> </a:t>
            </a:r>
            <a:r>
              <a:rPr sz="3500" spc="60" dirty="0">
                <a:solidFill>
                  <a:srgbClr val="FFFFFF"/>
                </a:solidFill>
                <a:latin typeface="Lucida Sans Unicode"/>
                <a:cs typeface="Lucida Sans Unicode"/>
              </a:rPr>
              <a:t>atau</a:t>
            </a:r>
            <a:r>
              <a:rPr sz="3500" spc="-65" dirty="0">
                <a:solidFill>
                  <a:srgbClr val="FFFFFF"/>
                </a:solidFill>
                <a:latin typeface="Lucida Sans Unicode"/>
                <a:cs typeface="Lucida Sans Unicode"/>
              </a:rPr>
              <a:t> </a:t>
            </a:r>
            <a:r>
              <a:rPr sz="3500" spc="25" dirty="0">
                <a:solidFill>
                  <a:srgbClr val="FFFFFF"/>
                </a:solidFill>
                <a:latin typeface="Lucida Sans Unicode"/>
                <a:cs typeface="Lucida Sans Unicode"/>
              </a:rPr>
              <a:t>bahkan</a:t>
            </a:r>
            <a:r>
              <a:rPr sz="3500" spc="-85" dirty="0">
                <a:solidFill>
                  <a:srgbClr val="FFFFFF"/>
                </a:solidFill>
                <a:latin typeface="Lucida Sans Unicode"/>
                <a:cs typeface="Lucida Sans Unicode"/>
              </a:rPr>
              <a:t> </a:t>
            </a:r>
            <a:r>
              <a:rPr sz="3500" spc="80" dirty="0">
                <a:solidFill>
                  <a:srgbClr val="FFFFFF"/>
                </a:solidFill>
                <a:latin typeface="Lucida Sans Unicode"/>
                <a:cs typeface="Lucida Sans Unicode"/>
              </a:rPr>
              <a:t>tranformasi</a:t>
            </a:r>
            <a:r>
              <a:rPr sz="3500" dirty="0">
                <a:solidFill>
                  <a:srgbClr val="FFFFFF"/>
                </a:solidFill>
                <a:latin typeface="Lucida Sans Unicode"/>
                <a:cs typeface="Lucida Sans Unicode"/>
              </a:rPr>
              <a:t> </a:t>
            </a:r>
            <a:r>
              <a:rPr sz="3500" spc="-30" dirty="0">
                <a:solidFill>
                  <a:srgbClr val="FFFFFF"/>
                </a:solidFill>
                <a:latin typeface="Lucida Sans Unicode"/>
                <a:cs typeface="Lucida Sans Unicode"/>
              </a:rPr>
              <a:t>bagi </a:t>
            </a:r>
            <a:r>
              <a:rPr sz="3500" spc="-1095" dirty="0">
                <a:solidFill>
                  <a:srgbClr val="FFFFFF"/>
                </a:solidFill>
                <a:latin typeface="Lucida Sans Unicode"/>
                <a:cs typeface="Lucida Sans Unicode"/>
              </a:rPr>
              <a:t> </a:t>
            </a:r>
            <a:r>
              <a:rPr sz="3500" spc="15" dirty="0">
                <a:solidFill>
                  <a:srgbClr val="FFFFFF"/>
                </a:solidFill>
                <a:latin typeface="Lucida Sans Unicode"/>
                <a:cs typeface="Lucida Sans Unicode"/>
              </a:rPr>
              <a:t>organisasi</a:t>
            </a:r>
            <a:r>
              <a:rPr sz="3500" spc="70" dirty="0">
                <a:solidFill>
                  <a:srgbClr val="FFFFFF"/>
                </a:solidFill>
                <a:latin typeface="Lucida Sans Unicode"/>
                <a:cs typeface="Lucida Sans Unicode"/>
              </a:rPr>
              <a:t> </a:t>
            </a:r>
            <a:r>
              <a:rPr sz="3500" spc="50" dirty="0">
                <a:solidFill>
                  <a:srgbClr val="FFFFFF"/>
                </a:solidFill>
                <a:latin typeface="Lucida Sans Unicode"/>
                <a:cs typeface="Lucida Sans Unicode"/>
              </a:rPr>
              <a:t>kewirausahaan</a:t>
            </a:r>
            <a:r>
              <a:rPr sz="3500" spc="229" dirty="0">
                <a:solidFill>
                  <a:srgbClr val="FFFFFF"/>
                </a:solidFill>
                <a:latin typeface="Lucida Sans Unicode"/>
                <a:cs typeface="Lucida Sans Unicode"/>
              </a:rPr>
              <a:t> </a:t>
            </a:r>
            <a:r>
              <a:rPr sz="3500" spc="30" dirty="0">
                <a:solidFill>
                  <a:srgbClr val="FFFFFF"/>
                </a:solidFill>
                <a:latin typeface="Lucida Sans Unicode"/>
                <a:cs typeface="Lucida Sans Unicode"/>
              </a:rPr>
              <a:t>agar</a:t>
            </a:r>
            <a:r>
              <a:rPr sz="3500" spc="105" dirty="0">
                <a:solidFill>
                  <a:srgbClr val="FFFFFF"/>
                </a:solidFill>
                <a:latin typeface="Lucida Sans Unicode"/>
                <a:cs typeface="Lucida Sans Unicode"/>
              </a:rPr>
              <a:t> </a:t>
            </a:r>
            <a:r>
              <a:rPr sz="3500" spc="-20" dirty="0">
                <a:solidFill>
                  <a:srgbClr val="FFFFFF"/>
                </a:solidFill>
                <a:latin typeface="Lucida Sans Unicode"/>
                <a:cs typeface="Lucida Sans Unicode"/>
              </a:rPr>
              <a:t>memiliki</a:t>
            </a:r>
            <a:r>
              <a:rPr sz="3500" spc="-25" dirty="0">
                <a:solidFill>
                  <a:srgbClr val="FFFFFF"/>
                </a:solidFill>
                <a:latin typeface="Lucida Sans Unicode"/>
                <a:cs typeface="Lucida Sans Unicode"/>
              </a:rPr>
              <a:t> nilai</a:t>
            </a:r>
            <a:r>
              <a:rPr sz="3500" dirty="0">
                <a:solidFill>
                  <a:srgbClr val="FFFFFF"/>
                </a:solidFill>
                <a:latin typeface="Lucida Sans Unicode"/>
                <a:cs typeface="Lucida Sans Unicode"/>
              </a:rPr>
              <a:t> </a:t>
            </a:r>
            <a:r>
              <a:rPr sz="3500" spc="25" dirty="0">
                <a:solidFill>
                  <a:srgbClr val="FFFFFF"/>
                </a:solidFill>
                <a:latin typeface="Lucida Sans Unicode"/>
                <a:cs typeface="Lucida Sans Unicode"/>
              </a:rPr>
              <a:t>tambah, </a:t>
            </a:r>
            <a:r>
              <a:rPr sz="3500" spc="-1090" dirty="0">
                <a:solidFill>
                  <a:srgbClr val="FFFFFF"/>
                </a:solidFill>
                <a:latin typeface="Lucida Sans Unicode"/>
                <a:cs typeface="Lucida Sans Unicode"/>
              </a:rPr>
              <a:t> </a:t>
            </a:r>
            <a:r>
              <a:rPr sz="3500" spc="50" dirty="0">
                <a:solidFill>
                  <a:srgbClr val="FFFFFF"/>
                </a:solidFill>
                <a:latin typeface="Lucida Sans Unicode"/>
                <a:cs typeface="Lucida Sans Unicode"/>
              </a:rPr>
              <a:t>etos</a:t>
            </a:r>
            <a:r>
              <a:rPr sz="3500" spc="150" dirty="0">
                <a:solidFill>
                  <a:srgbClr val="FFFFFF"/>
                </a:solidFill>
                <a:latin typeface="Lucida Sans Unicode"/>
                <a:cs typeface="Lucida Sans Unicode"/>
              </a:rPr>
              <a:t> </a:t>
            </a:r>
            <a:r>
              <a:rPr sz="3500" spc="30" dirty="0">
                <a:solidFill>
                  <a:srgbClr val="FFFFFF"/>
                </a:solidFill>
                <a:latin typeface="Lucida Sans Unicode"/>
                <a:cs typeface="Lucida Sans Unicode"/>
              </a:rPr>
              <a:t>dan</a:t>
            </a:r>
            <a:r>
              <a:rPr sz="3500" spc="95" dirty="0">
                <a:solidFill>
                  <a:srgbClr val="FFFFFF"/>
                </a:solidFill>
                <a:latin typeface="Lucida Sans Unicode"/>
                <a:cs typeface="Lucida Sans Unicode"/>
              </a:rPr>
              <a:t> </a:t>
            </a:r>
            <a:r>
              <a:rPr sz="3500" spc="45" dirty="0">
                <a:solidFill>
                  <a:srgbClr val="FFFFFF"/>
                </a:solidFill>
                <a:latin typeface="Lucida Sans Unicode"/>
                <a:cs typeface="Lucida Sans Unicode"/>
              </a:rPr>
              <a:t>budaya</a:t>
            </a:r>
            <a:r>
              <a:rPr sz="3500" spc="155" dirty="0">
                <a:solidFill>
                  <a:srgbClr val="FFFFFF"/>
                </a:solidFill>
                <a:latin typeface="Lucida Sans Unicode"/>
                <a:cs typeface="Lucida Sans Unicode"/>
              </a:rPr>
              <a:t> </a:t>
            </a:r>
            <a:r>
              <a:rPr sz="3500" spc="-20" dirty="0">
                <a:solidFill>
                  <a:srgbClr val="FFFFFF"/>
                </a:solidFill>
                <a:latin typeface="Lucida Sans Unicode"/>
                <a:cs typeface="Lucida Sans Unicode"/>
              </a:rPr>
              <a:t>kerja,</a:t>
            </a:r>
            <a:r>
              <a:rPr sz="3500" spc="-45" dirty="0">
                <a:solidFill>
                  <a:srgbClr val="FFFFFF"/>
                </a:solidFill>
                <a:latin typeface="Lucida Sans Unicode"/>
                <a:cs typeface="Lucida Sans Unicode"/>
              </a:rPr>
              <a:t> </a:t>
            </a:r>
            <a:r>
              <a:rPr sz="3500" spc="80" dirty="0">
                <a:solidFill>
                  <a:srgbClr val="FFFFFF"/>
                </a:solidFill>
                <a:latin typeface="Lucida Sans Unicode"/>
                <a:cs typeface="Lucida Sans Unicode"/>
              </a:rPr>
              <a:t>serta</a:t>
            </a:r>
            <a:r>
              <a:rPr sz="3500" spc="225" dirty="0">
                <a:solidFill>
                  <a:srgbClr val="FFFFFF"/>
                </a:solidFill>
                <a:latin typeface="Lucida Sans Unicode"/>
                <a:cs typeface="Lucida Sans Unicode"/>
              </a:rPr>
              <a:t> </a:t>
            </a:r>
            <a:r>
              <a:rPr sz="3500" spc="45" dirty="0">
                <a:solidFill>
                  <a:srgbClr val="FFFFFF"/>
                </a:solidFill>
                <a:latin typeface="Lucida Sans Unicode"/>
                <a:cs typeface="Lucida Sans Unicode"/>
              </a:rPr>
              <a:t>produktivitas</a:t>
            </a:r>
            <a:r>
              <a:rPr sz="3500" spc="200" dirty="0">
                <a:solidFill>
                  <a:srgbClr val="FFFFFF"/>
                </a:solidFill>
                <a:latin typeface="Lucida Sans Unicode"/>
                <a:cs typeface="Lucida Sans Unicode"/>
              </a:rPr>
              <a:t> </a:t>
            </a:r>
            <a:r>
              <a:rPr sz="3500" spc="30" dirty="0">
                <a:solidFill>
                  <a:srgbClr val="FFFFFF"/>
                </a:solidFill>
                <a:latin typeface="Lucida Sans Unicode"/>
                <a:cs typeface="Lucida Sans Unicode"/>
              </a:rPr>
              <a:t>dan </a:t>
            </a:r>
            <a:r>
              <a:rPr sz="3500" spc="35" dirty="0">
                <a:solidFill>
                  <a:srgbClr val="FFFFFF"/>
                </a:solidFill>
                <a:latin typeface="Lucida Sans Unicode"/>
                <a:cs typeface="Lucida Sans Unicode"/>
              </a:rPr>
              <a:t> komintmen</a:t>
            </a:r>
            <a:r>
              <a:rPr sz="3500" spc="-135" dirty="0">
                <a:solidFill>
                  <a:srgbClr val="FFFFFF"/>
                </a:solidFill>
                <a:latin typeface="Lucida Sans Unicode"/>
                <a:cs typeface="Lucida Sans Unicode"/>
              </a:rPr>
              <a:t> </a:t>
            </a:r>
            <a:r>
              <a:rPr sz="3500" spc="30" dirty="0">
                <a:solidFill>
                  <a:srgbClr val="FFFFFF"/>
                </a:solidFill>
                <a:latin typeface="Lucida Sans Unicode"/>
                <a:cs typeface="Lucida Sans Unicode"/>
              </a:rPr>
              <a:t>pada</a:t>
            </a:r>
            <a:r>
              <a:rPr sz="3500" spc="-130" dirty="0">
                <a:solidFill>
                  <a:srgbClr val="FFFFFF"/>
                </a:solidFill>
                <a:latin typeface="Lucida Sans Unicode"/>
                <a:cs typeface="Lucida Sans Unicode"/>
              </a:rPr>
              <a:t> </a:t>
            </a:r>
            <a:r>
              <a:rPr sz="3500" spc="-45" dirty="0">
                <a:solidFill>
                  <a:srgbClr val="FFFFFF"/>
                </a:solidFill>
                <a:latin typeface="Lucida Sans Unicode"/>
                <a:cs typeface="Lucida Sans Unicode"/>
              </a:rPr>
              <a:t>visi,</a:t>
            </a:r>
            <a:r>
              <a:rPr sz="3500" spc="-225" dirty="0">
                <a:solidFill>
                  <a:srgbClr val="FFFFFF"/>
                </a:solidFill>
                <a:latin typeface="Lucida Sans Unicode"/>
                <a:cs typeface="Lucida Sans Unicode"/>
              </a:rPr>
              <a:t> </a:t>
            </a:r>
            <a:r>
              <a:rPr sz="3500" spc="-50" dirty="0">
                <a:solidFill>
                  <a:srgbClr val="FFFFFF"/>
                </a:solidFill>
                <a:latin typeface="Lucida Sans Unicode"/>
                <a:cs typeface="Lucida Sans Unicode"/>
              </a:rPr>
              <a:t>misi,</a:t>
            </a:r>
            <a:r>
              <a:rPr sz="3500" spc="-229" dirty="0">
                <a:solidFill>
                  <a:srgbClr val="FFFFFF"/>
                </a:solidFill>
                <a:latin typeface="Lucida Sans Unicode"/>
                <a:cs typeface="Lucida Sans Unicode"/>
              </a:rPr>
              <a:t> </a:t>
            </a:r>
            <a:r>
              <a:rPr sz="3500" spc="30" dirty="0">
                <a:solidFill>
                  <a:srgbClr val="FFFFFF"/>
                </a:solidFill>
                <a:latin typeface="Lucida Sans Unicode"/>
                <a:cs typeface="Lucida Sans Unicode"/>
              </a:rPr>
              <a:t>dan</a:t>
            </a:r>
            <a:r>
              <a:rPr sz="3500" spc="-130" dirty="0">
                <a:solidFill>
                  <a:srgbClr val="FFFFFF"/>
                </a:solidFill>
                <a:latin typeface="Lucida Sans Unicode"/>
                <a:cs typeface="Lucida Sans Unicode"/>
              </a:rPr>
              <a:t> </a:t>
            </a:r>
            <a:r>
              <a:rPr sz="3500" spc="-15" dirty="0">
                <a:solidFill>
                  <a:srgbClr val="FFFFFF"/>
                </a:solidFill>
                <a:latin typeface="Lucida Sans Unicode"/>
                <a:cs typeface="Lucida Sans Unicode"/>
              </a:rPr>
              <a:t>tujuan.</a:t>
            </a:r>
            <a:endParaRPr sz="3500" dirty="0">
              <a:latin typeface="Lucida Sans Unicode"/>
              <a:cs typeface="Lucida Sans Unicod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D3DFC-846E-432E-B183-59A27EDB3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280403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A8B5C3-4302-4A37-8B6C-671F235CD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69443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F2BDC-6D30-4B0D-95D0-7C4B3EB1C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2166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222CC-640B-43BF-AAA8-3A67797C3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24389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DEA16A"/>
          </a:solidFill>
        </p:spPr>
        <p:txBody>
          <a:bodyPr wrap="square" lIns="0" tIns="0" rIns="0" bIns="0" rtlCol="0"/>
          <a:lstStyle/>
          <a:p>
            <a:endParaRPr/>
          </a:p>
        </p:txBody>
      </p:sp>
      <p:sp>
        <p:nvSpPr>
          <p:cNvPr id="3" name="object 3"/>
          <p:cNvSpPr txBox="1"/>
          <p:nvPr/>
        </p:nvSpPr>
        <p:spPr>
          <a:xfrm>
            <a:off x="684682" y="1175740"/>
            <a:ext cx="12167235" cy="1013460"/>
          </a:xfrm>
          <a:prstGeom prst="rect">
            <a:avLst/>
          </a:prstGeom>
        </p:spPr>
        <p:txBody>
          <a:bodyPr vert="horz" wrap="square" lIns="0" tIns="12700" rIns="0" bIns="0" rtlCol="0">
            <a:spAutoFit/>
          </a:bodyPr>
          <a:lstStyle/>
          <a:p>
            <a:pPr marL="1892935" marR="5080" indent="-1880870">
              <a:lnSpc>
                <a:spcPct val="127099"/>
              </a:lnSpc>
              <a:spcBef>
                <a:spcPts val="100"/>
              </a:spcBef>
            </a:pPr>
            <a:r>
              <a:rPr sz="2550" spc="70" dirty="0">
                <a:solidFill>
                  <a:srgbClr val="FFFFFF"/>
                </a:solidFill>
                <a:latin typeface="Tahoma"/>
                <a:cs typeface="Tahoma"/>
              </a:rPr>
              <a:t>Pe</a:t>
            </a:r>
            <a:r>
              <a:rPr sz="2500" spc="70" dirty="0">
                <a:solidFill>
                  <a:srgbClr val="FFFFFF"/>
                </a:solidFill>
                <a:latin typeface="Tahoma"/>
                <a:cs typeface="Tahoma"/>
              </a:rPr>
              <a:t>r</a:t>
            </a:r>
            <a:r>
              <a:rPr sz="2550" spc="70" dirty="0">
                <a:solidFill>
                  <a:srgbClr val="FFFFFF"/>
                </a:solidFill>
                <a:latin typeface="Tahoma"/>
                <a:cs typeface="Tahoma"/>
              </a:rPr>
              <a:t>encanaan</a:t>
            </a:r>
            <a:r>
              <a:rPr sz="2550" spc="130" dirty="0">
                <a:solidFill>
                  <a:srgbClr val="FFFFFF"/>
                </a:solidFill>
                <a:latin typeface="Tahoma"/>
                <a:cs typeface="Tahoma"/>
              </a:rPr>
              <a:t> </a:t>
            </a:r>
            <a:r>
              <a:rPr sz="2500" spc="85" dirty="0">
                <a:solidFill>
                  <a:srgbClr val="FFFFFF"/>
                </a:solidFill>
                <a:latin typeface="Tahoma"/>
                <a:cs typeface="Tahoma"/>
              </a:rPr>
              <a:t>su</a:t>
            </a:r>
            <a:r>
              <a:rPr sz="2550" spc="85" dirty="0">
                <a:solidFill>
                  <a:srgbClr val="FFFFFF"/>
                </a:solidFill>
                <a:latin typeface="Tahoma"/>
                <a:cs typeface="Tahoma"/>
              </a:rPr>
              <a:t>mbe</a:t>
            </a:r>
            <a:r>
              <a:rPr sz="2500" spc="85" dirty="0">
                <a:solidFill>
                  <a:srgbClr val="FFFFFF"/>
                </a:solidFill>
                <a:latin typeface="Tahoma"/>
                <a:cs typeface="Tahoma"/>
              </a:rPr>
              <a:t>r</a:t>
            </a:r>
            <a:r>
              <a:rPr sz="2500" spc="140" dirty="0">
                <a:solidFill>
                  <a:srgbClr val="FFFFFF"/>
                </a:solidFill>
                <a:latin typeface="Tahoma"/>
                <a:cs typeface="Tahoma"/>
              </a:rPr>
              <a:t> </a:t>
            </a:r>
            <a:r>
              <a:rPr sz="2550" spc="45" dirty="0">
                <a:solidFill>
                  <a:srgbClr val="FFFFFF"/>
                </a:solidFill>
                <a:latin typeface="Tahoma"/>
                <a:cs typeface="Tahoma"/>
              </a:rPr>
              <a:t>da</a:t>
            </a:r>
            <a:r>
              <a:rPr sz="2500" spc="45" dirty="0">
                <a:solidFill>
                  <a:srgbClr val="FFFFFF"/>
                </a:solidFill>
                <a:latin typeface="Tahoma"/>
                <a:cs typeface="Tahoma"/>
              </a:rPr>
              <a:t>y</a:t>
            </a:r>
            <a:r>
              <a:rPr sz="2550" spc="45" dirty="0">
                <a:solidFill>
                  <a:srgbClr val="FFFFFF"/>
                </a:solidFill>
                <a:latin typeface="Tahoma"/>
                <a:cs typeface="Tahoma"/>
              </a:rPr>
              <a:t>a</a:t>
            </a:r>
            <a:r>
              <a:rPr sz="2550" spc="50" dirty="0">
                <a:solidFill>
                  <a:srgbClr val="FFFFFF"/>
                </a:solidFill>
                <a:latin typeface="Tahoma"/>
                <a:cs typeface="Tahoma"/>
              </a:rPr>
              <a:t> </a:t>
            </a:r>
            <a:r>
              <a:rPr sz="2550" spc="65" dirty="0">
                <a:solidFill>
                  <a:srgbClr val="FFFFFF"/>
                </a:solidFill>
                <a:latin typeface="Tahoma"/>
                <a:cs typeface="Tahoma"/>
              </a:rPr>
              <a:t>man</a:t>
            </a:r>
            <a:r>
              <a:rPr sz="2500" spc="65" dirty="0">
                <a:solidFill>
                  <a:srgbClr val="FFFFFF"/>
                </a:solidFill>
                <a:latin typeface="Tahoma"/>
                <a:cs typeface="Tahoma"/>
              </a:rPr>
              <a:t>us</a:t>
            </a:r>
            <a:r>
              <a:rPr sz="2550" spc="65" dirty="0">
                <a:solidFill>
                  <a:srgbClr val="FFFFFF"/>
                </a:solidFill>
                <a:latin typeface="Tahoma"/>
                <a:cs typeface="Tahoma"/>
              </a:rPr>
              <a:t>ia</a:t>
            </a:r>
            <a:r>
              <a:rPr sz="2550" spc="100" dirty="0">
                <a:solidFill>
                  <a:srgbClr val="FFFFFF"/>
                </a:solidFill>
                <a:latin typeface="Tahoma"/>
                <a:cs typeface="Tahoma"/>
              </a:rPr>
              <a:t> </a:t>
            </a:r>
            <a:r>
              <a:rPr sz="2550" spc="65" dirty="0">
                <a:solidFill>
                  <a:srgbClr val="FFFFFF"/>
                </a:solidFill>
                <a:latin typeface="Tahoma"/>
                <a:cs typeface="Tahoma"/>
              </a:rPr>
              <a:t>dalam</a:t>
            </a:r>
            <a:r>
              <a:rPr sz="2550" spc="90" dirty="0">
                <a:solidFill>
                  <a:srgbClr val="FFFFFF"/>
                </a:solidFill>
                <a:latin typeface="Tahoma"/>
                <a:cs typeface="Tahoma"/>
              </a:rPr>
              <a:t> </a:t>
            </a:r>
            <a:r>
              <a:rPr sz="2550" spc="55" dirty="0">
                <a:solidFill>
                  <a:srgbClr val="FFFFFF"/>
                </a:solidFill>
                <a:latin typeface="Tahoma"/>
                <a:cs typeface="Tahoma"/>
              </a:rPr>
              <a:t>o</a:t>
            </a:r>
            <a:r>
              <a:rPr sz="2500" spc="55" dirty="0">
                <a:solidFill>
                  <a:srgbClr val="FFFFFF"/>
                </a:solidFill>
                <a:latin typeface="Tahoma"/>
                <a:cs typeface="Tahoma"/>
              </a:rPr>
              <a:t>r</a:t>
            </a:r>
            <a:r>
              <a:rPr sz="2550" spc="55" dirty="0">
                <a:solidFill>
                  <a:srgbClr val="FFFFFF"/>
                </a:solidFill>
                <a:latin typeface="Tahoma"/>
                <a:cs typeface="Tahoma"/>
              </a:rPr>
              <a:t>gani</a:t>
            </a:r>
            <a:r>
              <a:rPr sz="2500" spc="55" dirty="0">
                <a:solidFill>
                  <a:srgbClr val="FFFFFF"/>
                </a:solidFill>
                <a:latin typeface="Tahoma"/>
                <a:cs typeface="Tahoma"/>
              </a:rPr>
              <a:t>s</a:t>
            </a:r>
            <a:r>
              <a:rPr sz="2550" spc="55" dirty="0">
                <a:solidFill>
                  <a:srgbClr val="FFFFFF"/>
                </a:solidFill>
                <a:latin typeface="Tahoma"/>
                <a:cs typeface="Tahoma"/>
              </a:rPr>
              <a:t>a</a:t>
            </a:r>
            <a:r>
              <a:rPr sz="2500" spc="55" dirty="0">
                <a:solidFill>
                  <a:srgbClr val="FFFFFF"/>
                </a:solidFill>
                <a:latin typeface="Tahoma"/>
                <a:cs typeface="Tahoma"/>
              </a:rPr>
              <a:t>s</a:t>
            </a:r>
            <a:r>
              <a:rPr sz="2550" spc="55" dirty="0">
                <a:solidFill>
                  <a:srgbClr val="FFFFFF"/>
                </a:solidFill>
                <a:latin typeface="Tahoma"/>
                <a:cs typeface="Tahoma"/>
              </a:rPr>
              <a:t>i</a:t>
            </a:r>
            <a:r>
              <a:rPr sz="2550" spc="70" dirty="0">
                <a:solidFill>
                  <a:srgbClr val="FFFFFF"/>
                </a:solidFill>
                <a:latin typeface="Tahoma"/>
                <a:cs typeface="Tahoma"/>
              </a:rPr>
              <a:t> ke</a:t>
            </a:r>
            <a:r>
              <a:rPr sz="2500" spc="70" dirty="0">
                <a:solidFill>
                  <a:srgbClr val="FFFFFF"/>
                </a:solidFill>
                <a:latin typeface="Tahoma"/>
                <a:cs typeface="Tahoma"/>
              </a:rPr>
              <a:t>w</a:t>
            </a:r>
            <a:r>
              <a:rPr sz="2550" spc="70" dirty="0">
                <a:solidFill>
                  <a:srgbClr val="FFFFFF"/>
                </a:solidFill>
                <a:latin typeface="Tahoma"/>
                <a:cs typeface="Tahoma"/>
              </a:rPr>
              <a:t>i</a:t>
            </a:r>
            <a:r>
              <a:rPr sz="2500" spc="70" dirty="0">
                <a:solidFill>
                  <a:srgbClr val="FFFFFF"/>
                </a:solidFill>
                <a:latin typeface="Tahoma"/>
                <a:cs typeface="Tahoma"/>
              </a:rPr>
              <a:t>r</a:t>
            </a:r>
            <a:r>
              <a:rPr sz="2550" spc="70" dirty="0">
                <a:solidFill>
                  <a:srgbClr val="FFFFFF"/>
                </a:solidFill>
                <a:latin typeface="Tahoma"/>
                <a:cs typeface="Tahoma"/>
              </a:rPr>
              <a:t>a</a:t>
            </a:r>
            <a:r>
              <a:rPr sz="2500" spc="70" dirty="0">
                <a:solidFill>
                  <a:srgbClr val="FFFFFF"/>
                </a:solidFill>
                <a:latin typeface="Tahoma"/>
                <a:cs typeface="Tahoma"/>
              </a:rPr>
              <a:t>us</a:t>
            </a:r>
            <a:r>
              <a:rPr sz="2550" spc="70" dirty="0">
                <a:solidFill>
                  <a:srgbClr val="FFFFFF"/>
                </a:solidFill>
                <a:latin typeface="Tahoma"/>
                <a:cs typeface="Tahoma"/>
              </a:rPr>
              <a:t>ahaan</a:t>
            </a:r>
            <a:r>
              <a:rPr sz="2550" spc="55" dirty="0">
                <a:solidFill>
                  <a:srgbClr val="FFFFFF"/>
                </a:solidFill>
                <a:latin typeface="Tahoma"/>
                <a:cs typeface="Tahoma"/>
              </a:rPr>
              <a:t> </a:t>
            </a:r>
            <a:r>
              <a:rPr sz="2500" spc="100" dirty="0">
                <a:solidFill>
                  <a:srgbClr val="FFFFFF"/>
                </a:solidFill>
                <a:latin typeface="Tahoma"/>
                <a:cs typeface="Tahoma"/>
              </a:rPr>
              <a:t>s</a:t>
            </a:r>
            <a:r>
              <a:rPr sz="2550" spc="100" dirty="0">
                <a:solidFill>
                  <a:srgbClr val="FFFFFF"/>
                </a:solidFill>
                <a:latin typeface="Tahoma"/>
                <a:cs typeface="Tahoma"/>
              </a:rPr>
              <a:t>ek</a:t>
            </a:r>
            <a:r>
              <a:rPr sz="2500" spc="100" dirty="0">
                <a:solidFill>
                  <a:srgbClr val="FFFFFF"/>
                </a:solidFill>
                <a:latin typeface="Tahoma"/>
                <a:cs typeface="Tahoma"/>
              </a:rPr>
              <a:t>ur</a:t>
            </a:r>
            <a:r>
              <a:rPr sz="2550" spc="100" dirty="0">
                <a:solidFill>
                  <a:srgbClr val="FFFFFF"/>
                </a:solidFill>
                <a:latin typeface="Tahoma"/>
                <a:cs typeface="Tahoma"/>
              </a:rPr>
              <a:t>ang</a:t>
            </a:r>
            <a:r>
              <a:rPr sz="2400" spc="100" dirty="0">
                <a:solidFill>
                  <a:srgbClr val="FFFFFF"/>
                </a:solidFill>
                <a:latin typeface="Microsoft Sans Serif"/>
                <a:cs typeface="Microsoft Sans Serif"/>
              </a:rPr>
              <a:t>- </a:t>
            </a:r>
            <a:r>
              <a:rPr sz="2400" spc="105" dirty="0">
                <a:solidFill>
                  <a:srgbClr val="FFFFFF"/>
                </a:solidFill>
                <a:latin typeface="Microsoft Sans Serif"/>
                <a:cs typeface="Microsoft Sans Serif"/>
              </a:rPr>
              <a:t> </a:t>
            </a:r>
            <a:r>
              <a:rPr sz="2550" spc="70" dirty="0">
                <a:solidFill>
                  <a:srgbClr val="FFFFFF"/>
                </a:solidFill>
                <a:latin typeface="Tahoma"/>
                <a:cs typeface="Tahoma"/>
              </a:rPr>
              <a:t>k</a:t>
            </a:r>
            <a:r>
              <a:rPr sz="2500" spc="70" dirty="0">
                <a:solidFill>
                  <a:srgbClr val="FFFFFF"/>
                </a:solidFill>
                <a:latin typeface="Tahoma"/>
                <a:cs typeface="Tahoma"/>
              </a:rPr>
              <a:t>ur</a:t>
            </a:r>
            <a:r>
              <a:rPr sz="2550" spc="70" dirty="0">
                <a:solidFill>
                  <a:srgbClr val="FFFFFF"/>
                </a:solidFill>
                <a:latin typeface="Tahoma"/>
                <a:cs typeface="Tahoma"/>
              </a:rPr>
              <a:t>angn</a:t>
            </a:r>
            <a:r>
              <a:rPr sz="2500" spc="70" dirty="0">
                <a:solidFill>
                  <a:srgbClr val="FFFFFF"/>
                </a:solidFill>
                <a:latin typeface="Tahoma"/>
                <a:cs typeface="Tahoma"/>
              </a:rPr>
              <a:t>y</a:t>
            </a:r>
            <a:r>
              <a:rPr sz="2550" spc="70" dirty="0">
                <a:solidFill>
                  <a:srgbClr val="FFFFFF"/>
                </a:solidFill>
                <a:latin typeface="Tahoma"/>
                <a:cs typeface="Tahoma"/>
              </a:rPr>
              <a:t>a</a:t>
            </a:r>
            <a:r>
              <a:rPr sz="2550" spc="60" dirty="0">
                <a:solidFill>
                  <a:srgbClr val="FFFFFF"/>
                </a:solidFill>
                <a:latin typeface="Tahoma"/>
                <a:cs typeface="Tahoma"/>
              </a:rPr>
              <a:t> </a:t>
            </a:r>
            <a:r>
              <a:rPr sz="2550" spc="85" dirty="0">
                <a:solidFill>
                  <a:srgbClr val="FFFFFF"/>
                </a:solidFill>
                <a:latin typeface="Tahoma"/>
                <a:cs typeface="Tahoma"/>
              </a:rPr>
              <a:t>mencak</a:t>
            </a:r>
            <a:r>
              <a:rPr sz="2500" spc="85" dirty="0">
                <a:solidFill>
                  <a:srgbClr val="FFFFFF"/>
                </a:solidFill>
                <a:latin typeface="Tahoma"/>
                <a:cs typeface="Tahoma"/>
              </a:rPr>
              <a:t>u</a:t>
            </a:r>
            <a:r>
              <a:rPr sz="2550" spc="85" dirty="0">
                <a:solidFill>
                  <a:srgbClr val="FFFFFF"/>
                </a:solidFill>
                <a:latin typeface="Tahoma"/>
                <a:cs typeface="Tahoma"/>
              </a:rPr>
              <a:t>p</a:t>
            </a:r>
            <a:r>
              <a:rPr sz="2550" spc="110" dirty="0">
                <a:solidFill>
                  <a:srgbClr val="FFFFFF"/>
                </a:solidFill>
                <a:latin typeface="Tahoma"/>
                <a:cs typeface="Tahoma"/>
              </a:rPr>
              <a:t> </a:t>
            </a:r>
            <a:r>
              <a:rPr sz="2500" spc="-5" dirty="0">
                <a:solidFill>
                  <a:srgbClr val="FFFFFF"/>
                </a:solidFill>
                <a:latin typeface="Tahoma"/>
                <a:cs typeface="Tahoma"/>
              </a:rPr>
              <a:t>4</a:t>
            </a:r>
            <a:r>
              <a:rPr sz="2500" spc="180" dirty="0">
                <a:solidFill>
                  <a:srgbClr val="FFFFFF"/>
                </a:solidFill>
                <a:latin typeface="Tahoma"/>
                <a:cs typeface="Tahoma"/>
              </a:rPr>
              <a:t> </a:t>
            </a:r>
            <a:r>
              <a:rPr sz="2550" spc="85" dirty="0">
                <a:solidFill>
                  <a:srgbClr val="FFFFFF"/>
                </a:solidFill>
                <a:latin typeface="Tahoma"/>
                <a:cs typeface="Tahoma"/>
              </a:rPr>
              <a:t>komponen</a:t>
            </a:r>
            <a:r>
              <a:rPr sz="2550" spc="155" dirty="0">
                <a:solidFill>
                  <a:srgbClr val="FFFFFF"/>
                </a:solidFill>
                <a:latin typeface="Tahoma"/>
                <a:cs typeface="Tahoma"/>
              </a:rPr>
              <a:t> </a:t>
            </a:r>
            <a:r>
              <a:rPr sz="2500" spc="60" dirty="0">
                <a:solidFill>
                  <a:srgbClr val="FFFFFF"/>
                </a:solidFill>
                <a:latin typeface="Tahoma"/>
                <a:cs typeface="Tahoma"/>
              </a:rPr>
              <a:t>ut</a:t>
            </a:r>
            <a:r>
              <a:rPr sz="2550" spc="60" dirty="0">
                <a:solidFill>
                  <a:srgbClr val="FFFFFF"/>
                </a:solidFill>
                <a:latin typeface="Tahoma"/>
                <a:cs typeface="Tahoma"/>
              </a:rPr>
              <a:t>ama</a:t>
            </a:r>
            <a:r>
              <a:rPr sz="2550" spc="65" dirty="0">
                <a:solidFill>
                  <a:srgbClr val="FFFFFF"/>
                </a:solidFill>
                <a:latin typeface="Tahoma"/>
                <a:cs typeface="Tahoma"/>
              </a:rPr>
              <a:t> </a:t>
            </a:r>
            <a:r>
              <a:rPr sz="2550" spc="50" dirty="0">
                <a:solidFill>
                  <a:srgbClr val="FFFFFF"/>
                </a:solidFill>
                <a:latin typeface="Tahoma"/>
                <a:cs typeface="Tahoma"/>
              </a:rPr>
              <a:t>an</a:t>
            </a:r>
            <a:r>
              <a:rPr sz="2500" spc="50" dirty="0">
                <a:solidFill>
                  <a:srgbClr val="FFFFFF"/>
                </a:solidFill>
                <a:latin typeface="Tahoma"/>
                <a:cs typeface="Tahoma"/>
              </a:rPr>
              <a:t>t</a:t>
            </a:r>
            <a:r>
              <a:rPr sz="2550" spc="50" dirty="0">
                <a:solidFill>
                  <a:srgbClr val="FFFFFF"/>
                </a:solidFill>
                <a:latin typeface="Tahoma"/>
                <a:cs typeface="Tahoma"/>
              </a:rPr>
              <a:t>a</a:t>
            </a:r>
            <a:r>
              <a:rPr sz="2500" spc="50" dirty="0">
                <a:solidFill>
                  <a:srgbClr val="FFFFFF"/>
                </a:solidFill>
                <a:latin typeface="Tahoma"/>
                <a:cs typeface="Tahoma"/>
              </a:rPr>
              <a:t>r</a:t>
            </a:r>
            <a:r>
              <a:rPr sz="2550" spc="50" dirty="0">
                <a:solidFill>
                  <a:srgbClr val="FFFFFF"/>
                </a:solidFill>
                <a:latin typeface="Tahoma"/>
                <a:cs typeface="Tahoma"/>
              </a:rPr>
              <a:t>a</a:t>
            </a:r>
            <a:r>
              <a:rPr sz="2550" spc="75" dirty="0">
                <a:solidFill>
                  <a:srgbClr val="FFFFFF"/>
                </a:solidFill>
                <a:latin typeface="Tahoma"/>
                <a:cs typeface="Tahoma"/>
              </a:rPr>
              <a:t> </a:t>
            </a:r>
            <a:r>
              <a:rPr sz="2550" spc="40" dirty="0">
                <a:solidFill>
                  <a:srgbClr val="FFFFFF"/>
                </a:solidFill>
                <a:latin typeface="Tahoma"/>
                <a:cs typeface="Tahoma"/>
              </a:rPr>
              <a:t>lain</a:t>
            </a:r>
            <a:r>
              <a:rPr sz="2550" spc="80" dirty="0">
                <a:solidFill>
                  <a:srgbClr val="FFFFFF"/>
                </a:solidFill>
                <a:latin typeface="Tahoma"/>
                <a:cs typeface="Tahoma"/>
              </a:rPr>
              <a:t> </a:t>
            </a:r>
            <a:r>
              <a:rPr sz="2400" dirty="0">
                <a:solidFill>
                  <a:srgbClr val="FFFFFF"/>
                </a:solidFill>
                <a:latin typeface="Microsoft Sans Serif"/>
                <a:cs typeface="Microsoft Sans Serif"/>
              </a:rPr>
              <a:t>:</a:t>
            </a:r>
            <a:r>
              <a:rPr sz="2400" spc="-380" dirty="0">
                <a:solidFill>
                  <a:srgbClr val="FFFFFF"/>
                </a:solidFill>
                <a:latin typeface="Microsoft Sans Serif"/>
                <a:cs typeface="Microsoft Sans Serif"/>
              </a:rPr>
              <a:t> </a:t>
            </a:r>
            <a:r>
              <a:rPr sz="2400" b="1" spc="-30" dirty="0">
                <a:solidFill>
                  <a:srgbClr val="3B2D12"/>
                </a:solidFill>
                <a:latin typeface="Arial"/>
                <a:cs typeface="Arial"/>
              </a:rPr>
              <a:t> </a:t>
            </a:r>
            <a:endParaRPr sz="2400">
              <a:latin typeface="Arial"/>
              <a:cs typeface="Arial"/>
            </a:endParaRPr>
          </a:p>
        </p:txBody>
      </p:sp>
      <p:sp>
        <p:nvSpPr>
          <p:cNvPr id="4" name="object 4"/>
          <p:cNvSpPr txBox="1"/>
          <p:nvPr/>
        </p:nvSpPr>
        <p:spPr>
          <a:xfrm>
            <a:off x="10518775" y="2767965"/>
            <a:ext cx="1858010" cy="413384"/>
          </a:xfrm>
          <a:prstGeom prst="rect">
            <a:avLst/>
          </a:prstGeom>
        </p:spPr>
        <p:txBody>
          <a:bodyPr vert="horz" wrap="square" lIns="0" tIns="12065" rIns="0" bIns="0" rtlCol="0">
            <a:spAutoFit/>
          </a:bodyPr>
          <a:lstStyle/>
          <a:p>
            <a:pPr marL="12700">
              <a:lnSpc>
                <a:spcPct val="100000"/>
              </a:lnSpc>
              <a:spcBef>
                <a:spcPts val="95"/>
              </a:spcBef>
            </a:pPr>
            <a:r>
              <a:rPr sz="2550" spc="50" dirty="0">
                <a:solidFill>
                  <a:srgbClr val="FFFFFF"/>
                </a:solidFill>
                <a:latin typeface="Tahoma"/>
                <a:cs typeface="Tahoma"/>
              </a:rPr>
              <a:t>kepen</a:t>
            </a:r>
            <a:r>
              <a:rPr sz="2500" spc="50" dirty="0">
                <a:solidFill>
                  <a:srgbClr val="FFFFFF"/>
                </a:solidFill>
                <a:latin typeface="Tahoma"/>
                <a:cs typeface="Tahoma"/>
              </a:rPr>
              <a:t>t</a:t>
            </a:r>
            <a:r>
              <a:rPr sz="2550" spc="50" dirty="0">
                <a:solidFill>
                  <a:srgbClr val="FFFFFF"/>
                </a:solidFill>
                <a:latin typeface="Tahoma"/>
                <a:cs typeface="Tahoma"/>
              </a:rPr>
              <a:t>ingan</a:t>
            </a:r>
            <a:endParaRPr sz="2550">
              <a:latin typeface="Tahoma"/>
              <a:cs typeface="Tahoma"/>
            </a:endParaRPr>
          </a:p>
        </p:txBody>
      </p:sp>
      <p:sp>
        <p:nvSpPr>
          <p:cNvPr id="5" name="object 5"/>
          <p:cNvSpPr txBox="1"/>
          <p:nvPr/>
        </p:nvSpPr>
        <p:spPr>
          <a:xfrm>
            <a:off x="252171" y="2661894"/>
            <a:ext cx="12689840" cy="6930390"/>
          </a:xfrm>
          <a:prstGeom prst="rect">
            <a:avLst/>
          </a:prstGeom>
        </p:spPr>
        <p:txBody>
          <a:bodyPr vert="horz" wrap="square" lIns="0" tIns="12700" rIns="0" bIns="0" rtlCol="0">
            <a:spAutoFit/>
          </a:bodyPr>
          <a:lstStyle/>
          <a:p>
            <a:pPr marL="12700" marR="2752725">
              <a:lnSpc>
                <a:spcPct val="127099"/>
              </a:lnSpc>
              <a:spcBef>
                <a:spcPts val="100"/>
              </a:spcBef>
            </a:pPr>
            <a:r>
              <a:rPr sz="2400" dirty="0">
                <a:solidFill>
                  <a:srgbClr val="FFFFFF"/>
                </a:solidFill>
                <a:latin typeface="Microsoft Sans Serif"/>
                <a:cs typeface="Microsoft Sans Serif"/>
              </a:rPr>
              <a:t>-</a:t>
            </a:r>
            <a:r>
              <a:rPr sz="2400" spc="440" dirty="0">
                <a:solidFill>
                  <a:srgbClr val="FFFFFF"/>
                </a:solidFill>
                <a:latin typeface="Microsoft Sans Serif"/>
                <a:cs typeface="Microsoft Sans Serif"/>
              </a:rPr>
              <a:t> </a:t>
            </a:r>
            <a:r>
              <a:rPr sz="2550" spc="-5" dirty="0">
                <a:solidFill>
                  <a:srgbClr val="FFFFFF"/>
                </a:solidFill>
                <a:latin typeface="Tahoma"/>
                <a:cs typeface="Tahoma"/>
              </a:rPr>
              <a:t>K</a:t>
            </a:r>
            <a:r>
              <a:rPr sz="2550" spc="-400" dirty="0">
                <a:solidFill>
                  <a:srgbClr val="FFFFFF"/>
                </a:solidFill>
                <a:latin typeface="Tahoma"/>
                <a:cs typeface="Tahoma"/>
              </a:rPr>
              <a:t> </a:t>
            </a:r>
            <a:r>
              <a:rPr sz="2550" spc="90" dirty="0">
                <a:solidFill>
                  <a:srgbClr val="FFFFFF"/>
                </a:solidFill>
                <a:latin typeface="Tahoma"/>
                <a:cs typeface="Tahoma"/>
              </a:rPr>
              <a:t>omponen</a:t>
            </a:r>
            <a:r>
              <a:rPr sz="2550" spc="114" dirty="0">
                <a:solidFill>
                  <a:srgbClr val="FFFFFF"/>
                </a:solidFill>
                <a:latin typeface="Tahoma"/>
                <a:cs typeface="Tahoma"/>
              </a:rPr>
              <a:t> </a:t>
            </a:r>
            <a:r>
              <a:rPr sz="2500" spc="35" dirty="0">
                <a:solidFill>
                  <a:srgbClr val="FFFFFF"/>
                </a:solidFill>
                <a:latin typeface="Tahoma"/>
                <a:cs typeface="Tahoma"/>
              </a:rPr>
              <a:t>tu</a:t>
            </a:r>
            <a:r>
              <a:rPr sz="2550" spc="35" dirty="0">
                <a:solidFill>
                  <a:srgbClr val="FFFFFF"/>
                </a:solidFill>
                <a:latin typeface="Tahoma"/>
                <a:cs typeface="Tahoma"/>
              </a:rPr>
              <a:t>j</a:t>
            </a:r>
            <a:r>
              <a:rPr sz="2500" spc="35" dirty="0">
                <a:solidFill>
                  <a:srgbClr val="FFFFFF"/>
                </a:solidFill>
                <a:latin typeface="Tahoma"/>
                <a:cs typeface="Tahoma"/>
              </a:rPr>
              <a:t>u</a:t>
            </a:r>
            <a:r>
              <a:rPr sz="2550" spc="35" dirty="0">
                <a:solidFill>
                  <a:srgbClr val="FFFFFF"/>
                </a:solidFill>
                <a:latin typeface="Tahoma"/>
                <a:cs typeface="Tahoma"/>
              </a:rPr>
              <a:t>an</a:t>
            </a:r>
            <a:r>
              <a:rPr sz="2550" spc="60" dirty="0">
                <a:solidFill>
                  <a:srgbClr val="FFFFFF"/>
                </a:solidFill>
                <a:latin typeface="Tahoma"/>
                <a:cs typeface="Tahoma"/>
              </a:rPr>
              <a:t> </a:t>
            </a:r>
            <a:r>
              <a:rPr sz="2500" spc="40" dirty="0">
                <a:solidFill>
                  <a:srgbClr val="FFFFFF"/>
                </a:solidFill>
                <a:latin typeface="Tahoma"/>
                <a:cs typeface="Tahoma"/>
              </a:rPr>
              <a:t>y</a:t>
            </a:r>
            <a:r>
              <a:rPr sz="2550" spc="40" dirty="0">
                <a:solidFill>
                  <a:srgbClr val="FFFFFF"/>
                </a:solidFill>
                <a:latin typeface="Tahoma"/>
                <a:cs typeface="Tahoma"/>
              </a:rPr>
              <a:t>ang</a:t>
            </a:r>
            <a:r>
              <a:rPr sz="2550" spc="-20" dirty="0">
                <a:solidFill>
                  <a:srgbClr val="FFFFFF"/>
                </a:solidFill>
                <a:latin typeface="Tahoma"/>
                <a:cs typeface="Tahoma"/>
              </a:rPr>
              <a:t> </a:t>
            </a:r>
            <a:r>
              <a:rPr sz="2500" spc="40" dirty="0">
                <a:solidFill>
                  <a:srgbClr val="FFFFFF"/>
                </a:solidFill>
                <a:latin typeface="Tahoma"/>
                <a:cs typeface="Tahoma"/>
              </a:rPr>
              <a:t>tu</a:t>
            </a:r>
            <a:r>
              <a:rPr sz="2550" spc="40" dirty="0">
                <a:solidFill>
                  <a:srgbClr val="FFFFFF"/>
                </a:solidFill>
                <a:latin typeface="Tahoma"/>
                <a:cs typeface="Tahoma"/>
              </a:rPr>
              <a:t>ga</a:t>
            </a:r>
            <a:r>
              <a:rPr sz="2500" spc="40" dirty="0">
                <a:solidFill>
                  <a:srgbClr val="FFFFFF"/>
                </a:solidFill>
                <a:latin typeface="Tahoma"/>
                <a:cs typeface="Tahoma"/>
              </a:rPr>
              <a:t>s</a:t>
            </a:r>
            <a:r>
              <a:rPr sz="2550" spc="40" dirty="0">
                <a:solidFill>
                  <a:srgbClr val="FFFFFF"/>
                </a:solidFill>
                <a:latin typeface="Tahoma"/>
                <a:cs typeface="Tahoma"/>
              </a:rPr>
              <a:t>n</a:t>
            </a:r>
            <a:r>
              <a:rPr sz="2500" spc="40" dirty="0">
                <a:solidFill>
                  <a:srgbClr val="FFFFFF"/>
                </a:solidFill>
                <a:latin typeface="Tahoma"/>
                <a:cs typeface="Tahoma"/>
              </a:rPr>
              <a:t>y</a:t>
            </a:r>
            <a:r>
              <a:rPr sz="2550" spc="40" dirty="0">
                <a:solidFill>
                  <a:srgbClr val="FFFFFF"/>
                </a:solidFill>
                <a:latin typeface="Tahoma"/>
                <a:cs typeface="Tahoma"/>
              </a:rPr>
              <a:t>a</a:t>
            </a:r>
            <a:r>
              <a:rPr sz="2550" spc="55" dirty="0">
                <a:solidFill>
                  <a:srgbClr val="FFFFFF"/>
                </a:solidFill>
                <a:latin typeface="Tahoma"/>
                <a:cs typeface="Tahoma"/>
              </a:rPr>
              <a:t> </a:t>
            </a:r>
            <a:r>
              <a:rPr sz="2550" spc="60" dirty="0">
                <a:solidFill>
                  <a:srgbClr val="FFFFFF"/>
                </a:solidFill>
                <a:latin typeface="Tahoma"/>
                <a:cs typeface="Tahoma"/>
              </a:rPr>
              <a:t>beke</a:t>
            </a:r>
            <a:r>
              <a:rPr sz="2500" spc="60" dirty="0">
                <a:solidFill>
                  <a:srgbClr val="FFFFFF"/>
                </a:solidFill>
                <a:latin typeface="Tahoma"/>
                <a:cs typeface="Tahoma"/>
              </a:rPr>
              <a:t>r</a:t>
            </a:r>
            <a:r>
              <a:rPr sz="2550" spc="60" dirty="0">
                <a:solidFill>
                  <a:srgbClr val="FFFFFF"/>
                </a:solidFill>
                <a:latin typeface="Tahoma"/>
                <a:cs typeface="Tahoma"/>
              </a:rPr>
              <a:t>ja</a:t>
            </a:r>
            <a:r>
              <a:rPr sz="2550" dirty="0">
                <a:solidFill>
                  <a:srgbClr val="FFFFFF"/>
                </a:solidFill>
                <a:latin typeface="Tahoma"/>
                <a:cs typeface="Tahoma"/>
              </a:rPr>
              <a:t> </a:t>
            </a:r>
            <a:r>
              <a:rPr sz="2500" spc="65" dirty="0">
                <a:solidFill>
                  <a:srgbClr val="FFFFFF"/>
                </a:solidFill>
                <a:latin typeface="Tahoma"/>
                <a:cs typeface="Tahoma"/>
              </a:rPr>
              <a:t>u</a:t>
            </a:r>
            <a:r>
              <a:rPr sz="2550" spc="65" dirty="0">
                <a:solidFill>
                  <a:srgbClr val="FFFFFF"/>
                </a:solidFill>
                <a:latin typeface="Tahoma"/>
                <a:cs typeface="Tahoma"/>
              </a:rPr>
              <a:t>n</a:t>
            </a:r>
            <a:r>
              <a:rPr sz="2500" spc="65" dirty="0">
                <a:solidFill>
                  <a:srgbClr val="FFFFFF"/>
                </a:solidFill>
                <a:latin typeface="Tahoma"/>
                <a:cs typeface="Tahoma"/>
              </a:rPr>
              <a:t>tu</a:t>
            </a:r>
            <a:r>
              <a:rPr sz="2550" spc="65" dirty="0">
                <a:solidFill>
                  <a:srgbClr val="FFFFFF"/>
                </a:solidFill>
                <a:latin typeface="Tahoma"/>
                <a:cs typeface="Tahoma"/>
              </a:rPr>
              <a:t>k</a:t>
            </a:r>
            <a:r>
              <a:rPr sz="2550" spc="140" dirty="0">
                <a:solidFill>
                  <a:srgbClr val="FFFFFF"/>
                </a:solidFill>
                <a:latin typeface="Tahoma"/>
                <a:cs typeface="Tahoma"/>
              </a:rPr>
              <a:t> </a:t>
            </a:r>
            <a:r>
              <a:rPr sz="2550" spc="85" dirty="0">
                <a:solidFill>
                  <a:srgbClr val="FFFFFF"/>
                </a:solidFill>
                <a:latin typeface="Tahoma"/>
                <a:cs typeface="Tahoma"/>
              </a:rPr>
              <a:t>mempe</a:t>
            </a:r>
            <a:r>
              <a:rPr sz="2500" spc="85" dirty="0">
                <a:solidFill>
                  <a:srgbClr val="FFFFFF"/>
                </a:solidFill>
                <a:latin typeface="Tahoma"/>
                <a:cs typeface="Tahoma"/>
              </a:rPr>
              <a:t>rs</a:t>
            </a:r>
            <a:r>
              <a:rPr sz="2550" spc="85" dirty="0">
                <a:solidFill>
                  <a:srgbClr val="FFFFFF"/>
                </a:solidFill>
                <a:latin typeface="Tahoma"/>
                <a:cs typeface="Tahoma"/>
              </a:rPr>
              <a:t>a</a:t>
            </a:r>
            <a:r>
              <a:rPr sz="2500" spc="85" dirty="0">
                <a:solidFill>
                  <a:srgbClr val="FFFFFF"/>
                </a:solidFill>
                <a:latin typeface="Tahoma"/>
                <a:cs typeface="Tahoma"/>
              </a:rPr>
              <a:t>tu</a:t>
            </a:r>
            <a:r>
              <a:rPr sz="2550" spc="85" dirty="0">
                <a:solidFill>
                  <a:srgbClr val="FFFFFF"/>
                </a:solidFill>
                <a:latin typeface="Tahoma"/>
                <a:cs typeface="Tahoma"/>
              </a:rPr>
              <a:t>kan </a:t>
            </a:r>
            <a:r>
              <a:rPr sz="2550" spc="-780" dirty="0">
                <a:solidFill>
                  <a:srgbClr val="FFFFFF"/>
                </a:solidFill>
                <a:latin typeface="Tahoma"/>
                <a:cs typeface="Tahoma"/>
              </a:rPr>
              <a:t> </a:t>
            </a:r>
            <a:r>
              <a:rPr sz="2550" spc="85" dirty="0">
                <a:solidFill>
                  <a:srgbClr val="FFFFFF"/>
                </a:solidFill>
                <a:latin typeface="Tahoma"/>
                <a:cs typeface="Tahoma"/>
              </a:rPr>
              <a:t>indi</a:t>
            </a:r>
            <a:r>
              <a:rPr sz="2500" spc="85" dirty="0">
                <a:solidFill>
                  <a:srgbClr val="FFFFFF"/>
                </a:solidFill>
                <a:latin typeface="Tahoma"/>
                <a:cs typeface="Tahoma"/>
              </a:rPr>
              <a:t>v</a:t>
            </a:r>
            <a:r>
              <a:rPr sz="2550" spc="85" dirty="0">
                <a:solidFill>
                  <a:srgbClr val="FFFFFF"/>
                </a:solidFill>
                <a:latin typeface="Tahoma"/>
                <a:cs typeface="Tahoma"/>
              </a:rPr>
              <a:t>id</a:t>
            </a:r>
            <a:r>
              <a:rPr sz="2500" spc="85" dirty="0">
                <a:solidFill>
                  <a:srgbClr val="FFFFFF"/>
                </a:solidFill>
                <a:latin typeface="Tahoma"/>
                <a:cs typeface="Tahoma"/>
              </a:rPr>
              <a:t>u</a:t>
            </a:r>
            <a:r>
              <a:rPr sz="2400" spc="85" dirty="0">
                <a:solidFill>
                  <a:srgbClr val="FFFFFF"/>
                </a:solidFill>
                <a:latin typeface="Microsoft Sans Serif"/>
                <a:cs typeface="Microsoft Sans Serif"/>
              </a:rPr>
              <a:t>,</a:t>
            </a:r>
            <a:r>
              <a:rPr sz="2400" spc="145" dirty="0">
                <a:solidFill>
                  <a:srgbClr val="FFFFFF"/>
                </a:solidFill>
                <a:latin typeface="Microsoft Sans Serif"/>
                <a:cs typeface="Microsoft Sans Serif"/>
              </a:rPr>
              <a:t> </a:t>
            </a:r>
            <a:r>
              <a:rPr sz="2550" spc="75" dirty="0">
                <a:solidFill>
                  <a:srgbClr val="FFFFFF"/>
                </a:solidFill>
                <a:latin typeface="Tahoma"/>
                <a:cs typeface="Tahoma"/>
              </a:rPr>
              <a:t>o</a:t>
            </a:r>
            <a:r>
              <a:rPr sz="2500" spc="75" dirty="0">
                <a:solidFill>
                  <a:srgbClr val="FFFFFF"/>
                </a:solidFill>
                <a:latin typeface="Tahoma"/>
                <a:cs typeface="Tahoma"/>
              </a:rPr>
              <a:t>r</a:t>
            </a:r>
            <a:r>
              <a:rPr sz="2550" spc="75" dirty="0">
                <a:solidFill>
                  <a:srgbClr val="FFFFFF"/>
                </a:solidFill>
                <a:latin typeface="Tahoma"/>
                <a:cs typeface="Tahoma"/>
              </a:rPr>
              <a:t>gani</a:t>
            </a:r>
            <a:r>
              <a:rPr sz="2500" spc="75" dirty="0">
                <a:solidFill>
                  <a:srgbClr val="FFFFFF"/>
                </a:solidFill>
                <a:latin typeface="Tahoma"/>
                <a:cs typeface="Tahoma"/>
              </a:rPr>
              <a:t>s</a:t>
            </a:r>
            <a:r>
              <a:rPr sz="2550" spc="75" dirty="0">
                <a:solidFill>
                  <a:srgbClr val="FFFFFF"/>
                </a:solidFill>
                <a:latin typeface="Tahoma"/>
                <a:cs typeface="Tahoma"/>
              </a:rPr>
              <a:t>a</a:t>
            </a:r>
            <a:r>
              <a:rPr sz="2500" spc="75" dirty="0">
                <a:solidFill>
                  <a:srgbClr val="FFFFFF"/>
                </a:solidFill>
                <a:latin typeface="Tahoma"/>
                <a:cs typeface="Tahoma"/>
              </a:rPr>
              <a:t>s</a:t>
            </a:r>
            <a:r>
              <a:rPr sz="2550" spc="75" dirty="0">
                <a:solidFill>
                  <a:srgbClr val="FFFFFF"/>
                </a:solidFill>
                <a:latin typeface="Tahoma"/>
                <a:cs typeface="Tahoma"/>
              </a:rPr>
              <a:t>i</a:t>
            </a:r>
            <a:r>
              <a:rPr sz="2400" spc="75" dirty="0">
                <a:solidFill>
                  <a:srgbClr val="FFFFFF"/>
                </a:solidFill>
                <a:latin typeface="Microsoft Sans Serif"/>
                <a:cs typeface="Microsoft Sans Serif"/>
              </a:rPr>
              <a:t>,</a:t>
            </a:r>
            <a:r>
              <a:rPr sz="2400" spc="114" dirty="0">
                <a:solidFill>
                  <a:srgbClr val="FFFFFF"/>
                </a:solidFill>
                <a:latin typeface="Microsoft Sans Serif"/>
                <a:cs typeface="Microsoft Sans Serif"/>
              </a:rPr>
              <a:t> </a:t>
            </a:r>
            <a:r>
              <a:rPr sz="2550" spc="50" dirty="0">
                <a:solidFill>
                  <a:srgbClr val="FFFFFF"/>
                </a:solidFill>
                <a:latin typeface="Tahoma"/>
                <a:cs typeface="Tahoma"/>
              </a:rPr>
              <a:t>dan</a:t>
            </a:r>
            <a:r>
              <a:rPr sz="2550" spc="60" dirty="0">
                <a:solidFill>
                  <a:srgbClr val="FFFFFF"/>
                </a:solidFill>
                <a:latin typeface="Tahoma"/>
                <a:cs typeface="Tahoma"/>
              </a:rPr>
              <a:t> </a:t>
            </a:r>
            <a:r>
              <a:rPr sz="2550" spc="80" dirty="0">
                <a:solidFill>
                  <a:srgbClr val="FFFFFF"/>
                </a:solidFill>
                <a:latin typeface="Tahoma"/>
                <a:cs typeface="Tahoma"/>
              </a:rPr>
              <a:t>p</a:t>
            </a:r>
            <a:r>
              <a:rPr sz="2500" spc="80" dirty="0">
                <a:solidFill>
                  <a:srgbClr val="FFFFFF"/>
                </a:solidFill>
                <a:latin typeface="Tahoma"/>
                <a:cs typeface="Tahoma"/>
              </a:rPr>
              <a:t>r</a:t>
            </a:r>
            <a:r>
              <a:rPr sz="2550" spc="80" dirty="0">
                <a:solidFill>
                  <a:srgbClr val="FFFFFF"/>
                </a:solidFill>
                <a:latin typeface="Tahoma"/>
                <a:cs typeface="Tahoma"/>
              </a:rPr>
              <a:t>o</a:t>
            </a:r>
            <a:r>
              <a:rPr sz="2500" spc="80" dirty="0">
                <a:solidFill>
                  <a:srgbClr val="FFFFFF"/>
                </a:solidFill>
                <a:latin typeface="Tahoma"/>
                <a:cs typeface="Tahoma"/>
              </a:rPr>
              <a:t>y</a:t>
            </a:r>
            <a:r>
              <a:rPr sz="2550" spc="80" dirty="0">
                <a:solidFill>
                  <a:srgbClr val="FFFFFF"/>
                </a:solidFill>
                <a:latin typeface="Tahoma"/>
                <a:cs typeface="Tahoma"/>
              </a:rPr>
              <a:t>ek</a:t>
            </a:r>
            <a:r>
              <a:rPr sz="2500" spc="80" dirty="0">
                <a:solidFill>
                  <a:srgbClr val="FFFFFF"/>
                </a:solidFill>
                <a:latin typeface="Tahoma"/>
                <a:cs typeface="Tahoma"/>
              </a:rPr>
              <a:t>s</a:t>
            </a:r>
            <a:r>
              <a:rPr sz="2550" spc="80" dirty="0">
                <a:solidFill>
                  <a:srgbClr val="FFFFFF"/>
                </a:solidFill>
                <a:latin typeface="Tahoma"/>
                <a:cs typeface="Tahoma"/>
              </a:rPr>
              <a:t>i</a:t>
            </a:r>
            <a:r>
              <a:rPr sz="2550" spc="105" dirty="0">
                <a:solidFill>
                  <a:srgbClr val="FFFFFF"/>
                </a:solidFill>
                <a:latin typeface="Tahoma"/>
                <a:cs typeface="Tahoma"/>
              </a:rPr>
              <a:t> </a:t>
            </a:r>
            <a:r>
              <a:rPr sz="2550" spc="65" dirty="0">
                <a:solidFill>
                  <a:srgbClr val="FFFFFF"/>
                </a:solidFill>
                <a:latin typeface="Tahoma"/>
                <a:cs typeface="Tahoma"/>
              </a:rPr>
              <a:t>na</a:t>
            </a:r>
            <a:r>
              <a:rPr sz="2500" spc="65" dirty="0">
                <a:solidFill>
                  <a:srgbClr val="FFFFFF"/>
                </a:solidFill>
                <a:latin typeface="Tahoma"/>
                <a:cs typeface="Tahoma"/>
              </a:rPr>
              <a:t>s</a:t>
            </a:r>
            <a:r>
              <a:rPr sz="2550" spc="65" dirty="0">
                <a:solidFill>
                  <a:srgbClr val="FFFFFF"/>
                </a:solidFill>
                <a:latin typeface="Tahoma"/>
                <a:cs typeface="Tahoma"/>
              </a:rPr>
              <a:t>ional</a:t>
            </a:r>
            <a:endParaRPr sz="2550">
              <a:latin typeface="Tahoma"/>
              <a:cs typeface="Tahoma"/>
            </a:endParaRPr>
          </a:p>
          <a:p>
            <a:pPr>
              <a:lnSpc>
                <a:spcPct val="100000"/>
              </a:lnSpc>
            </a:pPr>
            <a:endParaRPr sz="3250">
              <a:latin typeface="Tahoma"/>
              <a:cs typeface="Tahoma"/>
            </a:endParaRPr>
          </a:p>
          <a:p>
            <a:pPr marL="12700" marR="292100">
              <a:lnSpc>
                <a:spcPct val="127099"/>
              </a:lnSpc>
            </a:pPr>
            <a:r>
              <a:rPr sz="2400" spc="60" dirty="0">
                <a:solidFill>
                  <a:srgbClr val="FFFFFF"/>
                </a:solidFill>
                <a:latin typeface="Microsoft Sans Serif"/>
                <a:cs typeface="Microsoft Sans Serif"/>
              </a:rPr>
              <a:t>-</a:t>
            </a:r>
            <a:r>
              <a:rPr sz="2550" spc="60" dirty="0">
                <a:solidFill>
                  <a:srgbClr val="FFFFFF"/>
                </a:solidFill>
                <a:latin typeface="Tahoma"/>
                <a:cs typeface="Tahoma"/>
              </a:rPr>
              <a:t>Pe</a:t>
            </a:r>
            <a:r>
              <a:rPr sz="2500" spc="60" dirty="0">
                <a:solidFill>
                  <a:srgbClr val="FFFFFF"/>
                </a:solidFill>
                <a:latin typeface="Tahoma"/>
                <a:cs typeface="Tahoma"/>
              </a:rPr>
              <a:t>r</a:t>
            </a:r>
            <a:r>
              <a:rPr sz="2550" spc="60" dirty="0">
                <a:solidFill>
                  <a:srgbClr val="FFFFFF"/>
                </a:solidFill>
                <a:latin typeface="Tahoma"/>
                <a:cs typeface="Tahoma"/>
              </a:rPr>
              <a:t>encanaan</a:t>
            </a:r>
            <a:r>
              <a:rPr sz="2550" spc="130" dirty="0">
                <a:solidFill>
                  <a:srgbClr val="FFFFFF"/>
                </a:solidFill>
                <a:latin typeface="Tahoma"/>
                <a:cs typeface="Tahoma"/>
              </a:rPr>
              <a:t> </a:t>
            </a:r>
            <a:r>
              <a:rPr sz="2550" spc="75" dirty="0">
                <a:solidFill>
                  <a:srgbClr val="FFFFFF"/>
                </a:solidFill>
                <a:latin typeface="Tahoma"/>
                <a:cs typeface="Tahoma"/>
              </a:rPr>
              <a:t>o</a:t>
            </a:r>
            <a:r>
              <a:rPr sz="2500" spc="75" dirty="0">
                <a:solidFill>
                  <a:srgbClr val="FFFFFF"/>
                </a:solidFill>
                <a:latin typeface="Tahoma"/>
                <a:cs typeface="Tahoma"/>
              </a:rPr>
              <a:t>r</a:t>
            </a:r>
            <a:r>
              <a:rPr sz="2550" spc="75" dirty="0">
                <a:solidFill>
                  <a:srgbClr val="FFFFFF"/>
                </a:solidFill>
                <a:latin typeface="Tahoma"/>
                <a:cs typeface="Tahoma"/>
              </a:rPr>
              <a:t>gani</a:t>
            </a:r>
            <a:r>
              <a:rPr sz="2500" spc="75" dirty="0">
                <a:solidFill>
                  <a:srgbClr val="FFFFFF"/>
                </a:solidFill>
                <a:latin typeface="Tahoma"/>
                <a:cs typeface="Tahoma"/>
              </a:rPr>
              <a:t>s</a:t>
            </a:r>
            <a:r>
              <a:rPr sz="2550" spc="75" dirty="0">
                <a:solidFill>
                  <a:srgbClr val="FFFFFF"/>
                </a:solidFill>
                <a:latin typeface="Tahoma"/>
                <a:cs typeface="Tahoma"/>
              </a:rPr>
              <a:t>a</a:t>
            </a:r>
            <a:r>
              <a:rPr sz="2500" spc="75" dirty="0">
                <a:solidFill>
                  <a:srgbClr val="FFFFFF"/>
                </a:solidFill>
                <a:latin typeface="Tahoma"/>
                <a:cs typeface="Tahoma"/>
              </a:rPr>
              <a:t>s</a:t>
            </a:r>
            <a:r>
              <a:rPr sz="2550" spc="75" dirty="0">
                <a:solidFill>
                  <a:srgbClr val="FFFFFF"/>
                </a:solidFill>
                <a:latin typeface="Tahoma"/>
                <a:cs typeface="Tahoma"/>
              </a:rPr>
              <a:t>i</a:t>
            </a:r>
            <a:r>
              <a:rPr sz="2400" spc="75" dirty="0">
                <a:solidFill>
                  <a:srgbClr val="FFFFFF"/>
                </a:solidFill>
                <a:latin typeface="Microsoft Sans Serif"/>
                <a:cs typeface="Microsoft Sans Serif"/>
              </a:rPr>
              <a:t>,</a:t>
            </a:r>
            <a:r>
              <a:rPr sz="2400" spc="125" dirty="0">
                <a:solidFill>
                  <a:srgbClr val="FFFFFF"/>
                </a:solidFill>
                <a:latin typeface="Microsoft Sans Serif"/>
                <a:cs typeface="Microsoft Sans Serif"/>
              </a:rPr>
              <a:t> </a:t>
            </a:r>
            <a:r>
              <a:rPr sz="2500" spc="60" dirty="0">
                <a:solidFill>
                  <a:srgbClr val="FFFFFF"/>
                </a:solidFill>
                <a:latin typeface="Tahoma"/>
                <a:cs typeface="Tahoma"/>
              </a:rPr>
              <a:t>y</a:t>
            </a:r>
            <a:r>
              <a:rPr sz="2550" spc="60" dirty="0">
                <a:solidFill>
                  <a:srgbClr val="FFFFFF"/>
                </a:solidFill>
                <a:latin typeface="Tahoma"/>
                <a:cs typeface="Tahoma"/>
              </a:rPr>
              <a:t>akni pengo</a:t>
            </a:r>
            <a:r>
              <a:rPr sz="2500" spc="60" dirty="0">
                <a:solidFill>
                  <a:srgbClr val="FFFFFF"/>
                </a:solidFill>
                <a:latin typeface="Tahoma"/>
                <a:cs typeface="Tahoma"/>
              </a:rPr>
              <a:t>r</a:t>
            </a:r>
            <a:r>
              <a:rPr sz="2550" spc="60" dirty="0">
                <a:solidFill>
                  <a:srgbClr val="FFFFFF"/>
                </a:solidFill>
                <a:latin typeface="Tahoma"/>
                <a:cs typeface="Tahoma"/>
              </a:rPr>
              <a:t>gani</a:t>
            </a:r>
            <a:r>
              <a:rPr sz="2500" spc="60" dirty="0">
                <a:solidFill>
                  <a:srgbClr val="FFFFFF"/>
                </a:solidFill>
                <a:latin typeface="Tahoma"/>
                <a:cs typeface="Tahoma"/>
              </a:rPr>
              <a:t>s</a:t>
            </a:r>
            <a:r>
              <a:rPr sz="2550" spc="60" dirty="0">
                <a:solidFill>
                  <a:srgbClr val="FFFFFF"/>
                </a:solidFill>
                <a:latin typeface="Tahoma"/>
                <a:cs typeface="Tahoma"/>
              </a:rPr>
              <a:t>a</a:t>
            </a:r>
            <a:r>
              <a:rPr sz="2500" spc="60" dirty="0">
                <a:solidFill>
                  <a:srgbClr val="FFFFFF"/>
                </a:solidFill>
                <a:latin typeface="Tahoma"/>
                <a:cs typeface="Tahoma"/>
              </a:rPr>
              <a:t>s</a:t>
            </a:r>
            <a:r>
              <a:rPr sz="2550" spc="60" dirty="0">
                <a:solidFill>
                  <a:srgbClr val="FFFFFF"/>
                </a:solidFill>
                <a:latin typeface="Tahoma"/>
                <a:cs typeface="Tahoma"/>
              </a:rPr>
              <a:t>ian</a:t>
            </a:r>
            <a:r>
              <a:rPr sz="2550" spc="114" dirty="0">
                <a:solidFill>
                  <a:srgbClr val="FFFFFF"/>
                </a:solidFill>
                <a:latin typeface="Tahoma"/>
                <a:cs typeface="Tahoma"/>
              </a:rPr>
              <a:t> </a:t>
            </a:r>
            <a:r>
              <a:rPr sz="2500" spc="30" dirty="0">
                <a:solidFill>
                  <a:srgbClr val="FFFFFF"/>
                </a:solidFill>
                <a:latin typeface="Tahoma"/>
                <a:cs typeface="Tahoma"/>
              </a:rPr>
              <a:t>y</a:t>
            </a:r>
            <a:r>
              <a:rPr sz="2550" spc="30" dirty="0">
                <a:solidFill>
                  <a:srgbClr val="FFFFFF"/>
                </a:solidFill>
                <a:latin typeface="Tahoma"/>
                <a:cs typeface="Tahoma"/>
              </a:rPr>
              <a:t>ang </a:t>
            </a:r>
            <a:r>
              <a:rPr sz="2550" spc="65" dirty="0">
                <a:solidFill>
                  <a:srgbClr val="FFFFFF"/>
                </a:solidFill>
                <a:latin typeface="Tahoma"/>
                <a:cs typeface="Tahoma"/>
              </a:rPr>
              <a:t>menga</a:t>
            </a:r>
            <a:r>
              <a:rPr sz="2500" spc="65" dirty="0">
                <a:solidFill>
                  <a:srgbClr val="FFFFFF"/>
                </a:solidFill>
                <a:latin typeface="Tahoma"/>
                <a:cs typeface="Tahoma"/>
              </a:rPr>
              <a:t>r</a:t>
            </a:r>
            <a:r>
              <a:rPr sz="2550" spc="65" dirty="0">
                <a:solidFill>
                  <a:srgbClr val="FFFFFF"/>
                </a:solidFill>
                <a:latin typeface="Tahoma"/>
                <a:cs typeface="Tahoma"/>
              </a:rPr>
              <a:t>ah</a:t>
            </a:r>
            <a:r>
              <a:rPr sz="2550" spc="95" dirty="0">
                <a:solidFill>
                  <a:srgbClr val="FFFFFF"/>
                </a:solidFill>
                <a:latin typeface="Tahoma"/>
                <a:cs typeface="Tahoma"/>
              </a:rPr>
              <a:t> </a:t>
            </a:r>
            <a:r>
              <a:rPr sz="2550" spc="55" dirty="0">
                <a:solidFill>
                  <a:srgbClr val="FFFFFF"/>
                </a:solidFill>
                <a:latin typeface="Tahoma"/>
                <a:cs typeface="Tahoma"/>
              </a:rPr>
              <a:t>pada</a:t>
            </a:r>
            <a:r>
              <a:rPr sz="2550" spc="70" dirty="0">
                <a:solidFill>
                  <a:srgbClr val="FFFFFF"/>
                </a:solidFill>
                <a:latin typeface="Tahoma"/>
                <a:cs typeface="Tahoma"/>
              </a:rPr>
              <a:t> </a:t>
            </a:r>
            <a:r>
              <a:rPr sz="2550" spc="85" dirty="0">
                <a:solidFill>
                  <a:srgbClr val="FFFFFF"/>
                </a:solidFill>
                <a:latin typeface="Tahoma"/>
                <a:cs typeface="Tahoma"/>
              </a:rPr>
              <a:t>pe</a:t>
            </a:r>
            <a:r>
              <a:rPr sz="2500" spc="85" dirty="0">
                <a:solidFill>
                  <a:srgbClr val="FFFFFF"/>
                </a:solidFill>
                <a:latin typeface="Tahoma"/>
                <a:cs typeface="Tahoma"/>
              </a:rPr>
              <a:t>ru</a:t>
            </a:r>
            <a:r>
              <a:rPr sz="2550" spc="85" dirty="0">
                <a:solidFill>
                  <a:srgbClr val="FFFFFF"/>
                </a:solidFill>
                <a:latin typeface="Tahoma"/>
                <a:cs typeface="Tahoma"/>
              </a:rPr>
              <a:t>bahan </a:t>
            </a:r>
            <a:r>
              <a:rPr sz="2550" spc="-785" dirty="0">
                <a:solidFill>
                  <a:srgbClr val="FFFFFF"/>
                </a:solidFill>
                <a:latin typeface="Tahoma"/>
                <a:cs typeface="Tahoma"/>
              </a:rPr>
              <a:t> </a:t>
            </a:r>
            <a:r>
              <a:rPr sz="2550" spc="55" dirty="0">
                <a:solidFill>
                  <a:srgbClr val="FFFFFF"/>
                </a:solidFill>
                <a:latin typeface="Tahoma"/>
                <a:cs typeface="Tahoma"/>
              </a:rPr>
              <a:t>o</a:t>
            </a:r>
            <a:r>
              <a:rPr sz="2500" spc="55" dirty="0">
                <a:solidFill>
                  <a:srgbClr val="FFFFFF"/>
                </a:solidFill>
                <a:latin typeface="Tahoma"/>
                <a:cs typeface="Tahoma"/>
              </a:rPr>
              <a:t>r</a:t>
            </a:r>
            <a:r>
              <a:rPr sz="2550" spc="55" dirty="0">
                <a:solidFill>
                  <a:srgbClr val="FFFFFF"/>
                </a:solidFill>
                <a:latin typeface="Tahoma"/>
                <a:cs typeface="Tahoma"/>
              </a:rPr>
              <a:t>gani</a:t>
            </a:r>
            <a:r>
              <a:rPr sz="2500" spc="55" dirty="0">
                <a:solidFill>
                  <a:srgbClr val="FFFFFF"/>
                </a:solidFill>
                <a:latin typeface="Tahoma"/>
                <a:cs typeface="Tahoma"/>
              </a:rPr>
              <a:t>s</a:t>
            </a:r>
            <a:r>
              <a:rPr sz="2550" spc="55" dirty="0">
                <a:solidFill>
                  <a:srgbClr val="FFFFFF"/>
                </a:solidFill>
                <a:latin typeface="Tahoma"/>
                <a:cs typeface="Tahoma"/>
              </a:rPr>
              <a:t>a</a:t>
            </a:r>
            <a:r>
              <a:rPr sz="2500" spc="55" dirty="0">
                <a:solidFill>
                  <a:srgbClr val="FFFFFF"/>
                </a:solidFill>
                <a:latin typeface="Tahoma"/>
                <a:cs typeface="Tahoma"/>
              </a:rPr>
              <a:t>s</a:t>
            </a:r>
            <a:r>
              <a:rPr sz="2550" spc="55" dirty="0">
                <a:solidFill>
                  <a:srgbClr val="FFFFFF"/>
                </a:solidFill>
                <a:latin typeface="Tahoma"/>
                <a:cs typeface="Tahoma"/>
              </a:rPr>
              <a:t>i</a:t>
            </a:r>
            <a:r>
              <a:rPr sz="2550" spc="165" dirty="0">
                <a:solidFill>
                  <a:srgbClr val="FFFFFF"/>
                </a:solidFill>
                <a:latin typeface="Tahoma"/>
                <a:cs typeface="Tahoma"/>
              </a:rPr>
              <a:t> </a:t>
            </a:r>
            <a:r>
              <a:rPr sz="2550" spc="70" dirty="0">
                <a:solidFill>
                  <a:srgbClr val="FFFFFF"/>
                </a:solidFill>
                <a:latin typeface="Tahoma"/>
                <a:cs typeface="Tahoma"/>
              </a:rPr>
              <a:t>ke</a:t>
            </a:r>
            <a:r>
              <a:rPr sz="2500" spc="70" dirty="0">
                <a:solidFill>
                  <a:srgbClr val="FFFFFF"/>
                </a:solidFill>
                <a:latin typeface="Tahoma"/>
                <a:cs typeface="Tahoma"/>
              </a:rPr>
              <a:t>w</a:t>
            </a:r>
            <a:r>
              <a:rPr sz="2550" spc="70" dirty="0">
                <a:solidFill>
                  <a:srgbClr val="FFFFFF"/>
                </a:solidFill>
                <a:latin typeface="Tahoma"/>
                <a:cs typeface="Tahoma"/>
              </a:rPr>
              <a:t>i</a:t>
            </a:r>
            <a:r>
              <a:rPr sz="2500" spc="70" dirty="0">
                <a:solidFill>
                  <a:srgbClr val="FFFFFF"/>
                </a:solidFill>
                <a:latin typeface="Tahoma"/>
                <a:cs typeface="Tahoma"/>
              </a:rPr>
              <a:t>r</a:t>
            </a:r>
            <a:r>
              <a:rPr sz="2550" spc="70" dirty="0">
                <a:solidFill>
                  <a:srgbClr val="FFFFFF"/>
                </a:solidFill>
                <a:latin typeface="Tahoma"/>
                <a:cs typeface="Tahoma"/>
              </a:rPr>
              <a:t>a</a:t>
            </a:r>
            <a:r>
              <a:rPr sz="2500" spc="70" dirty="0">
                <a:solidFill>
                  <a:srgbClr val="FFFFFF"/>
                </a:solidFill>
                <a:latin typeface="Tahoma"/>
                <a:cs typeface="Tahoma"/>
              </a:rPr>
              <a:t>us</a:t>
            </a:r>
            <a:r>
              <a:rPr sz="2550" spc="70" dirty="0">
                <a:solidFill>
                  <a:srgbClr val="FFFFFF"/>
                </a:solidFill>
                <a:latin typeface="Tahoma"/>
                <a:cs typeface="Tahoma"/>
              </a:rPr>
              <a:t>ahaan</a:t>
            </a:r>
            <a:r>
              <a:rPr sz="2550" spc="170" dirty="0">
                <a:solidFill>
                  <a:srgbClr val="FFFFFF"/>
                </a:solidFill>
                <a:latin typeface="Tahoma"/>
                <a:cs typeface="Tahoma"/>
              </a:rPr>
              <a:t> </a:t>
            </a:r>
            <a:r>
              <a:rPr sz="2550" spc="90" dirty="0">
                <a:solidFill>
                  <a:srgbClr val="FFFFFF"/>
                </a:solidFill>
                <a:latin typeface="Tahoma"/>
                <a:cs typeface="Tahoma"/>
              </a:rPr>
              <a:t>po</a:t>
            </a:r>
            <a:r>
              <a:rPr sz="2500" spc="90" dirty="0">
                <a:solidFill>
                  <a:srgbClr val="FFFFFF"/>
                </a:solidFill>
                <a:latin typeface="Tahoma"/>
                <a:cs typeface="Tahoma"/>
              </a:rPr>
              <a:t>s</a:t>
            </a:r>
            <a:r>
              <a:rPr sz="2550" spc="90" dirty="0">
                <a:solidFill>
                  <a:srgbClr val="FFFFFF"/>
                </a:solidFill>
                <a:latin typeface="Tahoma"/>
                <a:cs typeface="Tahoma"/>
              </a:rPr>
              <a:t>i</a:t>
            </a:r>
            <a:r>
              <a:rPr sz="2500" spc="90" dirty="0">
                <a:solidFill>
                  <a:srgbClr val="FFFFFF"/>
                </a:solidFill>
                <a:latin typeface="Tahoma"/>
                <a:cs typeface="Tahoma"/>
              </a:rPr>
              <a:t>t</a:t>
            </a:r>
            <a:r>
              <a:rPr sz="2550" spc="90" dirty="0">
                <a:solidFill>
                  <a:srgbClr val="FFFFFF"/>
                </a:solidFill>
                <a:latin typeface="Tahoma"/>
                <a:cs typeface="Tahoma"/>
              </a:rPr>
              <a:t>if</a:t>
            </a:r>
            <a:r>
              <a:rPr sz="2400" spc="90" dirty="0">
                <a:solidFill>
                  <a:srgbClr val="FFFFFF"/>
                </a:solidFill>
                <a:latin typeface="Microsoft Sans Serif"/>
                <a:cs typeface="Microsoft Sans Serif"/>
              </a:rPr>
              <a:t>,</a:t>
            </a:r>
            <a:r>
              <a:rPr sz="2400" spc="120" dirty="0">
                <a:solidFill>
                  <a:srgbClr val="FFFFFF"/>
                </a:solidFill>
                <a:latin typeface="Microsoft Sans Serif"/>
                <a:cs typeface="Microsoft Sans Serif"/>
              </a:rPr>
              <a:t> </a:t>
            </a:r>
            <a:r>
              <a:rPr sz="2550" spc="70" dirty="0">
                <a:solidFill>
                  <a:srgbClr val="FFFFFF"/>
                </a:solidFill>
                <a:latin typeface="Tahoma"/>
                <a:cs typeface="Tahoma"/>
              </a:rPr>
              <a:t>op</a:t>
            </a:r>
            <a:r>
              <a:rPr sz="2500" spc="70" dirty="0">
                <a:solidFill>
                  <a:srgbClr val="FFFFFF"/>
                </a:solidFill>
                <a:latin typeface="Tahoma"/>
                <a:cs typeface="Tahoma"/>
              </a:rPr>
              <a:t>t</a:t>
            </a:r>
            <a:r>
              <a:rPr sz="2550" spc="70" dirty="0">
                <a:solidFill>
                  <a:srgbClr val="FFFFFF"/>
                </a:solidFill>
                <a:latin typeface="Tahoma"/>
                <a:cs typeface="Tahoma"/>
              </a:rPr>
              <a:t>imali</a:t>
            </a:r>
            <a:r>
              <a:rPr sz="2500" spc="70" dirty="0">
                <a:solidFill>
                  <a:srgbClr val="FFFFFF"/>
                </a:solidFill>
                <a:latin typeface="Tahoma"/>
                <a:cs typeface="Tahoma"/>
              </a:rPr>
              <a:t>s</a:t>
            </a:r>
            <a:r>
              <a:rPr sz="2550" spc="70" dirty="0">
                <a:solidFill>
                  <a:srgbClr val="FFFFFF"/>
                </a:solidFill>
                <a:latin typeface="Tahoma"/>
                <a:cs typeface="Tahoma"/>
              </a:rPr>
              <a:t>a</a:t>
            </a:r>
            <a:r>
              <a:rPr sz="2500" spc="70" dirty="0">
                <a:solidFill>
                  <a:srgbClr val="FFFFFF"/>
                </a:solidFill>
                <a:latin typeface="Tahoma"/>
                <a:cs typeface="Tahoma"/>
              </a:rPr>
              <a:t>s</a:t>
            </a:r>
            <a:r>
              <a:rPr sz="2550" spc="70" dirty="0">
                <a:solidFill>
                  <a:srgbClr val="FFFFFF"/>
                </a:solidFill>
                <a:latin typeface="Tahoma"/>
                <a:cs typeface="Tahoma"/>
              </a:rPr>
              <a:t>i</a:t>
            </a:r>
            <a:r>
              <a:rPr sz="2550" spc="180" dirty="0">
                <a:solidFill>
                  <a:srgbClr val="FFFFFF"/>
                </a:solidFill>
                <a:latin typeface="Tahoma"/>
                <a:cs typeface="Tahoma"/>
              </a:rPr>
              <a:t> </a:t>
            </a:r>
            <a:r>
              <a:rPr sz="2550" spc="45" dirty="0">
                <a:solidFill>
                  <a:srgbClr val="FFFFFF"/>
                </a:solidFill>
                <a:latin typeface="Tahoma"/>
                <a:cs typeface="Tahoma"/>
              </a:rPr>
              <a:t>dan</a:t>
            </a:r>
            <a:r>
              <a:rPr sz="2550" spc="195" dirty="0">
                <a:solidFill>
                  <a:srgbClr val="FFFFFF"/>
                </a:solidFill>
                <a:latin typeface="Tahoma"/>
                <a:cs typeface="Tahoma"/>
              </a:rPr>
              <a:t> </a:t>
            </a:r>
            <a:r>
              <a:rPr sz="2550" spc="75" dirty="0">
                <a:solidFill>
                  <a:srgbClr val="FFFFFF"/>
                </a:solidFill>
                <a:latin typeface="Tahoma"/>
                <a:cs typeface="Tahoma"/>
              </a:rPr>
              <a:t>f</a:t>
            </a:r>
            <a:r>
              <a:rPr sz="2500" spc="75" dirty="0">
                <a:solidFill>
                  <a:srgbClr val="FFFFFF"/>
                </a:solidFill>
                <a:latin typeface="Tahoma"/>
                <a:cs typeface="Tahoma"/>
              </a:rPr>
              <a:t>u</a:t>
            </a:r>
            <a:r>
              <a:rPr sz="2550" spc="75" dirty="0">
                <a:solidFill>
                  <a:srgbClr val="FFFFFF"/>
                </a:solidFill>
                <a:latin typeface="Tahoma"/>
                <a:cs typeface="Tahoma"/>
              </a:rPr>
              <a:t>ng</a:t>
            </a:r>
            <a:r>
              <a:rPr sz="2500" spc="75" dirty="0">
                <a:solidFill>
                  <a:srgbClr val="FFFFFF"/>
                </a:solidFill>
                <a:latin typeface="Tahoma"/>
                <a:cs typeface="Tahoma"/>
              </a:rPr>
              <a:t>s</a:t>
            </a:r>
            <a:r>
              <a:rPr sz="2550" spc="75" dirty="0">
                <a:solidFill>
                  <a:srgbClr val="FFFFFF"/>
                </a:solidFill>
                <a:latin typeface="Tahoma"/>
                <a:cs typeface="Tahoma"/>
              </a:rPr>
              <a:t>i</a:t>
            </a:r>
            <a:r>
              <a:rPr sz="2400" spc="75" dirty="0">
                <a:solidFill>
                  <a:srgbClr val="FFFFFF"/>
                </a:solidFill>
                <a:latin typeface="Microsoft Sans Serif"/>
                <a:cs typeface="Microsoft Sans Serif"/>
              </a:rPr>
              <a:t>,</a:t>
            </a:r>
            <a:r>
              <a:rPr sz="2400" spc="130" dirty="0">
                <a:solidFill>
                  <a:srgbClr val="FFFFFF"/>
                </a:solidFill>
                <a:latin typeface="Microsoft Sans Serif"/>
                <a:cs typeface="Microsoft Sans Serif"/>
              </a:rPr>
              <a:t> </a:t>
            </a:r>
            <a:r>
              <a:rPr sz="2500" spc="60" dirty="0">
                <a:solidFill>
                  <a:srgbClr val="FFFFFF"/>
                </a:solidFill>
                <a:latin typeface="Tahoma"/>
                <a:cs typeface="Tahoma"/>
              </a:rPr>
              <a:t>s</a:t>
            </a:r>
            <a:r>
              <a:rPr sz="2550" spc="60" dirty="0">
                <a:solidFill>
                  <a:srgbClr val="FFFFFF"/>
                </a:solidFill>
                <a:latin typeface="Tahoma"/>
                <a:cs typeface="Tahoma"/>
              </a:rPr>
              <a:t>e</a:t>
            </a:r>
            <a:r>
              <a:rPr sz="2500" spc="60" dirty="0">
                <a:solidFill>
                  <a:srgbClr val="FFFFFF"/>
                </a:solidFill>
                <a:latin typeface="Tahoma"/>
                <a:cs typeface="Tahoma"/>
              </a:rPr>
              <a:t>rt</a:t>
            </a:r>
            <a:r>
              <a:rPr sz="2550" spc="60" dirty="0">
                <a:solidFill>
                  <a:srgbClr val="FFFFFF"/>
                </a:solidFill>
                <a:latin typeface="Tahoma"/>
                <a:cs typeface="Tahoma"/>
              </a:rPr>
              <a:t>a</a:t>
            </a:r>
            <a:r>
              <a:rPr sz="2550" spc="140" dirty="0">
                <a:solidFill>
                  <a:srgbClr val="FFFFFF"/>
                </a:solidFill>
                <a:latin typeface="Tahoma"/>
                <a:cs typeface="Tahoma"/>
              </a:rPr>
              <a:t> </a:t>
            </a:r>
            <a:r>
              <a:rPr sz="2550" spc="60" dirty="0">
                <a:solidFill>
                  <a:srgbClr val="FFFFFF"/>
                </a:solidFill>
                <a:latin typeface="Tahoma"/>
                <a:cs typeface="Tahoma"/>
              </a:rPr>
              <a:t>k</a:t>
            </a:r>
            <a:r>
              <a:rPr sz="2500" spc="60" dirty="0">
                <a:solidFill>
                  <a:srgbClr val="FFFFFF"/>
                </a:solidFill>
                <a:latin typeface="Tahoma"/>
                <a:cs typeface="Tahoma"/>
              </a:rPr>
              <a:t>r</a:t>
            </a:r>
            <a:r>
              <a:rPr sz="2550" spc="60" dirty="0">
                <a:solidFill>
                  <a:srgbClr val="FFFFFF"/>
                </a:solidFill>
                <a:latin typeface="Tahoma"/>
                <a:cs typeface="Tahoma"/>
              </a:rPr>
              <a:t>ea</a:t>
            </a:r>
            <a:r>
              <a:rPr sz="2500" spc="60" dirty="0">
                <a:solidFill>
                  <a:srgbClr val="FFFFFF"/>
                </a:solidFill>
                <a:latin typeface="Tahoma"/>
                <a:cs typeface="Tahoma"/>
              </a:rPr>
              <a:t>t</a:t>
            </a:r>
            <a:r>
              <a:rPr sz="2550" spc="60" dirty="0">
                <a:solidFill>
                  <a:srgbClr val="FFFFFF"/>
                </a:solidFill>
                <a:latin typeface="Tahoma"/>
                <a:cs typeface="Tahoma"/>
              </a:rPr>
              <a:t>i</a:t>
            </a:r>
            <a:r>
              <a:rPr sz="2500" spc="60" dirty="0">
                <a:solidFill>
                  <a:srgbClr val="FFFFFF"/>
                </a:solidFill>
                <a:latin typeface="Tahoma"/>
                <a:cs typeface="Tahoma"/>
              </a:rPr>
              <a:t>v</a:t>
            </a:r>
            <a:r>
              <a:rPr sz="2550" spc="60" dirty="0">
                <a:solidFill>
                  <a:srgbClr val="FFFFFF"/>
                </a:solidFill>
                <a:latin typeface="Tahoma"/>
                <a:cs typeface="Tahoma"/>
              </a:rPr>
              <a:t>i</a:t>
            </a:r>
            <a:r>
              <a:rPr sz="2500" spc="60" dirty="0">
                <a:solidFill>
                  <a:srgbClr val="FFFFFF"/>
                </a:solidFill>
                <a:latin typeface="Tahoma"/>
                <a:cs typeface="Tahoma"/>
              </a:rPr>
              <a:t>t</a:t>
            </a:r>
            <a:r>
              <a:rPr sz="2550" spc="60" dirty="0">
                <a:solidFill>
                  <a:srgbClr val="FFFFFF"/>
                </a:solidFill>
                <a:latin typeface="Tahoma"/>
                <a:cs typeface="Tahoma"/>
              </a:rPr>
              <a:t>a</a:t>
            </a:r>
            <a:r>
              <a:rPr sz="2500" spc="60" dirty="0">
                <a:solidFill>
                  <a:srgbClr val="FFFFFF"/>
                </a:solidFill>
                <a:latin typeface="Tahoma"/>
                <a:cs typeface="Tahoma"/>
              </a:rPr>
              <a:t>s </a:t>
            </a:r>
            <a:r>
              <a:rPr sz="2500" spc="65" dirty="0">
                <a:solidFill>
                  <a:srgbClr val="FFFFFF"/>
                </a:solidFill>
                <a:latin typeface="Tahoma"/>
                <a:cs typeface="Tahoma"/>
              </a:rPr>
              <a:t> </a:t>
            </a:r>
            <a:r>
              <a:rPr sz="2550" spc="75" dirty="0">
                <a:solidFill>
                  <a:srgbClr val="FFFFFF"/>
                </a:solidFill>
                <a:latin typeface="Tahoma"/>
                <a:cs typeface="Tahoma"/>
              </a:rPr>
              <a:t>manajemen</a:t>
            </a:r>
            <a:r>
              <a:rPr sz="2400" spc="75" dirty="0">
                <a:solidFill>
                  <a:srgbClr val="FFFFFF"/>
                </a:solidFill>
                <a:latin typeface="Microsoft Sans Serif"/>
                <a:cs typeface="Microsoft Sans Serif"/>
              </a:rPr>
              <a:t>,</a:t>
            </a:r>
            <a:r>
              <a:rPr sz="2400" spc="130" dirty="0">
                <a:solidFill>
                  <a:srgbClr val="FFFFFF"/>
                </a:solidFill>
                <a:latin typeface="Microsoft Sans Serif"/>
                <a:cs typeface="Microsoft Sans Serif"/>
              </a:rPr>
              <a:t> </a:t>
            </a:r>
            <a:r>
              <a:rPr sz="2550" spc="55" dirty="0">
                <a:solidFill>
                  <a:srgbClr val="FFFFFF"/>
                </a:solidFill>
                <a:latin typeface="Tahoma"/>
                <a:cs typeface="Tahoma"/>
              </a:rPr>
              <a:t>peliba</a:t>
            </a:r>
            <a:r>
              <a:rPr sz="2500" spc="55" dirty="0">
                <a:solidFill>
                  <a:srgbClr val="FFFFFF"/>
                </a:solidFill>
                <a:latin typeface="Tahoma"/>
                <a:cs typeface="Tahoma"/>
              </a:rPr>
              <a:t>t</a:t>
            </a:r>
            <a:r>
              <a:rPr sz="2550" spc="55" dirty="0">
                <a:solidFill>
                  <a:srgbClr val="FFFFFF"/>
                </a:solidFill>
                <a:latin typeface="Tahoma"/>
                <a:cs typeface="Tahoma"/>
              </a:rPr>
              <a:t>an</a:t>
            </a:r>
            <a:r>
              <a:rPr sz="2550" spc="105" dirty="0">
                <a:solidFill>
                  <a:srgbClr val="FFFFFF"/>
                </a:solidFill>
                <a:latin typeface="Tahoma"/>
                <a:cs typeface="Tahoma"/>
              </a:rPr>
              <a:t> </a:t>
            </a:r>
            <a:r>
              <a:rPr sz="2500" spc="60" dirty="0">
                <a:solidFill>
                  <a:srgbClr val="FFFFFF"/>
                </a:solidFill>
                <a:latin typeface="Tahoma"/>
                <a:cs typeface="Tahoma"/>
              </a:rPr>
              <a:t>s</a:t>
            </a:r>
            <a:r>
              <a:rPr sz="2550" spc="60" dirty="0">
                <a:solidFill>
                  <a:srgbClr val="FFFFFF"/>
                </a:solidFill>
                <a:latin typeface="Tahoma"/>
                <a:cs typeface="Tahoma"/>
              </a:rPr>
              <a:t>em</a:t>
            </a:r>
            <a:r>
              <a:rPr sz="2500" spc="60" dirty="0">
                <a:solidFill>
                  <a:srgbClr val="FFFFFF"/>
                </a:solidFill>
                <a:latin typeface="Tahoma"/>
                <a:cs typeface="Tahoma"/>
              </a:rPr>
              <a:t>u</a:t>
            </a:r>
            <a:r>
              <a:rPr sz="2550" spc="60" dirty="0">
                <a:solidFill>
                  <a:srgbClr val="FFFFFF"/>
                </a:solidFill>
                <a:latin typeface="Tahoma"/>
                <a:cs typeface="Tahoma"/>
              </a:rPr>
              <a:t>a</a:t>
            </a:r>
            <a:r>
              <a:rPr sz="2550" spc="80" dirty="0">
                <a:solidFill>
                  <a:srgbClr val="FFFFFF"/>
                </a:solidFill>
                <a:latin typeface="Tahoma"/>
                <a:cs typeface="Tahoma"/>
              </a:rPr>
              <a:t> </a:t>
            </a:r>
            <a:r>
              <a:rPr sz="2550" spc="30" dirty="0">
                <a:solidFill>
                  <a:srgbClr val="FFFFFF"/>
                </a:solidFill>
                <a:latin typeface="Tahoma"/>
                <a:cs typeface="Tahoma"/>
              </a:rPr>
              <a:t>anggo</a:t>
            </a:r>
            <a:r>
              <a:rPr sz="2500" spc="30" dirty="0">
                <a:solidFill>
                  <a:srgbClr val="FFFFFF"/>
                </a:solidFill>
                <a:latin typeface="Tahoma"/>
                <a:cs typeface="Tahoma"/>
              </a:rPr>
              <a:t>t</a:t>
            </a:r>
            <a:r>
              <a:rPr sz="2550" spc="30" dirty="0">
                <a:solidFill>
                  <a:srgbClr val="FFFFFF"/>
                </a:solidFill>
                <a:latin typeface="Tahoma"/>
                <a:cs typeface="Tahoma"/>
              </a:rPr>
              <a:t>a </a:t>
            </a:r>
            <a:r>
              <a:rPr sz="2550" spc="50" dirty="0">
                <a:solidFill>
                  <a:srgbClr val="FFFFFF"/>
                </a:solidFill>
                <a:latin typeface="Tahoma"/>
                <a:cs typeface="Tahoma"/>
              </a:rPr>
              <a:t>dan</a:t>
            </a:r>
            <a:r>
              <a:rPr sz="2550" spc="80" dirty="0">
                <a:solidFill>
                  <a:srgbClr val="FFFFFF"/>
                </a:solidFill>
                <a:latin typeface="Tahoma"/>
                <a:cs typeface="Tahoma"/>
              </a:rPr>
              <a:t> </a:t>
            </a:r>
            <a:r>
              <a:rPr sz="2550" spc="70" dirty="0">
                <a:solidFill>
                  <a:srgbClr val="FFFFFF"/>
                </a:solidFill>
                <a:latin typeface="Tahoma"/>
                <a:cs typeface="Tahoma"/>
              </a:rPr>
              <a:t>pe</a:t>
            </a:r>
            <a:r>
              <a:rPr sz="2500" spc="70" dirty="0">
                <a:solidFill>
                  <a:srgbClr val="FFFFFF"/>
                </a:solidFill>
                <a:latin typeface="Tahoma"/>
                <a:cs typeface="Tahoma"/>
              </a:rPr>
              <a:t>r</a:t>
            </a:r>
            <a:r>
              <a:rPr sz="2550" spc="70" dirty="0">
                <a:solidFill>
                  <a:srgbClr val="FFFFFF"/>
                </a:solidFill>
                <a:latin typeface="Tahoma"/>
                <a:cs typeface="Tahoma"/>
              </a:rPr>
              <a:t>encanaan</a:t>
            </a:r>
            <a:r>
              <a:rPr sz="2550" spc="140" dirty="0">
                <a:solidFill>
                  <a:srgbClr val="FFFFFF"/>
                </a:solidFill>
                <a:latin typeface="Tahoma"/>
                <a:cs typeface="Tahoma"/>
              </a:rPr>
              <a:t> </a:t>
            </a:r>
            <a:r>
              <a:rPr sz="2550" spc="150" dirty="0">
                <a:solidFill>
                  <a:srgbClr val="FFFFFF"/>
                </a:solidFill>
                <a:latin typeface="Tahoma"/>
                <a:cs typeface="Tahoma"/>
              </a:rPr>
              <a:t>SDM</a:t>
            </a:r>
            <a:r>
              <a:rPr sz="2550" spc="195" dirty="0">
                <a:solidFill>
                  <a:srgbClr val="FFFFFF"/>
                </a:solidFill>
                <a:latin typeface="Tahoma"/>
                <a:cs typeface="Tahoma"/>
              </a:rPr>
              <a:t> </a:t>
            </a:r>
            <a:r>
              <a:rPr sz="2550" spc="55" dirty="0">
                <a:solidFill>
                  <a:srgbClr val="FFFFFF"/>
                </a:solidFill>
                <a:latin typeface="Tahoma"/>
                <a:cs typeface="Tahoma"/>
              </a:rPr>
              <a:t>ma</a:t>
            </a:r>
            <a:r>
              <a:rPr sz="2500" spc="55" dirty="0">
                <a:solidFill>
                  <a:srgbClr val="FFFFFF"/>
                </a:solidFill>
                <a:latin typeface="Tahoma"/>
                <a:cs typeface="Tahoma"/>
              </a:rPr>
              <a:t>s</a:t>
            </a:r>
            <a:r>
              <a:rPr sz="2550" spc="55" dirty="0">
                <a:solidFill>
                  <a:srgbClr val="FFFFFF"/>
                </a:solidFill>
                <a:latin typeface="Tahoma"/>
                <a:cs typeface="Tahoma"/>
              </a:rPr>
              <a:t>a</a:t>
            </a:r>
            <a:r>
              <a:rPr sz="2550" spc="40" dirty="0">
                <a:solidFill>
                  <a:srgbClr val="FFFFFF"/>
                </a:solidFill>
                <a:latin typeface="Tahoma"/>
                <a:cs typeface="Tahoma"/>
              </a:rPr>
              <a:t> </a:t>
            </a:r>
            <a:r>
              <a:rPr sz="2550" spc="55" dirty="0">
                <a:solidFill>
                  <a:srgbClr val="FFFFFF"/>
                </a:solidFill>
                <a:latin typeface="Tahoma"/>
                <a:cs typeface="Tahoma"/>
              </a:rPr>
              <a:t>depan</a:t>
            </a:r>
            <a:endParaRPr sz="2550">
              <a:latin typeface="Tahoma"/>
              <a:cs typeface="Tahoma"/>
            </a:endParaRPr>
          </a:p>
          <a:p>
            <a:pPr>
              <a:lnSpc>
                <a:spcPct val="100000"/>
              </a:lnSpc>
              <a:spcBef>
                <a:spcPts val="25"/>
              </a:spcBef>
            </a:pPr>
            <a:endParaRPr sz="3150">
              <a:latin typeface="Tahoma"/>
              <a:cs typeface="Tahoma"/>
            </a:endParaRPr>
          </a:p>
          <a:p>
            <a:pPr marL="12700" marR="5080">
              <a:lnSpc>
                <a:spcPct val="127099"/>
              </a:lnSpc>
              <a:tabLst>
                <a:tab pos="7835265" algn="l"/>
                <a:tab pos="11740515" algn="l"/>
              </a:tabLst>
            </a:pPr>
            <a:r>
              <a:rPr sz="2400" spc="50" dirty="0">
                <a:solidFill>
                  <a:srgbClr val="FFFFFF"/>
                </a:solidFill>
                <a:latin typeface="Microsoft Sans Serif"/>
                <a:cs typeface="Microsoft Sans Serif"/>
              </a:rPr>
              <a:t>-</a:t>
            </a:r>
            <a:r>
              <a:rPr sz="2550" spc="50" dirty="0">
                <a:solidFill>
                  <a:srgbClr val="FFFFFF"/>
                </a:solidFill>
                <a:latin typeface="Tahoma"/>
                <a:cs typeface="Tahoma"/>
              </a:rPr>
              <a:t>Penga</a:t>
            </a:r>
            <a:r>
              <a:rPr sz="2500" spc="50" dirty="0">
                <a:solidFill>
                  <a:srgbClr val="FFFFFF"/>
                </a:solidFill>
                <a:latin typeface="Tahoma"/>
                <a:cs typeface="Tahoma"/>
              </a:rPr>
              <a:t>u</a:t>
            </a:r>
            <a:r>
              <a:rPr sz="2550" spc="50" dirty="0">
                <a:solidFill>
                  <a:srgbClr val="FFFFFF"/>
                </a:solidFill>
                <a:latin typeface="Tahoma"/>
                <a:cs typeface="Tahoma"/>
              </a:rPr>
              <a:t>di</a:t>
            </a:r>
            <a:r>
              <a:rPr sz="2500" spc="50" dirty="0">
                <a:solidFill>
                  <a:srgbClr val="FFFFFF"/>
                </a:solidFill>
                <a:latin typeface="Tahoma"/>
                <a:cs typeface="Tahoma"/>
              </a:rPr>
              <a:t>t</a:t>
            </a:r>
            <a:r>
              <a:rPr sz="2550" spc="50" dirty="0">
                <a:solidFill>
                  <a:srgbClr val="FFFFFF"/>
                </a:solidFill>
                <a:latin typeface="Tahoma"/>
                <a:cs typeface="Tahoma"/>
              </a:rPr>
              <a:t>an</a:t>
            </a:r>
            <a:r>
              <a:rPr sz="2550" spc="229" dirty="0">
                <a:solidFill>
                  <a:srgbClr val="FFFFFF"/>
                </a:solidFill>
                <a:latin typeface="Tahoma"/>
                <a:cs typeface="Tahoma"/>
              </a:rPr>
              <a:t> </a:t>
            </a:r>
            <a:r>
              <a:rPr sz="2550" spc="210" dirty="0">
                <a:solidFill>
                  <a:srgbClr val="FFFFFF"/>
                </a:solidFill>
                <a:latin typeface="Tahoma"/>
                <a:cs typeface="Tahoma"/>
              </a:rPr>
              <a:t>SDM</a:t>
            </a:r>
            <a:r>
              <a:rPr sz="2400" spc="210" dirty="0">
                <a:solidFill>
                  <a:srgbClr val="FFFFFF"/>
                </a:solidFill>
                <a:latin typeface="Microsoft Sans Serif"/>
                <a:cs typeface="Microsoft Sans Serif"/>
              </a:rPr>
              <a:t>,</a:t>
            </a:r>
            <a:r>
              <a:rPr sz="2400" spc="250" dirty="0">
                <a:solidFill>
                  <a:srgbClr val="FFFFFF"/>
                </a:solidFill>
                <a:latin typeface="Microsoft Sans Serif"/>
                <a:cs typeface="Microsoft Sans Serif"/>
              </a:rPr>
              <a:t> </a:t>
            </a:r>
            <a:r>
              <a:rPr sz="2500" spc="60" dirty="0">
                <a:solidFill>
                  <a:srgbClr val="FFFFFF"/>
                </a:solidFill>
                <a:latin typeface="Tahoma"/>
                <a:cs typeface="Tahoma"/>
              </a:rPr>
              <a:t>y</a:t>
            </a:r>
            <a:r>
              <a:rPr sz="2550" spc="60" dirty="0">
                <a:solidFill>
                  <a:srgbClr val="FFFFFF"/>
                </a:solidFill>
                <a:latin typeface="Tahoma"/>
                <a:cs typeface="Tahoma"/>
              </a:rPr>
              <a:t>akni</a:t>
            </a:r>
            <a:r>
              <a:rPr sz="2550" spc="195" dirty="0">
                <a:solidFill>
                  <a:srgbClr val="FFFFFF"/>
                </a:solidFill>
                <a:latin typeface="Tahoma"/>
                <a:cs typeface="Tahoma"/>
              </a:rPr>
              <a:t> </a:t>
            </a:r>
            <a:r>
              <a:rPr sz="2550" spc="70" dirty="0">
                <a:solidFill>
                  <a:srgbClr val="FFFFFF"/>
                </a:solidFill>
                <a:latin typeface="Tahoma"/>
                <a:cs typeface="Tahoma"/>
              </a:rPr>
              <a:t>peme</a:t>
            </a:r>
            <a:r>
              <a:rPr sz="2500" spc="70" dirty="0">
                <a:solidFill>
                  <a:srgbClr val="FFFFFF"/>
                </a:solidFill>
                <a:latin typeface="Tahoma"/>
                <a:cs typeface="Tahoma"/>
              </a:rPr>
              <a:t>r</a:t>
            </a:r>
            <a:r>
              <a:rPr sz="2550" spc="70" dirty="0">
                <a:solidFill>
                  <a:srgbClr val="FFFFFF"/>
                </a:solidFill>
                <a:latin typeface="Tahoma"/>
                <a:cs typeface="Tahoma"/>
              </a:rPr>
              <a:t>ik</a:t>
            </a:r>
            <a:r>
              <a:rPr sz="2500" spc="70" dirty="0">
                <a:solidFill>
                  <a:srgbClr val="FFFFFF"/>
                </a:solidFill>
                <a:latin typeface="Tahoma"/>
                <a:cs typeface="Tahoma"/>
              </a:rPr>
              <a:t>s</a:t>
            </a:r>
            <a:r>
              <a:rPr sz="2550" spc="70" dirty="0">
                <a:solidFill>
                  <a:srgbClr val="FFFFFF"/>
                </a:solidFill>
                <a:latin typeface="Tahoma"/>
                <a:cs typeface="Tahoma"/>
              </a:rPr>
              <a:t>aan</a:t>
            </a:r>
            <a:r>
              <a:rPr sz="2550" spc="254" dirty="0">
                <a:solidFill>
                  <a:srgbClr val="FFFFFF"/>
                </a:solidFill>
                <a:latin typeface="Tahoma"/>
                <a:cs typeface="Tahoma"/>
              </a:rPr>
              <a:t> </a:t>
            </a:r>
            <a:r>
              <a:rPr sz="2550" spc="80" dirty="0">
                <a:solidFill>
                  <a:srgbClr val="FFFFFF"/>
                </a:solidFill>
                <a:latin typeface="Tahoma"/>
                <a:cs typeface="Tahoma"/>
              </a:rPr>
              <a:t>ke</a:t>
            </a:r>
            <a:r>
              <a:rPr sz="2500" spc="80" dirty="0">
                <a:solidFill>
                  <a:srgbClr val="FFFFFF"/>
                </a:solidFill>
                <a:latin typeface="Tahoma"/>
                <a:cs typeface="Tahoma"/>
              </a:rPr>
              <a:t>s</a:t>
            </a:r>
            <a:r>
              <a:rPr sz="2550" spc="80" dirty="0">
                <a:solidFill>
                  <a:srgbClr val="FFFFFF"/>
                </a:solidFill>
                <a:latin typeface="Tahoma"/>
                <a:cs typeface="Tahoma"/>
              </a:rPr>
              <a:t>el</a:t>
            </a:r>
            <a:r>
              <a:rPr sz="2500" spc="80" dirty="0">
                <a:solidFill>
                  <a:srgbClr val="FFFFFF"/>
                </a:solidFill>
                <a:latin typeface="Tahoma"/>
                <a:cs typeface="Tahoma"/>
              </a:rPr>
              <a:t>uru</a:t>
            </a:r>
            <a:r>
              <a:rPr sz="2550" spc="80" dirty="0">
                <a:solidFill>
                  <a:srgbClr val="FFFFFF"/>
                </a:solidFill>
                <a:latin typeface="Tahoma"/>
                <a:cs typeface="Tahoma"/>
              </a:rPr>
              <a:t>han</a:t>
            </a:r>
            <a:r>
              <a:rPr sz="2550" spc="235" dirty="0">
                <a:solidFill>
                  <a:srgbClr val="FFFFFF"/>
                </a:solidFill>
                <a:latin typeface="Tahoma"/>
                <a:cs typeface="Tahoma"/>
              </a:rPr>
              <a:t> </a:t>
            </a:r>
            <a:r>
              <a:rPr sz="2500" spc="45" dirty="0">
                <a:solidFill>
                  <a:srgbClr val="FFFFFF"/>
                </a:solidFill>
                <a:latin typeface="Tahoma"/>
                <a:cs typeface="Tahoma"/>
              </a:rPr>
              <a:t>t</a:t>
            </a:r>
            <a:r>
              <a:rPr sz="2550" spc="45" dirty="0">
                <a:solidFill>
                  <a:srgbClr val="FFFFFF"/>
                </a:solidFill>
                <a:latin typeface="Tahoma"/>
                <a:cs typeface="Tahoma"/>
              </a:rPr>
              <a:t>en</a:t>
            </a:r>
            <a:r>
              <a:rPr sz="2500" spc="45" dirty="0">
                <a:solidFill>
                  <a:srgbClr val="FFFFFF"/>
                </a:solidFill>
                <a:latin typeface="Tahoma"/>
                <a:cs typeface="Tahoma"/>
              </a:rPr>
              <a:t>t</a:t>
            </a:r>
            <a:r>
              <a:rPr sz="2550" spc="45" dirty="0">
                <a:solidFill>
                  <a:srgbClr val="FFFFFF"/>
                </a:solidFill>
                <a:latin typeface="Tahoma"/>
                <a:cs typeface="Tahoma"/>
              </a:rPr>
              <a:t>ang</a:t>
            </a:r>
            <a:r>
              <a:rPr sz="2550" spc="120" dirty="0">
                <a:solidFill>
                  <a:srgbClr val="FFFFFF"/>
                </a:solidFill>
                <a:latin typeface="Tahoma"/>
                <a:cs typeface="Tahoma"/>
              </a:rPr>
              <a:t> </a:t>
            </a:r>
            <a:r>
              <a:rPr sz="2550" spc="55" dirty="0">
                <a:solidFill>
                  <a:srgbClr val="FFFFFF"/>
                </a:solidFill>
                <a:latin typeface="Tahoma"/>
                <a:cs typeface="Tahoma"/>
              </a:rPr>
              <a:t>pen</a:t>
            </a:r>
            <a:r>
              <a:rPr sz="2500" spc="55" dirty="0">
                <a:solidFill>
                  <a:srgbClr val="FFFFFF"/>
                </a:solidFill>
                <a:latin typeface="Tahoma"/>
                <a:cs typeface="Tahoma"/>
              </a:rPr>
              <a:t>y</a:t>
            </a:r>
            <a:r>
              <a:rPr sz="2550" spc="55" dirty="0">
                <a:solidFill>
                  <a:srgbClr val="FFFFFF"/>
                </a:solidFill>
                <a:latin typeface="Tahoma"/>
                <a:cs typeface="Tahoma"/>
              </a:rPr>
              <a:t>iapan</a:t>
            </a:r>
            <a:r>
              <a:rPr sz="2550" spc="235" dirty="0">
                <a:solidFill>
                  <a:srgbClr val="FFFFFF"/>
                </a:solidFill>
                <a:latin typeface="Tahoma"/>
                <a:cs typeface="Tahoma"/>
              </a:rPr>
              <a:t> </a:t>
            </a:r>
            <a:r>
              <a:rPr sz="2550" spc="150" dirty="0">
                <a:solidFill>
                  <a:srgbClr val="FFFFFF"/>
                </a:solidFill>
                <a:latin typeface="Tahoma"/>
                <a:cs typeface="Tahoma"/>
              </a:rPr>
              <a:t>SDM	</a:t>
            </a:r>
            <a:r>
              <a:rPr sz="2550" spc="25" dirty="0">
                <a:solidFill>
                  <a:srgbClr val="FFFFFF"/>
                </a:solidFill>
                <a:latin typeface="Tahoma"/>
                <a:cs typeface="Tahoma"/>
              </a:rPr>
              <a:t>bagi </a:t>
            </a:r>
            <a:r>
              <a:rPr sz="2550" spc="30" dirty="0">
                <a:solidFill>
                  <a:srgbClr val="FFFFFF"/>
                </a:solidFill>
                <a:latin typeface="Tahoma"/>
                <a:cs typeface="Tahoma"/>
              </a:rPr>
              <a:t> </a:t>
            </a:r>
            <a:r>
              <a:rPr sz="2550" spc="55" dirty="0">
                <a:solidFill>
                  <a:srgbClr val="FFFFFF"/>
                </a:solidFill>
                <a:latin typeface="Tahoma"/>
                <a:cs typeface="Tahoma"/>
              </a:rPr>
              <a:t>ma</a:t>
            </a:r>
            <a:r>
              <a:rPr sz="2500" spc="55" dirty="0">
                <a:solidFill>
                  <a:srgbClr val="FFFFFF"/>
                </a:solidFill>
                <a:latin typeface="Tahoma"/>
                <a:cs typeface="Tahoma"/>
              </a:rPr>
              <a:t>s</a:t>
            </a:r>
            <a:r>
              <a:rPr sz="2550" spc="55" dirty="0">
                <a:solidFill>
                  <a:srgbClr val="FFFFFF"/>
                </a:solidFill>
                <a:latin typeface="Tahoma"/>
                <a:cs typeface="Tahoma"/>
              </a:rPr>
              <a:t>a</a:t>
            </a:r>
            <a:r>
              <a:rPr sz="2550" spc="175" dirty="0">
                <a:solidFill>
                  <a:srgbClr val="FFFFFF"/>
                </a:solidFill>
                <a:latin typeface="Tahoma"/>
                <a:cs typeface="Tahoma"/>
              </a:rPr>
              <a:t> </a:t>
            </a:r>
            <a:r>
              <a:rPr sz="2550" spc="55" dirty="0">
                <a:solidFill>
                  <a:srgbClr val="FFFFFF"/>
                </a:solidFill>
                <a:latin typeface="Tahoma"/>
                <a:cs typeface="Tahoma"/>
              </a:rPr>
              <a:t>o</a:t>
            </a:r>
            <a:r>
              <a:rPr sz="2500" spc="55" dirty="0">
                <a:solidFill>
                  <a:srgbClr val="FFFFFF"/>
                </a:solidFill>
                <a:latin typeface="Tahoma"/>
                <a:cs typeface="Tahoma"/>
              </a:rPr>
              <a:t>r</a:t>
            </a:r>
            <a:r>
              <a:rPr sz="2550" spc="55" dirty="0">
                <a:solidFill>
                  <a:srgbClr val="FFFFFF"/>
                </a:solidFill>
                <a:latin typeface="Tahoma"/>
                <a:cs typeface="Tahoma"/>
              </a:rPr>
              <a:t>gani</a:t>
            </a:r>
            <a:r>
              <a:rPr sz="2500" spc="55" dirty="0">
                <a:solidFill>
                  <a:srgbClr val="FFFFFF"/>
                </a:solidFill>
                <a:latin typeface="Tahoma"/>
                <a:cs typeface="Tahoma"/>
              </a:rPr>
              <a:t>s</a:t>
            </a:r>
            <a:r>
              <a:rPr sz="2550" spc="55" dirty="0">
                <a:solidFill>
                  <a:srgbClr val="FFFFFF"/>
                </a:solidFill>
                <a:latin typeface="Tahoma"/>
                <a:cs typeface="Tahoma"/>
              </a:rPr>
              <a:t>a</a:t>
            </a:r>
            <a:r>
              <a:rPr sz="2500" spc="55" dirty="0">
                <a:solidFill>
                  <a:srgbClr val="FFFFFF"/>
                </a:solidFill>
                <a:latin typeface="Tahoma"/>
                <a:cs typeface="Tahoma"/>
              </a:rPr>
              <a:t>s</a:t>
            </a:r>
            <a:r>
              <a:rPr sz="2550" spc="55" dirty="0">
                <a:solidFill>
                  <a:srgbClr val="FFFFFF"/>
                </a:solidFill>
                <a:latin typeface="Tahoma"/>
                <a:cs typeface="Tahoma"/>
              </a:rPr>
              <a:t>i</a:t>
            </a:r>
            <a:r>
              <a:rPr sz="2550" spc="185" dirty="0">
                <a:solidFill>
                  <a:srgbClr val="FFFFFF"/>
                </a:solidFill>
                <a:latin typeface="Tahoma"/>
                <a:cs typeface="Tahoma"/>
              </a:rPr>
              <a:t> </a:t>
            </a:r>
            <a:r>
              <a:rPr sz="2550" spc="80" dirty="0">
                <a:solidFill>
                  <a:srgbClr val="FFFFFF"/>
                </a:solidFill>
                <a:latin typeface="Tahoma"/>
                <a:cs typeface="Tahoma"/>
              </a:rPr>
              <a:t>ke</a:t>
            </a:r>
            <a:r>
              <a:rPr sz="2500" spc="80" dirty="0">
                <a:solidFill>
                  <a:srgbClr val="FFFFFF"/>
                </a:solidFill>
                <a:latin typeface="Tahoma"/>
                <a:cs typeface="Tahoma"/>
              </a:rPr>
              <a:t>w</a:t>
            </a:r>
            <a:r>
              <a:rPr sz="2550" spc="80" dirty="0">
                <a:solidFill>
                  <a:srgbClr val="FFFFFF"/>
                </a:solidFill>
                <a:latin typeface="Tahoma"/>
                <a:cs typeface="Tahoma"/>
              </a:rPr>
              <a:t>i</a:t>
            </a:r>
            <a:r>
              <a:rPr sz="2500" spc="80" dirty="0">
                <a:solidFill>
                  <a:srgbClr val="FFFFFF"/>
                </a:solidFill>
                <a:latin typeface="Tahoma"/>
                <a:cs typeface="Tahoma"/>
              </a:rPr>
              <a:t>r</a:t>
            </a:r>
            <a:r>
              <a:rPr sz="2550" spc="80" dirty="0">
                <a:solidFill>
                  <a:srgbClr val="FFFFFF"/>
                </a:solidFill>
                <a:latin typeface="Tahoma"/>
                <a:cs typeface="Tahoma"/>
              </a:rPr>
              <a:t>a</a:t>
            </a:r>
            <a:r>
              <a:rPr sz="2500" spc="80" dirty="0">
                <a:solidFill>
                  <a:srgbClr val="FFFFFF"/>
                </a:solidFill>
                <a:latin typeface="Tahoma"/>
                <a:cs typeface="Tahoma"/>
              </a:rPr>
              <a:t>us</a:t>
            </a:r>
            <a:r>
              <a:rPr sz="2550" spc="80" dirty="0">
                <a:solidFill>
                  <a:srgbClr val="FFFFFF"/>
                </a:solidFill>
                <a:latin typeface="Tahoma"/>
                <a:cs typeface="Tahoma"/>
              </a:rPr>
              <a:t>ahaan</a:t>
            </a:r>
            <a:r>
              <a:rPr sz="2400" spc="80" dirty="0">
                <a:solidFill>
                  <a:srgbClr val="FFFFFF"/>
                </a:solidFill>
                <a:latin typeface="Microsoft Sans Serif"/>
                <a:cs typeface="Microsoft Sans Serif"/>
              </a:rPr>
              <a:t>.</a:t>
            </a:r>
            <a:r>
              <a:rPr sz="2400" spc="145" dirty="0">
                <a:solidFill>
                  <a:srgbClr val="FFFFFF"/>
                </a:solidFill>
                <a:latin typeface="Microsoft Sans Serif"/>
                <a:cs typeface="Microsoft Sans Serif"/>
              </a:rPr>
              <a:t> </a:t>
            </a:r>
            <a:r>
              <a:rPr sz="2550" spc="55" dirty="0">
                <a:solidFill>
                  <a:srgbClr val="FFFFFF"/>
                </a:solidFill>
                <a:latin typeface="Tahoma"/>
                <a:cs typeface="Tahoma"/>
              </a:rPr>
              <a:t>Penga</a:t>
            </a:r>
            <a:r>
              <a:rPr sz="2500" spc="55" dirty="0">
                <a:solidFill>
                  <a:srgbClr val="FFFFFF"/>
                </a:solidFill>
                <a:latin typeface="Tahoma"/>
                <a:cs typeface="Tahoma"/>
              </a:rPr>
              <a:t>u</a:t>
            </a:r>
            <a:r>
              <a:rPr sz="2550" spc="55" dirty="0">
                <a:solidFill>
                  <a:srgbClr val="FFFFFF"/>
                </a:solidFill>
                <a:latin typeface="Tahoma"/>
                <a:cs typeface="Tahoma"/>
              </a:rPr>
              <a:t>di</a:t>
            </a:r>
            <a:r>
              <a:rPr sz="2500" spc="55" dirty="0">
                <a:solidFill>
                  <a:srgbClr val="FFFFFF"/>
                </a:solidFill>
                <a:latin typeface="Tahoma"/>
                <a:cs typeface="Tahoma"/>
              </a:rPr>
              <a:t>t</a:t>
            </a:r>
            <a:r>
              <a:rPr sz="2550" spc="55" dirty="0">
                <a:solidFill>
                  <a:srgbClr val="FFFFFF"/>
                </a:solidFill>
                <a:latin typeface="Tahoma"/>
                <a:cs typeface="Tahoma"/>
              </a:rPr>
              <a:t>an</a:t>
            </a:r>
            <a:r>
              <a:rPr sz="2550" spc="229" dirty="0">
                <a:solidFill>
                  <a:srgbClr val="FFFFFF"/>
                </a:solidFill>
                <a:latin typeface="Tahoma"/>
                <a:cs typeface="Tahoma"/>
              </a:rPr>
              <a:t> </a:t>
            </a:r>
            <a:r>
              <a:rPr sz="2550" spc="150" dirty="0">
                <a:solidFill>
                  <a:srgbClr val="FFFFFF"/>
                </a:solidFill>
                <a:latin typeface="Tahoma"/>
                <a:cs typeface="Tahoma"/>
              </a:rPr>
              <a:t>SDM	</a:t>
            </a:r>
            <a:r>
              <a:rPr sz="2550" spc="75" dirty="0">
                <a:solidFill>
                  <a:srgbClr val="FFFFFF"/>
                </a:solidFill>
                <a:latin typeface="Tahoma"/>
                <a:cs typeface="Tahoma"/>
              </a:rPr>
              <a:t>be</a:t>
            </a:r>
            <a:r>
              <a:rPr sz="2500" spc="75" dirty="0">
                <a:solidFill>
                  <a:srgbClr val="FFFFFF"/>
                </a:solidFill>
                <a:latin typeface="Tahoma"/>
                <a:cs typeface="Tahoma"/>
              </a:rPr>
              <a:t>r</a:t>
            </a:r>
            <a:r>
              <a:rPr sz="2550" spc="75" dirty="0">
                <a:solidFill>
                  <a:srgbClr val="FFFFFF"/>
                </a:solidFill>
                <a:latin typeface="Tahoma"/>
                <a:cs typeface="Tahoma"/>
              </a:rPr>
              <a:t>h</a:t>
            </a:r>
            <a:r>
              <a:rPr sz="2500" spc="75" dirty="0">
                <a:solidFill>
                  <a:srgbClr val="FFFFFF"/>
                </a:solidFill>
                <a:latin typeface="Tahoma"/>
                <a:cs typeface="Tahoma"/>
              </a:rPr>
              <a:t>u</a:t>
            </a:r>
            <a:r>
              <a:rPr sz="2550" spc="75" dirty="0">
                <a:solidFill>
                  <a:srgbClr val="FFFFFF"/>
                </a:solidFill>
                <a:latin typeface="Tahoma"/>
                <a:cs typeface="Tahoma"/>
              </a:rPr>
              <a:t>b</a:t>
            </a:r>
            <a:r>
              <a:rPr sz="2500" spc="75" dirty="0">
                <a:solidFill>
                  <a:srgbClr val="FFFFFF"/>
                </a:solidFill>
                <a:latin typeface="Tahoma"/>
                <a:cs typeface="Tahoma"/>
              </a:rPr>
              <a:t>u</a:t>
            </a:r>
            <a:r>
              <a:rPr sz="2550" spc="75" dirty="0">
                <a:solidFill>
                  <a:srgbClr val="FFFFFF"/>
                </a:solidFill>
                <a:latin typeface="Tahoma"/>
                <a:cs typeface="Tahoma"/>
              </a:rPr>
              <a:t>ngan</a:t>
            </a:r>
            <a:r>
              <a:rPr sz="2550" spc="204" dirty="0">
                <a:solidFill>
                  <a:srgbClr val="FFFFFF"/>
                </a:solidFill>
                <a:latin typeface="Tahoma"/>
                <a:cs typeface="Tahoma"/>
              </a:rPr>
              <a:t> </a:t>
            </a:r>
            <a:r>
              <a:rPr sz="2550" spc="40" dirty="0">
                <a:solidFill>
                  <a:srgbClr val="FFFFFF"/>
                </a:solidFill>
                <a:latin typeface="Tahoma"/>
                <a:cs typeface="Tahoma"/>
              </a:rPr>
              <a:t>dengan</a:t>
            </a:r>
            <a:r>
              <a:rPr sz="2550" spc="160" dirty="0">
                <a:solidFill>
                  <a:srgbClr val="FFFFFF"/>
                </a:solidFill>
                <a:latin typeface="Tahoma"/>
                <a:cs typeface="Tahoma"/>
              </a:rPr>
              <a:t> </a:t>
            </a:r>
            <a:r>
              <a:rPr sz="2550" spc="65" dirty="0">
                <a:solidFill>
                  <a:srgbClr val="FFFFFF"/>
                </a:solidFill>
                <a:latin typeface="Tahoma"/>
                <a:cs typeface="Tahoma"/>
              </a:rPr>
              <a:t>ke</a:t>
            </a:r>
            <a:r>
              <a:rPr sz="2500" spc="65" dirty="0">
                <a:solidFill>
                  <a:srgbClr val="FFFFFF"/>
                </a:solidFill>
                <a:latin typeface="Tahoma"/>
                <a:cs typeface="Tahoma"/>
              </a:rPr>
              <a:t>t</a:t>
            </a:r>
            <a:r>
              <a:rPr sz="2550" spc="65" dirty="0">
                <a:solidFill>
                  <a:srgbClr val="FFFFFF"/>
                </a:solidFill>
                <a:latin typeface="Tahoma"/>
                <a:cs typeface="Tahoma"/>
              </a:rPr>
              <a:t>epa</a:t>
            </a:r>
            <a:r>
              <a:rPr sz="2500" spc="65" dirty="0">
                <a:solidFill>
                  <a:srgbClr val="FFFFFF"/>
                </a:solidFill>
                <a:latin typeface="Tahoma"/>
                <a:cs typeface="Tahoma"/>
              </a:rPr>
              <a:t>t</a:t>
            </a:r>
            <a:r>
              <a:rPr sz="2550" spc="65" dirty="0">
                <a:solidFill>
                  <a:srgbClr val="FFFFFF"/>
                </a:solidFill>
                <a:latin typeface="Tahoma"/>
                <a:cs typeface="Tahoma"/>
              </a:rPr>
              <a:t>an </a:t>
            </a:r>
            <a:r>
              <a:rPr sz="2550" spc="-785" dirty="0">
                <a:solidFill>
                  <a:srgbClr val="FFFFFF"/>
                </a:solidFill>
                <a:latin typeface="Tahoma"/>
                <a:cs typeface="Tahoma"/>
              </a:rPr>
              <a:t> </a:t>
            </a:r>
            <a:r>
              <a:rPr sz="2550" spc="85" dirty="0">
                <a:solidFill>
                  <a:srgbClr val="FFFFFF"/>
                </a:solidFill>
                <a:latin typeface="Tahoma"/>
                <a:cs typeface="Tahoma"/>
              </a:rPr>
              <a:t>p</a:t>
            </a:r>
            <a:r>
              <a:rPr sz="2500" spc="85" dirty="0">
                <a:solidFill>
                  <a:srgbClr val="FFFFFF"/>
                </a:solidFill>
                <a:latin typeface="Tahoma"/>
                <a:cs typeface="Tahoma"/>
              </a:rPr>
              <a:t>r</a:t>
            </a:r>
            <a:r>
              <a:rPr sz="2550" spc="85" dirty="0">
                <a:solidFill>
                  <a:srgbClr val="FFFFFF"/>
                </a:solidFill>
                <a:latin typeface="Tahoma"/>
                <a:cs typeface="Tahoma"/>
              </a:rPr>
              <a:t>og</a:t>
            </a:r>
            <a:r>
              <a:rPr sz="2500" spc="85" dirty="0">
                <a:solidFill>
                  <a:srgbClr val="FFFFFF"/>
                </a:solidFill>
                <a:latin typeface="Tahoma"/>
                <a:cs typeface="Tahoma"/>
              </a:rPr>
              <a:t>r</a:t>
            </a:r>
            <a:r>
              <a:rPr sz="2550" spc="85" dirty="0">
                <a:solidFill>
                  <a:srgbClr val="FFFFFF"/>
                </a:solidFill>
                <a:latin typeface="Tahoma"/>
                <a:cs typeface="Tahoma"/>
              </a:rPr>
              <a:t>am</a:t>
            </a:r>
            <a:r>
              <a:rPr sz="2550" spc="280" dirty="0">
                <a:solidFill>
                  <a:srgbClr val="FFFFFF"/>
                </a:solidFill>
                <a:latin typeface="Tahoma"/>
                <a:cs typeface="Tahoma"/>
              </a:rPr>
              <a:t> </a:t>
            </a:r>
            <a:r>
              <a:rPr sz="2550" spc="65" dirty="0">
                <a:solidFill>
                  <a:srgbClr val="FFFFFF"/>
                </a:solidFill>
                <a:latin typeface="Tahoma"/>
                <a:cs typeface="Tahoma"/>
              </a:rPr>
              <a:t>pa</a:t>
            </a:r>
            <a:r>
              <a:rPr sz="2500" spc="65" dirty="0">
                <a:solidFill>
                  <a:srgbClr val="FFFFFF"/>
                </a:solidFill>
                <a:latin typeface="Tahoma"/>
                <a:cs typeface="Tahoma"/>
              </a:rPr>
              <a:t>r</a:t>
            </a:r>
            <a:r>
              <a:rPr sz="2550" spc="65" dirty="0">
                <a:solidFill>
                  <a:srgbClr val="FFFFFF"/>
                </a:solidFill>
                <a:latin typeface="Tahoma"/>
                <a:cs typeface="Tahoma"/>
              </a:rPr>
              <a:t>a</a:t>
            </a:r>
            <a:r>
              <a:rPr sz="2550" spc="204" dirty="0">
                <a:solidFill>
                  <a:srgbClr val="FFFFFF"/>
                </a:solidFill>
                <a:latin typeface="Tahoma"/>
                <a:cs typeface="Tahoma"/>
              </a:rPr>
              <a:t> </a:t>
            </a:r>
            <a:r>
              <a:rPr sz="2550" spc="105" dirty="0">
                <a:solidFill>
                  <a:srgbClr val="FFFFFF"/>
                </a:solidFill>
                <a:latin typeface="Tahoma"/>
                <a:cs typeface="Tahoma"/>
              </a:rPr>
              <a:t>en</a:t>
            </a:r>
            <a:r>
              <a:rPr sz="2500" spc="105" dirty="0">
                <a:solidFill>
                  <a:srgbClr val="FFFFFF"/>
                </a:solidFill>
                <a:latin typeface="Tahoma"/>
                <a:cs typeface="Tahoma"/>
              </a:rPr>
              <a:t>tr</a:t>
            </a:r>
            <a:r>
              <a:rPr sz="2550" spc="105" dirty="0">
                <a:solidFill>
                  <a:srgbClr val="FFFFFF"/>
                </a:solidFill>
                <a:latin typeface="Tahoma"/>
                <a:cs typeface="Tahoma"/>
              </a:rPr>
              <a:t>ep</a:t>
            </a:r>
            <a:r>
              <a:rPr sz="2500" spc="105" dirty="0">
                <a:solidFill>
                  <a:srgbClr val="FFFFFF"/>
                </a:solidFill>
                <a:latin typeface="Tahoma"/>
                <a:cs typeface="Tahoma"/>
              </a:rPr>
              <a:t>r</a:t>
            </a:r>
            <a:r>
              <a:rPr sz="2550" spc="105" dirty="0">
                <a:solidFill>
                  <a:srgbClr val="FFFFFF"/>
                </a:solidFill>
                <a:latin typeface="Tahoma"/>
                <a:cs typeface="Tahoma"/>
              </a:rPr>
              <a:t>ene</a:t>
            </a:r>
            <a:r>
              <a:rPr sz="2500" spc="105" dirty="0">
                <a:solidFill>
                  <a:srgbClr val="FFFFFF"/>
                </a:solidFill>
                <a:latin typeface="Tahoma"/>
                <a:cs typeface="Tahoma"/>
              </a:rPr>
              <a:t>ur</a:t>
            </a:r>
            <a:r>
              <a:rPr sz="2400" spc="105" dirty="0">
                <a:solidFill>
                  <a:srgbClr val="FFFFFF"/>
                </a:solidFill>
                <a:latin typeface="Microsoft Sans Serif"/>
                <a:cs typeface="Microsoft Sans Serif"/>
              </a:rPr>
              <a:t>,</a:t>
            </a:r>
            <a:r>
              <a:rPr sz="2400" spc="130" dirty="0">
                <a:solidFill>
                  <a:srgbClr val="FFFFFF"/>
                </a:solidFill>
                <a:latin typeface="Microsoft Sans Serif"/>
                <a:cs typeface="Microsoft Sans Serif"/>
              </a:rPr>
              <a:t> </a:t>
            </a:r>
            <a:r>
              <a:rPr sz="2550" spc="45" dirty="0">
                <a:solidFill>
                  <a:srgbClr val="FFFFFF"/>
                </a:solidFill>
                <a:latin typeface="Tahoma"/>
                <a:cs typeface="Tahoma"/>
              </a:rPr>
              <a:t>anali</a:t>
            </a:r>
            <a:r>
              <a:rPr sz="2500" spc="45" dirty="0">
                <a:solidFill>
                  <a:srgbClr val="FFFFFF"/>
                </a:solidFill>
                <a:latin typeface="Tahoma"/>
                <a:cs typeface="Tahoma"/>
              </a:rPr>
              <a:t>s</a:t>
            </a:r>
            <a:r>
              <a:rPr sz="2550" spc="45" dirty="0">
                <a:solidFill>
                  <a:srgbClr val="FFFFFF"/>
                </a:solidFill>
                <a:latin typeface="Tahoma"/>
                <a:cs typeface="Tahoma"/>
              </a:rPr>
              <a:t>i</a:t>
            </a:r>
            <a:r>
              <a:rPr sz="2500" spc="45" dirty="0">
                <a:solidFill>
                  <a:srgbClr val="FFFFFF"/>
                </a:solidFill>
                <a:latin typeface="Tahoma"/>
                <a:cs typeface="Tahoma"/>
              </a:rPr>
              <a:t>s</a:t>
            </a:r>
            <a:r>
              <a:rPr sz="2500" spc="190" dirty="0">
                <a:solidFill>
                  <a:srgbClr val="FFFFFF"/>
                </a:solidFill>
                <a:latin typeface="Tahoma"/>
                <a:cs typeface="Tahoma"/>
              </a:rPr>
              <a:t> </a:t>
            </a:r>
            <a:r>
              <a:rPr sz="2550" spc="55" dirty="0">
                <a:solidFill>
                  <a:srgbClr val="FFFFFF"/>
                </a:solidFill>
                <a:latin typeface="Tahoma"/>
                <a:cs typeface="Tahoma"/>
              </a:rPr>
              <a:t>jaba</a:t>
            </a:r>
            <a:r>
              <a:rPr sz="2500" spc="55" dirty="0">
                <a:solidFill>
                  <a:srgbClr val="FFFFFF"/>
                </a:solidFill>
                <a:latin typeface="Tahoma"/>
                <a:cs typeface="Tahoma"/>
              </a:rPr>
              <a:t>t</a:t>
            </a:r>
            <a:r>
              <a:rPr sz="2550" spc="55" dirty="0">
                <a:solidFill>
                  <a:srgbClr val="FFFFFF"/>
                </a:solidFill>
                <a:latin typeface="Tahoma"/>
                <a:cs typeface="Tahoma"/>
              </a:rPr>
              <a:t>an</a:t>
            </a:r>
            <a:r>
              <a:rPr sz="2400" spc="55" dirty="0">
                <a:solidFill>
                  <a:srgbClr val="FFFFFF"/>
                </a:solidFill>
                <a:latin typeface="Microsoft Sans Serif"/>
                <a:cs typeface="Microsoft Sans Serif"/>
              </a:rPr>
              <a:t>,</a:t>
            </a:r>
            <a:r>
              <a:rPr sz="2400" spc="114" dirty="0">
                <a:solidFill>
                  <a:srgbClr val="FFFFFF"/>
                </a:solidFill>
                <a:latin typeface="Microsoft Sans Serif"/>
                <a:cs typeface="Microsoft Sans Serif"/>
              </a:rPr>
              <a:t> </a:t>
            </a:r>
            <a:r>
              <a:rPr sz="2550" spc="95" dirty="0">
                <a:solidFill>
                  <a:srgbClr val="FFFFFF"/>
                </a:solidFill>
                <a:latin typeface="Tahoma"/>
                <a:cs typeface="Tahoma"/>
              </a:rPr>
              <a:t>p</a:t>
            </a:r>
            <a:r>
              <a:rPr sz="2500" spc="95" dirty="0">
                <a:solidFill>
                  <a:srgbClr val="FFFFFF"/>
                </a:solidFill>
                <a:latin typeface="Tahoma"/>
                <a:cs typeface="Tahoma"/>
              </a:rPr>
              <a:t>r</a:t>
            </a:r>
            <a:r>
              <a:rPr sz="2550" spc="95" dirty="0">
                <a:solidFill>
                  <a:srgbClr val="FFFFFF"/>
                </a:solidFill>
                <a:latin typeface="Tahoma"/>
                <a:cs typeface="Tahoma"/>
              </a:rPr>
              <a:t>omo</a:t>
            </a:r>
            <a:r>
              <a:rPr sz="2500" spc="95" dirty="0">
                <a:solidFill>
                  <a:srgbClr val="FFFFFF"/>
                </a:solidFill>
                <a:latin typeface="Tahoma"/>
                <a:cs typeface="Tahoma"/>
              </a:rPr>
              <a:t>s</a:t>
            </a:r>
            <a:r>
              <a:rPr sz="2550" spc="95" dirty="0">
                <a:solidFill>
                  <a:srgbClr val="FFFFFF"/>
                </a:solidFill>
                <a:latin typeface="Tahoma"/>
                <a:cs typeface="Tahoma"/>
              </a:rPr>
              <a:t>i</a:t>
            </a:r>
            <a:r>
              <a:rPr sz="2550" spc="265" dirty="0">
                <a:solidFill>
                  <a:srgbClr val="FFFFFF"/>
                </a:solidFill>
                <a:latin typeface="Tahoma"/>
                <a:cs typeface="Tahoma"/>
              </a:rPr>
              <a:t> </a:t>
            </a:r>
            <a:r>
              <a:rPr sz="2550" spc="55" dirty="0">
                <a:solidFill>
                  <a:srgbClr val="FFFFFF"/>
                </a:solidFill>
                <a:latin typeface="Tahoma"/>
                <a:cs typeface="Tahoma"/>
              </a:rPr>
              <a:t>jaba</a:t>
            </a:r>
            <a:r>
              <a:rPr sz="2500" spc="55" dirty="0">
                <a:solidFill>
                  <a:srgbClr val="FFFFFF"/>
                </a:solidFill>
                <a:latin typeface="Tahoma"/>
                <a:cs typeface="Tahoma"/>
              </a:rPr>
              <a:t>t</a:t>
            </a:r>
            <a:r>
              <a:rPr sz="2550" spc="55" dirty="0">
                <a:solidFill>
                  <a:srgbClr val="FFFFFF"/>
                </a:solidFill>
                <a:latin typeface="Tahoma"/>
                <a:cs typeface="Tahoma"/>
              </a:rPr>
              <a:t>an</a:t>
            </a:r>
            <a:r>
              <a:rPr sz="2400" spc="55" dirty="0">
                <a:solidFill>
                  <a:srgbClr val="FFFFFF"/>
                </a:solidFill>
                <a:latin typeface="Microsoft Sans Serif"/>
                <a:cs typeface="Microsoft Sans Serif"/>
              </a:rPr>
              <a:t>,</a:t>
            </a:r>
            <a:r>
              <a:rPr sz="2400" spc="114" dirty="0">
                <a:solidFill>
                  <a:srgbClr val="FFFFFF"/>
                </a:solidFill>
                <a:latin typeface="Microsoft Sans Serif"/>
                <a:cs typeface="Microsoft Sans Serif"/>
              </a:rPr>
              <a:t> </a:t>
            </a:r>
            <a:r>
              <a:rPr sz="2550" spc="65" dirty="0">
                <a:solidFill>
                  <a:srgbClr val="FFFFFF"/>
                </a:solidFill>
                <a:latin typeface="Tahoma"/>
                <a:cs typeface="Tahoma"/>
              </a:rPr>
              <a:t>h</a:t>
            </a:r>
            <a:r>
              <a:rPr sz="2500" spc="65" dirty="0">
                <a:solidFill>
                  <a:srgbClr val="FFFFFF"/>
                </a:solidFill>
                <a:latin typeface="Tahoma"/>
                <a:cs typeface="Tahoma"/>
              </a:rPr>
              <a:t>u</a:t>
            </a:r>
            <a:r>
              <a:rPr sz="2550" spc="65" dirty="0">
                <a:solidFill>
                  <a:srgbClr val="FFFFFF"/>
                </a:solidFill>
                <a:latin typeface="Tahoma"/>
                <a:cs typeface="Tahoma"/>
              </a:rPr>
              <a:t>b</a:t>
            </a:r>
            <a:r>
              <a:rPr sz="2500" spc="65" dirty="0">
                <a:solidFill>
                  <a:srgbClr val="FFFFFF"/>
                </a:solidFill>
                <a:latin typeface="Tahoma"/>
                <a:cs typeface="Tahoma"/>
              </a:rPr>
              <a:t>u</a:t>
            </a:r>
            <a:r>
              <a:rPr sz="2550" spc="65" dirty="0">
                <a:solidFill>
                  <a:srgbClr val="FFFFFF"/>
                </a:solidFill>
                <a:latin typeface="Tahoma"/>
                <a:cs typeface="Tahoma"/>
              </a:rPr>
              <a:t>ngan</a:t>
            </a:r>
            <a:r>
              <a:rPr sz="2550" spc="204" dirty="0">
                <a:solidFill>
                  <a:srgbClr val="FFFFFF"/>
                </a:solidFill>
                <a:latin typeface="Tahoma"/>
                <a:cs typeface="Tahoma"/>
              </a:rPr>
              <a:t> </a:t>
            </a:r>
            <a:r>
              <a:rPr sz="2550" spc="80" dirty="0">
                <a:solidFill>
                  <a:srgbClr val="FFFFFF"/>
                </a:solidFill>
                <a:latin typeface="Tahoma"/>
                <a:cs typeface="Tahoma"/>
              </a:rPr>
              <a:t>ke</a:t>
            </a:r>
            <a:r>
              <a:rPr sz="2500" spc="80" dirty="0">
                <a:solidFill>
                  <a:srgbClr val="FFFFFF"/>
                </a:solidFill>
                <a:latin typeface="Tahoma"/>
                <a:cs typeface="Tahoma"/>
              </a:rPr>
              <a:t>r</a:t>
            </a:r>
            <a:r>
              <a:rPr sz="2550" spc="80" dirty="0">
                <a:solidFill>
                  <a:srgbClr val="FFFFFF"/>
                </a:solidFill>
                <a:latin typeface="Tahoma"/>
                <a:cs typeface="Tahoma"/>
              </a:rPr>
              <a:t>ja</a:t>
            </a:r>
            <a:r>
              <a:rPr sz="2400" spc="80" dirty="0">
                <a:solidFill>
                  <a:srgbClr val="FFFFFF"/>
                </a:solidFill>
                <a:latin typeface="Microsoft Sans Serif"/>
                <a:cs typeface="Microsoft Sans Serif"/>
              </a:rPr>
              <a:t>, </a:t>
            </a:r>
            <a:r>
              <a:rPr sz="2400" spc="85" dirty="0">
                <a:solidFill>
                  <a:srgbClr val="FFFFFF"/>
                </a:solidFill>
                <a:latin typeface="Microsoft Sans Serif"/>
                <a:cs typeface="Microsoft Sans Serif"/>
              </a:rPr>
              <a:t> </a:t>
            </a:r>
            <a:r>
              <a:rPr sz="2500" spc="60" dirty="0">
                <a:solidFill>
                  <a:srgbClr val="FFFFFF"/>
                </a:solidFill>
                <a:latin typeface="Tahoma"/>
                <a:cs typeface="Tahoma"/>
              </a:rPr>
              <a:t>s</a:t>
            </a:r>
            <a:r>
              <a:rPr sz="2550" spc="60" dirty="0">
                <a:solidFill>
                  <a:srgbClr val="FFFFFF"/>
                </a:solidFill>
                <a:latin typeface="Tahoma"/>
                <a:cs typeface="Tahoma"/>
              </a:rPr>
              <a:t>ikap</a:t>
            </a:r>
            <a:r>
              <a:rPr sz="2550" spc="85" dirty="0">
                <a:solidFill>
                  <a:srgbClr val="FFFFFF"/>
                </a:solidFill>
                <a:latin typeface="Tahoma"/>
                <a:cs typeface="Tahoma"/>
              </a:rPr>
              <a:t> </a:t>
            </a:r>
            <a:r>
              <a:rPr sz="2550" spc="80" dirty="0">
                <a:solidFill>
                  <a:srgbClr val="FFFFFF"/>
                </a:solidFill>
                <a:latin typeface="Tahoma"/>
                <a:cs typeface="Tahoma"/>
              </a:rPr>
              <a:t>ke</a:t>
            </a:r>
            <a:r>
              <a:rPr sz="2500" spc="80" dirty="0">
                <a:solidFill>
                  <a:srgbClr val="FFFFFF"/>
                </a:solidFill>
                <a:latin typeface="Tahoma"/>
                <a:cs typeface="Tahoma"/>
              </a:rPr>
              <a:t>r</a:t>
            </a:r>
            <a:r>
              <a:rPr sz="2550" spc="80" dirty="0">
                <a:solidFill>
                  <a:srgbClr val="FFFFFF"/>
                </a:solidFill>
                <a:latin typeface="Tahoma"/>
                <a:cs typeface="Tahoma"/>
              </a:rPr>
              <a:t>ja</a:t>
            </a:r>
            <a:r>
              <a:rPr sz="2400" spc="80" dirty="0">
                <a:solidFill>
                  <a:srgbClr val="FFFFFF"/>
                </a:solidFill>
                <a:latin typeface="Microsoft Sans Serif"/>
                <a:cs typeface="Microsoft Sans Serif"/>
              </a:rPr>
              <a:t>,</a:t>
            </a:r>
            <a:r>
              <a:rPr sz="2400" spc="130" dirty="0">
                <a:solidFill>
                  <a:srgbClr val="FFFFFF"/>
                </a:solidFill>
                <a:latin typeface="Microsoft Sans Serif"/>
                <a:cs typeface="Microsoft Sans Serif"/>
              </a:rPr>
              <a:t> </a:t>
            </a:r>
            <a:r>
              <a:rPr sz="2550" spc="65" dirty="0">
                <a:solidFill>
                  <a:srgbClr val="FFFFFF"/>
                </a:solidFill>
                <a:latin typeface="Tahoma"/>
                <a:cs typeface="Tahoma"/>
              </a:rPr>
              <a:t>kep</a:t>
            </a:r>
            <a:r>
              <a:rPr sz="2500" spc="65" dirty="0">
                <a:solidFill>
                  <a:srgbClr val="FFFFFF"/>
                </a:solidFill>
                <a:latin typeface="Tahoma"/>
                <a:cs typeface="Tahoma"/>
              </a:rPr>
              <a:t>u</a:t>
            </a:r>
            <a:r>
              <a:rPr sz="2550" spc="65" dirty="0">
                <a:solidFill>
                  <a:srgbClr val="FFFFFF"/>
                </a:solidFill>
                <a:latin typeface="Tahoma"/>
                <a:cs typeface="Tahoma"/>
              </a:rPr>
              <a:t>a</a:t>
            </a:r>
            <a:r>
              <a:rPr sz="2500" spc="65" dirty="0">
                <a:solidFill>
                  <a:srgbClr val="FFFFFF"/>
                </a:solidFill>
                <a:latin typeface="Tahoma"/>
                <a:cs typeface="Tahoma"/>
              </a:rPr>
              <a:t>s</a:t>
            </a:r>
            <a:r>
              <a:rPr sz="2550" spc="65" dirty="0">
                <a:solidFill>
                  <a:srgbClr val="FFFFFF"/>
                </a:solidFill>
                <a:latin typeface="Tahoma"/>
                <a:cs typeface="Tahoma"/>
              </a:rPr>
              <a:t>aan</a:t>
            </a:r>
            <a:r>
              <a:rPr sz="2550" spc="55" dirty="0">
                <a:solidFill>
                  <a:srgbClr val="FFFFFF"/>
                </a:solidFill>
                <a:latin typeface="Tahoma"/>
                <a:cs typeface="Tahoma"/>
              </a:rPr>
              <a:t> </a:t>
            </a:r>
            <a:r>
              <a:rPr sz="2550" spc="80" dirty="0">
                <a:solidFill>
                  <a:srgbClr val="FFFFFF"/>
                </a:solidFill>
                <a:latin typeface="Tahoma"/>
                <a:cs typeface="Tahoma"/>
              </a:rPr>
              <a:t>ke</a:t>
            </a:r>
            <a:r>
              <a:rPr sz="2500" spc="80" dirty="0">
                <a:solidFill>
                  <a:srgbClr val="FFFFFF"/>
                </a:solidFill>
                <a:latin typeface="Tahoma"/>
                <a:cs typeface="Tahoma"/>
              </a:rPr>
              <a:t>r</a:t>
            </a:r>
            <a:r>
              <a:rPr sz="2550" spc="80" dirty="0">
                <a:solidFill>
                  <a:srgbClr val="FFFFFF"/>
                </a:solidFill>
                <a:latin typeface="Tahoma"/>
                <a:cs typeface="Tahoma"/>
              </a:rPr>
              <a:t>ja</a:t>
            </a:r>
            <a:r>
              <a:rPr sz="2400" spc="80" dirty="0">
                <a:solidFill>
                  <a:srgbClr val="FFFFFF"/>
                </a:solidFill>
                <a:latin typeface="Microsoft Sans Serif"/>
                <a:cs typeface="Microsoft Sans Serif"/>
              </a:rPr>
              <a:t>,</a:t>
            </a:r>
            <a:r>
              <a:rPr sz="2400" spc="135" dirty="0">
                <a:solidFill>
                  <a:srgbClr val="FFFFFF"/>
                </a:solidFill>
                <a:latin typeface="Microsoft Sans Serif"/>
                <a:cs typeface="Microsoft Sans Serif"/>
              </a:rPr>
              <a:t> </a:t>
            </a:r>
            <a:r>
              <a:rPr sz="2550" spc="90" dirty="0">
                <a:solidFill>
                  <a:srgbClr val="FFFFFF"/>
                </a:solidFill>
                <a:latin typeface="Tahoma"/>
                <a:cs typeface="Tahoma"/>
              </a:rPr>
              <a:t>kompen</a:t>
            </a:r>
            <a:r>
              <a:rPr sz="2500" spc="90" dirty="0">
                <a:solidFill>
                  <a:srgbClr val="FFFFFF"/>
                </a:solidFill>
                <a:latin typeface="Tahoma"/>
                <a:cs typeface="Tahoma"/>
              </a:rPr>
              <a:t>s</a:t>
            </a:r>
            <a:r>
              <a:rPr sz="2550" spc="90" dirty="0">
                <a:solidFill>
                  <a:srgbClr val="FFFFFF"/>
                </a:solidFill>
                <a:latin typeface="Tahoma"/>
                <a:cs typeface="Tahoma"/>
              </a:rPr>
              <a:t>a</a:t>
            </a:r>
            <a:r>
              <a:rPr sz="2500" spc="90" dirty="0">
                <a:solidFill>
                  <a:srgbClr val="FFFFFF"/>
                </a:solidFill>
                <a:latin typeface="Tahoma"/>
                <a:cs typeface="Tahoma"/>
              </a:rPr>
              <a:t>s</a:t>
            </a:r>
            <a:r>
              <a:rPr sz="2550" spc="90" dirty="0">
                <a:solidFill>
                  <a:srgbClr val="FFFFFF"/>
                </a:solidFill>
                <a:latin typeface="Tahoma"/>
                <a:cs typeface="Tahoma"/>
              </a:rPr>
              <a:t>i</a:t>
            </a:r>
            <a:r>
              <a:rPr sz="2400" spc="90" dirty="0">
                <a:solidFill>
                  <a:srgbClr val="FFFFFF"/>
                </a:solidFill>
                <a:latin typeface="Microsoft Sans Serif"/>
                <a:cs typeface="Microsoft Sans Serif"/>
              </a:rPr>
              <a:t>,</a:t>
            </a:r>
            <a:r>
              <a:rPr sz="2400" spc="180" dirty="0">
                <a:solidFill>
                  <a:srgbClr val="FFFFFF"/>
                </a:solidFill>
                <a:latin typeface="Microsoft Sans Serif"/>
                <a:cs typeface="Microsoft Sans Serif"/>
              </a:rPr>
              <a:t> </a:t>
            </a:r>
            <a:r>
              <a:rPr sz="2500" spc="65" dirty="0">
                <a:solidFill>
                  <a:srgbClr val="FFFFFF"/>
                </a:solidFill>
                <a:latin typeface="Tahoma"/>
                <a:cs typeface="Tahoma"/>
              </a:rPr>
              <a:t>r</a:t>
            </a:r>
            <a:r>
              <a:rPr sz="2550" spc="65" dirty="0">
                <a:solidFill>
                  <a:srgbClr val="FFFFFF"/>
                </a:solidFill>
                <a:latin typeface="Tahoma"/>
                <a:cs typeface="Tahoma"/>
              </a:rPr>
              <a:t>ep</a:t>
            </a:r>
            <a:r>
              <a:rPr sz="2500" spc="65" dirty="0">
                <a:solidFill>
                  <a:srgbClr val="FFFFFF"/>
                </a:solidFill>
                <a:latin typeface="Tahoma"/>
                <a:cs typeface="Tahoma"/>
              </a:rPr>
              <a:t>ut</a:t>
            </a:r>
            <a:r>
              <a:rPr sz="2550" spc="65" dirty="0">
                <a:solidFill>
                  <a:srgbClr val="FFFFFF"/>
                </a:solidFill>
                <a:latin typeface="Tahoma"/>
                <a:cs typeface="Tahoma"/>
              </a:rPr>
              <a:t>a</a:t>
            </a:r>
            <a:r>
              <a:rPr sz="2500" spc="65" dirty="0">
                <a:solidFill>
                  <a:srgbClr val="FFFFFF"/>
                </a:solidFill>
                <a:latin typeface="Tahoma"/>
                <a:cs typeface="Tahoma"/>
              </a:rPr>
              <a:t>s</a:t>
            </a:r>
            <a:r>
              <a:rPr sz="2550" spc="65" dirty="0">
                <a:solidFill>
                  <a:srgbClr val="FFFFFF"/>
                </a:solidFill>
                <a:latin typeface="Tahoma"/>
                <a:cs typeface="Tahoma"/>
              </a:rPr>
              <a:t>i</a:t>
            </a:r>
            <a:r>
              <a:rPr sz="2550" spc="75" dirty="0">
                <a:solidFill>
                  <a:srgbClr val="FFFFFF"/>
                </a:solidFill>
                <a:latin typeface="Tahoma"/>
                <a:cs typeface="Tahoma"/>
              </a:rPr>
              <a:t> </a:t>
            </a:r>
            <a:r>
              <a:rPr sz="2550" spc="80" dirty="0">
                <a:solidFill>
                  <a:srgbClr val="FFFFFF"/>
                </a:solidFill>
                <a:latin typeface="Tahoma"/>
                <a:cs typeface="Tahoma"/>
              </a:rPr>
              <a:t>ke</a:t>
            </a:r>
            <a:r>
              <a:rPr sz="2500" spc="80" dirty="0">
                <a:solidFill>
                  <a:srgbClr val="FFFFFF"/>
                </a:solidFill>
                <a:latin typeface="Tahoma"/>
                <a:cs typeface="Tahoma"/>
              </a:rPr>
              <a:t>r</a:t>
            </a:r>
            <a:r>
              <a:rPr sz="2550" spc="80" dirty="0">
                <a:solidFill>
                  <a:srgbClr val="FFFFFF"/>
                </a:solidFill>
                <a:latin typeface="Tahoma"/>
                <a:cs typeface="Tahoma"/>
              </a:rPr>
              <a:t>ja</a:t>
            </a:r>
            <a:r>
              <a:rPr sz="2400" spc="80" dirty="0">
                <a:solidFill>
                  <a:srgbClr val="FFFFFF"/>
                </a:solidFill>
                <a:latin typeface="Microsoft Sans Serif"/>
                <a:cs typeface="Microsoft Sans Serif"/>
              </a:rPr>
              <a:t>,</a:t>
            </a:r>
            <a:r>
              <a:rPr sz="2400" spc="135" dirty="0">
                <a:solidFill>
                  <a:srgbClr val="FFFFFF"/>
                </a:solidFill>
                <a:latin typeface="Microsoft Sans Serif"/>
                <a:cs typeface="Microsoft Sans Serif"/>
              </a:rPr>
              <a:t> </a:t>
            </a:r>
            <a:r>
              <a:rPr sz="2550" spc="75" dirty="0">
                <a:solidFill>
                  <a:srgbClr val="FFFFFF"/>
                </a:solidFill>
                <a:latin typeface="Tahoma"/>
                <a:cs typeface="Tahoma"/>
              </a:rPr>
              <a:t>pela</a:t>
            </a:r>
            <a:r>
              <a:rPr sz="2500" spc="75" dirty="0">
                <a:solidFill>
                  <a:srgbClr val="FFFFFF"/>
                </a:solidFill>
                <a:latin typeface="Tahoma"/>
                <a:cs typeface="Tahoma"/>
              </a:rPr>
              <a:t>t</a:t>
            </a:r>
            <a:r>
              <a:rPr sz="2550" spc="75" dirty="0">
                <a:solidFill>
                  <a:srgbClr val="FFFFFF"/>
                </a:solidFill>
                <a:latin typeface="Tahoma"/>
                <a:cs typeface="Tahoma"/>
              </a:rPr>
              <a:t>ihan</a:t>
            </a:r>
            <a:r>
              <a:rPr sz="2400" spc="75" dirty="0">
                <a:solidFill>
                  <a:srgbClr val="FFFFFF"/>
                </a:solidFill>
                <a:latin typeface="Microsoft Sans Serif"/>
                <a:cs typeface="Microsoft Sans Serif"/>
              </a:rPr>
              <a:t>,</a:t>
            </a:r>
            <a:r>
              <a:rPr sz="2400" spc="170" dirty="0">
                <a:solidFill>
                  <a:srgbClr val="FFFFFF"/>
                </a:solidFill>
                <a:latin typeface="Microsoft Sans Serif"/>
                <a:cs typeface="Microsoft Sans Serif"/>
              </a:rPr>
              <a:t> </a:t>
            </a:r>
            <a:r>
              <a:rPr sz="2550" spc="50" dirty="0">
                <a:solidFill>
                  <a:srgbClr val="FFFFFF"/>
                </a:solidFill>
                <a:latin typeface="Tahoma"/>
                <a:cs typeface="Tahoma"/>
              </a:rPr>
              <a:t>dan</a:t>
            </a:r>
            <a:r>
              <a:rPr sz="2550" spc="80" dirty="0">
                <a:solidFill>
                  <a:srgbClr val="FFFFFF"/>
                </a:solidFill>
                <a:latin typeface="Tahoma"/>
                <a:cs typeface="Tahoma"/>
              </a:rPr>
              <a:t> </a:t>
            </a:r>
            <a:r>
              <a:rPr sz="2500" spc="60" dirty="0">
                <a:solidFill>
                  <a:srgbClr val="FFFFFF"/>
                </a:solidFill>
                <a:latin typeface="Tahoma"/>
                <a:cs typeface="Tahoma"/>
              </a:rPr>
              <a:t>s</a:t>
            </a:r>
            <a:r>
              <a:rPr sz="2550" spc="60" dirty="0">
                <a:solidFill>
                  <a:srgbClr val="FFFFFF"/>
                </a:solidFill>
                <a:latin typeface="Tahoma"/>
                <a:cs typeface="Tahoma"/>
              </a:rPr>
              <a:t>e</a:t>
            </a:r>
            <a:r>
              <a:rPr sz="2500" spc="60" dirty="0">
                <a:solidFill>
                  <a:srgbClr val="FFFFFF"/>
                </a:solidFill>
                <a:latin typeface="Tahoma"/>
                <a:cs typeface="Tahoma"/>
              </a:rPr>
              <a:t>t</a:t>
            </a:r>
            <a:r>
              <a:rPr sz="2550" spc="60" dirty="0">
                <a:solidFill>
                  <a:srgbClr val="FFFFFF"/>
                </a:solidFill>
                <a:latin typeface="Tahoma"/>
                <a:cs typeface="Tahoma"/>
              </a:rPr>
              <a:t>e</a:t>
            </a:r>
            <a:r>
              <a:rPr sz="2500" spc="60" dirty="0">
                <a:solidFill>
                  <a:srgbClr val="FFFFFF"/>
                </a:solidFill>
                <a:latin typeface="Tahoma"/>
                <a:cs typeface="Tahoma"/>
              </a:rPr>
              <a:t>rus</a:t>
            </a:r>
            <a:r>
              <a:rPr sz="2550" spc="60" dirty="0">
                <a:solidFill>
                  <a:srgbClr val="FFFFFF"/>
                </a:solidFill>
                <a:latin typeface="Tahoma"/>
                <a:cs typeface="Tahoma"/>
              </a:rPr>
              <a:t>n</a:t>
            </a:r>
            <a:r>
              <a:rPr sz="2500" spc="60" dirty="0">
                <a:solidFill>
                  <a:srgbClr val="FFFFFF"/>
                </a:solidFill>
                <a:latin typeface="Tahoma"/>
                <a:cs typeface="Tahoma"/>
              </a:rPr>
              <a:t>y</a:t>
            </a:r>
            <a:r>
              <a:rPr sz="2550" spc="60" dirty="0">
                <a:solidFill>
                  <a:srgbClr val="FFFFFF"/>
                </a:solidFill>
                <a:latin typeface="Tahoma"/>
                <a:cs typeface="Tahoma"/>
              </a:rPr>
              <a:t>a</a:t>
            </a:r>
            <a:endParaRPr sz="2550">
              <a:latin typeface="Tahoma"/>
              <a:cs typeface="Tahoma"/>
            </a:endParaRPr>
          </a:p>
          <a:p>
            <a:pPr>
              <a:lnSpc>
                <a:spcPct val="100000"/>
              </a:lnSpc>
              <a:spcBef>
                <a:spcPts val="40"/>
              </a:spcBef>
            </a:pPr>
            <a:endParaRPr sz="3150">
              <a:latin typeface="Tahoma"/>
              <a:cs typeface="Tahoma"/>
            </a:endParaRPr>
          </a:p>
          <a:p>
            <a:pPr marL="12700" marR="12700">
              <a:lnSpc>
                <a:spcPct val="127099"/>
              </a:lnSpc>
            </a:pPr>
            <a:r>
              <a:rPr sz="2400" spc="60" dirty="0">
                <a:solidFill>
                  <a:srgbClr val="FFFFFF"/>
                </a:solidFill>
                <a:latin typeface="Microsoft Sans Serif"/>
                <a:cs typeface="Microsoft Sans Serif"/>
              </a:rPr>
              <a:t>-</a:t>
            </a:r>
            <a:r>
              <a:rPr sz="2550" spc="60" dirty="0">
                <a:solidFill>
                  <a:srgbClr val="FFFFFF"/>
                </a:solidFill>
                <a:latin typeface="Tahoma"/>
                <a:cs typeface="Tahoma"/>
              </a:rPr>
              <a:t>Pe</a:t>
            </a:r>
            <a:r>
              <a:rPr sz="2500" spc="60" dirty="0">
                <a:solidFill>
                  <a:srgbClr val="FFFFFF"/>
                </a:solidFill>
                <a:latin typeface="Tahoma"/>
                <a:cs typeface="Tahoma"/>
              </a:rPr>
              <a:t>r</a:t>
            </a:r>
            <a:r>
              <a:rPr sz="2550" spc="60" dirty="0">
                <a:solidFill>
                  <a:srgbClr val="FFFFFF"/>
                </a:solidFill>
                <a:latin typeface="Tahoma"/>
                <a:cs typeface="Tahoma"/>
              </a:rPr>
              <a:t>amalan</a:t>
            </a:r>
            <a:r>
              <a:rPr sz="2550" spc="140" dirty="0">
                <a:solidFill>
                  <a:srgbClr val="FFFFFF"/>
                </a:solidFill>
                <a:latin typeface="Tahoma"/>
                <a:cs typeface="Tahoma"/>
              </a:rPr>
              <a:t> </a:t>
            </a:r>
            <a:r>
              <a:rPr sz="2550" spc="155" dirty="0">
                <a:solidFill>
                  <a:srgbClr val="FFFFFF"/>
                </a:solidFill>
                <a:latin typeface="Tahoma"/>
                <a:cs typeface="Tahoma"/>
              </a:rPr>
              <a:t>SDM</a:t>
            </a:r>
            <a:r>
              <a:rPr sz="2400" spc="155" dirty="0">
                <a:solidFill>
                  <a:srgbClr val="FFFFFF"/>
                </a:solidFill>
                <a:latin typeface="Microsoft Sans Serif"/>
                <a:cs typeface="Microsoft Sans Serif"/>
              </a:rPr>
              <a:t>,</a:t>
            </a:r>
            <a:r>
              <a:rPr sz="2400" spc="365" dirty="0">
                <a:solidFill>
                  <a:srgbClr val="FFFFFF"/>
                </a:solidFill>
                <a:latin typeface="Microsoft Sans Serif"/>
                <a:cs typeface="Microsoft Sans Serif"/>
              </a:rPr>
              <a:t> </a:t>
            </a:r>
            <a:r>
              <a:rPr sz="2500" spc="60" dirty="0">
                <a:solidFill>
                  <a:srgbClr val="FFFFFF"/>
                </a:solidFill>
                <a:latin typeface="Tahoma"/>
                <a:cs typeface="Tahoma"/>
              </a:rPr>
              <a:t>y</a:t>
            </a:r>
            <a:r>
              <a:rPr sz="2550" spc="60" dirty="0">
                <a:solidFill>
                  <a:srgbClr val="FFFFFF"/>
                </a:solidFill>
                <a:latin typeface="Tahoma"/>
                <a:cs typeface="Tahoma"/>
              </a:rPr>
              <a:t>akni</a:t>
            </a:r>
            <a:r>
              <a:rPr sz="2550" spc="70" dirty="0">
                <a:solidFill>
                  <a:srgbClr val="FFFFFF"/>
                </a:solidFill>
                <a:latin typeface="Tahoma"/>
                <a:cs typeface="Tahoma"/>
              </a:rPr>
              <a:t> </a:t>
            </a:r>
            <a:r>
              <a:rPr sz="2550" spc="75" dirty="0">
                <a:solidFill>
                  <a:srgbClr val="FFFFFF"/>
                </a:solidFill>
                <a:latin typeface="Tahoma"/>
                <a:cs typeface="Tahoma"/>
              </a:rPr>
              <a:t>peme</a:t>
            </a:r>
            <a:r>
              <a:rPr sz="2500" spc="75" dirty="0">
                <a:solidFill>
                  <a:srgbClr val="FFFFFF"/>
                </a:solidFill>
                <a:latin typeface="Tahoma"/>
                <a:cs typeface="Tahoma"/>
              </a:rPr>
              <a:t>r</a:t>
            </a:r>
            <a:r>
              <a:rPr sz="2550" spc="75" dirty="0">
                <a:solidFill>
                  <a:srgbClr val="FFFFFF"/>
                </a:solidFill>
                <a:latin typeface="Tahoma"/>
                <a:cs typeface="Tahoma"/>
              </a:rPr>
              <a:t>ik</a:t>
            </a:r>
            <a:r>
              <a:rPr sz="2500" spc="75" dirty="0">
                <a:solidFill>
                  <a:srgbClr val="FFFFFF"/>
                </a:solidFill>
                <a:latin typeface="Tahoma"/>
                <a:cs typeface="Tahoma"/>
              </a:rPr>
              <a:t>s</a:t>
            </a:r>
            <a:r>
              <a:rPr sz="2550" spc="75" dirty="0">
                <a:solidFill>
                  <a:srgbClr val="FFFFFF"/>
                </a:solidFill>
                <a:latin typeface="Tahoma"/>
                <a:cs typeface="Tahoma"/>
              </a:rPr>
              <a:t>aan</a:t>
            </a:r>
            <a:r>
              <a:rPr sz="2550" spc="114" dirty="0">
                <a:solidFill>
                  <a:srgbClr val="FFFFFF"/>
                </a:solidFill>
                <a:latin typeface="Tahoma"/>
                <a:cs typeface="Tahoma"/>
              </a:rPr>
              <a:t> </a:t>
            </a:r>
            <a:r>
              <a:rPr sz="2550" spc="150" dirty="0">
                <a:solidFill>
                  <a:srgbClr val="FFFFFF"/>
                </a:solidFill>
                <a:latin typeface="Tahoma"/>
                <a:cs typeface="Tahoma"/>
              </a:rPr>
              <a:t>SDM</a:t>
            </a:r>
            <a:r>
              <a:rPr sz="2550" spc="220" dirty="0">
                <a:solidFill>
                  <a:srgbClr val="FFFFFF"/>
                </a:solidFill>
                <a:latin typeface="Tahoma"/>
                <a:cs typeface="Tahoma"/>
              </a:rPr>
              <a:t> </a:t>
            </a:r>
            <a:r>
              <a:rPr sz="2500" spc="70" dirty="0">
                <a:solidFill>
                  <a:srgbClr val="FFFFFF"/>
                </a:solidFill>
                <a:latin typeface="Tahoma"/>
                <a:cs typeface="Tahoma"/>
              </a:rPr>
              <a:t>u</a:t>
            </a:r>
            <a:r>
              <a:rPr sz="2550" spc="70" dirty="0">
                <a:solidFill>
                  <a:srgbClr val="FFFFFF"/>
                </a:solidFill>
                <a:latin typeface="Tahoma"/>
                <a:cs typeface="Tahoma"/>
              </a:rPr>
              <a:t>n</a:t>
            </a:r>
            <a:r>
              <a:rPr sz="2500" spc="70" dirty="0">
                <a:solidFill>
                  <a:srgbClr val="FFFFFF"/>
                </a:solidFill>
                <a:latin typeface="Tahoma"/>
                <a:cs typeface="Tahoma"/>
              </a:rPr>
              <a:t>tu</a:t>
            </a:r>
            <a:r>
              <a:rPr sz="2550" spc="70" dirty="0">
                <a:solidFill>
                  <a:srgbClr val="FFFFFF"/>
                </a:solidFill>
                <a:latin typeface="Tahoma"/>
                <a:cs typeface="Tahoma"/>
              </a:rPr>
              <a:t>k</a:t>
            </a:r>
            <a:r>
              <a:rPr sz="2550" spc="110" dirty="0">
                <a:solidFill>
                  <a:srgbClr val="FFFFFF"/>
                </a:solidFill>
                <a:latin typeface="Tahoma"/>
                <a:cs typeface="Tahoma"/>
              </a:rPr>
              <a:t> </a:t>
            </a:r>
            <a:r>
              <a:rPr sz="2550" spc="60" dirty="0">
                <a:solidFill>
                  <a:srgbClr val="FFFFFF"/>
                </a:solidFill>
                <a:latin typeface="Tahoma"/>
                <a:cs typeface="Tahoma"/>
              </a:rPr>
              <a:t>pen</a:t>
            </a:r>
            <a:r>
              <a:rPr sz="2500" spc="60" dirty="0">
                <a:solidFill>
                  <a:srgbClr val="FFFFFF"/>
                </a:solidFill>
                <a:latin typeface="Tahoma"/>
                <a:cs typeface="Tahoma"/>
              </a:rPr>
              <a:t>y</a:t>
            </a:r>
            <a:r>
              <a:rPr sz="2550" spc="60" dirty="0">
                <a:solidFill>
                  <a:srgbClr val="FFFFFF"/>
                </a:solidFill>
                <a:latin typeface="Tahoma"/>
                <a:cs typeface="Tahoma"/>
              </a:rPr>
              <a:t>e</a:t>
            </a:r>
            <a:r>
              <a:rPr sz="2500" spc="60" dirty="0">
                <a:solidFill>
                  <a:srgbClr val="FFFFFF"/>
                </a:solidFill>
                <a:latin typeface="Tahoma"/>
                <a:cs typeface="Tahoma"/>
              </a:rPr>
              <a:t>su</a:t>
            </a:r>
            <a:r>
              <a:rPr sz="2550" spc="60" dirty="0">
                <a:solidFill>
                  <a:srgbClr val="FFFFFF"/>
                </a:solidFill>
                <a:latin typeface="Tahoma"/>
                <a:cs typeface="Tahoma"/>
              </a:rPr>
              <a:t>aian</a:t>
            </a:r>
            <a:r>
              <a:rPr sz="2550" spc="125" dirty="0">
                <a:solidFill>
                  <a:srgbClr val="FFFFFF"/>
                </a:solidFill>
                <a:latin typeface="Tahoma"/>
                <a:cs typeface="Tahoma"/>
              </a:rPr>
              <a:t> </a:t>
            </a:r>
            <a:r>
              <a:rPr sz="2550" spc="70" dirty="0">
                <a:solidFill>
                  <a:srgbClr val="FFFFFF"/>
                </a:solidFill>
                <a:latin typeface="Tahoma"/>
                <a:cs typeface="Tahoma"/>
              </a:rPr>
              <a:t>keb</a:t>
            </a:r>
            <a:r>
              <a:rPr sz="2500" spc="70" dirty="0">
                <a:solidFill>
                  <a:srgbClr val="FFFFFF"/>
                </a:solidFill>
                <a:latin typeface="Tahoma"/>
                <a:cs typeface="Tahoma"/>
              </a:rPr>
              <a:t>utu</a:t>
            </a:r>
            <a:r>
              <a:rPr sz="2550" spc="70" dirty="0">
                <a:solidFill>
                  <a:srgbClr val="FFFFFF"/>
                </a:solidFill>
                <a:latin typeface="Tahoma"/>
                <a:cs typeface="Tahoma"/>
              </a:rPr>
              <a:t>han</a:t>
            </a:r>
            <a:r>
              <a:rPr sz="2550" spc="130" dirty="0">
                <a:solidFill>
                  <a:srgbClr val="FFFFFF"/>
                </a:solidFill>
                <a:latin typeface="Tahoma"/>
                <a:cs typeface="Tahoma"/>
              </a:rPr>
              <a:t> </a:t>
            </a:r>
            <a:r>
              <a:rPr sz="2500" spc="50" dirty="0">
                <a:solidFill>
                  <a:srgbClr val="FFFFFF"/>
                </a:solidFill>
                <a:latin typeface="Tahoma"/>
                <a:cs typeface="Tahoma"/>
              </a:rPr>
              <a:t>t</a:t>
            </a:r>
            <a:r>
              <a:rPr sz="2550" spc="50" dirty="0">
                <a:solidFill>
                  <a:srgbClr val="FFFFFF"/>
                </a:solidFill>
                <a:latin typeface="Tahoma"/>
                <a:cs typeface="Tahoma"/>
              </a:rPr>
              <a:t>an</a:t>
            </a:r>
            <a:r>
              <a:rPr sz="2500" spc="50" dirty="0">
                <a:solidFill>
                  <a:srgbClr val="FFFFFF"/>
                </a:solidFill>
                <a:latin typeface="Tahoma"/>
                <a:cs typeface="Tahoma"/>
              </a:rPr>
              <a:t>t</a:t>
            </a:r>
            <a:r>
              <a:rPr sz="2550" spc="50" dirty="0">
                <a:solidFill>
                  <a:srgbClr val="FFFFFF"/>
                </a:solidFill>
                <a:latin typeface="Tahoma"/>
                <a:cs typeface="Tahoma"/>
              </a:rPr>
              <a:t>angan </a:t>
            </a:r>
            <a:r>
              <a:rPr sz="2550" spc="-785" dirty="0">
                <a:solidFill>
                  <a:srgbClr val="FFFFFF"/>
                </a:solidFill>
                <a:latin typeface="Tahoma"/>
                <a:cs typeface="Tahoma"/>
              </a:rPr>
              <a:t> </a:t>
            </a:r>
            <a:r>
              <a:rPr sz="2550" spc="50" dirty="0">
                <a:solidFill>
                  <a:srgbClr val="FFFFFF"/>
                </a:solidFill>
                <a:latin typeface="Tahoma"/>
                <a:cs typeface="Tahoma"/>
              </a:rPr>
              <a:t>dan</a:t>
            </a:r>
            <a:r>
              <a:rPr sz="2550" spc="55" dirty="0">
                <a:solidFill>
                  <a:srgbClr val="FFFFFF"/>
                </a:solidFill>
                <a:latin typeface="Tahoma"/>
                <a:cs typeface="Tahoma"/>
              </a:rPr>
              <a:t> pel</a:t>
            </a:r>
            <a:r>
              <a:rPr sz="2500" spc="55" dirty="0">
                <a:solidFill>
                  <a:srgbClr val="FFFFFF"/>
                </a:solidFill>
                <a:latin typeface="Tahoma"/>
                <a:cs typeface="Tahoma"/>
              </a:rPr>
              <a:t>u</a:t>
            </a:r>
            <a:r>
              <a:rPr sz="2550" spc="55" dirty="0">
                <a:solidFill>
                  <a:srgbClr val="FFFFFF"/>
                </a:solidFill>
                <a:latin typeface="Tahoma"/>
                <a:cs typeface="Tahoma"/>
              </a:rPr>
              <a:t>ang</a:t>
            </a:r>
            <a:r>
              <a:rPr sz="2550" spc="65" dirty="0">
                <a:solidFill>
                  <a:srgbClr val="FFFFFF"/>
                </a:solidFill>
                <a:latin typeface="Tahoma"/>
                <a:cs typeface="Tahoma"/>
              </a:rPr>
              <a:t> </a:t>
            </a:r>
            <a:r>
              <a:rPr sz="2400" spc="70" dirty="0">
                <a:solidFill>
                  <a:srgbClr val="FFFFFF"/>
                </a:solidFill>
                <a:latin typeface="Microsoft Sans Serif"/>
                <a:cs typeface="Microsoft Sans Serif"/>
              </a:rPr>
              <a:t>(</a:t>
            </a:r>
            <a:r>
              <a:rPr sz="2550" spc="70" dirty="0">
                <a:solidFill>
                  <a:srgbClr val="FFFFFF"/>
                </a:solidFill>
                <a:latin typeface="Tahoma"/>
                <a:cs typeface="Tahoma"/>
              </a:rPr>
              <a:t>p</a:t>
            </a:r>
            <a:r>
              <a:rPr sz="2500" spc="70" dirty="0">
                <a:solidFill>
                  <a:srgbClr val="FFFFFF"/>
                </a:solidFill>
                <a:latin typeface="Tahoma"/>
                <a:cs typeface="Tahoma"/>
              </a:rPr>
              <a:t>r</a:t>
            </a:r>
            <a:r>
              <a:rPr sz="2550" spc="70" dirty="0">
                <a:solidFill>
                  <a:srgbClr val="FFFFFF"/>
                </a:solidFill>
                <a:latin typeface="Tahoma"/>
                <a:cs typeface="Tahoma"/>
              </a:rPr>
              <a:t>omi</a:t>
            </a:r>
            <a:r>
              <a:rPr sz="2500" spc="70" dirty="0">
                <a:solidFill>
                  <a:srgbClr val="FFFFFF"/>
                </a:solidFill>
                <a:latin typeface="Tahoma"/>
                <a:cs typeface="Tahoma"/>
              </a:rPr>
              <a:t>s</a:t>
            </a:r>
            <a:r>
              <a:rPr sz="2550" spc="70" dirty="0">
                <a:solidFill>
                  <a:srgbClr val="FFFFFF"/>
                </a:solidFill>
                <a:latin typeface="Tahoma"/>
                <a:cs typeface="Tahoma"/>
              </a:rPr>
              <a:t>e</a:t>
            </a:r>
            <a:r>
              <a:rPr sz="2550" spc="105" dirty="0">
                <a:solidFill>
                  <a:srgbClr val="FFFFFF"/>
                </a:solidFill>
                <a:latin typeface="Tahoma"/>
                <a:cs typeface="Tahoma"/>
              </a:rPr>
              <a:t> </a:t>
            </a:r>
            <a:r>
              <a:rPr sz="2550" spc="50" dirty="0">
                <a:solidFill>
                  <a:srgbClr val="FFFFFF"/>
                </a:solidFill>
                <a:latin typeface="Tahoma"/>
                <a:cs typeface="Tahoma"/>
              </a:rPr>
              <a:t>and</a:t>
            </a:r>
            <a:r>
              <a:rPr sz="2550" spc="70" dirty="0">
                <a:solidFill>
                  <a:srgbClr val="FFFFFF"/>
                </a:solidFill>
                <a:latin typeface="Tahoma"/>
                <a:cs typeface="Tahoma"/>
              </a:rPr>
              <a:t> </a:t>
            </a:r>
            <a:r>
              <a:rPr sz="2550" spc="80" dirty="0">
                <a:solidFill>
                  <a:srgbClr val="FFFFFF"/>
                </a:solidFill>
                <a:latin typeface="Tahoma"/>
                <a:cs typeface="Tahoma"/>
              </a:rPr>
              <a:t>pe</a:t>
            </a:r>
            <a:r>
              <a:rPr sz="2500" spc="80" dirty="0">
                <a:solidFill>
                  <a:srgbClr val="FFFFFF"/>
                </a:solidFill>
                <a:latin typeface="Tahoma"/>
                <a:cs typeface="Tahoma"/>
              </a:rPr>
              <a:t>r</a:t>
            </a:r>
            <a:r>
              <a:rPr sz="2550" spc="80" dirty="0">
                <a:solidFill>
                  <a:srgbClr val="FFFFFF"/>
                </a:solidFill>
                <a:latin typeface="Tahoma"/>
                <a:cs typeface="Tahoma"/>
              </a:rPr>
              <a:t>el</a:t>
            </a:r>
            <a:r>
              <a:rPr sz="2400" spc="80" dirty="0">
                <a:solidFill>
                  <a:srgbClr val="FFFFFF"/>
                </a:solidFill>
                <a:latin typeface="Microsoft Sans Serif"/>
                <a:cs typeface="Microsoft Sans Serif"/>
              </a:rPr>
              <a:t>)</a:t>
            </a:r>
            <a:r>
              <a:rPr sz="2400" spc="90" dirty="0">
                <a:solidFill>
                  <a:srgbClr val="FFFFFF"/>
                </a:solidFill>
                <a:latin typeface="Microsoft Sans Serif"/>
                <a:cs typeface="Microsoft Sans Serif"/>
              </a:rPr>
              <a:t> </a:t>
            </a:r>
            <a:r>
              <a:rPr sz="2550" spc="70" dirty="0">
                <a:solidFill>
                  <a:srgbClr val="FFFFFF"/>
                </a:solidFill>
                <a:latin typeface="Tahoma"/>
                <a:cs typeface="Tahoma"/>
              </a:rPr>
              <a:t>pe</a:t>
            </a:r>
            <a:r>
              <a:rPr sz="2500" spc="70" dirty="0">
                <a:solidFill>
                  <a:srgbClr val="FFFFFF"/>
                </a:solidFill>
                <a:latin typeface="Tahoma"/>
                <a:cs typeface="Tahoma"/>
              </a:rPr>
              <a:t>rus</a:t>
            </a:r>
            <a:r>
              <a:rPr sz="2550" spc="70" dirty="0">
                <a:solidFill>
                  <a:srgbClr val="FFFFFF"/>
                </a:solidFill>
                <a:latin typeface="Tahoma"/>
                <a:cs typeface="Tahoma"/>
              </a:rPr>
              <a:t>ahaan</a:t>
            </a:r>
            <a:r>
              <a:rPr sz="2550" spc="85" dirty="0">
                <a:solidFill>
                  <a:srgbClr val="FFFFFF"/>
                </a:solidFill>
                <a:latin typeface="Tahoma"/>
                <a:cs typeface="Tahoma"/>
              </a:rPr>
              <a:t> </a:t>
            </a:r>
            <a:r>
              <a:rPr sz="2550" spc="55" dirty="0">
                <a:solidFill>
                  <a:srgbClr val="FFFFFF"/>
                </a:solidFill>
                <a:latin typeface="Tahoma"/>
                <a:cs typeface="Tahoma"/>
              </a:rPr>
              <a:t>pada</a:t>
            </a:r>
            <a:r>
              <a:rPr sz="2550" spc="60" dirty="0">
                <a:solidFill>
                  <a:srgbClr val="FFFFFF"/>
                </a:solidFill>
                <a:latin typeface="Tahoma"/>
                <a:cs typeface="Tahoma"/>
              </a:rPr>
              <a:t> </a:t>
            </a:r>
            <a:r>
              <a:rPr sz="2550" spc="55" dirty="0">
                <a:solidFill>
                  <a:srgbClr val="FFFFFF"/>
                </a:solidFill>
                <a:latin typeface="Tahoma"/>
                <a:cs typeface="Tahoma"/>
              </a:rPr>
              <a:t>ma</a:t>
            </a:r>
            <a:r>
              <a:rPr sz="2500" spc="55" dirty="0">
                <a:solidFill>
                  <a:srgbClr val="FFFFFF"/>
                </a:solidFill>
                <a:latin typeface="Tahoma"/>
                <a:cs typeface="Tahoma"/>
              </a:rPr>
              <a:t>s</a:t>
            </a:r>
            <a:r>
              <a:rPr sz="2550" spc="55" dirty="0">
                <a:solidFill>
                  <a:srgbClr val="FFFFFF"/>
                </a:solidFill>
                <a:latin typeface="Tahoma"/>
                <a:cs typeface="Tahoma"/>
              </a:rPr>
              <a:t>a</a:t>
            </a:r>
            <a:r>
              <a:rPr sz="2550" spc="30" dirty="0">
                <a:solidFill>
                  <a:srgbClr val="FFFFFF"/>
                </a:solidFill>
                <a:latin typeface="Tahoma"/>
                <a:cs typeface="Tahoma"/>
              </a:rPr>
              <a:t> </a:t>
            </a:r>
            <a:r>
              <a:rPr sz="2550" spc="55" dirty="0">
                <a:solidFill>
                  <a:srgbClr val="FFFFFF"/>
                </a:solidFill>
                <a:latin typeface="Tahoma"/>
                <a:cs typeface="Tahoma"/>
              </a:rPr>
              <a:t>depan</a:t>
            </a:r>
            <a:endParaRPr sz="2550">
              <a:latin typeface="Tahoma"/>
              <a:cs typeface="Tahoma"/>
            </a:endParaRPr>
          </a:p>
        </p:txBody>
      </p:sp>
      <p:grpSp>
        <p:nvGrpSpPr>
          <p:cNvPr id="6" name="object 6"/>
          <p:cNvGrpSpPr/>
          <p:nvPr/>
        </p:nvGrpSpPr>
        <p:grpSpPr>
          <a:xfrm>
            <a:off x="11915520" y="0"/>
            <a:ext cx="6371590" cy="10287000"/>
            <a:chOff x="11915520" y="0"/>
            <a:chExt cx="6371590" cy="10287000"/>
          </a:xfrm>
        </p:grpSpPr>
        <p:pic>
          <p:nvPicPr>
            <p:cNvPr id="7" name="object 7"/>
            <p:cNvPicPr/>
            <p:nvPr/>
          </p:nvPicPr>
          <p:blipFill>
            <a:blip r:embed="rId2" cstate="print"/>
            <a:stretch>
              <a:fillRect/>
            </a:stretch>
          </p:blipFill>
          <p:spPr>
            <a:xfrm>
              <a:off x="13135736" y="2907535"/>
              <a:ext cx="5150865" cy="7379461"/>
            </a:xfrm>
            <a:prstGeom prst="rect">
              <a:avLst/>
            </a:prstGeom>
          </p:spPr>
        </p:pic>
        <p:pic>
          <p:nvPicPr>
            <p:cNvPr id="8" name="object 8"/>
            <p:cNvPicPr/>
            <p:nvPr/>
          </p:nvPicPr>
          <p:blipFill>
            <a:blip r:embed="rId3" cstate="print"/>
            <a:stretch>
              <a:fillRect/>
            </a:stretch>
          </p:blipFill>
          <p:spPr>
            <a:xfrm>
              <a:off x="11915520" y="0"/>
              <a:ext cx="5340096" cy="2896361"/>
            </a:xfrm>
            <a:prstGeom prst="rect">
              <a:avLst/>
            </a:prstGeom>
          </p:spPr>
        </p:pic>
        <p:sp>
          <p:nvSpPr>
            <p:cNvPr id="9" name="object 9"/>
            <p:cNvSpPr/>
            <p:nvPr/>
          </p:nvSpPr>
          <p:spPr>
            <a:xfrm>
              <a:off x="15456662" y="2562859"/>
              <a:ext cx="2182495" cy="1012190"/>
            </a:xfrm>
            <a:custGeom>
              <a:avLst/>
              <a:gdLst/>
              <a:ahLst/>
              <a:cxnLst/>
              <a:rect l="l" t="t" r="r" b="b"/>
              <a:pathLst>
                <a:path w="2182494" h="1012189">
                  <a:moveTo>
                    <a:pt x="395351" y="879983"/>
                  </a:moveTo>
                  <a:lnTo>
                    <a:pt x="369951" y="845058"/>
                  </a:lnTo>
                  <a:lnTo>
                    <a:pt x="227076" y="948944"/>
                  </a:lnTo>
                  <a:lnTo>
                    <a:pt x="38862" y="689991"/>
                  </a:lnTo>
                  <a:lnTo>
                    <a:pt x="0" y="718185"/>
                  </a:lnTo>
                  <a:lnTo>
                    <a:pt x="213487" y="1012063"/>
                  </a:lnTo>
                  <a:lnTo>
                    <a:pt x="395351" y="879983"/>
                  </a:lnTo>
                  <a:close/>
                </a:path>
                <a:path w="2182494" h="1012189">
                  <a:moveTo>
                    <a:pt x="585597" y="747649"/>
                  </a:moveTo>
                  <a:lnTo>
                    <a:pt x="534403" y="662432"/>
                  </a:lnTo>
                  <a:lnTo>
                    <a:pt x="510159" y="622071"/>
                  </a:lnTo>
                  <a:lnTo>
                    <a:pt x="510159" y="712343"/>
                  </a:lnTo>
                  <a:lnTo>
                    <a:pt x="495554" y="754126"/>
                  </a:lnTo>
                  <a:lnTo>
                    <a:pt x="462661" y="786003"/>
                  </a:lnTo>
                  <a:lnTo>
                    <a:pt x="422656" y="797433"/>
                  </a:lnTo>
                  <a:lnTo>
                    <a:pt x="414007" y="795680"/>
                  </a:lnTo>
                  <a:lnTo>
                    <a:pt x="406361" y="791946"/>
                  </a:lnTo>
                  <a:lnTo>
                    <a:pt x="399719" y="786257"/>
                  </a:lnTo>
                  <a:lnTo>
                    <a:pt x="394081" y="778637"/>
                  </a:lnTo>
                  <a:lnTo>
                    <a:pt x="387083" y="754634"/>
                  </a:lnTo>
                  <a:lnTo>
                    <a:pt x="394500" y="730034"/>
                  </a:lnTo>
                  <a:lnTo>
                    <a:pt x="416382" y="704811"/>
                  </a:lnTo>
                  <a:lnTo>
                    <a:pt x="452755" y="678942"/>
                  </a:lnTo>
                  <a:lnTo>
                    <a:pt x="480060" y="662432"/>
                  </a:lnTo>
                  <a:lnTo>
                    <a:pt x="510159" y="712343"/>
                  </a:lnTo>
                  <a:lnTo>
                    <a:pt x="510159" y="622071"/>
                  </a:lnTo>
                  <a:lnTo>
                    <a:pt x="489559" y="589661"/>
                  </a:lnTo>
                  <a:lnTo>
                    <a:pt x="450291" y="553212"/>
                  </a:lnTo>
                  <a:lnTo>
                    <a:pt x="433324" y="548894"/>
                  </a:lnTo>
                  <a:lnTo>
                    <a:pt x="415455" y="549427"/>
                  </a:lnTo>
                  <a:lnTo>
                    <a:pt x="376491" y="561149"/>
                  </a:lnTo>
                  <a:lnTo>
                    <a:pt x="317080" y="601256"/>
                  </a:lnTo>
                  <a:lnTo>
                    <a:pt x="289318" y="665213"/>
                  </a:lnTo>
                  <a:lnTo>
                    <a:pt x="299847" y="700278"/>
                  </a:lnTo>
                  <a:lnTo>
                    <a:pt x="339725" y="676275"/>
                  </a:lnTo>
                  <a:lnTo>
                    <a:pt x="333794" y="657085"/>
                  </a:lnTo>
                  <a:lnTo>
                    <a:pt x="337185" y="638771"/>
                  </a:lnTo>
                  <a:lnTo>
                    <a:pt x="371983" y="604774"/>
                  </a:lnTo>
                  <a:lnTo>
                    <a:pt x="413512" y="589661"/>
                  </a:lnTo>
                  <a:lnTo>
                    <a:pt x="421081" y="590410"/>
                  </a:lnTo>
                  <a:lnTo>
                    <a:pt x="455422" y="621804"/>
                  </a:lnTo>
                  <a:lnTo>
                    <a:pt x="462407" y="632968"/>
                  </a:lnTo>
                  <a:lnTo>
                    <a:pt x="442849" y="644652"/>
                  </a:lnTo>
                  <a:lnTo>
                    <a:pt x="395706" y="677303"/>
                  </a:lnTo>
                  <a:lnTo>
                    <a:pt x="363270" y="709714"/>
                  </a:lnTo>
                  <a:lnTo>
                    <a:pt x="345528" y="741883"/>
                  </a:lnTo>
                  <a:lnTo>
                    <a:pt x="342506" y="773836"/>
                  </a:lnTo>
                  <a:lnTo>
                    <a:pt x="354203" y="805561"/>
                  </a:lnTo>
                  <a:lnTo>
                    <a:pt x="388645" y="835304"/>
                  </a:lnTo>
                  <a:lnTo>
                    <a:pt x="420319" y="840333"/>
                  </a:lnTo>
                  <a:lnTo>
                    <a:pt x="436778" y="838149"/>
                  </a:lnTo>
                  <a:lnTo>
                    <a:pt x="453377" y="832815"/>
                  </a:lnTo>
                  <a:lnTo>
                    <a:pt x="470154" y="824357"/>
                  </a:lnTo>
                  <a:lnTo>
                    <a:pt x="492074" y="808761"/>
                  </a:lnTo>
                  <a:lnTo>
                    <a:pt x="503237" y="797433"/>
                  </a:lnTo>
                  <a:lnTo>
                    <a:pt x="509663" y="790930"/>
                  </a:lnTo>
                  <a:lnTo>
                    <a:pt x="522884" y="770851"/>
                  </a:lnTo>
                  <a:lnTo>
                    <a:pt x="531749" y="748538"/>
                  </a:lnTo>
                  <a:lnTo>
                    <a:pt x="545719" y="771652"/>
                  </a:lnTo>
                  <a:lnTo>
                    <a:pt x="584111" y="748538"/>
                  </a:lnTo>
                  <a:lnTo>
                    <a:pt x="585597" y="747649"/>
                  </a:lnTo>
                  <a:close/>
                </a:path>
                <a:path w="2182494" h="1012189">
                  <a:moveTo>
                    <a:pt x="751840" y="286258"/>
                  </a:moveTo>
                  <a:lnTo>
                    <a:pt x="732155" y="239649"/>
                  </a:lnTo>
                  <a:lnTo>
                    <a:pt x="688975" y="258064"/>
                  </a:lnTo>
                  <a:lnTo>
                    <a:pt x="708787" y="304546"/>
                  </a:lnTo>
                  <a:lnTo>
                    <a:pt x="751840" y="286258"/>
                  </a:lnTo>
                  <a:close/>
                </a:path>
                <a:path w="2182494" h="1012189">
                  <a:moveTo>
                    <a:pt x="819658" y="610870"/>
                  </a:moveTo>
                  <a:lnTo>
                    <a:pt x="741553" y="457581"/>
                  </a:lnTo>
                  <a:lnTo>
                    <a:pt x="717346" y="422363"/>
                  </a:lnTo>
                  <a:lnTo>
                    <a:pt x="688759" y="402996"/>
                  </a:lnTo>
                  <a:lnTo>
                    <a:pt x="655764" y="399453"/>
                  </a:lnTo>
                  <a:lnTo>
                    <a:pt x="618363" y="411734"/>
                  </a:lnTo>
                  <a:lnTo>
                    <a:pt x="600519" y="423583"/>
                  </a:lnTo>
                  <a:lnTo>
                    <a:pt x="585876" y="439293"/>
                  </a:lnTo>
                  <a:lnTo>
                    <a:pt x="574421" y="458927"/>
                  </a:lnTo>
                  <a:lnTo>
                    <a:pt x="566166" y="482473"/>
                  </a:lnTo>
                  <a:lnTo>
                    <a:pt x="551053" y="452628"/>
                  </a:lnTo>
                  <a:lnTo>
                    <a:pt x="509270" y="473964"/>
                  </a:lnTo>
                  <a:lnTo>
                    <a:pt x="628650" y="708152"/>
                  </a:lnTo>
                  <a:lnTo>
                    <a:pt x="670433" y="686943"/>
                  </a:lnTo>
                  <a:lnTo>
                    <a:pt x="584962" y="519176"/>
                  </a:lnTo>
                  <a:lnTo>
                    <a:pt x="592455" y="494601"/>
                  </a:lnTo>
                  <a:lnTo>
                    <a:pt x="614692" y="459638"/>
                  </a:lnTo>
                  <a:lnTo>
                    <a:pt x="651078" y="442061"/>
                  </a:lnTo>
                  <a:lnTo>
                    <a:pt x="660679" y="442137"/>
                  </a:lnTo>
                  <a:lnTo>
                    <a:pt x="693318" y="467652"/>
                  </a:lnTo>
                  <a:lnTo>
                    <a:pt x="777875" y="632079"/>
                  </a:lnTo>
                  <a:lnTo>
                    <a:pt x="819658" y="610870"/>
                  </a:lnTo>
                  <a:close/>
                </a:path>
                <a:path w="2182494" h="1012189">
                  <a:moveTo>
                    <a:pt x="894956" y="648957"/>
                  </a:moveTo>
                  <a:lnTo>
                    <a:pt x="893787" y="631926"/>
                  </a:lnTo>
                  <a:lnTo>
                    <a:pt x="888669" y="611327"/>
                  </a:lnTo>
                  <a:lnTo>
                    <a:pt x="879602" y="587121"/>
                  </a:lnTo>
                  <a:lnTo>
                    <a:pt x="771398" y="332105"/>
                  </a:lnTo>
                  <a:lnTo>
                    <a:pt x="728218" y="350393"/>
                  </a:lnTo>
                  <a:lnTo>
                    <a:pt x="836041" y="604520"/>
                  </a:lnTo>
                  <a:lnTo>
                    <a:pt x="841629" y="618439"/>
                  </a:lnTo>
                  <a:lnTo>
                    <a:pt x="845502" y="630085"/>
                  </a:lnTo>
                  <a:lnTo>
                    <a:pt x="847648" y="639495"/>
                  </a:lnTo>
                  <a:lnTo>
                    <a:pt x="848106" y="646684"/>
                  </a:lnTo>
                  <a:lnTo>
                    <a:pt x="847471" y="654685"/>
                  </a:lnTo>
                  <a:lnTo>
                    <a:pt x="807847" y="671703"/>
                  </a:lnTo>
                  <a:lnTo>
                    <a:pt x="823341" y="708152"/>
                  </a:lnTo>
                  <a:lnTo>
                    <a:pt x="866686" y="691248"/>
                  </a:lnTo>
                  <a:lnTo>
                    <a:pt x="892175" y="662432"/>
                  </a:lnTo>
                  <a:lnTo>
                    <a:pt x="894956" y="648957"/>
                  </a:lnTo>
                  <a:close/>
                </a:path>
                <a:path w="2182494" h="1012189">
                  <a:moveTo>
                    <a:pt x="1179322" y="444246"/>
                  </a:moveTo>
                  <a:lnTo>
                    <a:pt x="1089406" y="197104"/>
                  </a:lnTo>
                  <a:lnTo>
                    <a:pt x="1045718" y="213106"/>
                  </a:lnTo>
                  <a:lnTo>
                    <a:pt x="1110107" y="390017"/>
                  </a:lnTo>
                  <a:lnTo>
                    <a:pt x="1100734" y="413029"/>
                  </a:lnTo>
                  <a:lnTo>
                    <a:pt x="1074293" y="445084"/>
                  </a:lnTo>
                  <a:lnTo>
                    <a:pt x="1034796" y="458533"/>
                  </a:lnTo>
                  <a:lnTo>
                    <a:pt x="1025321" y="457301"/>
                  </a:lnTo>
                  <a:lnTo>
                    <a:pt x="996200" y="427863"/>
                  </a:lnTo>
                  <a:lnTo>
                    <a:pt x="932307" y="254381"/>
                  </a:lnTo>
                  <a:lnTo>
                    <a:pt x="888238" y="270383"/>
                  </a:lnTo>
                  <a:lnTo>
                    <a:pt x="947039" y="431927"/>
                  </a:lnTo>
                  <a:lnTo>
                    <a:pt x="966825" y="469963"/>
                  </a:lnTo>
                  <a:lnTo>
                    <a:pt x="992886" y="492785"/>
                  </a:lnTo>
                  <a:lnTo>
                    <a:pt x="1025220" y="500392"/>
                  </a:lnTo>
                  <a:lnTo>
                    <a:pt x="1063879" y="492760"/>
                  </a:lnTo>
                  <a:lnTo>
                    <a:pt x="1082992" y="483196"/>
                  </a:lnTo>
                  <a:lnTo>
                    <a:pt x="1099413" y="469315"/>
                  </a:lnTo>
                  <a:lnTo>
                    <a:pt x="1113142" y="451142"/>
                  </a:lnTo>
                  <a:lnTo>
                    <a:pt x="1124204" y="428625"/>
                  </a:lnTo>
                  <a:lnTo>
                    <a:pt x="1135634" y="460121"/>
                  </a:lnTo>
                  <a:lnTo>
                    <a:pt x="1179322" y="444246"/>
                  </a:lnTo>
                  <a:close/>
                </a:path>
                <a:path w="2182494" h="1012189">
                  <a:moveTo>
                    <a:pt x="1311910" y="391795"/>
                  </a:moveTo>
                  <a:lnTo>
                    <a:pt x="1302131" y="357759"/>
                  </a:lnTo>
                  <a:lnTo>
                    <a:pt x="1295400" y="361061"/>
                  </a:lnTo>
                  <a:lnTo>
                    <a:pt x="1288161" y="363855"/>
                  </a:lnTo>
                  <a:lnTo>
                    <a:pt x="1272667" y="368300"/>
                  </a:lnTo>
                  <a:lnTo>
                    <a:pt x="1266063" y="367665"/>
                  </a:lnTo>
                  <a:lnTo>
                    <a:pt x="1260348" y="364236"/>
                  </a:lnTo>
                  <a:lnTo>
                    <a:pt x="1202563" y="187325"/>
                  </a:lnTo>
                  <a:lnTo>
                    <a:pt x="1243457" y="175514"/>
                  </a:lnTo>
                  <a:lnTo>
                    <a:pt x="1233424" y="140335"/>
                  </a:lnTo>
                  <a:lnTo>
                    <a:pt x="1192403" y="152019"/>
                  </a:lnTo>
                  <a:lnTo>
                    <a:pt x="1174369" y="89154"/>
                  </a:lnTo>
                  <a:lnTo>
                    <a:pt x="1129665" y="101981"/>
                  </a:lnTo>
                  <a:lnTo>
                    <a:pt x="1147572" y="164846"/>
                  </a:lnTo>
                  <a:lnTo>
                    <a:pt x="1116457" y="173863"/>
                  </a:lnTo>
                  <a:lnTo>
                    <a:pt x="1126490" y="209042"/>
                  </a:lnTo>
                  <a:lnTo>
                    <a:pt x="1157732" y="200152"/>
                  </a:lnTo>
                  <a:lnTo>
                    <a:pt x="1198880" y="343535"/>
                  </a:lnTo>
                  <a:lnTo>
                    <a:pt x="1202677" y="356120"/>
                  </a:lnTo>
                  <a:lnTo>
                    <a:pt x="1218298" y="391604"/>
                  </a:lnTo>
                  <a:lnTo>
                    <a:pt x="1255941" y="408279"/>
                  </a:lnTo>
                  <a:lnTo>
                    <a:pt x="1267536" y="406971"/>
                  </a:lnTo>
                  <a:lnTo>
                    <a:pt x="1280668" y="403860"/>
                  </a:lnTo>
                  <a:lnTo>
                    <a:pt x="1289113" y="401243"/>
                  </a:lnTo>
                  <a:lnTo>
                    <a:pt x="1297139" y="398360"/>
                  </a:lnTo>
                  <a:lnTo>
                    <a:pt x="1304734" y="395198"/>
                  </a:lnTo>
                  <a:lnTo>
                    <a:pt x="1311910" y="391795"/>
                  </a:lnTo>
                  <a:close/>
                </a:path>
                <a:path w="2182494" h="1012189">
                  <a:moveTo>
                    <a:pt x="1605788" y="308483"/>
                  </a:moveTo>
                  <a:lnTo>
                    <a:pt x="1602117" y="292608"/>
                  </a:lnTo>
                  <a:lnTo>
                    <a:pt x="1579562" y="194818"/>
                  </a:lnTo>
                  <a:lnTo>
                    <a:pt x="1567561" y="142748"/>
                  </a:lnTo>
                  <a:lnTo>
                    <a:pt x="1559788" y="116916"/>
                  </a:lnTo>
                  <a:lnTo>
                    <a:pt x="1552790" y="102844"/>
                  </a:lnTo>
                  <a:lnTo>
                    <a:pt x="1549666" y="96570"/>
                  </a:lnTo>
                  <a:lnTo>
                    <a:pt x="1544828" y="90830"/>
                  </a:lnTo>
                  <a:lnTo>
                    <a:pt x="1544828" y="251587"/>
                  </a:lnTo>
                  <a:lnTo>
                    <a:pt x="1540154" y="261353"/>
                  </a:lnTo>
                  <a:lnTo>
                    <a:pt x="1508582" y="293598"/>
                  </a:lnTo>
                  <a:lnTo>
                    <a:pt x="1465199" y="308889"/>
                  </a:lnTo>
                  <a:lnTo>
                    <a:pt x="1454340" y="309333"/>
                  </a:lnTo>
                  <a:lnTo>
                    <a:pt x="1444434" y="308178"/>
                  </a:lnTo>
                  <a:lnTo>
                    <a:pt x="1414018" y="278638"/>
                  </a:lnTo>
                  <a:lnTo>
                    <a:pt x="1414780" y="253695"/>
                  </a:lnTo>
                  <a:lnTo>
                    <a:pt x="1429461" y="232575"/>
                  </a:lnTo>
                  <a:lnTo>
                    <a:pt x="1458074" y="215315"/>
                  </a:lnTo>
                  <a:lnTo>
                    <a:pt x="1500632" y="201930"/>
                  </a:lnTo>
                  <a:lnTo>
                    <a:pt x="1531747" y="194818"/>
                  </a:lnTo>
                  <a:lnTo>
                    <a:pt x="1544828" y="251587"/>
                  </a:lnTo>
                  <a:lnTo>
                    <a:pt x="1544828" y="90830"/>
                  </a:lnTo>
                  <a:lnTo>
                    <a:pt x="1537169" y="81724"/>
                  </a:lnTo>
                  <a:lnTo>
                    <a:pt x="1522349" y="72390"/>
                  </a:lnTo>
                  <a:lnTo>
                    <a:pt x="1505191" y="67348"/>
                  </a:lnTo>
                  <a:lnTo>
                    <a:pt x="1485938" y="65341"/>
                  </a:lnTo>
                  <a:lnTo>
                    <a:pt x="1464564" y="66395"/>
                  </a:lnTo>
                  <a:lnTo>
                    <a:pt x="1395704" y="86182"/>
                  </a:lnTo>
                  <a:lnTo>
                    <a:pt x="1349463" y="138468"/>
                  </a:lnTo>
                  <a:lnTo>
                    <a:pt x="1348613" y="175006"/>
                  </a:lnTo>
                  <a:lnTo>
                    <a:pt x="1394079" y="164592"/>
                  </a:lnTo>
                  <a:lnTo>
                    <a:pt x="1394307" y="144475"/>
                  </a:lnTo>
                  <a:lnTo>
                    <a:pt x="1403184" y="128104"/>
                  </a:lnTo>
                  <a:lnTo>
                    <a:pt x="1420685" y="115468"/>
                  </a:lnTo>
                  <a:lnTo>
                    <a:pt x="1446784" y="106553"/>
                  </a:lnTo>
                  <a:lnTo>
                    <a:pt x="1460398" y="103962"/>
                  </a:lnTo>
                  <a:lnTo>
                    <a:pt x="1472311" y="102844"/>
                  </a:lnTo>
                  <a:lnTo>
                    <a:pt x="1482496" y="103200"/>
                  </a:lnTo>
                  <a:lnTo>
                    <a:pt x="1514830" y="128816"/>
                  </a:lnTo>
                  <a:lnTo>
                    <a:pt x="1524000" y="161290"/>
                  </a:lnTo>
                  <a:lnTo>
                    <a:pt x="1501775" y="166370"/>
                  </a:lnTo>
                  <a:lnTo>
                    <a:pt x="1435379" y="187642"/>
                  </a:lnTo>
                  <a:lnTo>
                    <a:pt x="1390916" y="215646"/>
                  </a:lnTo>
                  <a:lnTo>
                    <a:pt x="1368374" y="250418"/>
                  </a:lnTo>
                  <a:lnTo>
                    <a:pt x="1367790" y="291973"/>
                  </a:lnTo>
                  <a:lnTo>
                    <a:pt x="1372882" y="307149"/>
                  </a:lnTo>
                  <a:lnTo>
                    <a:pt x="1404620" y="339471"/>
                  </a:lnTo>
                  <a:lnTo>
                    <a:pt x="1453667" y="348551"/>
                  </a:lnTo>
                  <a:lnTo>
                    <a:pt x="1472184" y="345567"/>
                  </a:lnTo>
                  <a:lnTo>
                    <a:pt x="1497888" y="337553"/>
                  </a:lnTo>
                  <a:lnTo>
                    <a:pt x="1520164" y="326047"/>
                  </a:lnTo>
                  <a:lnTo>
                    <a:pt x="1538986" y="311073"/>
                  </a:lnTo>
                  <a:lnTo>
                    <a:pt x="1540433" y="309333"/>
                  </a:lnTo>
                  <a:lnTo>
                    <a:pt x="1554353" y="292608"/>
                  </a:lnTo>
                  <a:lnTo>
                    <a:pt x="1560449" y="318897"/>
                  </a:lnTo>
                  <a:lnTo>
                    <a:pt x="1605788" y="308483"/>
                  </a:lnTo>
                  <a:close/>
                </a:path>
                <a:path w="2182494" h="1012189">
                  <a:moveTo>
                    <a:pt x="1865757" y="253873"/>
                  </a:moveTo>
                  <a:lnTo>
                    <a:pt x="1841881" y="83566"/>
                  </a:lnTo>
                  <a:lnTo>
                    <a:pt x="1830463" y="42354"/>
                  </a:lnTo>
                  <a:lnTo>
                    <a:pt x="1779689" y="584"/>
                  </a:lnTo>
                  <a:lnTo>
                    <a:pt x="1740281" y="0"/>
                  </a:lnTo>
                  <a:lnTo>
                    <a:pt x="1719554" y="5410"/>
                  </a:lnTo>
                  <a:lnTo>
                    <a:pt x="1700618" y="15532"/>
                  </a:lnTo>
                  <a:lnTo>
                    <a:pt x="1683448" y="30365"/>
                  </a:lnTo>
                  <a:lnTo>
                    <a:pt x="1668018" y="49911"/>
                  </a:lnTo>
                  <a:lnTo>
                    <a:pt x="1663319" y="16764"/>
                  </a:lnTo>
                  <a:lnTo>
                    <a:pt x="1616964" y="23368"/>
                  </a:lnTo>
                  <a:lnTo>
                    <a:pt x="1653540" y="283718"/>
                  </a:lnTo>
                  <a:lnTo>
                    <a:pt x="1699895" y="277114"/>
                  </a:lnTo>
                  <a:lnTo>
                    <a:pt x="1673733" y="90678"/>
                  </a:lnTo>
                  <a:lnTo>
                    <a:pt x="1688846" y="69951"/>
                  </a:lnTo>
                  <a:lnTo>
                    <a:pt x="1704682" y="54406"/>
                  </a:lnTo>
                  <a:lnTo>
                    <a:pt x="1721231" y="44094"/>
                  </a:lnTo>
                  <a:lnTo>
                    <a:pt x="1738503" y="38989"/>
                  </a:lnTo>
                  <a:lnTo>
                    <a:pt x="1750733" y="38188"/>
                  </a:lnTo>
                  <a:lnTo>
                    <a:pt x="1761375" y="39370"/>
                  </a:lnTo>
                  <a:lnTo>
                    <a:pt x="1792960" y="77317"/>
                  </a:lnTo>
                  <a:lnTo>
                    <a:pt x="1819402" y="260350"/>
                  </a:lnTo>
                  <a:lnTo>
                    <a:pt x="1865757" y="253873"/>
                  </a:lnTo>
                  <a:close/>
                </a:path>
                <a:path w="2182494" h="1012189">
                  <a:moveTo>
                    <a:pt x="1950593" y="236728"/>
                  </a:moveTo>
                  <a:lnTo>
                    <a:pt x="1946148" y="186055"/>
                  </a:lnTo>
                  <a:lnTo>
                    <a:pt x="1895602" y="190500"/>
                  </a:lnTo>
                  <a:lnTo>
                    <a:pt x="1900047" y="241173"/>
                  </a:lnTo>
                  <a:lnTo>
                    <a:pt x="1950593" y="236728"/>
                  </a:lnTo>
                  <a:close/>
                </a:path>
                <a:path w="2182494" h="1012189">
                  <a:moveTo>
                    <a:pt x="2066163" y="222123"/>
                  </a:moveTo>
                  <a:lnTo>
                    <a:pt x="2063496" y="171450"/>
                  </a:lnTo>
                  <a:lnTo>
                    <a:pt x="2012696" y="174117"/>
                  </a:lnTo>
                  <a:lnTo>
                    <a:pt x="2015363" y="224790"/>
                  </a:lnTo>
                  <a:lnTo>
                    <a:pt x="2066163" y="222123"/>
                  </a:lnTo>
                  <a:close/>
                </a:path>
                <a:path w="2182494" h="1012189">
                  <a:moveTo>
                    <a:pt x="2182114" y="211582"/>
                  </a:moveTo>
                  <a:lnTo>
                    <a:pt x="2181225" y="160782"/>
                  </a:lnTo>
                  <a:lnTo>
                    <a:pt x="2130425" y="161671"/>
                  </a:lnTo>
                  <a:lnTo>
                    <a:pt x="2131314" y="212471"/>
                  </a:lnTo>
                  <a:lnTo>
                    <a:pt x="2182114" y="211582"/>
                  </a:lnTo>
                  <a:close/>
                </a:path>
              </a:pathLst>
            </a:custGeom>
            <a:solidFill>
              <a:srgbClr val="000000"/>
            </a:solidFill>
          </p:spPr>
          <p:txBody>
            <a:bodyPr wrap="square" lIns="0" tIns="0" rIns="0" bIns="0" rtlCol="0"/>
            <a:lstStyle/>
            <a:p>
              <a:endParaRPr/>
            </a:p>
          </p:txBody>
        </p:sp>
      </p:grpSp>
      <p:sp>
        <p:nvSpPr>
          <p:cNvPr id="10" name="object 10"/>
          <p:cNvSpPr txBox="1">
            <a:spLocks noGrp="1"/>
          </p:cNvSpPr>
          <p:nvPr>
            <p:ph type="title"/>
          </p:nvPr>
        </p:nvSpPr>
        <p:spPr>
          <a:xfrm>
            <a:off x="17847944" y="2294889"/>
            <a:ext cx="282575" cy="635000"/>
          </a:xfrm>
          <a:prstGeom prst="rect">
            <a:avLst/>
          </a:prstGeom>
        </p:spPr>
        <p:txBody>
          <a:bodyPr vert="horz" wrap="square" lIns="0" tIns="12065" rIns="0" bIns="0" rtlCol="0">
            <a:spAutoFit/>
          </a:bodyPr>
          <a:lstStyle/>
          <a:p>
            <a:pPr marL="12700">
              <a:lnSpc>
                <a:spcPct val="100000"/>
              </a:lnSpc>
              <a:spcBef>
                <a:spcPts val="95"/>
              </a:spcBef>
            </a:pPr>
            <a:r>
              <a:rPr b="0" spc="-160" dirty="0">
                <a:solidFill>
                  <a:srgbClr val="000000"/>
                </a:solidFill>
                <a:latin typeface="Microsoft Sans Serif"/>
                <a:cs typeface="Microsoft Sans Serif"/>
              </a:rPr>
              <a:t>.</a:t>
            </a:r>
            <a:r>
              <a:rPr b="0" dirty="0">
                <a:solidFill>
                  <a:srgbClr val="000000"/>
                </a:solidFill>
                <a:latin typeface="Microsoft Sans Serif"/>
                <a:cs typeface="Microsoft Sans Serif"/>
              </a:rPr>
              <a:t> </a:t>
            </a:r>
          </a:p>
        </p:txBody>
      </p:sp>
      <p:sp>
        <p:nvSpPr>
          <p:cNvPr id="11" name="object 11"/>
          <p:cNvSpPr/>
          <p:nvPr/>
        </p:nvSpPr>
        <p:spPr>
          <a:xfrm>
            <a:off x="17823180" y="2715514"/>
            <a:ext cx="52705" cy="52705"/>
          </a:xfrm>
          <a:custGeom>
            <a:avLst/>
            <a:gdLst/>
            <a:ahLst/>
            <a:cxnLst/>
            <a:rect l="l" t="t" r="r" b="b"/>
            <a:pathLst>
              <a:path w="52705" h="52705">
                <a:moveTo>
                  <a:pt x="1777" y="0"/>
                </a:moveTo>
                <a:lnTo>
                  <a:pt x="0" y="50672"/>
                </a:lnTo>
                <a:lnTo>
                  <a:pt x="50673" y="52450"/>
                </a:lnTo>
                <a:lnTo>
                  <a:pt x="52450" y="1777"/>
                </a:lnTo>
                <a:lnTo>
                  <a:pt x="1777" y="0"/>
                </a:lnTo>
                <a:close/>
              </a:path>
            </a:pathLst>
          </a:custGeom>
          <a:solidFill>
            <a:srgbClr val="000000"/>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1355" y="496062"/>
            <a:ext cx="3212465" cy="946785"/>
          </a:xfrm>
          <a:prstGeom prst="rect">
            <a:avLst/>
          </a:prstGeom>
        </p:spPr>
        <p:txBody>
          <a:bodyPr vert="horz" wrap="square" lIns="0" tIns="3810" rIns="0" bIns="0" rtlCol="0">
            <a:spAutoFit/>
          </a:bodyPr>
          <a:lstStyle/>
          <a:p>
            <a:pPr marL="12700" marR="5080">
              <a:lnSpc>
                <a:spcPts val="3710"/>
              </a:lnSpc>
              <a:spcBef>
                <a:spcPts val="30"/>
              </a:spcBef>
            </a:pPr>
            <a:r>
              <a:rPr sz="2950" spc="25" dirty="0">
                <a:solidFill>
                  <a:srgbClr val="1A1B17"/>
                </a:solidFill>
              </a:rPr>
              <a:t>FUNGSI</a:t>
            </a:r>
            <a:r>
              <a:rPr sz="2950" spc="35" dirty="0">
                <a:solidFill>
                  <a:srgbClr val="1A1B17"/>
                </a:solidFill>
              </a:rPr>
              <a:t> </a:t>
            </a:r>
            <a:r>
              <a:rPr sz="2950" spc="-15" dirty="0">
                <a:solidFill>
                  <a:srgbClr val="1A1B17"/>
                </a:solidFill>
              </a:rPr>
              <a:t>MSDM </a:t>
            </a:r>
            <a:r>
              <a:rPr sz="2950" spc="-10" dirty="0">
                <a:solidFill>
                  <a:srgbClr val="1A1B17"/>
                </a:solidFill>
              </a:rPr>
              <a:t> </a:t>
            </a:r>
            <a:r>
              <a:rPr sz="2950" spc="-120" dirty="0">
                <a:solidFill>
                  <a:srgbClr val="1A1B17"/>
                </a:solidFill>
              </a:rPr>
              <a:t>K</a:t>
            </a:r>
            <a:r>
              <a:rPr sz="2950" spc="-125" dirty="0">
                <a:solidFill>
                  <a:srgbClr val="1A1B17"/>
                </a:solidFill>
              </a:rPr>
              <a:t>E</a:t>
            </a:r>
            <a:r>
              <a:rPr sz="2950" spc="-190" dirty="0">
                <a:solidFill>
                  <a:srgbClr val="1A1B17"/>
                </a:solidFill>
              </a:rPr>
              <a:t>W</a:t>
            </a:r>
            <a:r>
              <a:rPr sz="2950" spc="-75" dirty="0">
                <a:solidFill>
                  <a:srgbClr val="1A1B17"/>
                </a:solidFill>
              </a:rPr>
              <a:t>I</a:t>
            </a:r>
            <a:r>
              <a:rPr sz="2950" spc="60" dirty="0">
                <a:solidFill>
                  <a:srgbClr val="1A1B17"/>
                </a:solidFill>
              </a:rPr>
              <a:t>R</a:t>
            </a:r>
            <a:r>
              <a:rPr sz="2950" spc="135" dirty="0">
                <a:solidFill>
                  <a:srgbClr val="1A1B17"/>
                </a:solidFill>
              </a:rPr>
              <a:t>A</a:t>
            </a:r>
            <a:r>
              <a:rPr sz="2950" spc="30" dirty="0">
                <a:solidFill>
                  <a:srgbClr val="1A1B17"/>
                </a:solidFill>
              </a:rPr>
              <a:t>U</a:t>
            </a:r>
            <a:r>
              <a:rPr sz="2950" spc="-40" dirty="0">
                <a:solidFill>
                  <a:srgbClr val="1A1B17"/>
                </a:solidFill>
              </a:rPr>
              <a:t>S</a:t>
            </a:r>
            <a:r>
              <a:rPr sz="2950" spc="135" dirty="0">
                <a:solidFill>
                  <a:srgbClr val="1A1B17"/>
                </a:solidFill>
              </a:rPr>
              <a:t>A</a:t>
            </a:r>
            <a:r>
              <a:rPr sz="2950" spc="85" dirty="0">
                <a:solidFill>
                  <a:srgbClr val="1A1B17"/>
                </a:solidFill>
              </a:rPr>
              <a:t>H</a:t>
            </a:r>
            <a:r>
              <a:rPr sz="2950" spc="135" dirty="0">
                <a:solidFill>
                  <a:srgbClr val="1A1B17"/>
                </a:solidFill>
              </a:rPr>
              <a:t>A</a:t>
            </a:r>
            <a:r>
              <a:rPr sz="2950" spc="140" dirty="0">
                <a:solidFill>
                  <a:srgbClr val="1A1B17"/>
                </a:solidFill>
              </a:rPr>
              <a:t>A</a:t>
            </a:r>
            <a:r>
              <a:rPr sz="2950" dirty="0">
                <a:solidFill>
                  <a:srgbClr val="1A1B17"/>
                </a:solidFill>
              </a:rPr>
              <a:t>N</a:t>
            </a:r>
            <a:endParaRPr sz="2950"/>
          </a:p>
        </p:txBody>
      </p:sp>
      <p:sp>
        <p:nvSpPr>
          <p:cNvPr id="3" name="object 3"/>
          <p:cNvSpPr/>
          <p:nvPr/>
        </p:nvSpPr>
        <p:spPr>
          <a:xfrm>
            <a:off x="7275830" y="556133"/>
            <a:ext cx="223520" cy="248920"/>
          </a:xfrm>
          <a:custGeom>
            <a:avLst/>
            <a:gdLst/>
            <a:ahLst/>
            <a:cxnLst/>
            <a:rect l="l" t="t" r="r" b="b"/>
            <a:pathLst>
              <a:path w="223520" h="248920">
                <a:moveTo>
                  <a:pt x="111505" y="0"/>
                </a:moveTo>
                <a:lnTo>
                  <a:pt x="0" y="124333"/>
                </a:lnTo>
                <a:lnTo>
                  <a:pt x="111505" y="248666"/>
                </a:lnTo>
                <a:lnTo>
                  <a:pt x="223012" y="124333"/>
                </a:lnTo>
                <a:lnTo>
                  <a:pt x="111505" y="0"/>
                </a:lnTo>
                <a:close/>
              </a:path>
            </a:pathLst>
          </a:custGeom>
          <a:solidFill>
            <a:srgbClr val="1A1B17"/>
          </a:solidFill>
        </p:spPr>
        <p:txBody>
          <a:bodyPr wrap="square" lIns="0" tIns="0" rIns="0" bIns="0" rtlCol="0"/>
          <a:lstStyle/>
          <a:p>
            <a:endParaRPr/>
          </a:p>
        </p:txBody>
      </p:sp>
      <p:grpSp>
        <p:nvGrpSpPr>
          <p:cNvPr id="4" name="object 4"/>
          <p:cNvGrpSpPr/>
          <p:nvPr/>
        </p:nvGrpSpPr>
        <p:grpSpPr>
          <a:xfrm>
            <a:off x="7241413" y="1033246"/>
            <a:ext cx="10588625" cy="8229600"/>
            <a:chOff x="7241413" y="1033246"/>
            <a:chExt cx="10588625" cy="8229600"/>
          </a:xfrm>
        </p:grpSpPr>
        <p:sp>
          <p:nvSpPr>
            <p:cNvPr id="5" name="object 5"/>
            <p:cNvSpPr/>
            <p:nvPr/>
          </p:nvSpPr>
          <p:spPr>
            <a:xfrm>
              <a:off x="7241413" y="1033246"/>
              <a:ext cx="10588625" cy="8229600"/>
            </a:xfrm>
            <a:custGeom>
              <a:avLst/>
              <a:gdLst/>
              <a:ahLst/>
              <a:cxnLst/>
              <a:rect l="l" t="t" r="r" b="b"/>
              <a:pathLst>
                <a:path w="10588625" h="8229600">
                  <a:moveTo>
                    <a:pt x="28575" y="0"/>
                  </a:moveTo>
                  <a:lnTo>
                    <a:pt x="0" y="0"/>
                  </a:lnTo>
                  <a:lnTo>
                    <a:pt x="0" y="8229600"/>
                  </a:lnTo>
                  <a:lnTo>
                    <a:pt x="28575" y="8229600"/>
                  </a:lnTo>
                  <a:lnTo>
                    <a:pt x="28575" y="0"/>
                  </a:lnTo>
                  <a:close/>
                </a:path>
                <a:path w="10588625" h="8229600">
                  <a:moveTo>
                    <a:pt x="10588371" y="105359"/>
                  </a:moveTo>
                  <a:lnTo>
                    <a:pt x="34036" y="105359"/>
                  </a:lnTo>
                  <a:lnTo>
                    <a:pt x="34036" y="142646"/>
                  </a:lnTo>
                  <a:lnTo>
                    <a:pt x="10588371" y="142646"/>
                  </a:lnTo>
                  <a:lnTo>
                    <a:pt x="10588371" y="105359"/>
                  </a:lnTo>
                  <a:close/>
                </a:path>
              </a:pathLst>
            </a:custGeom>
            <a:solidFill>
              <a:srgbClr val="CCA63B"/>
            </a:solidFill>
          </p:spPr>
          <p:txBody>
            <a:bodyPr wrap="square" lIns="0" tIns="0" rIns="0" bIns="0" rtlCol="0"/>
            <a:lstStyle/>
            <a:p>
              <a:endParaRPr/>
            </a:p>
          </p:txBody>
        </p:sp>
        <p:pic>
          <p:nvPicPr>
            <p:cNvPr id="6" name="object 6"/>
            <p:cNvPicPr/>
            <p:nvPr/>
          </p:nvPicPr>
          <p:blipFill>
            <a:blip r:embed="rId2" cstate="print"/>
            <a:stretch>
              <a:fillRect/>
            </a:stretch>
          </p:blipFill>
          <p:spPr>
            <a:xfrm>
              <a:off x="7555738" y="1693927"/>
              <a:ext cx="76198" cy="76198"/>
            </a:xfrm>
            <a:prstGeom prst="rect">
              <a:avLst/>
            </a:prstGeom>
          </p:spPr>
        </p:pic>
        <p:pic>
          <p:nvPicPr>
            <p:cNvPr id="7" name="object 7"/>
            <p:cNvPicPr/>
            <p:nvPr/>
          </p:nvPicPr>
          <p:blipFill>
            <a:blip r:embed="rId2" cstate="print"/>
            <a:stretch>
              <a:fillRect/>
            </a:stretch>
          </p:blipFill>
          <p:spPr>
            <a:xfrm>
              <a:off x="7555738" y="3837052"/>
              <a:ext cx="76198" cy="76198"/>
            </a:xfrm>
            <a:prstGeom prst="rect">
              <a:avLst/>
            </a:prstGeom>
          </p:spPr>
        </p:pic>
        <p:pic>
          <p:nvPicPr>
            <p:cNvPr id="8" name="object 8"/>
            <p:cNvPicPr/>
            <p:nvPr/>
          </p:nvPicPr>
          <p:blipFill>
            <a:blip r:embed="rId2" cstate="print"/>
            <a:stretch>
              <a:fillRect/>
            </a:stretch>
          </p:blipFill>
          <p:spPr>
            <a:xfrm>
              <a:off x="7555738" y="5551552"/>
              <a:ext cx="76198" cy="76198"/>
            </a:xfrm>
            <a:prstGeom prst="rect">
              <a:avLst/>
            </a:prstGeom>
          </p:spPr>
        </p:pic>
        <p:pic>
          <p:nvPicPr>
            <p:cNvPr id="9" name="object 9"/>
            <p:cNvPicPr/>
            <p:nvPr/>
          </p:nvPicPr>
          <p:blipFill>
            <a:blip r:embed="rId2" cstate="print"/>
            <a:stretch>
              <a:fillRect/>
            </a:stretch>
          </p:blipFill>
          <p:spPr>
            <a:xfrm>
              <a:off x="7555738" y="6837427"/>
              <a:ext cx="76198" cy="76198"/>
            </a:xfrm>
            <a:prstGeom prst="rect">
              <a:avLst/>
            </a:prstGeom>
          </p:spPr>
        </p:pic>
        <p:pic>
          <p:nvPicPr>
            <p:cNvPr id="10" name="object 10"/>
            <p:cNvPicPr/>
            <p:nvPr/>
          </p:nvPicPr>
          <p:blipFill>
            <a:blip r:embed="rId2" cstate="print"/>
            <a:stretch>
              <a:fillRect/>
            </a:stretch>
          </p:blipFill>
          <p:spPr>
            <a:xfrm>
              <a:off x="7555738" y="8980552"/>
              <a:ext cx="76198" cy="76198"/>
            </a:xfrm>
            <a:prstGeom prst="rect">
              <a:avLst/>
            </a:prstGeom>
          </p:spPr>
        </p:pic>
      </p:grpSp>
      <p:sp>
        <p:nvSpPr>
          <p:cNvPr id="11" name="object 11"/>
          <p:cNvSpPr txBox="1"/>
          <p:nvPr/>
        </p:nvSpPr>
        <p:spPr>
          <a:xfrm>
            <a:off x="7927975" y="356997"/>
            <a:ext cx="9002395" cy="429895"/>
          </a:xfrm>
          <a:prstGeom prst="rect">
            <a:avLst/>
          </a:prstGeom>
        </p:spPr>
        <p:txBody>
          <a:bodyPr vert="horz" wrap="square" lIns="0" tIns="12700" rIns="0" bIns="0" rtlCol="0">
            <a:spAutoFit/>
          </a:bodyPr>
          <a:lstStyle/>
          <a:p>
            <a:pPr marL="12700">
              <a:lnSpc>
                <a:spcPct val="100000"/>
              </a:lnSpc>
              <a:spcBef>
                <a:spcPts val="100"/>
              </a:spcBef>
            </a:pPr>
            <a:r>
              <a:rPr sz="2650" spc="-25" dirty="0">
                <a:solidFill>
                  <a:srgbClr val="1A1B17"/>
                </a:solidFill>
                <a:latin typeface="Microsoft Sans Serif"/>
                <a:cs typeface="Microsoft Sans Serif"/>
              </a:rPr>
              <a:t>yang</a:t>
            </a:r>
            <a:r>
              <a:rPr sz="2650" spc="-190" dirty="0">
                <a:solidFill>
                  <a:srgbClr val="1A1B17"/>
                </a:solidFill>
                <a:latin typeface="Microsoft Sans Serif"/>
                <a:cs typeface="Microsoft Sans Serif"/>
              </a:rPr>
              <a:t> </a:t>
            </a:r>
            <a:r>
              <a:rPr sz="2650" spc="-35" dirty="0">
                <a:solidFill>
                  <a:srgbClr val="1A1B17"/>
                </a:solidFill>
                <a:latin typeface="Microsoft Sans Serif"/>
                <a:cs typeface="Microsoft Sans Serif"/>
              </a:rPr>
              <a:t>harus</a:t>
            </a:r>
            <a:r>
              <a:rPr sz="2650" spc="-145" dirty="0">
                <a:solidFill>
                  <a:srgbClr val="1A1B17"/>
                </a:solidFill>
                <a:latin typeface="Microsoft Sans Serif"/>
                <a:cs typeface="Microsoft Sans Serif"/>
              </a:rPr>
              <a:t> </a:t>
            </a:r>
            <a:r>
              <a:rPr sz="2650" spc="-15" dirty="0">
                <a:solidFill>
                  <a:srgbClr val="1A1B17"/>
                </a:solidFill>
                <a:latin typeface="Microsoft Sans Serif"/>
                <a:cs typeface="Microsoft Sans Serif"/>
              </a:rPr>
              <a:t>dilakukan</a:t>
            </a:r>
            <a:r>
              <a:rPr sz="2650" spc="-204" dirty="0">
                <a:solidFill>
                  <a:srgbClr val="1A1B17"/>
                </a:solidFill>
                <a:latin typeface="Microsoft Sans Serif"/>
                <a:cs typeface="Microsoft Sans Serif"/>
              </a:rPr>
              <a:t> </a:t>
            </a:r>
            <a:r>
              <a:rPr sz="2650" spc="-145" dirty="0">
                <a:solidFill>
                  <a:srgbClr val="1A1B17"/>
                </a:solidFill>
                <a:latin typeface="Microsoft Sans Serif"/>
                <a:cs typeface="Microsoft Sans Serif"/>
              </a:rPr>
              <a:t>MSDM</a:t>
            </a:r>
            <a:r>
              <a:rPr sz="2650" spc="-165" dirty="0">
                <a:solidFill>
                  <a:srgbClr val="1A1B17"/>
                </a:solidFill>
                <a:latin typeface="Microsoft Sans Serif"/>
                <a:cs typeface="Microsoft Sans Serif"/>
              </a:rPr>
              <a:t> </a:t>
            </a:r>
            <a:r>
              <a:rPr sz="2650" spc="-40" dirty="0">
                <a:solidFill>
                  <a:srgbClr val="1A1B17"/>
                </a:solidFill>
                <a:latin typeface="Microsoft Sans Serif"/>
                <a:cs typeface="Microsoft Sans Serif"/>
              </a:rPr>
              <a:t>dalam</a:t>
            </a:r>
            <a:r>
              <a:rPr sz="2650" spc="-190" dirty="0">
                <a:solidFill>
                  <a:srgbClr val="1A1B17"/>
                </a:solidFill>
                <a:latin typeface="Microsoft Sans Serif"/>
                <a:cs typeface="Microsoft Sans Serif"/>
              </a:rPr>
              <a:t> </a:t>
            </a:r>
            <a:r>
              <a:rPr sz="2650" spc="-40" dirty="0">
                <a:solidFill>
                  <a:srgbClr val="1A1B17"/>
                </a:solidFill>
                <a:latin typeface="Microsoft Sans Serif"/>
                <a:cs typeface="Microsoft Sans Serif"/>
              </a:rPr>
              <a:t>organisasi</a:t>
            </a:r>
            <a:r>
              <a:rPr sz="2650" spc="-204" dirty="0">
                <a:solidFill>
                  <a:srgbClr val="1A1B17"/>
                </a:solidFill>
                <a:latin typeface="Microsoft Sans Serif"/>
                <a:cs typeface="Microsoft Sans Serif"/>
              </a:rPr>
              <a:t> </a:t>
            </a:r>
            <a:r>
              <a:rPr sz="2650" spc="-50" dirty="0">
                <a:solidFill>
                  <a:srgbClr val="1A1B17"/>
                </a:solidFill>
                <a:latin typeface="Microsoft Sans Serif"/>
                <a:cs typeface="Microsoft Sans Serif"/>
              </a:rPr>
              <a:t>kewirausahaan</a:t>
            </a:r>
            <a:r>
              <a:rPr sz="2650" dirty="0">
                <a:latin typeface="Microsoft Sans Serif"/>
                <a:cs typeface="Microsoft Sans Serif"/>
              </a:rPr>
              <a:t> </a:t>
            </a:r>
            <a:endParaRPr sz="2650">
              <a:latin typeface="Microsoft Sans Serif"/>
              <a:cs typeface="Microsoft Sans Serif"/>
            </a:endParaRPr>
          </a:p>
        </p:txBody>
      </p:sp>
      <p:sp>
        <p:nvSpPr>
          <p:cNvPr id="12" name="object 12"/>
          <p:cNvSpPr txBox="1"/>
          <p:nvPr/>
        </p:nvSpPr>
        <p:spPr>
          <a:xfrm>
            <a:off x="7757541" y="1383232"/>
            <a:ext cx="10013950" cy="8616315"/>
          </a:xfrm>
          <a:prstGeom prst="rect">
            <a:avLst/>
          </a:prstGeom>
        </p:spPr>
        <p:txBody>
          <a:bodyPr vert="horz" wrap="square" lIns="0" tIns="12700" rIns="0" bIns="0" rtlCol="0">
            <a:spAutoFit/>
          </a:bodyPr>
          <a:lstStyle/>
          <a:p>
            <a:pPr marL="12700" marR="13970">
              <a:lnSpc>
                <a:spcPct val="114999"/>
              </a:lnSpc>
              <a:spcBef>
                <a:spcPts val="100"/>
              </a:spcBef>
            </a:pPr>
            <a:r>
              <a:rPr sz="2450" spc="-5" dirty="0">
                <a:solidFill>
                  <a:srgbClr val="1A1B17"/>
                </a:solidFill>
                <a:latin typeface="Microsoft Sans Serif"/>
                <a:cs typeface="Microsoft Sans Serif"/>
              </a:rPr>
              <a:t>conceptual</a:t>
            </a:r>
            <a:r>
              <a:rPr sz="2450" spc="30" dirty="0">
                <a:solidFill>
                  <a:srgbClr val="1A1B17"/>
                </a:solidFill>
                <a:latin typeface="Microsoft Sans Serif"/>
                <a:cs typeface="Microsoft Sans Serif"/>
              </a:rPr>
              <a:t> </a:t>
            </a:r>
            <a:r>
              <a:rPr sz="2450" spc="-5" dirty="0">
                <a:solidFill>
                  <a:srgbClr val="1A1B17"/>
                </a:solidFill>
                <a:latin typeface="Microsoft Sans Serif"/>
                <a:cs typeface="Microsoft Sans Serif"/>
              </a:rPr>
              <a:t>skill,</a:t>
            </a:r>
            <a:r>
              <a:rPr sz="2450" spc="-40" dirty="0">
                <a:solidFill>
                  <a:srgbClr val="1A1B17"/>
                </a:solidFill>
                <a:latin typeface="Microsoft Sans Serif"/>
                <a:cs typeface="Microsoft Sans Serif"/>
              </a:rPr>
              <a:t> </a:t>
            </a:r>
            <a:r>
              <a:rPr sz="2450" spc="-5" dirty="0">
                <a:solidFill>
                  <a:srgbClr val="1A1B17"/>
                </a:solidFill>
                <a:latin typeface="Microsoft Sans Serif"/>
                <a:cs typeface="Microsoft Sans Serif"/>
              </a:rPr>
              <a:t>yakni</a:t>
            </a:r>
            <a:r>
              <a:rPr sz="2450" spc="55" dirty="0">
                <a:solidFill>
                  <a:srgbClr val="1A1B17"/>
                </a:solidFill>
                <a:latin typeface="Microsoft Sans Serif"/>
                <a:cs typeface="Microsoft Sans Serif"/>
              </a:rPr>
              <a:t> </a:t>
            </a:r>
            <a:r>
              <a:rPr sz="2450" spc="-30" dirty="0">
                <a:solidFill>
                  <a:srgbClr val="1A1B17"/>
                </a:solidFill>
                <a:latin typeface="Microsoft Sans Serif"/>
                <a:cs typeface="Microsoft Sans Serif"/>
              </a:rPr>
              <a:t>mengembangkan</a:t>
            </a:r>
            <a:r>
              <a:rPr sz="2450" spc="45" dirty="0">
                <a:solidFill>
                  <a:srgbClr val="1A1B17"/>
                </a:solidFill>
                <a:latin typeface="Microsoft Sans Serif"/>
                <a:cs typeface="Microsoft Sans Serif"/>
              </a:rPr>
              <a:t> </a:t>
            </a:r>
            <a:r>
              <a:rPr sz="2450" spc="-140" dirty="0">
                <a:solidFill>
                  <a:srgbClr val="1A1B17"/>
                </a:solidFill>
                <a:latin typeface="Microsoft Sans Serif"/>
                <a:cs typeface="Microsoft Sans Serif"/>
              </a:rPr>
              <a:t>SDM</a:t>
            </a:r>
            <a:r>
              <a:rPr sz="2450" spc="-110" dirty="0">
                <a:solidFill>
                  <a:srgbClr val="1A1B17"/>
                </a:solidFill>
                <a:latin typeface="Microsoft Sans Serif"/>
                <a:cs typeface="Microsoft Sans Serif"/>
              </a:rPr>
              <a:t> </a:t>
            </a:r>
            <a:r>
              <a:rPr sz="2450" spc="-20" dirty="0">
                <a:solidFill>
                  <a:srgbClr val="1A1B17"/>
                </a:solidFill>
                <a:latin typeface="Microsoft Sans Serif"/>
                <a:cs typeface="Microsoft Sans Serif"/>
              </a:rPr>
              <a:t>lapis</a:t>
            </a:r>
            <a:r>
              <a:rPr sz="2450" spc="5" dirty="0">
                <a:solidFill>
                  <a:srgbClr val="1A1B17"/>
                </a:solidFill>
                <a:latin typeface="Microsoft Sans Serif"/>
                <a:cs typeface="Microsoft Sans Serif"/>
              </a:rPr>
              <a:t> </a:t>
            </a:r>
            <a:r>
              <a:rPr sz="2450" spc="-30" dirty="0">
                <a:solidFill>
                  <a:srgbClr val="1A1B17"/>
                </a:solidFill>
                <a:latin typeface="Microsoft Sans Serif"/>
                <a:cs typeface="Microsoft Sans Serif"/>
              </a:rPr>
              <a:t>atas</a:t>
            </a:r>
            <a:r>
              <a:rPr sz="2450" dirty="0">
                <a:solidFill>
                  <a:srgbClr val="1A1B17"/>
                </a:solidFill>
                <a:latin typeface="Microsoft Sans Serif"/>
                <a:cs typeface="Microsoft Sans Serif"/>
              </a:rPr>
              <a:t> </a:t>
            </a:r>
            <a:r>
              <a:rPr sz="2450" spc="15" dirty="0">
                <a:solidFill>
                  <a:srgbClr val="1A1B17"/>
                </a:solidFill>
                <a:latin typeface="Microsoft Sans Serif"/>
                <a:cs typeface="Microsoft Sans Serif"/>
              </a:rPr>
              <a:t>seperti</a:t>
            </a:r>
            <a:r>
              <a:rPr sz="2450" spc="10" dirty="0">
                <a:solidFill>
                  <a:srgbClr val="1A1B17"/>
                </a:solidFill>
                <a:latin typeface="Microsoft Sans Serif"/>
                <a:cs typeface="Microsoft Sans Serif"/>
              </a:rPr>
              <a:t> </a:t>
            </a:r>
            <a:r>
              <a:rPr sz="2450" spc="60" dirty="0">
                <a:solidFill>
                  <a:srgbClr val="1A1B17"/>
                </a:solidFill>
                <a:latin typeface="Microsoft Sans Serif"/>
                <a:cs typeface="Microsoft Sans Serif"/>
              </a:rPr>
              <a:t>top </a:t>
            </a:r>
            <a:r>
              <a:rPr sz="2450" spc="65" dirty="0">
                <a:solidFill>
                  <a:srgbClr val="1A1B17"/>
                </a:solidFill>
                <a:latin typeface="Microsoft Sans Serif"/>
                <a:cs typeface="Microsoft Sans Serif"/>
              </a:rPr>
              <a:t> </a:t>
            </a:r>
            <a:r>
              <a:rPr sz="2450" spc="-30" dirty="0">
                <a:solidFill>
                  <a:srgbClr val="1A1B17"/>
                </a:solidFill>
                <a:latin typeface="Microsoft Sans Serif"/>
                <a:cs typeface="Microsoft Sans Serif"/>
              </a:rPr>
              <a:t>manager</a:t>
            </a:r>
            <a:r>
              <a:rPr sz="2450" spc="25" dirty="0">
                <a:solidFill>
                  <a:srgbClr val="1A1B17"/>
                </a:solidFill>
                <a:latin typeface="Microsoft Sans Serif"/>
                <a:cs typeface="Microsoft Sans Serif"/>
              </a:rPr>
              <a:t> </a:t>
            </a:r>
            <a:r>
              <a:rPr sz="2450" spc="-10" dirty="0">
                <a:solidFill>
                  <a:srgbClr val="1A1B17"/>
                </a:solidFill>
                <a:latin typeface="Microsoft Sans Serif"/>
                <a:cs typeface="Microsoft Sans Serif"/>
              </a:rPr>
              <a:t>atau</a:t>
            </a:r>
            <a:r>
              <a:rPr sz="2450" spc="35" dirty="0">
                <a:solidFill>
                  <a:srgbClr val="1A1B17"/>
                </a:solidFill>
                <a:latin typeface="Microsoft Sans Serif"/>
                <a:cs typeface="Microsoft Sans Serif"/>
              </a:rPr>
              <a:t> </a:t>
            </a:r>
            <a:r>
              <a:rPr sz="2450" spc="-25" dirty="0">
                <a:solidFill>
                  <a:srgbClr val="1A1B17"/>
                </a:solidFill>
                <a:latin typeface="Microsoft Sans Serif"/>
                <a:cs typeface="Microsoft Sans Serif"/>
              </a:rPr>
              <a:t>owner</a:t>
            </a:r>
            <a:r>
              <a:rPr sz="2450" spc="25" dirty="0">
                <a:solidFill>
                  <a:srgbClr val="1A1B17"/>
                </a:solidFill>
                <a:latin typeface="Microsoft Sans Serif"/>
                <a:cs typeface="Microsoft Sans Serif"/>
              </a:rPr>
              <a:t> </a:t>
            </a:r>
            <a:r>
              <a:rPr sz="2450" spc="40" dirty="0">
                <a:solidFill>
                  <a:srgbClr val="1A1B17"/>
                </a:solidFill>
                <a:latin typeface="Microsoft Sans Serif"/>
                <a:cs typeface="Microsoft Sans Serif"/>
              </a:rPr>
              <a:t>untuk</a:t>
            </a:r>
            <a:r>
              <a:rPr sz="2450" spc="75" dirty="0">
                <a:solidFill>
                  <a:srgbClr val="1A1B17"/>
                </a:solidFill>
                <a:latin typeface="Microsoft Sans Serif"/>
                <a:cs typeface="Microsoft Sans Serif"/>
              </a:rPr>
              <a:t> </a:t>
            </a:r>
            <a:r>
              <a:rPr sz="2450" spc="20" dirty="0">
                <a:solidFill>
                  <a:srgbClr val="1A1B17"/>
                </a:solidFill>
                <a:latin typeface="Microsoft Sans Serif"/>
                <a:cs typeface="Microsoft Sans Serif"/>
              </a:rPr>
              <a:t>memiliki</a:t>
            </a:r>
            <a:r>
              <a:rPr sz="2450" spc="40" dirty="0">
                <a:solidFill>
                  <a:srgbClr val="1A1B17"/>
                </a:solidFill>
                <a:latin typeface="Microsoft Sans Serif"/>
                <a:cs typeface="Microsoft Sans Serif"/>
              </a:rPr>
              <a:t> </a:t>
            </a:r>
            <a:r>
              <a:rPr sz="2450" spc="-30" dirty="0">
                <a:solidFill>
                  <a:srgbClr val="1A1B17"/>
                </a:solidFill>
                <a:latin typeface="Microsoft Sans Serif"/>
                <a:cs typeface="Microsoft Sans Serif"/>
              </a:rPr>
              <a:t>kemampuan</a:t>
            </a:r>
            <a:r>
              <a:rPr sz="2450" spc="40" dirty="0">
                <a:solidFill>
                  <a:srgbClr val="1A1B17"/>
                </a:solidFill>
                <a:latin typeface="Microsoft Sans Serif"/>
                <a:cs typeface="Microsoft Sans Serif"/>
              </a:rPr>
              <a:t> </a:t>
            </a:r>
            <a:r>
              <a:rPr sz="2450" spc="-5" dirty="0">
                <a:solidFill>
                  <a:srgbClr val="1A1B17"/>
                </a:solidFill>
                <a:latin typeface="Microsoft Sans Serif"/>
                <a:cs typeface="Microsoft Sans Serif"/>
              </a:rPr>
              <a:t>konseptual</a:t>
            </a:r>
            <a:r>
              <a:rPr sz="2450" spc="70" dirty="0">
                <a:solidFill>
                  <a:srgbClr val="1A1B17"/>
                </a:solidFill>
                <a:latin typeface="Microsoft Sans Serif"/>
                <a:cs typeface="Microsoft Sans Serif"/>
              </a:rPr>
              <a:t> </a:t>
            </a:r>
            <a:r>
              <a:rPr sz="2450" spc="-30" dirty="0">
                <a:solidFill>
                  <a:srgbClr val="1A1B17"/>
                </a:solidFill>
                <a:latin typeface="Microsoft Sans Serif"/>
                <a:cs typeface="Microsoft Sans Serif"/>
              </a:rPr>
              <a:t>agar </a:t>
            </a:r>
            <a:r>
              <a:rPr sz="2450" spc="-25" dirty="0">
                <a:solidFill>
                  <a:srgbClr val="1A1B17"/>
                </a:solidFill>
                <a:latin typeface="Microsoft Sans Serif"/>
                <a:cs typeface="Microsoft Sans Serif"/>
              </a:rPr>
              <a:t> </a:t>
            </a:r>
            <a:r>
              <a:rPr sz="2450" spc="-20" dirty="0">
                <a:solidFill>
                  <a:srgbClr val="1A1B17"/>
                </a:solidFill>
                <a:latin typeface="Microsoft Sans Serif"/>
                <a:cs typeface="Microsoft Sans Serif"/>
              </a:rPr>
              <a:t>mampu</a:t>
            </a:r>
            <a:r>
              <a:rPr sz="2450" spc="5" dirty="0">
                <a:solidFill>
                  <a:srgbClr val="1A1B17"/>
                </a:solidFill>
                <a:latin typeface="Microsoft Sans Serif"/>
                <a:cs typeface="Microsoft Sans Serif"/>
              </a:rPr>
              <a:t> </a:t>
            </a:r>
            <a:r>
              <a:rPr sz="2450" spc="-45" dirty="0">
                <a:solidFill>
                  <a:srgbClr val="1A1B17"/>
                </a:solidFill>
                <a:latin typeface="Microsoft Sans Serif"/>
                <a:cs typeface="Microsoft Sans Serif"/>
              </a:rPr>
              <a:t>membaca </a:t>
            </a:r>
            <a:r>
              <a:rPr sz="2450" spc="35" dirty="0">
                <a:solidFill>
                  <a:srgbClr val="1A1B17"/>
                </a:solidFill>
                <a:latin typeface="Microsoft Sans Serif"/>
                <a:cs typeface="Microsoft Sans Serif"/>
              </a:rPr>
              <a:t>the</a:t>
            </a:r>
            <a:r>
              <a:rPr sz="2450" spc="60" dirty="0">
                <a:solidFill>
                  <a:srgbClr val="1A1B17"/>
                </a:solidFill>
                <a:latin typeface="Microsoft Sans Serif"/>
                <a:cs typeface="Microsoft Sans Serif"/>
              </a:rPr>
              <a:t> </a:t>
            </a:r>
            <a:r>
              <a:rPr sz="2450" spc="15" dirty="0">
                <a:solidFill>
                  <a:srgbClr val="1A1B17"/>
                </a:solidFill>
                <a:latin typeface="Microsoft Sans Serif"/>
                <a:cs typeface="Microsoft Sans Serif"/>
              </a:rPr>
              <a:t>big</a:t>
            </a:r>
            <a:r>
              <a:rPr sz="2450" spc="40" dirty="0">
                <a:solidFill>
                  <a:srgbClr val="1A1B17"/>
                </a:solidFill>
                <a:latin typeface="Microsoft Sans Serif"/>
                <a:cs typeface="Microsoft Sans Serif"/>
              </a:rPr>
              <a:t> </a:t>
            </a:r>
            <a:r>
              <a:rPr sz="2450" spc="25" dirty="0">
                <a:solidFill>
                  <a:srgbClr val="1A1B17"/>
                </a:solidFill>
                <a:latin typeface="Microsoft Sans Serif"/>
                <a:cs typeface="Microsoft Sans Serif"/>
              </a:rPr>
              <a:t>picture</a:t>
            </a:r>
            <a:r>
              <a:rPr sz="2450" spc="95" dirty="0">
                <a:solidFill>
                  <a:srgbClr val="1A1B17"/>
                </a:solidFill>
                <a:latin typeface="Microsoft Sans Serif"/>
                <a:cs typeface="Microsoft Sans Serif"/>
              </a:rPr>
              <a:t> </a:t>
            </a:r>
            <a:r>
              <a:rPr sz="2450" spc="-20" dirty="0">
                <a:solidFill>
                  <a:srgbClr val="1A1B17"/>
                </a:solidFill>
                <a:latin typeface="Microsoft Sans Serif"/>
                <a:cs typeface="Microsoft Sans Serif"/>
              </a:rPr>
              <a:t>(gambaran</a:t>
            </a:r>
            <a:r>
              <a:rPr sz="2450" spc="-10" dirty="0">
                <a:solidFill>
                  <a:srgbClr val="1A1B17"/>
                </a:solidFill>
                <a:latin typeface="Microsoft Sans Serif"/>
                <a:cs typeface="Microsoft Sans Serif"/>
              </a:rPr>
              <a:t> </a:t>
            </a:r>
            <a:r>
              <a:rPr sz="2450" spc="-30" dirty="0">
                <a:solidFill>
                  <a:srgbClr val="1A1B17"/>
                </a:solidFill>
                <a:latin typeface="Microsoft Sans Serif"/>
                <a:cs typeface="Microsoft Sans Serif"/>
              </a:rPr>
              <a:t>besar</a:t>
            </a:r>
            <a:r>
              <a:rPr sz="2450" spc="-55" dirty="0">
                <a:solidFill>
                  <a:srgbClr val="1A1B17"/>
                </a:solidFill>
                <a:latin typeface="Microsoft Sans Serif"/>
                <a:cs typeface="Microsoft Sans Serif"/>
              </a:rPr>
              <a:t> </a:t>
            </a:r>
            <a:r>
              <a:rPr sz="2450" spc="15" dirty="0">
                <a:solidFill>
                  <a:srgbClr val="1A1B17"/>
                </a:solidFill>
                <a:latin typeface="Microsoft Sans Serif"/>
                <a:cs typeface="Microsoft Sans Serif"/>
              </a:rPr>
              <a:t>di</a:t>
            </a:r>
            <a:r>
              <a:rPr sz="2450" spc="60" dirty="0">
                <a:solidFill>
                  <a:srgbClr val="1A1B17"/>
                </a:solidFill>
                <a:latin typeface="Microsoft Sans Serif"/>
                <a:cs typeface="Microsoft Sans Serif"/>
              </a:rPr>
              <a:t> </a:t>
            </a:r>
            <a:r>
              <a:rPr sz="2450" spc="5" dirty="0">
                <a:solidFill>
                  <a:srgbClr val="1A1B17"/>
                </a:solidFill>
                <a:latin typeface="Microsoft Sans Serif"/>
                <a:cs typeface="Microsoft Sans Serif"/>
              </a:rPr>
              <a:t>balik realitas </a:t>
            </a:r>
            <a:r>
              <a:rPr sz="2450" spc="10" dirty="0">
                <a:solidFill>
                  <a:srgbClr val="1A1B17"/>
                </a:solidFill>
                <a:latin typeface="Microsoft Sans Serif"/>
                <a:cs typeface="Microsoft Sans Serif"/>
              </a:rPr>
              <a:t> </a:t>
            </a:r>
            <a:r>
              <a:rPr sz="2450" spc="20" dirty="0">
                <a:solidFill>
                  <a:srgbClr val="1A1B17"/>
                </a:solidFill>
                <a:latin typeface="Microsoft Sans Serif"/>
                <a:cs typeface="Microsoft Sans Serif"/>
              </a:rPr>
              <a:t>faktual) </a:t>
            </a:r>
            <a:r>
              <a:rPr sz="2450" spc="-10" dirty="0">
                <a:solidFill>
                  <a:srgbClr val="1A1B17"/>
                </a:solidFill>
                <a:latin typeface="Microsoft Sans Serif"/>
                <a:cs typeface="Microsoft Sans Serif"/>
              </a:rPr>
              <a:t>atau </a:t>
            </a:r>
            <a:r>
              <a:rPr sz="2450" spc="15" dirty="0">
                <a:solidFill>
                  <a:srgbClr val="1A1B17"/>
                </a:solidFill>
                <a:latin typeface="Microsoft Sans Serif"/>
                <a:cs typeface="Microsoft Sans Serif"/>
              </a:rPr>
              <a:t>helicopter method </a:t>
            </a:r>
            <a:r>
              <a:rPr sz="2450" spc="-30" dirty="0">
                <a:solidFill>
                  <a:srgbClr val="1A1B17"/>
                </a:solidFill>
                <a:latin typeface="Microsoft Sans Serif"/>
                <a:cs typeface="Microsoft Sans Serif"/>
              </a:rPr>
              <a:t>sehingga </a:t>
            </a:r>
            <a:r>
              <a:rPr sz="2450" spc="-45" dirty="0">
                <a:solidFill>
                  <a:srgbClr val="1A1B17"/>
                </a:solidFill>
                <a:latin typeface="Microsoft Sans Serif"/>
                <a:cs typeface="Microsoft Sans Serif"/>
              </a:rPr>
              <a:t>bisa </a:t>
            </a:r>
            <a:r>
              <a:rPr sz="2450" spc="40" dirty="0">
                <a:solidFill>
                  <a:srgbClr val="1A1B17"/>
                </a:solidFill>
                <a:latin typeface="Microsoft Sans Serif"/>
                <a:cs typeface="Microsoft Sans Serif"/>
              </a:rPr>
              <a:t>memotret </a:t>
            </a:r>
            <a:r>
              <a:rPr sz="2450" spc="-55" dirty="0">
                <a:solidFill>
                  <a:srgbClr val="1A1B17"/>
                </a:solidFill>
                <a:latin typeface="Microsoft Sans Serif"/>
                <a:cs typeface="Microsoft Sans Serif"/>
              </a:rPr>
              <a:t>segala </a:t>
            </a:r>
            <a:r>
              <a:rPr sz="2450" spc="-20" dirty="0">
                <a:solidFill>
                  <a:srgbClr val="1A1B17"/>
                </a:solidFill>
                <a:latin typeface="Microsoft Sans Serif"/>
                <a:cs typeface="Microsoft Sans Serif"/>
              </a:rPr>
              <a:t>peluang </a:t>
            </a:r>
            <a:r>
              <a:rPr sz="2450" spc="-15" dirty="0">
                <a:solidFill>
                  <a:srgbClr val="1A1B17"/>
                </a:solidFill>
                <a:latin typeface="Microsoft Sans Serif"/>
                <a:cs typeface="Microsoft Sans Serif"/>
              </a:rPr>
              <a:t> </a:t>
            </a:r>
            <a:r>
              <a:rPr sz="2450" spc="-35" dirty="0">
                <a:solidFill>
                  <a:srgbClr val="1A1B17"/>
                </a:solidFill>
                <a:latin typeface="Microsoft Sans Serif"/>
                <a:cs typeface="Microsoft Sans Serif"/>
              </a:rPr>
              <a:t>dan</a:t>
            </a:r>
            <a:r>
              <a:rPr sz="2450" spc="-95" dirty="0">
                <a:solidFill>
                  <a:srgbClr val="1A1B17"/>
                </a:solidFill>
                <a:latin typeface="Microsoft Sans Serif"/>
                <a:cs typeface="Microsoft Sans Serif"/>
              </a:rPr>
              <a:t> </a:t>
            </a:r>
            <a:r>
              <a:rPr sz="2450" spc="5" dirty="0">
                <a:solidFill>
                  <a:srgbClr val="1A1B17"/>
                </a:solidFill>
                <a:latin typeface="Microsoft Sans Serif"/>
                <a:cs typeface="Microsoft Sans Serif"/>
              </a:rPr>
              <a:t>tantangan</a:t>
            </a:r>
            <a:r>
              <a:rPr sz="2450" spc="-40" dirty="0">
                <a:solidFill>
                  <a:srgbClr val="1A1B17"/>
                </a:solidFill>
                <a:latin typeface="Microsoft Sans Serif"/>
                <a:cs typeface="Microsoft Sans Serif"/>
              </a:rPr>
              <a:t> </a:t>
            </a:r>
            <a:r>
              <a:rPr sz="2450" spc="-55" dirty="0">
                <a:solidFill>
                  <a:srgbClr val="1A1B17"/>
                </a:solidFill>
                <a:latin typeface="Microsoft Sans Serif"/>
                <a:cs typeface="Microsoft Sans Serif"/>
              </a:rPr>
              <a:t>secara</a:t>
            </a:r>
            <a:r>
              <a:rPr sz="2450" spc="-90" dirty="0">
                <a:solidFill>
                  <a:srgbClr val="1A1B17"/>
                </a:solidFill>
                <a:latin typeface="Microsoft Sans Serif"/>
                <a:cs typeface="Microsoft Sans Serif"/>
              </a:rPr>
              <a:t> </a:t>
            </a:r>
            <a:r>
              <a:rPr sz="2450" spc="-5" dirty="0">
                <a:solidFill>
                  <a:srgbClr val="1A1B17"/>
                </a:solidFill>
                <a:latin typeface="Microsoft Sans Serif"/>
                <a:cs typeface="Microsoft Sans Serif"/>
              </a:rPr>
              <a:t>proporsional.</a:t>
            </a:r>
            <a:r>
              <a:rPr sz="2450" dirty="0">
                <a:latin typeface="Microsoft Sans Serif"/>
                <a:cs typeface="Microsoft Sans Serif"/>
              </a:rPr>
              <a:t> </a:t>
            </a:r>
            <a:endParaRPr sz="2450">
              <a:latin typeface="Microsoft Sans Serif"/>
              <a:cs typeface="Microsoft Sans Serif"/>
            </a:endParaRPr>
          </a:p>
          <a:p>
            <a:pPr marL="12700" marR="48895">
              <a:lnSpc>
                <a:spcPct val="114999"/>
              </a:lnSpc>
              <a:spcBef>
                <a:spcPts val="5"/>
              </a:spcBef>
            </a:pPr>
            <a:r>
              <a:rPr sz="2450" spc="-30" dirty="0">
                <a:solidFill>
                  <a:srgbClr val="1A1B17"/>
                </a:solidFill>
                <a:latin typeface="Microsoft Sans Serif"/>
                <a:cs typeface="Microsoft Sans Serif"/>
              </a:rPr>
              <a:t>social</a:t>
            </a:r>
            <a:r>
              <a:rPr sz="2450" spc="-15" dirty="0">
                <a:solidFill>
                  <a:srgbClr val="1A1B17"/>
                </a:solidFill>
                <a:latin typeface="Microsoft Sans Serif"/>
                <a:cs typeface="Microsoft Sans Serif"/>
              </a:rPr>
              <a:t> </a:t>
            </a:r>
            <a:r>
              <a:rPr sz="2450" spc="20" dirty="0">
                <a:solidFill>
                  <a:srgbClr val="1A1B17"/>
                </a:solidFill>
                <a:latin typeface="Microsoft Sans Serif"/>
                <a:cs typeface="Microsoft Sans Serif"/>
              </a:rPr>
              <a:t>skill</a:t>
            </a:r>
            <a:r>
              <a:rPr sz="2450" spc="35" dirty="0">
                <a:solidFill>
                  <a:srgbClr val="1A1B17"/>
                </a:solidFill>
                <a:latin typeface="Microsoft Sans Serif"/>
                <a:cs typeface="Microsoft Sans Serif"/>
              </a:rPr>
              <a:t> </a:t>
            </a:r>
            <a:r>
              <a:rPr sz="2450" spc="-5" dirty="0">
                <a:solidFill>
                  <a:srgbClr val="1A1B17"/>
                </a:solidFill>
                <a:latin typeface="Microsoft Sans Serif"/>
                <a:cs typeface="Microsoft Sans Serif"/>
              </a:rPr>
              <a:t>ataucommunication</a:t>
            </a:r>
            <a:r>
              <a:rPr sz="2450" spc="85" dirty="0">
                <a:solidFill>
                  <a:srgbClr val="1A1B17"/>
                </a:solidFill>
                <a:latin typeface="Microsoft Sans Serif"/>
                <a:cs typeface="Microsoft Sans Serif"/>
              </a:rPr>
              <a:t> </a:t>
            </a:r>
            <a:r>
              <a:rPr sz="2450" spc="-5" dirty="0">
                <a:solidFill>
                  <a:srgbClr val="1A1B17"/>
                </a:solidFill>
                <a:latin typeface="Microsoft Sans Serif"/>
                <a:cs typeface="Microsoft Sans Serif"/>
              </a:rPr>
              <a:t>skill,</a:t>
            </a:r>
            <a:r>
              <a:rPr sz="2450" spc="-40" dirty="0">
                <a:solidFill>
                  <a:srgbClr val="1A1B17"/>
                </a:solidFill>
                <a:latin typeface="Microsoft Sans Serif"/>
                <a:cs typeface="Microsoft Sans Serif"/>
              </a:rPr>
              <a:t> </a:t>
            </a:r>
            <a:r>
              <a:rPr sz="2450" spc="40" dirty="0">
                <a:solidFill>
                  <a:srgbClr val="1A1B17"/>
                </a:solidFill>
                <a:latin typeface="Microsoft Sans Serif"/>
                <a:cs typeface="Microsoft Sans Serif"/>
              </a:rPr>
              <a:t>yaitu</a:t>
            </a:r>
            <a:r>
              <a:rPr sz="2450" spc="45" dirty="0">
                <a:solidFill>
                  <a:srgbClr val="1A1B17"/>
                </a:solidFill>
                <a:latin typeface="Microsoft Sans Serif"/>
                <a:cs typeface="Microsoft Sans Serif"/>
              </a:rPr>
              <a:t> </a:t>
            </a:r>
            <a:r>
              <a:rPr sz="2450" spc="-30" dirty="0">
                <a:solidFill>
                  <a:srgbClr val="1A1B17"/>
                </a:solidFill>
                <a:latin typeface="Microsoft Sans Serif"/>
                <a:cs typeface="Microsoft Sans Serif"/>
              </a:rPr>
              <a:t>mengembangkan</a:t>
            </a:r>
            <a:r>
              <a:rPr sz="2450" spc="45" dirty="0">
                <a:solidFill>
                  <a:srgbClr val="1A1B17"/>
                </a:solidFill>
                <a:latin typeface="Microsoft Sans Serif"/>
                <a:cs typeface="Microsoft Sans Serif"/>
              </a:rPr>
              <a:t> </a:t>
            </a:r>
            <a:r>
              <a:rPr sz="2450" spc="-140" dirty="0">
                <a:solidFill>
                  <a:srgbClr val="1A1B17"/>
                </a:solidFill>
                <a:latin typeface="Microsoft Sans Serif"/>
                <a:cs typeface="Microsoft Sans Serif"/>
              </a:rPr>
              <a:t>SDM </a:t>
            </a:r>
            <a:r>
              <a:rPr sz="2450" spc="-135" dirty="0">
                <a:solidFill>
                  <a:srgbClr val="1A1B17"/>
                </a:solidFill>
                <a:latin typeface="Microsoft Sans Serif"/>
                <a:cs typeface="Microsoft Sans Serif"/>
              </a:rPr>
              <a:t> </a:t>
            </a:r>
            <a:r>
              <a:rPr sz="2450" spc="-30" dirty="0">
                <a:solidFill>
                  <a:srgbClr val="1A1B17"/>
                </a:solidFill>
                <a:latin typeface="Microsoft Sans Serif"/>
                <a:cs typeface="Microsoft Sans Serif"/>
              </a:rPr>
              <a:t>wirausaha</a:t>
            </a:r>
            <a:r>
              <a:rPr sz="2450" spc="-55" dirty="0">
                <a:solidFill>
                  <a:srgbClr val="1A1B17"/>
                </a:solidFill>
                <a:latin typeface="Microsoft Sans Serif"/>
                <a:cs typeface="Microsoft Sans Serif"/>
              </a:rPr>
              <a:t> </a:t>
            </a:r>
            <a:r>
              <a:rPr sz="2450" spc="-10" dirty="0">
                <a:solidFill>
                  <a:srgbClr val="1A1B17"/>
                </a:solidFill>
                <a:latin typeface="Microsoft Sans Serif"/>
                <a:cs typeface="Microsoft Sans Serif"/>
              </a:rPr>
              <a:t>level</a:t>
            </a:r>
            <a:r>
              <a:rPr sz="2450" spc="20" dirty="0">
                <a:solidFill>
                  <a:srgbClr val="1A1B17"/>
                </a:solidFill>
                <a:latin typeface="Microsoft Sans Serif"/>
                <a:cs typeface="Microsoft Sans Serif"/>
              </a:rPr>
              <a:t> </a:t>
            </a:r>
            <a:r>
              <a:rPr sz="2450" spc="-30" dirty="0">
                <a:solidFill>
                  <a:srgbClr val="1A1B17"/>
                </a:solidFill>
                <a:latin typeface="Microsoft Sans Serif"/>
                <a:cs typeface="Microsoft Sans Serif"/>
              </a:rPr>
              <a:t>atas</a:t>
            </a:r>
            <a:r>
              <a:rPr sz="2450" spc="-5" dirty="0">
                <a:solidFill>
                  <a:srgbClr val="1A1B17"/>
                </a:solidFill>
                <a:latin typeface="Microsoft Sans Serif"/>
                <a:cs typeface="Microsoft Sans Serif"/>
              </a:rPr>
              <a:t> </a:t>
            </a:r>
            <a:r>
              <a:rPr sz="2450" spc="-10" dirty="0">
                <a:solidFill>
                  <a:srgbClr val="1A1B17"/>
                </a:solidFill>
                <a:latin typeface="Microsoft Sans Serif"/>
                <a:cs typeface="Microsoft Sans Serif"/>
              </a:rPr>
              <a:t>atau</a:t>
            </a:r>
            <a:r>
              <a:rPr sz="2450" spc="35" dirty="0">
                <a:solidFill>
                  <a:srgbClr val="1A1B17"/>
                </a:solidFill>
                <a:latin typeface="Microsoft Sans Serif"/>
                <a:cs typeface="Microsoft Sans Serif"/>
              </a:rPr>
              <a:t> </a:t>
            </a:r>
            <a:r>
              <a:rPr sz="2450" dirty="0">
                <a:solidFill>
                  <a:srgbClr val="1A1B17"/>
                </a:solidFill>
                <a:latin typeface="Microsoft Sans Serif"/>
                <a:cs typeface="Microsoft Sans Serif"/>
              </a:rPr>
              <a:t>middle</a:t>
            </a:r>
            <a:r>
              <a:rPr sz="2450" spc="60" dirty="0">
                <a:solidFill>
                  <a:srgbClr val="1A1B17"/>
                </a:solidFill>
                <a:latin typeface="Microsoft Sans Serif"/>
                <a:cs typeface="Microsoft Sans Serif"/>
              </a:rPr>
              <a:t> </a:t>
            </a:r>
            <a:r>
              <a:rPr sz="2450" spc="-30" dirty="0">
                <a:solidFill>
                  <a:srgbClr val="1A1B17"/>
                </a:solidFill>
                <a:latin typeface="Microsoft Sans Serif"/>
                <a:cs typeface="Microsoft Sans Serif"/>
              </a:rPr>
              <a:t>agar</a:t>
            </a:r>
            <a:r>
              <a:rPr sz="2450" spc="10" dirty="0">
                <a:solidFill>
                  <a:srgbClr val="1A1B17"/>
                </a:solidFill>
                <a:latin typeface="Microsoft Sans Serif"/>
                <a:cs typeface="Microsoft Sans Serif"/>
              </a:rPr>
              <a:t> </a:t>
            </a:r>
            <a:r>
              <a:rPr sz="2450" spc="20" dirty="0">
                <a:solidFill>
                  <a:srgbClr val="1A1B17"/>
                </a:solidFill>
                <a:latin typeface="Microsoft Sans Serif"/>
                <a:cs typeface="Microsoft Sans Serif"/>
              </a:rPr>
              <a:t>memiliki</a:t>
            </a:r>
            <a:r>
              <a:rPr sz="2450" spc="45" dirty="0">
                <a:solidFill>
                  <a:srgbClr val="1A1B17"/>
                </a:solidFill>
                <a:latin typeface="Microsoft Sans Serif"/>
                <a:cs typeface="Microsoft Sans Serif"/>
              </a:rPr>
              <a:t> </a:t>
            </a:r>
            <a:r>
              <a:rPr sz="2450" spc="-30" dirty="0">
                <a:solidFill>
                  <a:srgbClr val="1A1B17"/>
                </a:solidFill>
                <a:latin typeface="Microsoft Sans Serif"/>
                <a:cs typeface="Microsoft Sans Serif"/>
              </a:rPr>
              <a:t>kemampuan</a:t>
            </a:r>
            <a:r>
              <a:rPr sz="2450" spc="30" dirty="0">
                <a:solidFill>
                  <a:srgbClr val="1A1B17"/>
                </a:solidFill>
                <a:latin typeface="Microsoft Sans Serif"/>
                <a:cs typeface="Microsoft Sans Serif"/>
              </a:rPr>
              <a:t> </a:t>
            </a:r>
            <a:r>
              <a:rPr sz="2450" spc="40" dirty="0">
                <a:solidFill>
                  <a:srgbClr val="1A1B17"/>
                </a:solidFill>
                <a:latin typeface="Microsoft Sans Serif"/>
                <a:cs typeface="Microsoft Sans Serif"/>
              </a:rPr>
              <a:t>untuk </a:t>
            </a:r>
            <a:r>
              <a:rPr sz="2450" spc="45" dirty="0">
                <a:solidFill>
                  <a:srgbClr val="1A1B17"/>
                </a:solidFill>
                <a:latin typeface="Microsoft Sans Serif"/>
                <a:cs typeface="Microsoft Sans Serif"/>
              </a:rPr>
              <a:t> </a:t>
            </a:r>
            <a:r>
              <a:rPr sz="2450" spc="-25" dirty="0">
                <a:solidFill>
                  <a:srgbClr val="1A1B17"/>
                </a:solidFill>
                <a:latin typeface="Microsoft Sans Serif"/>
                <a:cs typeface="Microsoft Sans Serif"/>
              </a:rPr>
              <a:t>mengomunikasikan, </a:t>
            </a:r>
            <a:r>
              <a:rPr sz="2450" spc="-70" dirty="0">
                <a:solidFill>
                  <a:srgbClr val="1A1B17"/>
                </a:solidFill>
                <a:latin typeface="Microsoft Sans Serif"/>
                <a:cs typeface="Microsoft Sans Serif"/>
              </a:rPr>
              <a:t>gagasan, </a:t>
            </a:r>
            <a:r>
              <a:rPr sz="2450" spc="-30" dirty="0">
                <a:solidFill>
                  <a:srgbClr val="1A1B17"/>
                </a:solidFill>
                <a:latin typeface="Microsoft Sans Serif"/>
                <a:cs typeface="Microsoft Sans Serif"/>
              </a:rPr>
              <a:t>kebijakan, </a:t>
            </a:r>
            <a:r>
              <a:rPr sz="2450" spc="-35" dirty="0">
                <a:solidFill>
                  <a:srgbClr val="1A1B17"/>
                </a:solidFill>
                <a:latin typeface="Microsoft Sans Serif"/>
                <a:cs typeface="Microsoft Sans Serif"/>
              </a:rPr>
              <a:t>dan </a:t>
            </a:r>
            <a:r>
              <a:rPr sz="2450" spc="15" dirty="0">
                <a:solidFill>
                  <a:srgbClr val="1A1B17"/>
                </a:solidFill>
                <a:latin typeface="Microsoft Sans Serif"/>
                <a:cs typeface="Microsoft Sans Serif"/>
              </a:rPr>
              <a:t>program </a:t>
            </a:r>
            <a:r>
              <a:rPr sz="2450" spc="-55" dirty="0">
                <a:solidFill>
                  <a:srgbClr val="1A1B17"/>
                </a:solidFill>
                <a:latin typeface="Microsoft Sans Serif"/>
                <a:cs typeface="Microsoft Sans Serif"/>
              </a:rPr>
              <a:t>pada </a:t>
            </a:r>
            <a:r>
              <a:rPr sz="2450" spc="-20" dirty="0">
                <a:solidFill>
                  <a:srgbClr val="1A1B17"/>
                </a:solidFill>
                <a:latin typeface="Microsoft Sans Serif"/>
                <a:cs typeface="Microsoft Sans Serif"/>
              </a:rPr>
              <a:t>keseluruhan </a:t>
            </a:r>
            <a:r>
              <a:rPr sz="2450" spc="-15" dirty="0">
                <a:solidFill>
                  <a:srgbClr val="1A1B17"/>
                </a:solidFill>
                <a:latin typeface="Microsoft Sans Serif"/>
                <a:cs typeface="Microsoft Sans Serif"/>
              </a:rPr>
              <a:t> </a:t>
            </a:r>
            <a:r>
              <a:rPr sz="2450" spc="-5" dirty="0">
                <a:solidFill>
                  <a:srgbClr val="1A1B17"/>
                </a:solidFill>
                <a:latin typeface="Microsoft Sans Serif"/>
                <a:cs typeface="Microsoft Sans Serif"/>
              </a:rPr>
              <a:t>stakeholder,</a:t>
            </a:r>
            <a:r>
              <a:rPr sz="2450" spc="-140" dirty="0">
                <a:solidFill>
                  <a:srgbClr val="1A1B17"/>
                </a:solidFill>
                <a:latin typeface="Microsoft Sans Serif"/>
                <a:cs typeface="Microsoft Sans Serif"/>
              </a:rPr>
              <a:t> </a:t>
            </a:r>
            <a:r>
              <a:rPr sz="2450" spc="-30" dirty="0">
                <a:solidFill>
                  <a:srgbClr val="1A1B17"/>
                </a:solidFill>
                <a:latin typeface="Microsoft Sans Serif"/>
                <a:cs typeface="Microsoft Sans Serif"/>
              </a:rPr>
              <a:t>share</a:t>
            </a:r>
            <a:r>
              <a:rPr sz="2450" spc="-114" dirty="0">
                <a:solidFill>
                  <a:srgbClr val="1A1B17"/>
                </a:solidFill>
                <a:latin typeface="Microsoft Sans Serif"/>
                <a:cs typeface="Microsoft Sans Serif"/>
              </a:rPr>
              <a:t> </a:t>
            </a:r>
            <a:r>
              <a:rPr sz="2450" spc="-30" dirty="0">
                <a:solidFill>
                  <a:srgbClr val="1A1B17"/>
                </a:solidFill>
                <a:latin typeface="Microsoft Sans Serif"/>
                <a:cs typeface="Microsoft Sans Serif"/>
              </a:rPr>
              <a:t>holders,</a:t>
            </a:r>
            <a:r>
              <a:rPr sz="2450" spc="-40" dirty="0">
                <a:solidFill>
                  <a:srgbClr val="1A1B17"/>
                </a:solidFill>
                <a:latin typeface="Microsoft Sans Serif"/>
                <a:cs typeface="Microsoft Sans Serif"/>
              </a:rPr>
              <a:t> </a:t>
            </a:r>
            <a:r>
              <a:rPr sz="2450" spc="-35" dirty="0">
                <a:solidFill>
                  <a:srgbClr val="1A1B17"/>
                </a:solidFill>
                <a:latin typeface="Microsoft Sans Serif"/>
                <a:cs typeface="Microsoft Sans Serif"/>
              </a:rPr>
              <a:t>dan</a:t>
            </a:r>
            <a:r>
              <a:rPr sz="2450" spc="-90" dirty="0">
                <a:solidFill>
                  <a:srgbClr val="1A1B17"/>
                </a:solidFill>
                <a:latin typeface="Microsoft Sans Serif"/>
                <a:cs typeface="Microsoft Sans Serif"/>
              </a:rPr>
              <a:t> </a:t>
            </a:r>
            <a:r>
              <a:rPr sz="2450" spc="-45" dirty="0">
                <a:solidFill>
                  <a:srgbClr val="1A1B17"/>
                </a:solidFill>
                <a:latin typeface="Microsoft Sans Serif"/>
                <a:cs typeface="Microsoft Sans Serif"/>
              </a:rPr>
              <a:t>consumers.</a:t>
            </a:r>
            <a:r>
              <a:rPr sz="2450" dirty="0">
                <a:latin typeface="Microsoft Sans Serif"/>
                <a:cs typeface="Microsoft Sans Serif"/>
              </a:rPr>
              <a:t> </a:t>
            </a:r>
            <a:endParaRPr sz="2450">
              <a:latin typeface="Microsoft Sans Serif"/>
              <a:cs typeface="Microsoft Sans Serif"/>
            </a:endParaRPr>
          </a:p>
          <a:p>
            <a:pPr marL="12700" marR="74930" algn="just">
              <a:lnSpc>
                <a:spcPct val="115100"/>
              </a:lnSpc>
            </a:pPr>
            <a:r>
              <a:rPr sz="2450" spc="-15" dirty="0">
                <a:solidFill>
                  <a:srgbClr val="1A1B17"/>
                </a:solidFill>
                <a:latin typeface="Microsoft Sans Serif"/>
                <a:cs typeface="Microsoft Sans Serif"/>
              </a:rPr>
              <a:t>managerial </a:t>
            </a:r>
            <a:r>
              <a:rPr sz="2450" spc="-5" dirty="0">
                <a:solidFill>
                  <a:srgbClr val="1A1B17"/>
                </a:solidFill>
                <a:latin typeface="Microsoft Sans Serif"/>
                <a:cs typeface="Microsoft Sans Serif"/>
              </a:rPr>
              <a:t>skill, </a:t>
            </a:r>
            <a:r>
              <a:rPr sz="2450" spc="40" dirty="0">
                <a:solidFill>
                  <a:srgbClr val="1A1B17"/>
                </a:solidFill>
                <a:latin typeface="Microsoft Sans Serif"/>
                <a:cs typeface="Microsoft Sans Serif"/>
              </a:rPr>
              <a:t>yaitu </a:t>
            </a:r>
            <a:r>
              <a:rPr sz="2450" spc="-25" dirty="0">
                <a:solidFill>
                  <a:srgbClr val="1A1B17"/>
                </a:solidFill>
                <a:latin typeface="Microsoft Sans Serif"/>
                <a:cs typeface="Microsoft Sans Serif"/>
              </a:rPr>
              <a:t>mengembangkan </a:t>
            </a:r>
            <a:r>
              <a:rPr sz="2450" spc="-55" dirty="0">
                <a:solidFill>
                  <a:srgbClr val="1A1B17"/>
                </a:solidFill>
                <a:latin typeface="Microsoft Sans Serif"/>
                <a:cs typeface="Microsoft Sans Serif"/>
              </a:rPr>
              <a:t>semua </a:t>
            </a:r>
            <a:r>
              <a:rPr sz="2450" spc="-25" dirty="0">
                <a:solidFill>
                  <a:srgbClr val="1A1B17"/>
                </a:solidFill>
                <a:latin typeface="Microsoft Sans Serif"/>
                <a:cs typeface="Microsoft Sans Serif"/>
              </a:rPr>
              <a:t>lapisan </a:t>
            </a:r>
            <a:r>
              <a:rPr sz="2450" spc="-130" dirty="0">
                <a:solidFill>
                  <a:srgbClr val="1A1B17"/>
                </a:solidFill>
                <a:latin typeface="Microsoft Sans Serif"/>
                <a:cs typeface="Microsoft Sans Serif"/>
              </a:rPr>
              <a:t>SDM </a:t>
            </a:r>
            <a:r>
              <a:rPr sz="2450" spc="-25" dirty="0">
                <a:solidFill>
                  <a:srgbClr val="1A1B17"/>
                </a:solidFill>
                <a:latin typeface="Microsoft Sans Serif"/>
                <a:cs typeface="Microsoft Sans Serif"/>
              </a:rPr>
              <a:t>organisasi </a:t>
            </a:r>
            <a:r>
              <a:rPr sz="2450" spc="-20" dirty="0">
                <a:solidFill>
                  <a:srgbClr val="1A1B17"/>
                </a:solidFill>
                <a:latin typeface="Microsoft Sans Serif"/>
                <a:cs typeface="Microsoft Sans Serif"/>
              </a:rPr>
              <a:t> </a:t>
            </a:r>
            <a:r>
              <a:rPr sz="2450" spc="-40" dirty="0">
                <a:solidFill>
                  <a:srgbClr val="1A1B17"/>
                </a:solidFill>
                <a:latin typeface="Microsoft Sans Serif"/>
                <a:cs typeface="Microsoft Sans Serif"/>
              </a:rPr>
              <a:t>kewirausahaan </a:t>
            </a:r>
            <a:r>
              <a:rPr sz="2450" spc="-15" dirty="0">
                <a:solidFill>
                  <a:srgbClr val="1A1B17"/>
                </a:solidFill>
                <a:latin typeface="Microsoft Sans Serif"/>
                <a:cs typeface="Microsoft Sans Serif"/>
              </a:rPr>
              <a:t>yang </a:t>
            </a:r>
            <a:r>
              <a:rPr sz="2450" spc="20" dirty="0">
                <a:solidFill>
                  <a:srgbClr val="1A1B17"/>
                </a:solidFill>
                <a:latin typeface="Microsoft Sans Serif"/>
                <a:cs typeface="Microsoft Sans Serif"/>
              </a:rPr>
              <a:t>memiliki </a:t>
            </a:r>
            <a:r>
              <a:rPr sz="2450" spc="-45" dirty="0">
                <a:solidFill>
                  <a:srgbClr val="1A1B17"/>
                </a:solidFill>
                <a:latin typeface="Microsoft Sans Serif"/>
                <a:cs typeface="Microsoft Sans Serif"/>
              </a:rPr>
              <a:t>kecakapan </a:t>
            </a:r>
            <a:r>
              <a:rPr sz="2450" spc="45" dirty="0">
                <a:solidFill>
                  <a:srgbClr val="1A1B17"/>
                </a:solidFill>
                <a:latin typeface="Microsoft Sans Serif"/>
                <a:cs typeface="Microsoft Sans Serif"/>
              </a:rPr>
              <a:t>untuk </a:t>
            </a:r>
            <a:r>
              <a:rPr sz="2450" spc="5" dirty="0">
                <a:solidFill>
                  <a:srgbClr val="1A1B17"/>
                </a:solidFill>
                <a:latin typeface="Microsoft Sans Serif"/>
                <a:cs typeface="Microsoft Sans Serif"/>
              </a:rPr>
              <a:t>memimpin </a:t>
            </a:r>
            <a:r>
              <a:rPr sz="2450" spc="-55" dirty="0">
                <a:solidFill>
                  <a:srgbClr val="1A1B17"/>
                </a:solidFill>
                <a:latin typeface="Microsoft Sans Serif"/>
                <a:cs typeface="Microsoft Sans Serif"/>
              </a:rPr>
              <a:t>secara </a:t>
            </a:r>
            <a:r>
              <a:rPr sz="2450" spc="50" dirty="0">
                <a:solidFill>
                  <a:srgbClr val="1A1B17"/>
                </a:solidFill>
                <a:latin typeface="Microsoft Sans Serif"/>
                <a:cs typeface="Microsoft Sans Serif"/>
              </a:rPr>
              <a:t>tepat </a:t>
            </a:r>
            <a:r>
              <a:rPr sz="2450" spc="55" dirty="0">
                <a:solidFill>
                  <a:srgbClr val="1A1B17"/>
                </a:solidFill>
                <a:latin typeface="Microsoft Sans Serif"/>
                <a:cs typeface="Microsoft Sans Serif"/>
              </a:rPr>
              <a:t> </a:t>
            </a:r>
            <a:r>
              <a:rPr sz="2450" spc="-30" dirty="0">
                <a:solidFill>
                  <a:srgbClr val="1A1B17"/>
                </a:solidFill>
                <a:latin typeface="Microsoft Sans Serif"/>
                <a:cs typeface="Microsoft Sans Serif"/>
              </a:rPr>
              <a:t>sehingga</a:t>
            </a:r>
            <a:r>
              <a:rPr sz="2450" spc="-70" dirty="0">
                <a:solidFill>
                  <a:srgbClr val="1A1B17"/>
                </a:solidFill>
                <a:latin typeface="Microsoft Sans Serif"/>
                <a:cs typeface="Microsoft Sans Serif"/>
              </a:rPr>
              <a:t> </a:t>
            </a:r>
            <a:r>
              <a:rPr sz="2450" spc="5" dirty="0">
                <a:solidFill>
                  <a:srgbClr val="1A1B17"/>
                </a:solidFill>
                <a:latin typeface="Microsoft Sans Serif"/>
                <a:cs typeface="Microsoft Sans Serif"/>
              </a:rPr>
              <a:t>dapat</a:t>
            </a:r>
            <a:r>
              <a:rPr sz="2450" spc="-90" dirty="0">
                <a:solidFill>
                  <a:srgbClr val="1A1B17"/>
                </a:solidFill>
                <a:latin typeface="Microsoft Sans Serif"/>
                <a:cs typeface="Microsoft Sans Serif"/>
              </a:rPr>
              <a:t> </a:t>
            </a:r>
            <a:r>
              <a:rPr sz="2450" spc="-30" dirty="0">
                <a:solidFill>
                  <a:srgbClr val="1A1B17"/>
                </a:solidFill>
                <a:latin typeface="Microsoft Sans Serif"/>
                <a:cs typeface="Microsoft Sans Serif"/>
              </a:rPr>
              <a:t>mengembangkan </a:t>
            </a:r>
            <a:r>
              <a:rPr sz="2450" spc="-5" dirty="0">
                <a:solidFill>
                  <a:srgbClr val="1A1B17"/>
                </a:solidFill>
                <a:latin typeface="Microsoft Sans Serif"/>
                <a:cs typeface="Microsoft Sans Serif"/>
              </a:rPr>
              <a:t>tugas</a:t>
            </a:r>
            <a:r>
              <a:rPr sz="2450" spc="-65" dirty="0">
                <a:solidFill>
                  <a:srgbClr val="1A1B17"/>
                </a:solidFill>
                <a:latin typeface="Microsoft Sans Serif"/>
                <a:cs typeface="Microsoft Sans Serif"/>
              </a:rPr>
              <a:t> </a:t>
            </a:r>
            <a:r>
              <a:rPr sz="2450" spc="-55" dirty="0">
                <a:solidFill>
                  <a:srgbClr val="1A1B17"/>
                </a:solidFill>
                <a:latin typeface="Microsoft Sans Serif"/>
                <a:cs typeface="Microsoft Sans Serif"/>
              </a:rPr>
              <a:t>sesuai</a:t>
            </a:r>
            <a:r>
              <a:rPr sz="2450" spc="-75" dirty="0">
                <a:solidFill>
                  <a:srgbClr val="1A1B17"/>
                </a:solidFill>
                <a:latin typeface="Microsoft Sans Serif"/>
                <a:cs typeface="Microsoft Sans Serif"/>
              </a:rPr>
              <a:t> </a:t>
            </a:r>
            <a:r>
              <a:rPr sz="2450" spc="-5" dirty="0">
                <a:solidFill>
                  <a:srgbClr val="1A1B17"/>
                </a:solidFill>
                <a:latin typeface="Microsoft Sans Serif"/>
                <a:cs typeface="Microsoft Sans Serif"/>
              </a:rPr>
              <a:t>tupoksinya.</a:t>
            </a:r>
            <a:r>
              <a:rPr sz="2450" spc="-5" dirty="0">
                <a:latin typeface="Microsoft Sans Serif"/>
                <a:cs typeface="Microsoft Sans Serif"/>
              </a:rPr>
              <a:t> </a:t>
            </a:r>
            <a:endParaRPr sz="2450">
              <a:latin typeface="Microsoft Sans Serif"/>
              <a:cs typeface="Microsoft Sans Serif"/>
            </a:endParaRPr>
          </a:p>
          <a:p>
            <a:pPr marL="12700">
              <a:lnSpc>
                <a:spcPct val="100000"/>
              </a:lnSpc>
              <a:spcBef>
                <a:spcPts val="430"/>
              </a:spcBef>
            </a:pPr>
            <a:r>
              <a:rPr sz="2450" spc="-20" dirty="0">
                <a:solidFill>
                  <a:srgbClr val="1A1B17"/>
                </a:solidFill>
                <a:latin typeface="Microsoft Sans Serif"/>
                <a:cs typeface="Microsoft Sans Serif"/>
              </a:rPr>
              <a:t>desigm</a:t>
            </a:r>
            <a:r>
              <a:rPr sz="2450" spc="-90" dirty="0">
                <a:solidFill>
                  <a:srgbClr val="1A1B17"/>
                </a:solidFill>
                <a:latin typeface="Microsoft Sans Serif"/>
                <a:cs typeface="Microsoft Sans Serif"/>
              </a:rPr>
              <a:t> </a:t>
            </a:r>
            <a:r>
              <a:rPr sz="2450" dirty="0">
                <a:solidFill>
                  <a:srgbClr val="1A1B17"/>
                </a:solidFill>
                <a:latin typeface="Microsoft Sans Serif"/>
                <a:cs typeface="Microsoft Sans Serif"/>
              </a:rPr>
              <a:t>skill,</a:t>
            </a:r>
            <a:r>
              <a:rPr sz="2450" spc="-125" dirty="0">
                <a:solidFill>
                  <a:srgbClr val="1A1B17"/>
                </a:solidFill>
                <a:latin typeface="Microsoft Sans Serif"/>
                <a:cs typeface="Microsoft Sans Serif"/>
              </a:rPr>
              <a:t> </a:t>
            </a:r>
            <a:r>
              <a:rPr sz="2450" spc="45" dirty="0">
                <a:solidFill>
                  <a:srgbClr val="1A1B17"/>
                </a:solidFill>
                <a:latin typeface="Microsoft Sans Serif"/>
                <a:cs typeface="Microsoft Sans Serif"/>
              </a:rPr>
              <a:t>yaitu</a:t>
            </a:r>
            <a:r>
              <a:rPr sz="2450" spc="-100" dirty="0">
                <a:solidFill>
                  <a:srgbClr val="1A1B17"/>
                </a:solidFill>
                <a:latin typeface="Microsoft Sans Serif"/>
                <a:cs typeface="Microsoft Sans Serif"/>
              </a:rPr>
              <a:t> </a:t>
            </a:r>
            <a:r>
              <a:rPr sz="2450" spc="-30" dirty="0">
                <a:solidFill>
                  <a:srgbClr val="1A1B17"/>
                </a:solidFill>
                <a:latin typeface="Microsoft Sans Serif"/>
                <a:cs typeface="Microsoft Sans Serif"/>
              </a:rPr>
              <a:t>mengembangkan </a:t>
            </a:r>
            <a:r>
              <a:rPr sz="2450" spc="-140" dirty="0">
                <a:solidFill>
                  <a:srgbClr val="1A1B17"/>
                </a:solidFill>
                <a:latin typeface="Microsoft Sans Serif"/>
                <a:cs typeface="Microsoft Sans Serif"/>
              </a:rPr>
              <a:t>SDM</a:t>
            </a:r>
            <a:r>
              <a:rPr sz="2450" spc="-65" dirty="0">
                <a:solidFill>
                  <a:srgbClr val="1A1B17"/>
                </a:solidFill>
                <a:latin typeface="Microsoft Sans Serif"/>
                <a:cs typeface="Microsoft Sans Serif"/>
              </a:rPr>
              <a:t> </a:t>
            </a:r>
            <a:r>
              <a:rPr sz="2450" spc="5" dirty="0">
                <a:solidFill>
                  <a:srgbClr val="1A1B17"/>
                </a:solidFill>
                <a:latin typeface="Microsoft Sans Serif"/>
                <a:cs typeface="Microsoft Sans Serif"/>
              </a:rPr>
              <a:t>middle</a:t>
            </a:r>
            <a:r>
              <a:rPr sz="2450" spc="-65" dirty="0">
                <a:solidFill>
                  <a:srgbClr val="1A1B17"/>
                </a:solidFill>
                <a:latin typeface="Microsoft Sans Serif"/>
                <a:cs typeface="Microsoft Sans Serif"/>
              </a:rPr>
              <a:t> </a:t>
            </a:r>
            <a:r>
              <a:rPr sz="2450" spc="-5" dirty="0">
                <a:solidFill>
                  <a:srgbClr val="1A1B17"/>
                </a:solidFill>
                <a:latin typeface="Microsoft Sans Serif"/>
                <a:cs typeface="Microsoft Sans Serif"/>
              </a:rPr>
              <a:t>level</a:t>
            </a:r>
            <a:r>
              <a:rPr sz="2450" spc="-75" dirty="0">
                <a:solidFill>
                  <a:srgbClr val="1A1B17"/>
                </a:solidFill>
                <a:latin typeface="Microsoft Sans Serif"/>
                <a:cs typeface="Microsoft Sans Serif"/>
              </a:rPr>
              <a:t> </a:t>
            </a:r>
            <a:r>
              <a:rPr sz="2450" spc="-10" dirty="0">
                <a:solidFill>
                  <a:srgbClr val="1A1B17"/>
                </a:solidFill>
                <a:latin typeface="Microsoft Sans Serif"/>
                <a:cs typeface="Microsoft Sans Serif"/>
              </a:rPr>
              <a:t>atau</a:t>
            </a:r>
            <a:r>
              <a:rPr sz="2450" spc="-55" dirty="0">
                <a:solidFill>
                  <a:srgbClr val="1A1B17"/>
                </a:solidFill>
                <a:latin typeface="Microsoft Sans Serif"/>
                <a:cs typeface="Microsoft Sans Serif"/>
              </a:rPr>
              <a:t> </a:t>
            </a:r>
            <a:r>
              <a:rPr sz="2450" spc="-20" dirty="0">
                <a:solidFill>
                  <a:srgbClr val="1A1B17"/>
                </a:solidFill>
                <a:latin typeface="Microsoft Sans Serif"/>
                <a:cs typeface="Microsoft Sans Serif"/>
              </a:rPr>
              <a:t>lapis</a:t>
            </a:r>
            <a:r>
              <a:rPr sz="2450" spc="-65" dirty="0">
                <a:solidFill>
                  <a:srgbClr val="1A1B17"/>
                </a:solidFill>
                <a:latin typeface="Microsoft Sans Serif"/>
                <a:cs typeface="Microsoft Sans Serif"/>
              </a:rPr>
              <a:t> </a:t>
            </a:r>
            <a:r>
              <a:rPr sz="2450" dirty="0">
                <a:solidFill>
                  <a:srgbClr val="1A1B17"/>
                </a:solidFill>
                <a:latin typeface="Microsoft Sans Serif"/>
                <a:cs typeface="Microsoft Sans Serif"/>
              </a:rPr>
              <a:t>tengah</a:t>
            </a:r>
            <a:r>
              <a:rPr sz="2450" spc="35" dirty="0">
                <a:solidFill>
                  <a:srgbClr val="1A1B17"/>
                </a:solidFill>
                <a:latin typeface="Microsoft Sans Serif"/>
                <a:cs typeface="Microsoft Sans Serif"/>
              </a:rPr>
              <a:t> </a:t>
            </a:r>
            <a:r>
              <a:rPr sz="2450" dirty="0">
                <a:solidFill>
                  <a:srgbClr val="1A1B17"/>
                </a:solidFill>
                <a:latin typeface="Microsoft Sans Serif"/>
                <a:cs typeface="Microsoft Sans Serif"/>
              </a:rPr>
              <a:t> </a:t>
            </a:r>
            <a:endParaRPr sz="2450">
              <a:latin typeface="Microsoft Sans Serif"/>
              <a:cs typeface="Microsoft Sans Serif"/>
            </a:endParaRPr>
          </a:p>
          <a:p>
            <a:pPr marL="12700" marR="652780">
              <a:lnSpc>
                <a:spcPct val="114999"/>
              </a:lnSpc>
              <a:spcBef>
                <a:spcPts val="10"/>
              </a:spcBef>
            </a:pPr>
            <a:r>
              <a:rPr sz="2450" spc="-30" dirty="0">
                <a:solidFill>
                  <a:srgbClr val="1A1B17"/>
                </a:solidFill>
                <a:latin typeface="Microsoft Sans Serif"/>
                <a:cs typeface="Microsoft Sans Serif"/>
              </a:rPr>
              <a:t>agar</a:t>
            </a:r>
            <a:r>
              <a:rPr sz="2450" dirty="0">
                <a:solidFill>
                  <a:srgbClr val="1A1B17"/>
                </a:solidFill>
                <a:latin typeface="Microsoft Sans Serif"/>
                <a:cs typeface="Microsoft Sans Serif"/>
              </a:rPr>
              <a:t> </a:t>
            </a:r>
            <a:r>
              <a:rPr sz="2450" spc="20" dirty="0">
                <a:solidFill>
                  <a:srgbClr val="1A1B17"/>
                </a:solidFill>
                <a:latin typeface="Microsoft Sans Serif"/>
                <a:cs typeface="Microsoft Sans Serif"/>
              </a:rPr>
              <a:t>memiliki</a:t>
            </a:r>
            <a:r>
              <a:rPr sz="2450" spc="55" dirty="0">
                <a:solidFill>
                  <a:srgbClr val="1A1B17"/>
                </a:solidFill>
                <a:latin typeface="Microsoft Sans Serif"/>
                <a:cs typeface="Microsoft Sans Serif"/>
              </a:rPr>
              <a:t> </a:t>
            </a:r>
            <a:r>
              <a:rPr sz="2450" spc="-30" dirty="0">
                <a:solidFill>
                  <a:srgbClr val="1A1B17"/>
                </a:solidFill>
                <a:latin typeface="Microsoft Sans Serif"/>
                <a:cs typeface="Microsoft Sans Serif"/>
              </a:rPr>
              <a:t>kemampuan</a:t>
            </a:r>
            <a:r>
              <a:rPr sz="2450" spc="30" dirty="0">
                <a:solidFill>
                  <a:srgbClr val="1A1B17"/>
                </a:solidFill>
                <a:latin typeface="Microsoft Sans Serif"/>
                <a:cs typeface="Microsoft Sans Serif"/>
              </a:rPr>
              <a:t> </a:t>
            </a:r>
            <a:r>
              <a:rPr sz="2450" spc="-35" dirty="0">
                <a:solidFill>
                  <a:srgbClr val="1A1B17"/>
                </a:solidFill>
                <a:latin typeface="Microsoft Sans Serif"/>
                <a:cs typeface="Microsoft Sans Serif"/>
              </a:rPr>
              <a:t>dan</a:t>
            </a:r>
            <a:r>
              <a:rPr sz="2450" spc="-30" dirty="0">
                <a:solidFill>
                  <a:srgbClr val="1A1B17"/>
                </a:solidFill>
                <a:latin typeface="Microsoft Sans Serif"/>
                <a:cs typeface="Microsoft Sans Serif"/>
              </a:rPr>
              <a:t> </a:t>
            </a:r>
            <a:r>
              <a:rPr sz="2450" dirty="0">
                <a:solidFill>
                  <a:srgbClr val="1A1B17"/>
                </a:solidFill>
                <a:latin typeface="Microsoft Sans Serif"/>
                <a:cs typeface="Microsoft Sans Serif"/>
              </a:rPr>
              <a:t>keteranpilan</a:t>
            </a:r>
            <a:r>
              <a:rPr sz="2450" spc="40" dirty="0">
                <a:solidFill>
                  <a:srgbClr val="1A1B17"/>
                </a:solidFill>
                <a:latin typeface="Microsoft Sans Serif"/>
                <a:cs typeface="Microsoft Sans Serif"/>
              </a:rPr>
              <a:t> untuk</a:t>
            </a:r>
            <a:r>
              <a:rPr sz="2450" spc="75" dirty="0">
                <a:solidFill>
                  <a:srgbClr val="1A1B17"/>
                </a:solidFill>
                <a:latin typeface="Microsoft Sans Serif"/>
                <a:cs typeface="Microsoft Sans Serif"/>
              </a:rPr>
              <a:t> </a:t>
            </a:r>
            <a:r>
              <a:rPr sz="2450" spc="-20" dirty="0">
                <a:solidFill>
                  <a:srgbClr val="1A1B17"/>
                </a:solidFill>
                <a:latin typeface="Microsoft Sans Serif"/>
                <a:cs typeface="Microsoft Sans Serif"/>
              </a:rPr>
              <a:t>menerjemahkan </a:t>
            </a:r>
            <a:r>
              <a:rPr sz="2450" spc="-15" dirty="0">
                <a:solidFill>
                  <a:srgbClr val="1A1B17"/>
                </a:solidFill>
                <a:latin typeface="Microsoft Sans Serif"/>
                <a:cs typeface="Microsoft Sans Serif"/>
              </a:rPr>
              <a:t> </a:t>
            </a:r>
            <a:r>
              <a:rPr sz="2450" spc="-20" dirty="0">
                <a:solidFill>
                  <a:srgbClr val="1A1B17"/>
                </a:solidFill>
                <a:latin typeface="Microsoft Sans Serif"/>
                <a:cs typeface="Microsoft Sans Serif"/>
              </a:rPr>
              <a:t>kebijakan</a:t>
            </a:r>
            <a:r>
              <a:rPr sz="2450" spc="-15" dirty="0">
                <a:solidFill>
                  <a:srgbClr val="1A1B17"/>
                </a:solidFill>
                <a:latin typeface="Microsoft Sans Serif"/>
                <a:cs typeface="Microsoft Sans Serif"/>
              </a:rPr>
              <a:t> </a:t>
            </a:r>
            <a:r>
              <a:rPr sz="2450" spc="-30" dirty="0">
                <a:solidFill>
                  <a:srgbClr val="1A1B17"/>
                </a:solidFill>
                <a:latin typeface="Microsoft Sans Serif"/>
                <a:cs typeface="Microsoft Sans Serif"/>
              </a:rPr>
              <a:t>ke</a:t>
            </a:r>
            <a:r>
              <a:rPr sz="2450" spc="-15" dirty="0">
                <a:solidFill>
                  <a:srgbClr val="1A1B17"/>
                </a:solidFill>
                <a:latin typeface="Microsoft Sans Serif"/>
                <a:cs typeface="Microsoft Sans Serif"/>
              </a:rPr>
              <a:t> </a:t>
            </a:r>
            <a:r>
              <a:rPr sz="2450" spc="-30" dirty="0">
                <a:solidFill>
                  <a:srgbClr val="1A1B17"/>
                </a:solidFill>
                <a:latin typeface="Microsoft Sans Serif"/>
                <a:cs typeface="Microsoft Sans Serif"/>
              </a:rPr>
              <a:t>dalam</a:t>
            </a:r>
            <a:r>
              <a:rPr sz="2450" spc="10" dirty="0">
                <a:solidFill>
                  <a:srgbClr val="1A1B17"/>
                </a:solidFill>
                <a:latin typeface="Microsoft Sans Serif"/>
                <a:cs typeface="Microsoft Sans Serif"/>
              </a:rPr>
              <a:t> </a:t>
            </a:r>
            <a:r>
              <a:rPr sz="2450" spc="15" dirty="0">
                <a:solidFill>
                  <a:srgbClr val="1A1B17"/>
                </a:solidFill>
                <a:latin typeface="Microsoft Sans Serif"/>
                <a:cs typeface="Microsoft Sans Serif"/>
              </a:rPr>
              <a:t>program</a:t>
            </a:r>
            <a:r>
              <a:rPr sz="2450" spc="25" dirty="0">
                <a:solidFill>
                  <a:srgbClr val="1A1B17"/>
                </a:solidFill>
                <a:latin typeface="Microsoft Sans Serif"/>
                <a:cs typeface="Microsoft Sans Serif"/>
              </a:rPr>
              <a:t> </a:t>
            </a:r>
            <a:r>
              <a:rPr sz="2450" spc="-35" dirty="0">
                <a:solidFill>
                  <a:srgbClr val="1A1B17"/>
                </a:solidFill>
                <a:latin typeface="Microsoft Sans Serif"/>
                <a:cs typeface="Microsoft Sans Serif"/>
              </a:rPr>
              <a:t>dan</a:t>
            </a:r>
            <a:r>
              <a:rPr sz="2450" spc="-25" dirty="0">
                <a:solidFill>
                  <a:srgbClr val="1A1B17"/>
                </a:solidFill>
                <a:latin typeface="Microsoft Sans Serif"/>
                <a:cs typeface="Microsoft Sans Serif"/>
              </a:rPr>
              <a:t> </a:t>
            </a:r>
            <a:r>
              <a:rPr sz="2450" spc="15" dirty="0">
                <a:solidFill>
                  <a:srgbClr val="1A1B17"/>
                </a:solidFill>
                <a:latin typeface="Microsoft Sans Serif"/>
                <a:cs typeface="Microsoft Sans Serif"/>
              </a:rPr>
              <a:t>menentuntun</a:t>
            </a:r>
            <a:r>
              <a:rPr sz="2450" spc="114" dirty="0">
                <a:solidFill>
                  <a:srgbClr val="1A1B17"/>
                </a:solidFill>
                <a:latin typeface="Microsoft Sans Serif"/>
                <a:cs typeface="Microsoft Sans Serif"/>
              </a:rPr>
              <a:t> </a:t>
            </a:r>
            <a:r>
              <a:rPr sz="2450" dirty="0">
                <a:solidFill>
                  <a:srgbClr val="1A1B17"/>
                </a:solidFill>
                <a:latin typeface="Microsoft Sans Serif"/>
                <a:cs typeface="Microsoft Sans Serif"/>
              </a:rPr>
              <a:t>tindakan</a:t>
            </a:r>
            <a:r>
              <a:rPr sz="2450" spc="70" dirty="0">
                <a:solidFill>
                  <a:srgbClr val="1A1B17"/>
                </a:solidFill>
                <a:latin typeface="Microsoft Sans Serif"/>
                <a:cs typeface="Microsoft Sans Serif"/>
              </a:rPr>
              <a:t> </a:t>
            </a:r>
            <a:r>
              <a:rPr sz="2450" spc="-30" dirty="0">
                <a:solidFill>
                  <a:srgbClr val="1A1B17"/>
                </a:solidFill>
                <a:latin typeface="Microsoft Sans Serif"/>
                <a:cs typeface="Microsoft Sans Serif"/>
              </a:rPr>
              <a:t>sehingga </a:t>
            </a:r>
            <a:r>
              <a:rPr sz="2450" spc="-25" dirty="0">
                <a:solidFill>
                  <a:srgbClr val="1A1B17"/>
                </a:solidFill>
                <a:latin typeface="Microsoft Sans Serif"/>
                <a:cs typeface="Microsoft Sans Serif"/>
              </a:rPr>
              <a:t> </a:t>
            </a:r>
            <a:r>
              <a:rPr sz="2450" spc="-10" dirty="0">
                <a:solidFill>
                  <a:srgbClr val="1A1B17"/>
                </a:solidFill>
                <a:latin typeface="Microsoft Sans Serif"/>
                <a:cs typeface="Microsoft Sans Serif"/>
              </a:rPr>
              <a:t>kegiatan</a:t>
            </a:r>
            <a:r>
              <a:rPr sz="2450" spc="70" dirty="0">
                <a:solidFill>
                  <a:srgbClr val="1A1B17"/>
                </a:solidFill>
                <a:latin typeface="Microsoft Sans Serif"/>
                <a:cs typeface="Microsoft Sans Serif"/>
              </a:rPr>
              <a:t> </a:t>
            </a:r>
            <a:r>
              <a:rPr sz="2450" spc="-30" dirty="0">
                <a:solidFill>
                  <a:srgbClr val="1A1B17"/>
                </a:solidFill>
                <a:latin typeface="Microsoft Sans Serif"/>
                <a:cs typeface="Microsoft Sans Serif"/>
              </a:rPr>
              <a:t>organisasi</a:t>
            </a:r>
            <a:r>
              <a:rPr sz="2450" spc="40" dirty="0">
                <a:solidFill>
                  <a:srgbClr val="1A1B17"/>
                </a:solidFill>
                <a:latin typeface="Microsoft Sans Serif"/>
                <a:cs typeface="Microsoft Sans Serif"/>
              </a:rPr>
              <a:t> </a:t>
            </a:r>
            <a:r>
              <a:rPr sz="2450" spc="-45" dirty="0">
                <a:solidFill>
                  <a:srgbClr val="1A1B17"/>
                </a:solidFill>
                <a:latin typeface="Microsoft Sans Serif"/>
                <a:cs typeface="Microsoft Sans Serif"/>
              </a:rPr>
              <a:t>kewirausahaan</a:t>
            </a:r>
            <a:r>
              <a:rPr sz="2450" spc="35" dirty="0">
                <a:solidFill>
                  <a:srgbClr val="1A1B17"/>
                </a:solidFill>
                <a:latin typeface="Microsoft Sans Serif"/>
                <a:cs typeface="Microsoft Sans Serif"/>
              </a:rPr>
              <a:t> </a:t>
            </a:r>
            <a:r>
              <a:rPr sz="2450" spc="15" dirty="0">
                <a:solidFill>
                  <a:srgbClr val="1A1B17"/>
                </a:solidFill>
                <a:latin typeface="Microsoft Sans Serif"/>
                <a:cs typeface="Microsoft Sans Serif"/>
              </a:rPr>
              <a:t>dari</a:t>
            </a:r>
            <a:r>
              <a:rPr sz="2450" spc="40" dirty="0">
                <a:solidFill>
                  <a:srgbClr val="1A1B17"/>
                </a:solidFill>
                <a:latin typeface="Microsoft Sans Serif"/>
                <a:cs typeface="Microsoft Sans Serif"/>
              </a:rPr>
              <a:t> </a:t>
            </a:r>
            <a:r>
              <a:rPr sz="2450" spc="-30" dirty="0">
                <a:solidFill>
                  <a:srgbClr val="1A1B17"/>
                </a:solidFill>
                <a:latin typeface="Microsoft Sans Serif"/>
                <a:cs typeface="Microsoft Sans Serif"/>
              </a:rPr>
              <a:t>konsep</a:t>
            </a:r>
            <a:r>
              <a:rPr sz="2450" spc="-5" dirty="0">
                <a:solidFill>
                  <a:srgbClr val="1A1B17"/>
                </a:solidFill>
                <a:latin typeface="Microsoft Sans Serif"/>
                <a:cs typeface="Microsoft Sans Serif"/>
              </a:rPr>
              <a:t> </a:t>
            </a:r>
            <a:r>
              <a:rPr sz="2450" spc="-45" dirty="0">
                <a:solidFill>
                  <a:srgbClr val="1A1B17"/>
                </a:solidFill>
                <a:latin typeface="Microsoft Sans Serif"/>
                <a:cs typeface="Microsoft Sans Serif"/>
              </a:rPr>
              <a:t>sampai</a:t>
            </a:r>
            <a:r>
              <a:rPr sz="2450" spc="5" dirty="0">
                <a:solidFill>
                  <a:srgbClr val="1A1B17"/>
                </a:solidFill>
                <a:latin typeface="Microsoft Sans Serif"/>
                <a:cs typeface="Microsoft Sans Serif"/>
              </a:rPr>
              <a:t> </a:t>
            </a:r>
            <a:r>
              <a:rPr sz="2450" spc="-30" dirty="0">
                <a:solidFill>
                  <a:srgbClr val="1A1B17"/>
                </a:solidFill>
                <a:latin typeface="Microsoft Sans Serif"/>
                <a:cs typeface="Microsoft Sans Serif"/>
              </a:rPr>
              <a:t>aksi</a:t>
            </a:r>
            <a:r>
              <a:rPr sz="2450" spc="-45" dirty="0">
                <a:solidFill>
                  <a:srgbClr val="1A1B17"/>
                </a:solidFill>
                <a:latin typeface="Microsoft Sans Serif"/>
                <a:cs typeface="Microsoft Sans Serif"/>
              </a:rPr>
              <a:t> </a:t>
            </a:r>
            <a:r>
              <a:rPr sz="2450" spc="25" dirty="0">
                <a:solidFill>
                  <a:srgbClr val="1A1B17"/>
                </a:solidFill>
                <a:latin typeface="Microsoft Sans Serif"/>
                <a:cs typeface="Microsoft Sans Serif"/>
              </a:rPr>
              <a:t>terjadi </a:t>
            </a:r>
            <a:r>
              <a:rPr sz="2450" spc="30" dirty="0">
                <a:solidFill>
                  <a:srgbClr val="1A1B17"/>
                </a:solidFill>
                <a:latin typeface="Microsoft Sans Serif"/>
                <a:cs typeface="Microsoft Sans Serif"/>
              </a:rPr>
              <a:t> </a:t>
            </a:r>
            <a:r>
              <a:rPr sz="2450" spc="-55" dirty="0">
                <a:solidFill>
                  <a:srgbClr val="1A1B17"/>
                </a:solidFill>
                <a:latin typeface="Microsoft Sans Serif"/>
                <a:cs typeface="Microsoft Sans Serif"/>
              </a:rPr>
              <a:t>sebuah</a:t>
            </a:r>
            <a:r>
              <a:rPr sz="2450" spc="-45" dirty="0">
                <a:solidFill>
                  <a:srgbClr val="1A1B17"/>
                </a:solidFill>
                <a:latin typeface="Microsoft Sans Serif"/>
                <a:cs typeface="Microsoft Sans Serif"/>
              </a:rPr>
              <a:t> </a:t>
            </a:r>
            <a:r>
              <a:rPr sz="2450" spc="5" dirty="0">
                <a:solidFill>
                  <a:srgbClr val="1A1B17"/>
                </a:solidFill>
                <a:latin typeface="Microsoft Sans Serif"/>
                <a:cs typeface="Microsoft Sans Serif"/>
              </a:rPr>
              <a:t>sinergi</a:t>
            </a:r>
            <a:r>
              <a:rPr sz="2450" spc="-100" dirty="0">
                <a:solidFill>
                  <a:srgbClr val="1A1B17"/>
                </a:solidFill>
                <a:latin typeface="Microsoft Sans Serif"/>
                <a:cs typeface="Microsoft Sans Serif"/>
              </a:rPr>
              <a:t> </a:t>
            </a:r>
            <a:r>
              <a:rPr sz="2450" spc="-20" dirty="0">
                <a:solidFill>
                  <a:srgbClr val="1A1B17"/>
                </a:solidFill>
                <a:latin typeface="Microsoft Sans Serif"/>
                <a:cs typeface="Microsoft Sans Serif"/>
              </a:rPr>
              <a:t>yang</a:t>
            </a:r>
            <a:r>
              <a:rPr sz="2450" spc="-65" dirty="0">
                <a:solidFill>
                  <a:srgbClr val="1A1B17"/>
                </a:solidFill>
                <a:latin typeface="Microsoft Sans Serif"/>
                <a:cs typeface="Microsoft Sans Serif"/>
              </a:rPr>
              <a:t> </a:t>
            </a:r>
            <a:r>
              <a:rPr sz="2450" spc="-20" dirty="0">
                <a:solidFill>
                  <a:srgbClr val="1A1B17"/>
                </a:solidFill>
                <a:latin typeface="Microsoft Sans Serif"/>
                <a:cs typeface="Microsoft Sans Serif"/>
              </a:rPr>
              <a:t>harmoni.</a:t>
            </a:r>
            <a:r>
              <a:rPr sz="2450" dirty="0">
                <a:latin typeface="Microsoft Sans Serif"/>
                <a:cs typeface="Microsoft Sans Serif"/>
              </a:rPr>
              <a:t> </a:t>
            </a:r>
            <a:endParaRPr sz="2450">
              <a:latin typeface="Microsoft Sans Serif"/>
              <a:cs typeface="Microsoft Sans Serif"/>
            </a:endParaRPr>
          </a:p>
          <a:p>
            <a:pPr marL="12700" marR="5080">
              <a:lnSpc>
                <a:spcPct val="115100"/>
              </a:lnSpc>
            </a:pPr>
            <a:r>
              <a:rPr sz="2450" spc="-5" dirty="0">
                <a:solidFill>
                  <a:srgbClr val="1A1B17"/>
                </a:solidFill>
                <a:latin typeface="Microsoft Sans Serif"/>
                <a:cs typeface="Microsoft Sans Serif"/>
              </a:rPr>
              <a:t>tech</a:t>
            </a:r>
            <a:r>
              <a:rPr sz="2450" spc="-20" dirty="0">
                <a:solidFill>
                  <a:srgbClr val="1A1B17"/>
                </a:solidFill>
                <a:latin typeface="Microsoft Sans Serif"/>
                <a:cs typeface="Microsoft Sans Serif"/>
              </a:rPr>
              <a:t>n</a:t>
            </a:r>
            <a:r>
              <a:rPr sz="2450" spc="-10" dirty="0">
                <a:solidFill>
                  <a:srgbClr val="1A1B17"/>
                </a:solidFill>
                <a:latin typeface="Microsoft Sans Serif"/>
                <a:cs typeface="Microsoft Sans Serif"/>
              </a:rPr>
              <a:t>ica</a:t>
            </a:r>
            <a:r>
              <a:rPr sz="2450" spc="-5" dirty="0">
                <a:solidFill>
                  <a:srgbClr val="1A1B17"/>
                </a:solidFill>
                <a:latin typeface="Microsoft Sans Serif"/>
                <a:cs typeface="Microsoft Sans Serif"/>
              </a:rPr>
              <a:t>l</a:t>
            </a:r>
            <a:r>
              <a:rPr sz="2450" spc="-35" dirty="0">
                <a:solidFill>
                  <a:srgbClr val="1A1B17"/>
                </a:solidFill>
                <a:latin typeface="Microsoft Sans Serif"/>
                <a:cs typeface="Microsoft Sans Serif"/>
              </a:rPr>
              <a:t> </a:t>
            </a:r>
            <a:r>
              <a:rPr sz="2450" spc="-5" dirty="0">
                <a:solidFill>
                  <a:srgbClr val="1A1B17"/>
                </a:solidFill>
                <a:latin typeface="Microsoft Sans Serif"/>
                <a:cs typeface="Microsoft Sans Serif"/>
              </a:rPr>
              <a:t>ski</a:t>
            </a:r>
            <a:r>
              <a:rPr sz="2450" dirty="0">
                <a:solidFill>
                  <a:srgbClr val="1A1B17"/>
                </a:solidFill>
                <a:latin typeface="Microsoft Sans Serif"/>
                <a:cs typeface="Microsoft Sans Serif"/>
              </a:rPr>
              <a:t>l</a:t>
            </a:r>
            <a:r>
              <a:rPr sz="2450" spc="-10" dirty="0">
                <a:solidFill>
                  <a:srgbClr val="1A1B17"/>
                </a:solidFill>
                <a:latin typeface="Microsoft Sans Serif"/>
                <a:cs typeface="Microsoft Sans Serif"/>
              </a:rPr>
              <a:t>l</a:t>
            </a:r>
            <a:r>
              <a:rPr sz="2450" spc="5" dirty="0">
                <a:solidFill>
                  <a:srgbClr val="1A1B17"/>
                </a:solidFill>
                <a:latin typeface="Microsoft Sans Serif"/>
                <a:cs typeface="Microsoft Sans Serif"/>
              </a:rPr>
              <a:t>,</a:t>
            </a:r>
            <a:r>
              <a:rPr sz="2450" spc="-130" dirty="0">
                <a:solidFill>
                  <a:srgbClr val="1A1B17"/>
                </a:solidFill>
                <a:latin typeface="Microsoft Sans Serif"/>
                <a:cs typeface="Microsoft Sans Serif"/>
              </a:rPr>
              <a:t> </a:t>
            </a:r>
            <a:r>
              <a:rPr sz="2450" spc="40" dirty="0">
                <a:solidFill>
                  <a:srgbClr val="1A1B17"/>
                </a:solidFill>
                <a:latin typeface="Microsoft Sans Serif"/>
                <a:cs typeface="Microsoft Sans Serif"/>
              </a:rPr>
              <a:t>y</a:t>
            </a:r>
            <a:r>
              <a:rPr sz="2450" spc="35" dirty="0">
                <a:solidFill>
                  <a:srgbClr val="1A1B17"/>
                </a:solidFill>
                <a:latin typeface="Microsoft Sans Serif"/>
                <a:cs typeface="Microsoft Sans Serif"/>
              </a:rPr>
              <a:t>a</a:t>
            </a:r>
            <a:r>
              <a:rPr sz="2450" spc="45" dirty="0">
                <a:solidFill>
                  <a:srgbClr val="1A1B17"/>
                </a:solidFill>
                <a:latin typeface="Microsoft Sans Serif"/>
                <a:cs typeface="Microsoft Sans Serif"/>
              </a:rPr>
              <a:t>i</a:t>
            </a:r>
            <a:r>
              <a:rPr sz="2450" spc="40" dirty="0">
                <a:solidFill>
                  <a:srgbClr val="1A1B17"/>
                </a:solidFill>
                <a:latin typeface="Microsoft Sans Serif"/>
                <a:cs typeface="Microsoft Sans Serif"/>
              </a:rPr>
              <a:t>t</a:t>
            </a:r>
            <a:r>
              <a:rPr sz="2450" spc="45" dirty="0">
                <a:solidFill>
                  <a:srgbClr val="1A1B17"/>
                </a:solidFill>
                <a:latin typeface="Microsoft Sans Serif"/>
                <a:cs typeface="Microsoft Sans Serif"/>
              </a:rPr>
              <a:t>u</a:t>
            </a:r>
            <a:r>
              <a:rPr sz="2450" spc="-105" dirty="0">
                <a:solidFill>
                  <a:srgbClr val="1A1B17"/>
                </a:solidFill>
                <a:latin typeface="Microsoft Sans Serif"/>
                <a:cs typeface="Microsoft Sans Serif"/>
              </a:rPr>
              <a:t> </a:t>
            </a:r>
            <a:r>
              <a:rPr sz="2450" spc="-30" dirty="0">
                <a:solidFill>
                  <a:srgbClr val="1A1B17"/>
                </a:solidFill>
                <a:latin typeface="Microsoft Sans Serif"/>
                <a:cs typeface="Microsoft Sans Serif"/>
              </a:rPr>
              <a:t>m</a:t>
            </a:r>
            <a:r>
              <a:rPr sz="2450" spc="-35" dirty="0">
                <a:solidFill>
                  <a:srgbClr val="1A1B17"/>
                </a:solidFill>
                <a:latin typeface="Microsoft Sans Serif"/>
                <a:cs typeface="Microsoft Sans Serif"/>
              </a:rPr>
              <a:t>enge</a:t>
            </a:r>
            <a:r>
              <a:rPr sz="2450" spc="-30" dirty="0">
                <a:solidFill>
                  <a:srgbClr val="1A1B17"/>
                </a:solidFill>
                <a:latin typeface="Microsoft Sans Serif"/>
                <a:cs typeface="Microsoft Sans Serif"/>
              </a:rPr>
              <a:t>m</a:t>
            </a:r>
            <a:r>
              <a:rPr sz="2450" spc="-35" dirty="0">
                <a:solidFill>
                  <a:srgbClr val="1A1B17"/>
                </a:solidFill>
                <a:latin typeface="Microsoft Sans Serif"/>
                <a:cs typeface="Microsoft Sans Serif"/>
              </a:rPr>
              <a:t>b</a:t>
            </a:r>
            <a:r>
              <a:rPr sz="2450" spc="-25" dirty="0">
                <a:solidFill>
                  <a:srgbClr val="1A1B17"/>
                </a:solidFill>
                <a:latin typeface="Microsoft Sans Serif"/>
                <a:cs typeface="Microsoft Sans Serif"/>
              </a:rPr>
              <a:t>ang</a:t>
            </a:r>
            <a:r>
              <a:rPr sz="2450" spc="-30" dirty="0">
                <a:solidFill>
                  <a:srgbClr val="1A1B17"/>
                </a:solidFill>
                <a:latin typeface="Microsoft Sans Serif"/>
                <a:cs typeface="Microsoft Sans Serif"/>
              </a:rPr>
              <a:t>k</a:t>
            </a:r>
            <a:r>
              <a:rPr sz="2450" spc="-25" dirty="0">
                <a:solidFill>
                  <a:srgbClr val="1A1B17"/>
                </a:solidFill>
                <a:latin typeface="Microsoft Sans Serif"/>
                <a:cs typeface="Microsoft Sans Serif"/>
              </a:rPr>
              <a:t>a</a:t>
            </a:r>
            <a:r>
              <a:rPr sz="2450" spc="-35" dirty="0">
                <a:solidFill>
                  <a:srgbClr val="1A1B17"/>
                </a:solidFill>
                <a:latin typeface="Microsoft Sans Serif"/>
                <a:cs typeface="Microsoft Sans Serif"/>
              </a:rPr>
              <a:t>n </a:t>
            </a:r>
            <a:r>
              <a:rPr sz="2450" spc="-105" dirty="0">
                <a:solidFill>
                  <a:srgbClr val="1A1B17"/>
                </a:solidFill>
                <a:latin typeface="Microsoft Sans Serif"/>
                <a:cs typeface="Microsoft Sans Serif"/>
              </a:rPr>
              <a:t>S</a:t>
            </a:r>
            <a:r>
              <a:rPr sz="2450" spc="-100" dirty="0">
                <a:solidFill>
                  <a:srgbClr val="1A1B17"/>
                </a:solidFill>
                <a:latin typeface="Microsoft Sans Serif"/>
                <a:cs typeface="Microsoft Sans Serif"/>
              </a:rPr>
              <a:t>I</a:t>
            </a:r>
            <a:r>
              <a:rPr sz="2450" spc="-110" dirty="0">
                <a:solidFill>
                  <a:srgbClr val="1A1B17"/>
                </a:solidFill>
                <a:latin typeface="Microsoft Sans Serif"/>
                <a:cs typeface="Microsoft Sans Serif"/>
              </a:rPr>
              <a:t>D</a:t>
            </a:r>
            <a:r>
              <a:rPr sz="2450" spc="-100" dirty="0">
                <a:solidFill>
                  <a:srgbClr val="1A1B17"/>
                </a:solidFill>
                <a:latin typeface="Microsoft Sans Serif"/>
                <a:cs typeface="Microsoft Sans Serif"/>
              </a:rPr>
              <a:t>M</a:t>
            </a:r>
            <a:r>
              <a:rPr sz="2450" spc="-80" dirty="0">
                <a:solidFill>
                  <a:srgbClr val="1A1B17"/>
                </a:solidFill>
                <a:latin typeface="Microsoft Sans Serif"/>
                <a:cs typeface="Microsoft Sans Serif"/>
              </a:rPr>
              <a:t> </a:t>
            </a:r>
            <a:r>
              <a:rPr sz="2450" spc="-10" dirty="0">
                <a:solidFill>
                  <a:srgbClr val="1A1B17"/>
                </a:solidFill>
                <a:latin typeface="Microsoft Sans Serif"/>
                <a:cs typeface="Microsoft Sans Serif"/>
              </a:rPr>
              <a:t>leve</a:t>
            </a:r>
            <a:r>
              <a:rPr sz="2450" spc="-5" dirty="0">
                <a:solidFill>
                  <a:srgbClr val="1A1B17"/>
                </a:solidFill>
                <a:latin typeface="Microsoft Sans Serif"/>
                <a:cs typeface="Microsoft Sans Serif"/>
              </a:rPr>
              <a:t>l</a:t>
            </a:r>
            <a:r>
              <a:rPr sz="2450" spc="-80" dirty="0">
                <a:solidFill>
                  <a:srgbClr val="1A1B17"/>
                </a:solidFill>
                <a:latin typeface="Microsoft Sans Serif"/>
                <a:cs typeface="Microsoft Sans Serif"/>
              </a:rPr>
              <a:t> </a:t>
            </a:r>
            <a:r>
              <a:rPr sz="2450" spc="-10" dirty="0">
                <a:solidFill>
                  <a:srgbClr val="1A1B17"/>
                </a:solidFill>
                <a:latin typeface="Microsoft Sans Serif"/>
                <a:cs typeface="Microsoft Sans Serif"/>
              </a:rPr>
              <a:t>p</a:t>
            </a:r>
            <a:r>
              <a:rPr sz="2450" spc="-20" dirty="0">
                <a:solidFill>
                  <a:srgbClr val="1A1B17"/>
                </a:solidFill>
                <a:latin typeface="Microsoft Sans Serif"/>
                <a:cs typeface="Microsoft Sans Serif"/>
              </a:rPr>
              <a:t>e</a:t>
            </a:r>
            <a:r>
              <a:rPr sz="2450" spc="-5" dirty="0">
                <a:solidFill>
                  <a:srgbClr val="1A1B17"/>
                </a:solidFill>
                <a:latin typeface="Microsoft Sans Serif"/>
                <a:cs typeface="Microsoft Sans Serif"/>
              </a:rPr>
              <a:t>kerj</a:t>
            </a:r>
            <a:r>
              <a:rPr sz="2450" spc="-10" dirty="0">
                <a:solidFill>
                  <a:srgbClr val="1A1B17"/>
                </a:solidFill>
                <a:latin typeface="Microsoft Sans Serif"/>
                <a:cs typeface="Microsoft Sans Serif"/>
              </a:rPr>
              <a:t>a</a:t>
            </a:r>
            <a:r>
              <a:rPr sz="2450" spc="-95" dirty="0">
                <a:solidFill>
                  <a:srgbClr val="1A1B17"/>
                </a:solidFill>
                <a:latin typeface="Microsoft Sans Serif"/>
                <a:cs typeface="Microsoft Sans Serif"/>
              </a:rPr>
              <a:t> </a:t>
            </a:r>
            <a:r>
              <a:rPr sz="2450" spc="35" dirty="0">
                <a:solidFill>
                  <a:srgbClr val="1A1B17"/>
                </a:solidFill>
                <a:latin typeface="Microsoft Sans Serif"/>
                <a:cs typeface="Microsoft Sans Serif"/>
              </a:rPr>
              <a:t>un</a:t>
            </a:r>
            <a:r>
              <a:rPr sz="2450" spc="40" dirty="0">
                <a:solidFill>
                  <a:srgbClr val="1A1B17"/>
                </a:solidFill>
                <a:latin typeface="Microsoft Sans Serif"/>
                <a:cs typeface="Microsoft Sans Serif"/>
              </a:rPr>
              <a:t>t</a:t>
            </a:r>
            <a:r>
              <a:rPr sz="2450" spc="35" dirty="0">
                <a:solidFill>
                  <a:srgbClr val="1A1B17"/>
                </a:solidFill>
                <a:latin typeface="Microsoft Sans Serif"/>
                <a:cs typeface="Microsoft Sans Serif"/>
              </a:rPr>
              <a:t>u</a:t>
            </a:r>
            <a:r>
              <a:rPr sz="2450" spc="45" dirty="0">
                <a:solidFill>
                  <a:srgbClr val="1A1B17"/>
                </a:solidFill>
                <a:latin typeface="Microsoft Sans Serif"/>
                <a:cs typeface="Microsoft Sans Serif"/>
              </a:rPr>
              <a:t>k</a:t>
            </a:r>
            <a:r>
              <a:rPr sz="2450" spc="-70" dirty="0">
                <a:solidFill>
                  <a:srgbClr val="1A1B17"/>
                </a:solidFill>
                <a:latin typeface="Microsoft Sans Serif"/>
                <a:cs typeface="Microsoft Sans Serif"/>
              </a:rPr>
              <a:t> </a:t>
            </a:r>
            <a:r>
              <a:rPr sz="2450" spc="15" dirty="0">
                <a:solidFill>
                  <a:srgbClr val="1A1B17"/>
                </a:solidFill>
                <a:latin typeface="Microsoft Sans Serif"/>
                <a:cs typeface="Microsoft Sans Serif"/>
              </a:rPr>
              <a:t>m</a:t>
            </a:r>
            <a:r>
              <a:rPr sz="2450" spc="10" dirty="0">
                <a:solidFill>
                  <a:srgbClr val="1A1B17"/>
                </a:solidFill>
                <a:latin typeface="Microsoft Sans Serif"/>
                <a:cs typeface="Microsoft Sans Serif"/>
              </a:rPr>
              <a:t>e</a:t>
            </a:r>
            <a:r>
              <a:rPr sz="2450" spc="15" dirty="0">
                <a:solidFill>
                  <a:srgbClr val="1A1B17"/>
                </a:solidFill>
                <a:latin typeface="Microsoft Sans Serif"/>
                <a:cs typeface="Microsoft Sans Serif"/>
              </a:rPr>
              <a:t>m</a:t>
            </a:r>
            <a:r>
              <a:rPr sz="2450" spc="20" dirty="0">
                <a:solidFill>
                  <a:srgbClr val="1A1B17"/>
                </a:solidFill>
                <a:latin typeface="Microsoft Sans Serif"/>
                <a:cs typeface="Microsoft Sans Serif"/>
              </a:rPr>
              <a:t>ili</a:t>
            </a:r>
            <a:r>
              <a:rPr sz="2450" spc="15" dirty="0">
                <a:solidFill>
                  <a:srgbClr val="1A1B17"/>
                </a:solidFill>
                <a:latin typeface="Microsoft Sans Serif"/>
                <a:cs typeface="Microsoft Sans Serif"/>
              </a:rPr>
              <a:t>k</a:t>
            </a:r>
            <a:r>
              <a:rPr sz="2450" spc="20" dirty="0">
                <a:solidFill>
                  <a:srgbClr val="1A1B17"/>
                </a:solidFill>
                <a:latin typeface="Microsoft Sans Serif"/>
                <a:cs typeface="Microsoft Sans Serif"/>
              </a:rPr>
              <a:t>i </a:t>
            </a:r>
            <a:r>
              <a:rPr sz="2450" spc="35" dirty="0">
                <a:solidFill>
                  <a:srgbClr val="1A1B17"/>
                </a:solidFill>
                <a:latin typeface="Microsoft Sans Serif"/>
                <a:cs typeface="Microsoft Sans Serif"/>
              </a:rPr>
              <a:t> </a:t>
            </a:r>
            <a:r>
              <a:rPr sz="2450" spc="-5" dirty="0">
                <a:solidFill>
                  <a:srgbClr val="1A1B17"/>
                </a:solidFill>
                <a:latin typeface="Microsoft Sans Serif"/>
                <a:cs typeface="Microsoft Sans Serif"/>
              </a:rPr>
              <a:t> </a:t>
            </a:r>
            <a:r>
              <a:rPr sz="2450" spc="-30" dirty="0">
                <a:solidFill>
                  <a:srgbClr val="1A1B17"/>
                </a:solidFill>
                <a:latin typeface="Microsoft Sans Serif"/>
                <a:cs typeface="Microsoft Sans Serif"/>
              </a:rPr>
              <a:t>kemampuan</a:t>
            </a:r>
            <a:r>
              <a:rPr sz="2450" spc="30" dirty="0">
                <a:solidFill>
                  <a:srgbClr val="1A1B17"/>
                </a:solidFill>
                <a:latin typeface="Microsoft Sans Serif"/>
                <a:cs typeface="Microsoft Sans Serif"/>
              </a:rPr>
              <a:t> </a:t>
            </a:r>
            <a:r>
              <a:rPr sz="2450" spc="-30" dirty="0">
                <a:solidFill>
                  <a:srgbClr val="1A1B17"/>
                </a:solidFill>
                <a:latin typeface="Microsoft Sans Serif"/>
                <a:cs typeface="Microsoft Sans Serif"/>
              </a:rPr>
              <a:t>dalam</a:t>
            </a:r>
            <a:r>
              <a:rPr sz="2450" spc="30" dirty="0">
                <a:solidFill>
                  <a:srgbClr val="1A1B17"/>
                </a:solidFill>
                <a:latin typeface="Microsoft Sans Serif"/>
                <a:cs typeface="Microsoft Sans Serif"/>
              </a:rPr>
              <a:t> </a:t>
            </a:r>
            <a:r>
              <a:rPr sz="2450" dirty="0">
                <a:solidFill>
                  <a:srgbClr val="1A1B17"/>
                </a:solidFill>
                <a:latin typeface="Microsoft Sans Serif"/>
                <a:cs typeface="Microsoft Sans Serif"/>
              </a:rPr>
              <a:t>tindakan</a:t>
            </a:r>
            <a:r>
              <a:rPr sz="2450" spc="70" dirty="0">
                <a:solidFill>
                  <a:srgbClr val="1A1B17"/>
                </a:solidFill>
                <a:latin typeface="Microsoft Sans Serif"/>
                <a:cs typeface="Microsoft Sans Serif"/>
              </a:rPr>
              <a:t> </a:t>
            </a:r>
            <a:r>
              <a:rPr sz="2450" spc="-75" dirty="0">
                <a:solidFill>
                  <a:srgbClr val="1A1B17"/>
                </a:solidFill>
                <a:latin typeface="Microsoft Sans Serif"/>
                <a:cs typeface="Microsoft Sans Serif"/>
              </a:rPr>
              <a:t>usaha</a:t>
            </a:r>
            <a:r>
              <a:rPr sz="2450" spc="-20" dirty="0">
                <a:solidFill>
                  <a:srgbClr val="1A1B17"/>
                </a:solidFill>
                <a:latin typeface="Microsoft Sans Serif"/>
                <a:cs typeface="Microsoft Sans Serif"/>
              </a:rPr>
              <a:t> </a:t>
            </a:r>
            <a:r>
              <a:rPr sz="2450" spc="15" dirty="0">
                <a:solidFill>
                  <a:srgbClr val="1A1B17"/>
                </a:solidFill>
                <a:latin typeface="Microsoft Sans Serif"/>
                <a:cs typeface="Microsoft Sans Serif"/>
              </a:rPr>
              <a:t>praktis</a:t>
            </a:r>
            <a:r>
              <a:rPr sz="2450" spc="90" dirty="0">
                <a:solidFill>
                  <a:srgbClr val="1A1B17"/>
                </a:solidFill>
                <a:latin typeface="Microsoft Sans Serif"/>
                <a:cs typeface="Microsoft Sans Serif"/>
              </a:rPr>
              <a:t> </a:t>
            </a:r>
            <a:r>
              <a:rPr sz="2450" spc="-20" dirty="0">
                <a:solidFill>
                  <a:srgbClr val="1A1B17"/>
                </a:solidFill>
                <a:latin typeface="Microsoft Sans Serif"/>
                <a:cs typeface="Microsoft Sans Serif"/>
              </a:rPr>
              <a:t>yang</a:t>
            </a:r>
            <a:r>
              <a:rPr sz="2450" spc="25" dirty="0">
                <a:solidFill>
                  <a:srgbClr val="1A1B17"/>
                </a:solidFill>
                <a:latin typeface="Microsoft Sans Serif"/>
                <a:cs typeface="Microsoft Sans Serif"/>
              </a:rPr>
              <a:t> </a:t>
            </a:r>
            <a:r>
              <a:rPr sz="2450" dirty="0">
                <a:solidFill>
                  <a:srgbClr val="1A1B17"/>
                </a:solidFill>
                <a:latin typeface="Microsoft Sans Serif"/>
                <a:cs typeface="Microsoft Sans Serif"/>
              </a:rPr>
              <a:t>support,</a:t>
            </a:r>
            <a:r>
              <a:rPr sz="2450" spc="50" dirty="0">
                <a:solidFill>
                  <a:srgbClr val="1A1B17"/>
                </a:solidFill>
                <a:latin typeface="Microsoft Sans Serif"/>
                <a:cs typeface="Microsoft Sans Serif"/>
              </a:rPr>
              <a:t> </a:t>
            </a:r>
            <a:r>
              <a:rPr sz="2450" spc="-30" dirty="0">
                <a:solidFill>
                  <a:srgbClr val="1A1B17"/>
                </a:solidFill>
                <a:latin typeface="Microsoft Sans Serif"/>
                <a:cs typeface="Microsoft Sans Serif"/>
              </a:rPr>
              <a:t>koheren,</a:t>
            </a:r>
            <a:r>
              <a:rPr sz="2450" spc="40" dirty="0">
                <a:solidFill>
                  <a:srgbClr val="1A1B17"/>
                </a:solidFill>
                <a:latin typeface="Microsoft Sans Serif"/>
                <a:cs typeface="Microsoft Sans Serif"/>
              </a:rPr>
              <a:t> </a:t>
            </a:r>
            <a:r>
              <a:rPr sz="2450" spc="-35" dirty="0">
                <a:solidFill>
                  <a:srgbClr val="1A1B17"/>
                </a:solidFill>
                <a:latin typeface="Microsoft Sans Serif"/>
                <a:cs typeface="Microsoft Sans Serif"/>
              </a:rPr>
              <a:t>dan </a:t>
            </a:r>
            <a:r>
              <a:rPr sz="2450" spc="-30" dirty="0">
                <a:solidFill>
                  <a:srgbClr val="1A1B17"/>
                </a:solidFill>
                <a:latin typeface="Microsoft Sans Serif"/>
                <a:cs typeface="Microsoft Sans Serif"/>
              </a:rPr>
              <a:t> </a:t>
            </a:r>
            <a:r>
              <a:rPr sz="2450" spc="-20" dirty="0">
                <a:solidFill>
                  <a:srgbClr val="1A1B17"/>
                </a:solidFill>
                <a:latin typeface="Microsoft Sans Serif"/>
                <a:cs typeface="Microsoft Sans Serif"/>
              </a:rPr>
              <a:t>relevan</a:t>
            </a:r>
            <a:r>
              <a:rPr sz="2450" spc="-55" dirty="0">
                <a:solidFill>
                  <a:srgbClr val="1A1B17"/>
                </a:solidFill>
                <a:latin typeface="Microsoft Sans Serif"/>
                <a:cs typeface="Microsoft Sans Serif"/>
              </a:rPr>
              <a:t> </a:t>
            </a:r>
            <a:r>
              <a:rPr sz="2450" spc="-35" dirty="0">
                <a:solidFill>
                  <a:srgbClr val="1A1B17"/>
                </a:solidFill>
                <a:latin typeface="Microsoft Sans Serif"/>
                <a:cs typeface="Microsoft Sans Serif"/>
              </a:rPr>
              <a:t>dengan</a:t>
            </a:r>
            <a:r>
              <a:rPr sz="2450" spc="-65" dirty="0">
                <a:solidFill>
                  <a:srgbClr val="1A1B17"/>
                </a:solidFill>
                <a:latin typeface="Microsoft Sans Serif"/>
                <a:cs typeface="Microsoft Sans Serif"/>
              </a:rPr>
              <a:t> </a:t>
            </a:r>
            <a:r>
              <a:rPr sz="2450" spc="15" dirty="0">
                <a:solidFill>
                  <a:srgbClr val="1A1B17"/>
                </a:solidFill>
                <a:latin typeface="Microsoft Sans Serif"/>
                <a:cs typeface="Microsoft Sans Serif"/>
              </a:rPr>
              <a:t>tujuan</a:t>
            </a:r>
            <a:r>
              <a:rPr sz="2450" spc="-40" dirty="0">
                <a:solidFill>
                  <a:srgbClr val="1A1B17"/>
                </a:solidFill>
                <a:latin typeface="Microsoft Sans Serif"/>
                <a:cs typeface="Microsoft Sans Serif"/>
              </a:rPr>
              <a:t> </a:t>
            </a:r>
            <a:r>
              <a:rPr sz="2450" spc="-35" dirty="0">
                <a:solidFill>
                  <a:srgbClr val="1A1B17"/>
                </a:solidFill>
                <a:latin typeface="Microsoft Sans Serif"/>
                <a:cs typeface="Microsoft Sans Serif"/>
              </a:rPr>
              <a:t>dan</a:t>
            </a:r>
            <a:r>
              <a:rPr sz="2450" spc="-90" dirty="0">
                <a:solidFill>
                  <a:srgbClr val="1A1B17"/>
                </a:solidFill>
                <a:latin typeface="Microsoft Sans Serif"/>
                <a:cs typeface="Microsoft Sans Serif"/>
              </a:rPr>
              <a:t> </a:t>
            </a:r>
            <a:r>
              <a:rPr sz="2450" spc="55" dirty="0">
                <a:solidFill>
                  <a:srgbClr val="1A1B17"/>
                </a:solidFill>
                <a:latin typeface="Microsoft Sans Serif"/>
                <a:cs typeface="Microsoft Sans Serif"/>
              </a:rPr>
              <a:t>target</a:t>
            </a:r>
            <a:r>
              <a:rPr sz="2450" spc="-65" dirty="0">
                <a:solidFill>
                  <a:srgbClr val="1A1B17"/>
                </a:solidFill>
                <a:latin typeface="Microsoft Sans Serif"/>
                <a:cs typeface="Microsoft Sans Serif"/>
              </a:rPr>
              <a:t> </a:t>
            </a:r>
            <a:r>
              <a:rPr sz="2450" spc="-20" dirty="0">
                <a:solidFill>
                  <a:srgbClr val="1A1B17"/>
                </a:solidFill>
                <a:latin typeface="Microsoft Sans Serif"/>
                <a:cs typeface="Microsoft Sans Serif"/>
              </a:rPr>
              <a:t>yang</a:t>
            </a:r>
            <a:r>
              <a:rPr sz="2450" spc="-65" dirty="0">
                <a:solidFill>
                  <a:srgbClr val="1A1B17"/>
                </a:solidFill>
                <a:latin typeface="Microsoft Sans Serif"/>
                <a:cs typeface="Microsoft Sans Serif"/>
              </a:rPr>
              <a:t> </a:t>
            </a:r>
            <a:r>
              <a:rPr sz="2450" spc="15" dirty="0">
                <a:solidFill>
                  <a:srgbClr val="1A1B17"/>
                </a:solidFill>
                <a:latin typeface="Microsoft Sans Serif"/>
                <a:cs typeface="Microsoft Sans Serif"/>
              </a:rPr>
              <a:t>telah</a:t>
            </a:r>
            <a:r>
              <a:rPr sz="2450" spc="-75" dirty="0">
                <a:solidFill>
                  <a:srgbClr val="1A1B17"/>
                </a:solidFill>
                <a:latin typeface="Microsoft Sans Serif"/>
                <a:cs typeface="Microsoft Sans Serif"/>
              </a:rPr>
              <a:t> </a:t>
            </a:r>
            <a:r>
              <a:rPr sz="2450" spc="15" dirty="0">
                <a:solidFill>
                  <a:srgbClr val="1A1B17"/>
                </a:solidFill>
                <a:latin typeface="Microsoft Sans Serif"/>
                <a:cs typeface="Microsoft Sans Serif"/>
              </a:rPr>
              <a:t>ditentukan.</a:t>
            </a:r>
            <a:r>
              <a:rPr sz="2450" dirty="0">
                <a:latin typeface="Microsoft Sans Serif"/>
                <a:cs typeface="Microsoft Sans Serif"/>
              </a:rPr>
              <a:t> </a:t>
            </a:r>
            <a:endParaRPr sz="2450">
              <a:latin typeface="Microsoft Sans Serif"/>
              <a:cs typeface="Microsoft Sans Serif"/>
            </a:endParaRPr>
          </a:p>
        </p:txBody>
      </p:sp>
      <p:sp>
        <p:nvSpPr>
          <p:cNvPr id="13" name="object 13"/>
          <p:cNvSpPr/>
          <p:nvPr/>
        </p:nvSpPr>
        <p:spPr>
          <a:xfrm>
            <a:off x="1291716" y="580390"/>
            <a:ext cx="904875" cy="904875"/>
          </a:xfrm>
          <a:custGeom>
            <a:avLst/>
            <a:gdLst/>
            <a:ahLst/>
            <a:cxnLst/>
            <a:rect l="l" t="t" r="r" b="b"/>
            <a:pathLst>
              <a:path w="904875" h="904875">
                <a:moveTo>
                  <a:pt x="452501" y="0"/>
                </a:moveTo>
                <a:lnTo>
                  <a:pt x="403097" y="2666"/>
                </a:lnTo>
                <a:lnTo>
                  <a:pt x="355346" y="10413"/>
                </a:lnTo>
                <a:lnTo>
                  <a:pt x="309499" y="23113"/>
                </a:lnTo>
                <a:lnTo>
                  <a:pt x="265557" y="40258"/>
                </a:lnTo>
                <a:lnTo>
                  <a:pt x="224028" y="61849"/>
                </a:lnTo>
                <a:lnTo>
                  <a:pt x="185293" y="87375"/>
                </a:lnTo>
                <a:lnTo>
                  <a:pt x="149352" y="116585"/>
                </a:lnTo>
                <a:lnTo>
                  <a:pt x="116586" y="149351"/>
                </a:lnTo>
                <a:lnTo>
                  <a:pt x="87249" y="185292"/>
                </a:lnTo>
                <a:lnTo>
                  <a:pt x="61721" y="224154"/>
                </a:lnTo>
                <a:lnTo>
                  <a:pt x="40259" y="265556"/>
                </a:lnTo>
                <a:lnTo>
                  <a:pt x="23114" y="309499"/>
                </a:lnTo>
                <a:lnTo>
                  <a:pt x="10414" y="355473"/>
                </a:lnTo>
                <a:lnTo>
                  <a:pt x="2667" y="403225"/>
                </a:lnTo>
                <a:lnTo>
                  <a:pt x="0" y="452500"/>
                </a:lnTo>
                <a:lnTo>
                  <a:pt x="2667" y="501776"/>
                </a:lnTo>
                <a:lnTo>
                  <a:pt x="10414" y="549528"/>
                </a:lnTo>
                <a:lnTo>
                  <a:pt x="23114" y="595502"/>
                </a:lnTo>
                <a:lnTo>
                  <a:pt x="40259" y="639317"/>
                </a:lnTo>
                <a:lnTo>
                  <a:pt x="61721" y="680846"/>
                </a:lnTo>
                <a:lnTo>
                  <a:pt x="87249" y="719708"/>
                </a:lnTo>
                <a:lnTo>
                  <a:pt x="116586" y="755650"/>
                </a:lnTo>
                <a:lnTo>
                  <a:pt x="149352" y="788415"/>
                </a:lnTo>
                <a:lnTo>
                  <a:pt x="185293" y="817626"/>
                </a:lnTo>
                <a:lnTo>
                  <a:pt x="224028" y="843152"/>
                </a:lnTo>
                <a:lnTo>
                  <a:pt x="265557" y="864615"/>
                </a:lnTo>
                <a:lnTo>
                  <a:pt x="309499" y="881887"/>
                </a:lnTo>
                <a:lnTo>
                  <a:pt x="355346" y="894460"/>
                </a:lnTo>
                <a:lnTo>
                  <a:pt x="403097" y="902207"/>
                </a:lnTo>
                <a:lnTo>
                  <a:pt x="452501" y="904875"/>
                </a:lnTo>
                <a:lnTo>
                  <a:pt x="501777" y="902207"/>
                </a:lnTo>
                <a:lnTo>
                  <a:pt x="549529" y="894460"/>
                </a:lnTo>
                <a:lnTo>
                  <a:pt x="595503" y="881887"/>
                </a:lnTo>
                <a:lnTo>
                  <a:pt x="639318" y="864615"/>
                </a:lnTo>
                <a:lnTo>
                  <a:pt x="680847" y="843152"/>
                </a:lnTo>
                <a:lnTo>
                  <a:pt x="719709" y="817626"/>
                </a:lnTo>
                <a:lnTo>
                  <a:pt x="755522" y="788415"/>
                </a:lnTo>
                <a:lnTo>
                  <a:pt x="788289" y="755650"/>
                </a:lnTo>
                <a:lnTo>
                  <a:pt x="817626" y="719708"/>
                </a:lnTo>
                <a:lnTo>
                  <a:pt x="843153" y="680846"/>
                </a:lnTo>
                <a:lnTo>
                  <a:pt x="864616" y="639317"/>
                </a:lnTo>
                <a:lnTo>
                  <a:pt x="881760" y="595502"/>
                </a:lnTo>
                <a:lnTo>
                  <a:pt x="894460" y="549528"/>
                </a:lnTo>
                <a:lnTo>
                  <a:pt x="902208" y="501776"/>
                </a:lnTo>
                <a:lnTo>
                  <a:pt x="904875" y="452500"/>
                </a:lnTo>
                <a:lnTo>
                  <a:pt x="902208" y="403225"/>
                </a:lnTo>
                <a:lnTo>
                  <a:pt x="894460" y="355473"/>
                </a:lnTo>
                <a:lnTo>
                  <a:pt x="881760" y="309499"/>
                </a:lnTo>
                <a:lnTo>
                  <a:pt x="864616" y="265556"/>
                </a:lnTo>
                <a:lnTo>
                  <a:pt x="843153" y="224154"/>
                </a:lnTo>
                <a:lnTo>
                  <a:pt x="817626" y="185292"/>
                </a:lnTo>
                <a:lnTo>
                  <a:pt x="788289" y="149351"/>
                </a:lnTo>
                <a:lnTo>
                  <a:pt x="755522" y="116585"/>
                </a:lnTo>
                <a:lnTo>
                  <a:pt x="719709" y="87375"/>
                </a:lnTo>
                <a:lnTo>
                  <a:pt x="680847" y="61849"/>
                </a:lnTo>
                <a:lnTo>
                  <a:pt x="639318" y="40258"/>
                </a:lnTo>
                <a:lnTo>
                  <a:pt x="595503" y="23113"/>
                </a:lnTo>
                <a:lnTo>
                  <a:pt x="549529" y="10413"/>
                </a:lnTo>
                <a:lnTo>
                  <a:pt x="501777" y="2666"/>
                </a:lnTo>
                <a:lnTo>
                  <a:pt x="452501" y="0"/>
                </a:lnTo>
                <a:close/>
              </a:path>
            </a:pathLst>
          </a:custGeom>
          <a:solidFill>
            <a:srgbClr val="CCA63B"/>
          </a:solidFill>
        </p:spPr>
        <p:txBody>
          <a:bodyPr wrap="square" lIns="0" tIns="0" rIns="0" bIns="0" rtlCol="0"/>
          <a:lstStyle/>
          <a:p>
            <a:endParaRPr/>
          </a:p>
        </p:txBody>
      </p:sp>
      <p:sp>
        <p:nvSpPr>
          <p:cNvPr id="14" name="object 14"/>
          <p:cNvSpPr txBox="1"/>
          <p:nvPr/>
        </p:nvSpPr>
        <p:spPr>
          <a:xfrm>
            <a:off x="1619250" y="749554"/>
            <a:ext cx="273685"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FFFFFF"/>
                </a:solidFill>
                <a:latin typeface="Cambria"/>
                <a:cs typeface="Cambria"/>
              </a:rPr>
              <a:t>B</a:t>
            </a:r>
            <a:endParaRPr sz="3000">
              <a:latin typeface="Cambria"/>
              <a:cs typeface="Cambria"/>
            </a:endParaRPr>
          </a:p>
        </p:txBody>
      </p:sp>
      <p:sp>
        <p:nvSpPr>
          <p:cNvPr id="15" name="object 15"/>
          <p:cNvSpPr txBox="1">
            <a:spLocks noGrp="1"/>
          </p:cNvSpPr>
          <p:nvPr>
            <p:ph sz="half" idx="2"/>
          </p:nvPr>
        </p:nvSpPr>
        <p:spPr>
          <a:prstGeom prst="rect">
            <a:avLst/>
          </a:prstGeom>
        </p:spPr>
        <p:txBody>
          <a:bodyPr vert="horz" wrap="square" lIns="0" tIns="12700" rIns="0" bIns="0" rtlCol="0">
            <a:spAutoFit/>
          </a:bodyPr>
          <a:lstStyle/>
          <a:p>
            <a:pPr marL="12700" marR="5080">
              <a:lnSpc>
                <a:spcPct val="115999"/>
              </a:lnSpc>
              <a:spcBef>
                <a:spcPts val="100"/>
              </a:spcBef>
            </a:pPr>
            <a:r>
              <a:rPr spc="-15" dirty="0"/>
              <a:t>Kewirausahaan</a:t>
            </a:r>
            <a:r>
              <a:rPr dirty="0"/>
              <a:t> </a:t>
            </a:r>
            <a:r>
              <a:rPr spc="15" dirty="0"/>
              <a:t>memiliki</a:t>
            </a:r>
            <a:r>
              <a:rPr spc="55" dirty="0"/>
              <a:t> </a:t>
            </a:r>
            <a:r>
              <a:rPr spc="25" dirty="0"/>
              <a:t>karakter</a:t>
            </a:r>
            <a:r>
              <a:rPr spc="10" dirty="0"/>
              <a:t> </a:t>
            </a:r>
            <a:r>
              <a:rPr spc="-40" dirty="0"/>
              <a:t>yang </a:t>
            </a:r>
            <a:r>
              <a:rPr spc="-35" dirty="0"/>
              <a:t> </a:t>
            </a:r>
            <a:r>
              <a:rPr spc="55" dirty="0"/>
              <a:t>berbeda </a:t>
            </a:r>
            <a:r>
              <a:rPr spc="20" dirty="0"/>
              <a:t>dengan </a:t>
            </a:r>
            <a:r>
              <a:rPr spc="40" dirty="0"/>
              <a:t>dunia </a:t>
            </a:r>
            <a:r>
              <a:rPr spc="5" dirty="0"/>
              <a:t>usahadalam </a:t>
            </a:r>
            <a:r>
              <a:rPr spc="15" dirty="0"/>
              <a:t>konteks </a:t>
            </a:r>
            <a:r>
              <a:rPr spc="20" dirty="0"/>
              <a:t> </a:t>
            </a:r>
            <a:r>
              <a:rPr spc="5" dirty="0"/>
              <a:t>perusahaan.</a:t>
            </a:r>
            <a:r>
              <a:rPr spc="-10" dirty="0"/>
              <a:t> </a:t>
            </a:r>
            <a:r>
              <a:rPr spc="-15" dirty="0"/>
              <a:t>Perusahaan</a:t>
            </a:r>
            <a:r>
              <a:rPr spc="-5" dirty="0"/>
              <a:t> </a:t>
            </a:r>
            <a:r>
              <a:rPr spc="-10" dirty="0"/>
              <a:t>adalah</a:t>
            </a:r>
            <a:r>
              <a:rPr spc="-5" dirty="0"/>
              <a:t> </a:t>
            </a:r>
            <a:r>
              <a:rPr spc="-15" dirty="0"/>
              <a:t>organisasi </a:t>
            </a:r>
            <a:r>
              <a:rPr spc="-10" dirty="0"/>
              <a:t> </a:t>
            </a:r>
            <a:r>
              <a:rPr spc="-40" dirty="0"/>
              <a:t>yang</a:t>
            </a:r>
            <a:r>
              <a:rPr spc="-75" dirty="0"/>
              <a:t> </a:t>
            </a:r>
            <a:r>
              <a:rPr spc="40" dirty="0"/>
              <a:t>padat</a:t>
            </a:r>
            <a:r>
              <a:rPr spc="65" dirty="0"/>
              <a:t> </a:t>
            </a:r>
            <a:r>
              <a:rPr spc="50" dirty="0"/>
              <a:t>modal </a:t>
            </a:r>
            <a:r>
              <a:rPr spc="30" dirty="0"/>
              <a:t>atau</a:t>
            </a:r>
            <a:r>
              <a:rPr dirty="0"/>
              <a:t> </a:t>
            </a:r>
            <a:r>
              <a:rPr spc="50" dirty="0"/>
              <a:t>bermodal</a:t>
            </a:r>
            <a:r>
              <a:rPr spc="125" dirty="0"/>
              <a:t> </a:t>
            </a:r>
            <a:r>
              <a:rPr spc="-15" dirty="0"/>
              <a:t>besar, </a:t>
            </a:r>
            <a:r>
              <a:rPr spc="-10" dirty="0"/>
              <a:t> </a:t>
            </a:r>
            <a:r>
              <a:rPr spc="-5" dirty="0"/>
              <a:t>sedangkan</a:t>
            </a:r>
            <a:r>
              <a:rPr dirty="0"/>
              <a:t> kewirausahaan</a:t>
            </a:r>
            <a:r>
              <a:rPr spc="715" dirty="0"/>
              <a:t> </a:t>
            </a:r>
            <a:r>
              <a:rPr spc="25" dirty="0"/>
              <a:t>lebih </a:t>
            </a:r>
            <a:r>
              <a:rPr spc="30" dirty="0"/>
              <a:t> </a:t>
            </a:r>
            <a:r>
              <a:rPr spc="15" dirty="0"/>
              <a:t>menekankan pada </a:t>
            </a:r>
            <a:r>
              <a:rPr spc="-5" dirty="0"/>
              <a:t>upaya </a:t>
            </a:r>
            <a:r>
              <a:rPr spc="30" dirty="0"/>
              <a:t>kreatif </a:t>
            </a:r>
            <a:r>
              <a:rPr spc="80" dirty="0"/>
              <a:t>untuk </a:t>
            </a:r>
            <a:r>
              <a:rPr spc="85" dirty="0"/>
              <a:t> </a:t>
            </a:r>
            <a:r>
              <a:rPr spc="-5" dirty="0"/>
              <a:t>menghasilkan</a:t>
            </a:r>
            <a:r>
              <a:rPr spc="40" dirty="0"/>
              <a:t> </a:t>
            </a:r>
            <a:r>
              <a:rPr spc="-10" dirty="0"/>
              <a:t>nilai </a:t>
            </a:r>
            <a:r>
              <a:rPr spc="5" dirty="0"/>
              <a:t>(added</a:t>
            </a:r>
            <a:r>
              <a:rPr spc="35" dirty="0"/>
              <a:t> </a:t>
            </a:r>
            <a:r>
              <a:rPr spc="-50" dirty="0"/>
              <a:t>value)</a:t>
            </a:r>
            <a:r>
              <a:rPr spc="-45" dirty="0"/>
              <a:t> </a:t>
            </a:r>
            <a:r>
              <a:rPr spc="30" dirty="0"/>
              <a:t>atau</a:t>
            </a:r>
            <a:r>
              <a:rPr spc="-5" dirty="0"/>
              <a:t> laba </a:t>
            </a:r>
            <a:r>
              <a:rPr dirty="0"/>
              <a:t> </a:t>
            </a:r>
            <a:r>
              <a:rPr spc="45" dirty="0"/>
              <a:t>dan </a:t>
            </a:r>
            <a:r>
              <a:rPr spc="30" dirty="0"/>
              <a:t>manfaat </a:t>
            </a:r>
            <a:r>
              <a:rPr spc="15" dirty="0"/>
              <a:t>(benefit</a:t>
            </a:r>
            <a:r>
              <a:rPr spc="40" dirty="0"/>
              <a:t> </a:t>
            </a:r>
            <a:r>
              <a:rPr spc="45" dirty="0"/>
              <a:t>dan </a:t>
            </a:r>
            <a:r>
              <a:rPr spc="30" dirty="0"/>
              <a:t>profit). </a:t>
            </a:r>
            <a:r>
              <a:rPr spc="-5" dirty="0"/>
              <a:t>Andalan </a:t>
            </a:r>
            <a:r>
              <a:rPr dirty="0"/>
              <a:t> </a:t>
            </a:r>
            <a:r>
              <a:rPr spc="55" dirty="0"/>
              <a:t>utama</a:t>
            </a:r>
            <a:r>
              <a:rPr spc="30" dirty="0"/>
              <a:t> </a:t>
            </a:r>
            <a:r>
              <a:rPr spc="15" dirty="0"/>
              <a:t>dalam</a:t>
            </a:r>
            <a:r>
              <a:rPr spc="35" dirty="0"/>
              <a:t> </a:t>
            </a:r>
            <a:r>
              <a:rPr spc="-15" dirty="0"/>
              <a:t>organisasi</a:t>
            </a:r>
            <a:r>
              <a:rPr spc="-10" dirty="0"/>
              <a:t> </a:t>
            </a:r>
            <a:r>
              <a:rPr dirty="0"/>
              <a:t>kewirausahaan </a:t>
            </a:r>
            <a:r>
              <a:rPr spc="5" dirty="0"/>
              <a:t> </a:t>
            </a:r>
            <a:r>
              <a:rPr spc="15" dirty="0"/>
              <a:t>bukanlah</a:t>
            </a:r>
            <a:r>
              <a:rPr spc="40" dirty="0"/>
              <a:t> </a:t>
            </a:r>
            <a:r>
              <a:rPr spc="65" dirty="0"/>
              <a:t>modal/berupa </a:t>
            </a:r>
            <a:r>
              <a:rPr spc="-30" dirty="0"/>
              <a:t>uang,</a:t>
            </a:r>
            <a:r>
              <a:rPr spc="-45" dirty="0"/>
              <a:t> </a:t>
            </a:r>
            <a:r>
              <a:rPr spc="50" dirty="0"/>
              <a:t>tetapi </a:t>
            </a:r>
            <a:r>
              <a:rPr spc="55" dirty="0"/>
              <a:t> </a:t>
            </a:r>
            <a:r>
              <a:rPr spc="-5" dirty="0"/>
              <a:t>kecerdasan </a:t>
            </a:r>
            <a:r>
              <a:rPr spc="15" dirty="0"/>
              <a:t>membaca </a:t>
            </a:r>
            <a:r>
              <a:rPr spc="-10" dirty="0"/>
              <a:t>peluang, </a:t>
            </a:r>
            <a:r>
              <a:rPr spc="40" dirty="0"/>
              <a:t>memproses </a:t>
            </a:r>
            <a:r>
              <a:rPr spc="45" dirty="0"/>
              <a:t> </a:t>
            </a:r>
            <a:r>
              <a:rPr spc="15" dirty="0"/>
              <a:t>peluang </a:t>
            </a:r>
            <a:r>
              <a:rPr spc="45" dirty="0"/>
              <a:t>dan </a:t>
            </a:r>
            <a:r>
              <a:rPr spc="-5" dirty="0"/>
              <a:t>kesadaran </a:t>
            </a:r>
            <a:r>
              <a:rPr spc="55" dirty="0"/>
              <a:t>terhadap </a:t>
            </a:r>
            <a:r>
              <a:rPr spc="5" dirty="0"/>
              <a:t>semua </a:t>
            </a:r>
            <a:r>
              <a:rPr spc="10" dirty="0"/>
              <a:t> </a:t>
            </a:r>
            <a:r>
              <a:rPr spc="5" dirty="0"/>
              <a:t>ancaman</a:t>
            </a:r>
            <a:r>
              <a:rPr spc="165" dirty="0"/>
              <a:t> </a:t>
            </a:r>
            <a:r>
              <a:rPr spc="-40" dirty="0"/>
              <a:t>yang</a:t>
            </a:r>
            <a:r>
              <a:rPr spc="95" dirty="0"/>
              <a:t> </a:t>
            </a:r>
            <a:r>
              <a:rPr spc="15" dirty="0"/>
              <a:t>menghadang</a:t>
            </a:r>
            <a:r>
              <a:rPr spc="180" dirty="0"/>
              <a:t> </a:t>
            </a:r>
            <a:r>
              <a:rPr spc="-15" dirty="0"/>
              <a:t>agar</a:t>
            </a:r>
            <a:r>
              <a:rPr spc="140" dirty="0"/>
              <a:t> </a:t>
            </a:r>
            <a:r>
              <a:rPr spc="-5" dirty="0"/>
              <a:t>usaha </a:t>
            </a:r>
            <a:r>
              <a:rPr dirty="0"/>
              <a:t> </a:t>
            </a:r>
            <a:r>
              <a:rPr spc="30" dirty="0"/>
              <a:t>tidak</a:t>
            </a:r>
            <a:r>
              <a:rPr spc="-75" dirty="0"/>
              <a:t> </a:t>
            </a:r>
            <a:r>
              <a:rPr spc="20" dirty="0"/>
              <a:t>meradang.</a:t>
            </a:r>
            <a:r>
              <a:rPr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695419" y="9040114"/>
            <a:ext cx="218998" cy="218833"/>
          </a:xfrm>
          <a:prstGeom prst="rect">
            <a:avLst/>
          </a:prstGeom>
        </p:spPr>
      </p:pic>
      <p:pic>
        <p:nvPicPr>
          <p:cNvPr id="3" name="object 3"/>
          <p:cNvPicPr/>
          <p:nvPr/>
        </p:nvPicPr>
        <p:blipFill>
          <a:blip r:embed="rId2" cstate="print"/>
          <a:stretch>
            <a:fillRect/>
          </a:stretch>
        </p:blipFill>
        <p:spPr>
          <a:xfrm>
            <a:off x="16695419" y="8670276"/>
            <a:ext cx="218998" cy="218833"/>
          </a:xfrm>
          <a:prstGeom prst="rect">
            <a:avLst/>
          </a:prstGeom>
        </p:spPr>
      </p:pic>
      <p:pic>
        <p:nvPicPr>
          <p:cNvPr id="4" name="object 4"/>
          <p:cNvPicPr/>
          <p:nvPr/>
        </p:nvPicPr>
        <p:blipFill>
          <a:blip r:embed="rId3" cstate="print"/>
          <a:stretch>
            <a:fillRect/>
          </a:stretch>
        </p:blipFill>
        <p:spPr>
          <a:xfrm>
            <a:off x="16694150" y="8302752"/>
            <a:ext cx="219075" cy="219075"/>
          </a:xfrm>
          <a:prstGeom prst="rect">
            <a:avLst/>
          </a:prstGeom>
        </p:spPr>
      </p:pic>
      <p:sp>
        <p:nvSpPr>
          <p:cNvPr id="5" name="object 5"/>
          <p:cNvSpPr/>
          <p:nvPr/>
        </p:nvSpPr>
        <p:spPr>
          <a:xfrm>
            <a:off x="16192627" y="1028700"/>
            <a:ext cx="1009650" cy="3924300"/>
          </a:xfrm>
          <a:custGeom>
            <a:avLst/>
            <a:gdLst/>
            <a:ahLst/>
            <a:cxnLst/>
            <a:rect l="l" t="t" r="r" b="b"/>
            <a:pathLst>
              <a:path w="1009650" h="3924300">
                <a:moveTo>
                  <a:pt x="504825" y="0"/>
                </a:moveTo>
                <a:lnTo>
                  <a:pt x="431800" y="20320"/>
                </a:lnTo>
                <a:lnTo>
                  <a:pt x="396494" y="45211"/>
                </a:lnTo>
                <a:lnTo>
                  <a:pt x="362076" y="79501"/>
                </a:lnTo>
                <a:lnTo>
                  <a:pt x="328676" y="122808"/>
                </a:lnTo>
                <a:lnTo>
                  <a:pt x="296290" y="174625"/>
                </a:lnTo>
                <a:lnTo>
                  <a:pt x="265176" y="234823"/>
                </a:lnTo>
                <a:lnTo>
                  <a:pt x="235203" y="302895"/>
                </a:lnTo>
                <a:lnTo>
                  <a:pt x="220726" y="339851"/>
                </a:lnTo>
                <a:lnTo>
                  <a:pt x="206628" y="378586"/>
                </a:lnTo>
                <a:lnTo>
                  <a:pt x="192913" y="419100"/>
                </a:lnTo>
                <a:lnTo>
                  <a:pt x="179578" y="461518"/>
                </a:lnTo>
                <a:lnTo>
                  <a:pt x="166624" y="505459"/>
                </a:lnTo>
                <a:lnTo>
                  <a:pt x="154051" y="551179"/>
                </a:lnTo>
                <a:lnTo>
                  <a:pt x="141859" y="598551"/>
                </a:lnTo>
                <a:lnTo>
                  <a:pt x="130048" y="647446"/>
                </a:lnTo>
                <a:lnTo>
                  <a:pt x="118744" y="697992"/>
                </a:lnTo>
                <a:lnTo>
                  <a:pt x="107823" y="749934"/>
                </a:lnTo>
                <a:lnTo>
                  <a:pt x="97409" y="803275"/>
                </a:lnTo>
                <a:lnTo>
                  <a:pt x="87376" y="858139"/>
                </a:lnTo>
                <a:lnTo>
                  <a:pt x="77978" y="914273"/>
                </a:lnTo>
                <a:lnTo>
                  <a:pt x="68961" y="971803"/>
                </a:lnTo>
                <a:lnTo>
                  <a:pt x="60451" y="1030604"/>
                </a:lnTo>
                <a:lnTo>
                  <a:pt x="52451" y="1090549"/>
                </a:lnTo>
                <a:lnTo>
                  <a:pt x="44957" y="1151763"/>
                </a:lnTo>
                <a:lnTo>
                  <a:pt x="37973" y="1214120"/>
                </a:lnTo>
                <a:lnTo>
                  <a:pt x="31623" y="1277493"/>
                </a:lnTo>
                <a:lnTo>
                  <a:pt x="25780" y="1342008"/>
                </a:lnTo>
                <a:lnTo>
                  <a:pt x="20446" y="1407414"/>
                </a:lnTo>
                <a:lnTo>
                  <a:pt x="15748" y="1473834"/>
                </a:lnTo>
                <a:lnTo>
                  <a:pt x="11684" y="1541272"/>
                </a:lnTo>
                <a:lnTo>
                  <a:pt x="8128" y="1609471"/>
                </a:lnTo>
                <a:lnTo>
                  <a:pt x="5207" y="1678558"/>
                </a:lnTo>
                <a:lnTo>
                  <a:pt x="2921" y="1748408"/>
                </a:lnTo>
                <a:lnTo>
                  <a:pt x="1269" y="1818894"/>
                </a:lnTo>
                <a:lnTo>
                  <a:pt x="380" y="1890268"/>
                </a:lnTo>
                <a:lnTo>
                  <a:pt x="0" y="1962150"/>
                </a:lnTo>
                <a:lnTo>
                  <a:pt x="380" y="2034031"/>
                </a:lnTo>
                <a:lnTo>
                  <a:pt x="1269" y="2105405"/>
                </a:lnTo>
                <a:lnTo>
                  <a:pt x="2921" y="2175891"/>
                </a:lnTo>
                <a:lnTo>
                  <a:pt x="5207" y="2245741"/>
                </a:lnTo>
                <a:lnTo>
                  <a:pt x="8128" y="2314829"/>
                </a:lnTo>
                <a:lnTo>
                  <a:pt x="11684" y="2383028"/>
                </a:lnTo>
                <a:lnTo>
                  <a:pt x="15748" y="2450465"/>
                </a:lnTo>
                <a:lnTo>
                  <a:pt x="20446" y="2516885"/>
                </a:lnTo>
                <a:lnTo>
                  <a:pt x="25780" y="2582291"/>
                </a:lnTo>
                <a:lnTo>
                  <a:pt x="31623" y="2646806"/>
                </a:lnTo>
                <a:lnTo>
                  <a:pt x="37973" y="2710179"/>
                </a:lnTo>
                <a:lnTo>
                  <a:pt x="44957" y="2772537"/>
                </a:lnTo>
                <a:lnTo>
                  <a:pt x="52451" y="2833751"/>
                </a:lnTo>
                <a:lnTo>
                  <a:pt x="60451" y="2893695"/>
                </a:lnTo>
                <a:lnTo>
                  <a:pt x="68961" y="2952496"/>
                </a:lnTo>
                <a:lnTo>
                  <a:pt x="77978" y="3010027"/>
                </a:lnTo>
                <a:lnTo>
                  <a:pt x="87376" y="3066161"/>
                </a:lnTo>
                <a:lnTo>
                  <a:pt x="97409" y="3121025"/>
                </a:lnTo>
                <a:lnTo>
                  <a:pt x="107823" y="3174365"/>
                </a:lnTo>
                <a:lnTo>
                  <a:pt x="118744" y="3226308"/>
                </a:lnTo>
                <a:lnTo>
                  <a:pt x="130048" y="3276854"/>
                </a:lnTo>
                <a:lnTo>
                  <a:pt x="141859" y="3325749"/>
                </a:lnTo>
                <a:lnTo>
                  <a:pt x="154051" y="3373120"/>
                </a:lnTo>
                <a:lnTo>
                  <a:pt x="166624" y="3418840"/>
                </a:lnTo>
                <a:lnTo>
                  <a:pt x="179578" y="3462782"/>
                </a:lnTo>
                <a:lnTo>
                  <a:pt x="192913" y="3505200"/>
                </a:lnTo>
                <a:lnTo>
                  <a:pt x="206628" y="3545713"/>
                </a:lnTo>
                <a:lnTo>
                  <a:pt x="220726" y="3584448"/>
                </a:lnTo>
                <a:lnTo>
                  <a:pt x="250063" y="3656457"/>
                </a:lnTo>
                <a:lnTo>
                  <a:pt x="280542" y="3720591"/>
                </a:lnTo>
                <a:lnTo>
                  <a:pt x="312419" y="3776599"/>
                </a:lnTo>
                <a:lnTo>
                  <a:pt x="345313" y="3824224"/>
                </a:lnTo>
                <a:lnTo>
                  <a:pt x="379221" y="3863086"/>
                </a:lnTo>
                <a:lnTo>
                  <a:pt x="414019" y="3892677"/>
                </a:lnTo>
                <a:lnTo>
                  <a:pt x="449834" y="3912742"/>
                </a:lnTo>
                <a:lnTo>
                  <a:pt x="504825" y="3924300"/>
                </a:lnTo>
                <a:lnTo>
                  <a:pt x="541655" y="3919092"/>
                </a:lnTo>
                <a:lnTo>
                  <a:pt x="577850" y="3903979"/>
                </a:lnTo>
                <a:lnTo>
                  <a:pt x="613155" y="3879088"/>
                </a:lnTo>
                <a:lnTo>
                  <a:pt x="647573" y="3844798"/>
                </a:lnTo>
                <a:lnTo>
                  <a:pt x="680974" y="3801491"/>
                </a:lnTo>
                <a:lnTo>
                  <a:pt x="713359" y="3749675"/>
                </a:lnTo>
                <a:lnTo>
                  <a:pt x="744474" y="3689477"/>
                </a:lnTo>
                <a:lnTo>
                  <a:pt x="774446" y="3621404"/>
                </a:lnTo>
                <a:lnTo>
                  <a:pt x="788924" y="3584448"/>
                </a:lnTo>
                <a:lnTo>
                  <a:pt x="803021" y="3545713"/>
                </a:lnTo>
                <a:lnTo>
                  <a:pt x="816736" y="3505200"/>
                </a:lnTo>
                <a:lnTo>
                  <a:pt x="830071" y="3462782"/>
                </a:lnTo>
                <a:lnTo>
                  <a:pt x="843026" y="3418840"/>
                </a:lnTo>
                <a:lnTo>
                  <a:pt x="855599" y="3373120"/>
                </a:lnTo>
                <a:lnTo>
                  <a:pt x="867790" y="3325749"/>
                </a:lnTo>
                <a:lnTo>
                  <a:pt x="879601" y="3276854"/>
                </a:lnTo>
                <a:lnTo>
                  <a:pt x="890905" y="3226308"/>
                </a:lnTo>
                <a:lnTo>
                  <a:pt x="901826" y="3174365"/>
                </a:lnTo>
                <a:lnTo>
                  <a:pt x="912240" y="3121025"/>
                </a:lnTo>
                <a:lnTo>
                  <a:pt x="922274" y="3066161"/>
                </a:lnTo>
                <a:lnTo>
                  <a:pt x="931671" y="3010027"/>
                </a:lnTo>
                <a:lnTo>
                  <a:pt x="940688" y="2952496"/>
                </a:lnTo>
                <a:lnTo>
                  <a:pt x="949198" y="2893695"/>
                </a:lnTo>
                <a:lnTo>
                  <a:pt x="957199" y="2833751"/>
                </a:lnTo>
                <a:lnTo>
                  <a:pt x="964692" y="2772537"/>
                </a:lnTo>
                <a:lnTo>
                  <a:pt x="971676" y="2710179"/>
                </a:lnTo>
                <a:lnTo>
                  <a:pt x="978026" y="2646806"/>
                </a:lnTo>
                <a:lnTo>
                  <a:pt x="983869" y="2582291"/>
                </a:lnTo>
                <a:lnTo>
                  <a:pt x="989203" y="2516885"/>
                </a:lnTo>
                <a:lnTo>
                  <a:pt x="993901" y="2450465"/>
                </a:lnTo>
                <a:lnTo>
                  <a:pt x="997965" y="2383028"/>
                </a:lnTo>
                <a:lnTo>
                  <a:pt x="1001521" y="2314829"/>
                </a:lnTo>
                <a:lnTo>
                  <a:pt x="1004442" y="2245741"/>
                </a:lnTo>
                <a:lnTo>
                  <a:pt x="1006728" y="2175891"/>
                </a:lnTo>
                <a:lnTo>
                  <a:pt x="1008380" y="2105405"/>
                </a:lnTo>
                <a:lnTo>
                  <a:pt x="1009269" y="2034031"/>
                </a:lnTo>
                <a:lnTo>
                  <a:pt x="1009650" y="1962150"/>
                </a:lnTo>
                <a:lnTo>
                  <a:pt x="1009269" y="1890268"/>
                </a:lnTo>
                <a:lnTo>
                  <a:pt x="1008380" y="1818894"/>
                </a:lnTo>
                <a:lnTo>
                  <a:pt x="1006728" y="1748408"/>
                </a:lnTo>
                <a:lnTo>
                  <a:pt x="1004442" y="1678558"/>
                </a:lnTo>
                <a:lnTo>
                  <a:pt x="1001521" y="1609471"/>
                </a:lnTo>
                <a:lnTo>
                  <a:pt x="997965" y="1541272"/>
                </a:lnTo>
                <a:lnTo>
                  <a:pt x="993901" y="1473834"/>
                </a:lnTo>
                <a:lnTo>
                  <a:pt x="989203" y="1407414"/>
                </a:lnTo>
                <a:lnTo>
                  <a:pt x="983869" y="1342008"/>
                </a:lnTo>
                <a:lnTo>
                  <a:pt x="978026" y="1277493"/>
                </a:lnTo>
                <a:lnTo>
                  <a:pt x="971676" y="1214120"/>
                </a:lnTo>
                <a:lnTo>
                  <a:pt x="964692" y="1151763"/>
                </a:lnTo>
                <a:lnTo>
                  <a:pt x="957199" y="1090549"/>
                </a:lnTo>
                <a:lnTo>
                  <a:pt x="949198" y="1030604"/>
                </a:lnTo>
                <a:lnTo>
                  <a:pt x="940688" y="971803"/>
                </a:lnTo>
                <a:lnTo>
                  <a:pt x="931671" y="914273"/>
                </a:lnTo>
                <a:lnTo>
                  <a:pt x="922274" y="858139"/>
                </a:lnTo>
                <a:lnTo>
                  <a:pt x="912240" y="803275"/>
                </a:lnTo>
                <a:lnTo>
                  <a:pt x="901826" y="749934"/>
                </a:lnTo>
                <a:lnTo>
                  <a:pt x="890905" y="697992"/>
                </a:lnTo>
                <a:lnTo>
                  <a:pt x="879601" y="647446"/>
                </a:lnTo>
                <a:lnTo>
                  <a:pt x="867790" y="598551"/>
                </a:lnTo>
                <a:lnTo>
                  <a:pt x="855599" y="551179"/>
                </a:lnTo>
                <a:lnTo>
                  <a:pt x="843026" y="505459"/>
                </a:lnTo>
                <a:lnTo>
                  <a:pt x="830071" y="461518"/>
                </a:lnTo>
                <a:lnTo>
                  <a:pt x="816736" y="419100"/>
                </a:lnTo>
                <a:lnTo>
                  <a:pt x="803021" y="378586"/>
                </a:lnTo>
                <a:lnTo>
                  <a:pt x="788924" y="339851"/>
                </a:lnTo>
                <a:lnTo>
                  <a:pt x="774446" y="302895"/>
                </a:lnTo>
                <a:lnTo>
                  <a:pt x="744474" y="234823"/>
                </a:lnTo>
                <a:lnTo>
                  <a:pt x="713359" y="174625"/>
                </a:lnTo>
                <a:lnTo>
                  <a:pt x="680974" y="122808"/>
                </a:lnTo>
                <a:lnTo>
                  <a:pt x="647573" y="79501"/>
                </a:lnTo>
                <a:lnTo>
                  <a:pt x="613155" y="45211"/>
                </a:lnTo>
                <a:lnTo>
                  <a:pt x="577850" y="20320"/>
                </a:lnTo>
                <a:lnTo>
                  <a:pt x="523367" y="1270"/>
                </a:lnTo>
                <a:lnTo>
                  <a:pt x="504825" y="0"/>
                </a:lnTo>
                <a:close/>
              </a:path>
            </a:pathLst>
          </a:custGeom>
          <a:solidFill>
            <a:srgbClr val="CCA63B"/>
          </a:solidFill>
        </p:spPr>
        <p:txBody>
          <a:bodyPr wrap="square" lIns="0" tIns="0" rIns="0" bIns="0" rtlCol="0"/>
          <a:lstStyle/>
          <a:p>
            <a:endParaRPr/>
          </a:p>
        </p:txBody>
      </p:sp>
      <p:sp>
        <p:nvSpPr>
          <p:cNvPr id="6" name="object 6"/>
          <p:cNvSpPr txBox="1"/>
          <p:nvPr/>
        </p:nvSpPr>
        <p:spPr>
          <a:xfrm>
            <a:off x="16544289" y="1257045"/>
            <a:ext cx="330835" cy="1736725"/>
          </a:xfrm>
          <a:prstGeom prst="rect">
            <a:avLst/>
          </a:prstGeom>
        </p:spPr>
        <p:txBody>
          <a:bodyPr vert="horz" wrap="square" lIns="0" tIns="50165" rIns="0" bIns="0" rtlCol="0">
            <a:spAutoFit/>
          </a:bodyPr>
          <a:lstStyle/>
          <a:p>
            <a:pPr marL="12700" marR="50800" indent="36195" algn="just">
              <a:lnSpc>
                <a:spcPct val="91700"/>
              </a:lnSpc>
              <a:spcBef>
                <a:spcPts val="395"/>
              </a:spcBef>
            </a:pPr>
            <a:r>
              <a:rPr sz="3000" b="1" dirty="0">
                <a:solidFill>
                  <a:srgbClr val="FFFFFF"/>
                </a:solidFill>
                <a:latin typeface="Cambria"/>
                <a:cs typeface="Cambria"/>
              </a:rPr>
              <a:t>L  A  N</a:t>
            </a:r>
            <a:endParaRPr sz="3000">
              <a:latin typeface="Cambria"/>
              <a:cs typeface="Cambria"/>
            </a:endParaRPr>
          </a:p>
          <a:p>
            <a:pPr marL="88265">
              <a:lnSpc>
                <a:spcPts val="3270"/>
              </a:lnSpc>
            </a:pPr>
            <a:r>
              <a:rPr sz="3000" b="1" spc="-15" dirty="0">
                <a:solidFill>
                  <a:srgbClr val="FFFFFF"/>
                </a:solidFill>
                <a:latin typeface="Cambria"/>
                <a:cs typeface="Cambria"/>
              </a:rPr>
              <a:t>J</a:t>
            </a:r>
            <a:r>
              <a:rPr sz="3000" b="1" spc="-40" dirty="0">
                <a:solidFill>
                  <a:srgbClr val="3B2D12"/>
                </a:solidFill>
                <a:latin typeface="Arial"/>
                <a:cs typeface="Arial"/>
              </a:rPr>
              <a:t> </a:t>
            </a:r>
            <a:endParaRPr sz="3000">
              <a:latin typeface="Arial"/>
              <a:cs typeface="Arial"/>
            </a:endParaRPr>
          </a:p>
        </p:txBody>
      </p:sp>
      <p:sp>
        <p:nvSpPr>
          <p:cNvPr id="7" name="object 7"/>
          <p:cNvSpPr txBox="1"/>
          <p:nvPr/>
        </p:nvSpPr>
        <p:spPr>
          <a:xfrm>
            <a:off x="16549878" y="2949956"/>
            <a:ext cx="394970" cy="482600"/>
          </a:xfrm>
          <a:prstGeom prst="rect">
            <a:avLst/>
          </a:prstGeom>
        </p:spPr>
        <p:txBody>
          <a:bodyPr vert="horz" wrap="square" lIns="0" tIns="12700" rIns="0" bIns="0" rtlCol="0">
            <a:spAutoFit/>
          </a:bodyPr>
          <a:lstStyle/>
          <a:p>
            <a:pPr marL="12700">
              <a:lnSpc>
                <a:spcPct val="100000"/>
              </a:lnSpc>
              <a:spcBef>
                <a:spcPts val="100"/>
              </a:spcBef>
            </a:pPr>
            <a:r>
              <a:rPr sz="3000" b="1" spc="80" dirty="0">
                <a:solidFill>
                  <a:srgbClr val="FFFFFF"/>
                </a:solidFill>
                <a:latin typeface="Cambria"/>
                <a:cs typeface="Cambria"/>
              </a:rPr>
              <a:t>U</a:t>
            </a:r>
            <a:r>
              <a:rPr sz="3000" b="1" spc="-40" dirty="0">
                <a:solidFill>
                  <a:srgbClr val="3B2D12"/>
                </a:solidFill>
                <a:latin typeface="Arial"/>
                <a:cs typeface="Arial"/>
              </a:rPr>
              <a:t> </a:t>
            </a:r>
            <a:endParaRPr sz="3000">
              <a:latin typeface="Arial"/>
              <a:cs typeface="Arial"/>
            </a:endParaRPr>
          </a:p>
        </p:txBody>
      </p:sp>
      <p:sp>
        <p:nvSpPr>
          <p:cNvPr id="8" name="object 8"/>
          <p:cNvSpPr txBox="1">
            <a:spLocks noGrp="1"/>
          </p:cNvSpPr>
          <p:nvPr>
            <p:ph type="title"/>
          </p:nvPr>
        </p:nvSpPr>
        <p:spPr>
          <a:xfrm>
            <a:off x="768604" y="2474163"/>
            <a:ext cx="16075025" cy="1478280"/>
          </a:xfrm>
          <a:prstGeom prst="rect">
            <a:avLst/>
          </a:prstGeom>
        </p:spPr>
        <p:txBody>
          <a:bodyPr vert="horz" wrap="square" lIns="0" tIns="12700" rIns="0" bIns="0" rtlCol="0">
            <a:spAutoFit/>
          </a:bodyPr>
          <a:lstStyle/>
          <a:p>
            <a:pPr marL="25400" marR="858519" indent="55880">
              <a:lnSpc>
                <a:spcPct val="116399"/>
              </a:lnSpc>
              <a:spcBef>
                <a:spcPts val="100"/>
              </a:spcBef>
            </a:pPr>
            <a:r>
              <a:rPr sz="3050" b="0" spc="-65" dirty="0">
                <a:solidFill>
                  <a:srgbClr val="000000"/>
                </a:solidFill>
                <a:latin typeface="Microsoft Sans Serif"/>
                <a:cs typeface="Microsoft Sans Serif"/>
              </a:rPr>
              <a:t>MSDM</a:t>
            </a:r>
            <a:r>
              <a:rPr sz="3050" b="0" spc="20"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organisasi</a:t>
            </a:r>
            <a:r>
              <a:rPr sz="3050" b="0" spc="70" dirty="0">
                <a:solidFill>
                  <a:srgbClr val="000000"/>
                </a:solidFill>
                <a:latin typeface="Microsoft Sans Serif"/>
                <a:cs typeface="Microsoft Sans Serif"/>
              </a:rPr>
              <a:t> </a:t>
            </a:r>
            <a:r>
              <a:rPr sz="3050" b="0" spc="-5" dirty="0">
                <a:solidFill>
                  <a:srgbClr val="000000"/>
                </a:solidFill>
                <a:latin typeface="Microsoft Sans Serif"/>
                <a:cs typeface="Microsoft Sans Serif"/>
              </a:rPr>
              <a:t>kewirausahaan</a:t>
            </a:r>
            <a:r>
              <a:rPr sz="3050" b="0" spc="7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sebaiknya</a:t>
            </a:r>
            <a:r>
              <a:rPr sz="3050" b="0" spc="35"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menyiapkan</a:t>
            </a:r>
            <a:r>
              <a:rPr sz="3050" b="0" spc="55" dirty="0">
                <a:solidFill>
                  <a:srgbClr val="000000"/>
                </a:solidFill>
                <a:latin typeface="Microsoft Sans Serif"/>
                <a:cs typeface="Microsoft Sans Serif"/>
              </a:rPr>
              <a:t> </a:t>
            </a:r>
            <a:r>
              <a:rPr sz="3050" b="0" spc="40" dirty="0">
                <a:solidFill>
                  <a:srgbClr val="000000"/>
                </a:solidFill>
                <a:latin typeface="Microsoft Sans Serif"/>
                <a:cs typeface="Microsoft Sans Serif"/>
              </a:rPr>
              <a:t>seluruh</a:t>
            </a:r>
            <a:r>
              <a:rPr sz="3050" b="0" spc="45"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Iapisan</a:t>
            </a:r>
            <a:r>
              <a:rPr sz="3050" b="0" spc="20" dirty="0">
                <a:solidFill>
                  <a:srgbClr val="000000"/>
                </a:solidFill>
                <a:latin typeface="Microsoft Sans Serif"/>
                <a:cs typeface="Microsoft Sans Serif"/>
              </a:rPr>
              <a:t> </a:t>
            </a:r>
            <a:r>
              <a:rPr sz="3050" b="0" spc="-114" dirty="0">
                <a:solidFill>
                  <a:srgbClr val="000000"/>
                </a:solidFill>
                <a:latin typeface="Microsoft Sans Serif"/>
                <a:cs typeface="Microsoft Sans Serif"/>
              </a:rPr>
              <a:t>SDM</a:t>
            </a:r>
            <a:r>
              <a:rPr sz="3050" b="0" spc="2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menjadi </a:t>
            </a:r>
            <a:r>
              <a:rPr sz="3050" b="0" spc="35" dirty="0">
                <a:solidFill>
                  <a:srgbClr val="000000"/>
                </a:solidFill>
                <a:latin typeface="Microsoft Sans Serif"/>
                <a:cs typeface="Microsoft Sans Serif"/>
              </a:rPr>
              <a:t> </a:t>
            </a:r>
            <a:r>
              <a:rPr sz="3050" b="0" spc="-55" dirty="0">
                <a:solidFill>
                  <a:srgbClr val="000000"/>
                </a:solidFill>
                <a:latin typeface="Microsoft Sans Serif"/>
                <a:cs typeface="Microsoft Sans Serif"/>
              </a:rPr>
              <a:t>yang</a:t>
            </a:r>
            <a:r>
              <a:rPr sz="3050" b="0" spc="10" dirty="0">
                <a:solidFill>
                  <a:srgbClr val="000000"/>
                </a:solidFill>
                <a:latin typeface="Microsoft Sans Serif"/>
                <a:cs typeface="Microsoft Sans Serif"/>
              </a:rPr>
              <a:t> </a:t>
            </a:r>
            <a:r>
              <a:rPr sz="3050" b="0" spc="40" dirty="0">
                <a:solidFill>
                  <a:srgbClr val="000000"/>
                </a:solidFill>
                <a:latin typeface="Microsoft Sans Serif"/>
                <a:cs typeface="Microsoft Sans Serif"/>
              </a:rPr>
              <a:t>terbaik</a:t>
            </a:r>
            <a:r>
              <a:rPr sz="3050" b="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secara</a:t>
            </a:r>
            <a:r>
              <a:rPr sz="3050" b="0" spc="-1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personal</a:t>
            </a:r>
            <a:r>
              <a:rPr sz="3050" b="0" spc="25" dirty="0">
                <a:solidFill>
                  <a:srgbClr val="000000"/>
                </a:solidFill>
                <a:latin typeface="Microsoft Sans Serif"/>
                <a:cs typeface="Microsoft Sans Serif"/>
              </a:rPr>
              <a:t> </a:t>
            </a:r>
            <a:r>
              <a:rPr sz="3050" b="0" spc="35" dirty="0">
                <a:solidFill>
                  <a:srgbClr val="000000"/>
                </a:solidFill>
                <a:latin typeface="Microsoft Sans Serif"/>
                <a:cs typeface="Microsoft Sans Serif"/>
              </a:rPr>
              <a:t>dan</a:t>
            </a:r>
            <a:r>
              <a:rPr sz="3050" b="0" spc="4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teamwork.</a:t>
            </a:r>
            <a:r>
              <a:rPr sz="3050" b="0" spc="50" dirty="0">
                <a:solidFill>
                  <a:srgbClr val="000000"/>
                </a:solidFill>
                <a:latin typeface="Microsoft Sans Serif"/>
                <a:cs typeface="Microsoft Sans Serif"/>
              </a:rPr>
              <a:t> </a:t>
            </a:r>
            <a:r>
              <a:rPr sz="3050" b="0" spc="5" dirty="0">
                <a:solidFill>
                  <a:srgbClr val="000000"/>
                </a:solidFill>
                <a:latin typeface="Microsoft Sans Serif"/>
                <a:cs typeface="Microsoft Sans Serif"/>
              </a:rPr>
              <a:t>Oleh</a:t>
            </a:r>
            <a:r>
              <a:rPr sz="3050" b="0" spc="15" dirty="0">
                <a:solidFill>
                  <a:srgbClr val="000000"/>
                </a:solidFill>
                <a:latin typeface="Microsoft Sans Serif"/>
                <a:cs typeface="Microsoft Sans Serif"/>
              </a:rPr>
              <a:t> </a:t>
            </a:r>
            <a:r>
              <a:rPr sz="3050" b="0" spc="5" dirty="0">
                <a:solidFill>
                  <a:srgbClr val="000000"/>
                </a:solidFill>
                <a:latin typeface="Microsoft Sans Serif"/>
                <a:cs typeface="Microsoft Sans Serif"/>
              </a:rPr>
              <a:t>karena</a:t>
            </a:r>
            <a:r>
              <a:rPr sz="3050" b="0" spc="15"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itu,</a:t>
            </a:r>
            <a:r>
              <a:rPr sz="3050" b="0" spc="-10" dirty="0">
                <a:solidFill>
                  <a:srgbClr val="000000"/>
                </a:solidFill>
                <a:latin typeface="Microsoft Sans Serif"/>
                <a:cs typeface="Microsoft Sans Serif"/>
              </a:rPr>
              <a:t> </a:t>
            </a:r>
            <a:r>
              <a:rPr sz="3050" b="0" spc="5" dirty="0">
                <a:solidFill>
                  <a:srgbClr val="000000"/>
                </a:solidFill>
                <a:latin typeface="Microsoft Sans Serif"/>
                <a:cs typeface="Microsoft Sans Serif"/>
              </a:rPr>
              <a:t>bila</a:t>
            </a:r>
            <a:r>
              <a:rPr sz="3050" b="0" spc="15" dirty="0">
                <a:solidFill>
                  <a:srgbClr val="000000"/>
                </a:solidFill>
                <a:latin typeface="Microsoft Sans Serif"/>
                <a:cs typeface="Microsoft Sans Serif"/>
              </a:rPr>
              <a:t> </a:t>
            </a:r>
            <a:r>
              <a:rPr sz="3050" b="0" spc="5" dirty="0">
                <a:solidFill>
                  <a:srgbClr val="000000"/>
                </a:solidFill>
                <a:latin typeface="Microsoft Sans Serif"/>
                <a:cs typeface="Microsoft Sans Serif"/>
              </a:rPr>
              <a:t>masih</a:t>
            </a:r>
            <a:r>
              <a:rPr sz="3050" b="0" spc="40" dirty="0">
                <a:solidFill>
                  <a:srgbClr val="000000"/>
                </a:solidFill>
                <a:latin typeface="Microsoft Sans Serif"/>
                <a:cs typeface="Microsoft Sans Serif"/>
              </a:rPr>
              <a:t> </a:t>
            </a:r>
            <a:r>
              <a:rPr sz="3050" b="0" spc="-25" dirty="0">
                <a:solidFill>
                  <a:srgbClr val="000000"/>
                </a:solidFill>
                <a:latin typeface="Microsoft Sans Serif"/>
                <a:cs typeface="Microsoft Sans Serif"/>
              </a:rPr>
              <a:t>ada</a:t>
            </a:r>
            <a:r>
              <a:rPr sz="3050" b="0" spc="40" dirty="0">
                <a:solidFill>
                  <a:srgbClr val="000000"/>
                </a:solidFill>
                <a:latin typeface="Microsoft Sans Serif"/>
                <a:cs typeface="Microsoft Sans Serif"/>
              </a:rPr>
              <a:t> </a:t>
            </a:r>
            <a:r>
              <a:rPr sz="3050" b="0" spc="-5" dirty="0">
                <a:solidFill>
                  <a:srgbClr val="000000"/>
                </a:solidFill>
                <a:latin typeface="Microsoft Sans Serif"/>
                <a:cs typeface="Microsoft Sans Serif"/>
              </a:rPr>
              <a:t>seseorang</a:t>
            </a:r>
            <a:r>
              <a:rPr sz="3050" b="0" dirty="0">
                <a:solidFill>
                  <a:srgbClr val="000000"/>
                </a:solidFill>
                <a:latin typeface="Microsoft Sans Serif"/>
                <a:cs typeface="Microsoft Sans Serif"/>
              </a:rPr>
              <a:t> </a:t>
            </a:r>
            <a:endParaRPr sz="3050">
              <a:latin typeface="Microsoft Sans Serif"/>
              <a:cs typeface="Microsoft Sans Serif"/>
            </a:endParaRPr>
          </a:p>
          <a:p>
            <a:pPr marL="768350">
              <a:lnSpc>
                <a:spcPts val="2915"/>
              </a:lnSpc>
              <a:tabLst>
                <a:tab pos="15805150" algn="l"/>
              </a:tabLst>
            </a:pPr>
            <a:r>
              <a:rPr sz="3050" b="0" spc="-55" dirty="0">
                <a:solidFill>
                  <a:srgbClr val="000000"/>
                </a:solidFill>
                <a:latin typeface="Microsoft Sans Serif"/>
                <a:cs typeface="Microsoft Sans Serif"/>
              </a:rPr>
              <a:t>yang</a:t>
            </a:r>
            <a:r>
              <a:rPr sz="3050" b="0" spc="2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menjadi</a:t>
            </a:r>
            <a:r>
              <a:rPr sz="3050" b="0" spc="7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orang</a:t>
            </a:r>
            <a:r>
              <a:rPr sz="3050" b="0" spc="45" dirty="0">
                <a:solidFill>
                  <a:srgbClr val="000000"/>
                </a:solidFill>
                <a:latin typeface="Microsoft Sans Serif"/>
                <a:cs typeface="Microsoft Sans Serif"/>
              </a:rPr>
              <a:t> </a:t>
            </a:r>
            <a:r>
              <a:rPr sz="3050" b="0" spc="40" dirty="0">
                <a:solidFill>
                  <a:srgbClr val="000000"/>
                </a:solidFill>
                <a:latin typeface="Microsoft Sans Serif"/>
                <a:cs typeface="Microsoft Sans Serif"/>
              </a:rPr>
              <a:t>terbaik</a:t>
            </a:r>
            <a:r>
              <a:rPr sz="3050" b="0" spc="10" dirty="0">
                <a:solidFill>
                  <a:srgbClr val="000000"/>
                </a:solidFill>
                <a:latin typeface="Microsoft Sans Serif"/>
                <a:cs typeface="Microsoft Sans Serif"/>
              </a:rPr>
              <a:t> </a:t>
            </a:r>
            <a:r>
              <a:rPr sz="3050" b="0" spc="15" dirty="0">
                <a:solidFill>
                  <a:srgbClr val="000000"/>
                </a:solidFill>
                <a:latin typeface="Microsoft Sans Serif"/>
                <a:cs typeface="Microsoft Sans Serif"/>
              </a:rPr>
              <a:t>dalam</a:t>
            </a:r>
            <a:r>
              <a:rPr sz="3050" b="0" spc="30" dirty="0">
                <a:solidFill>
                  <a:srgbClr val="000000"/>
                </a:solidFill>
                <a:latin typeface="Microsoft Sans Serif"/>
                <a:cs typeface="Microsoft Sans Serif"/>
              </a:rPr>
              <a:t> </a:t>
            </a:r>
            <a:r>
              <a:rPr sz="3050" b="0" spc="15" dirty="0">
                <a:solidFill>
                  <a:srgbClr val="000000"/>
                </a:solidFill>
                <a:latin typeface="Microsoft Sans Serif"/>
                <a:cs typeface="Microsoft Sans Serif"/>
              </a:rPr>
              <a:t>sebuah</a:t>
            </a:r>
            <a:r>
              <a:rPr sz="3050" b="0" spc="6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divisi</a:t>
            </a:r>
            <a:r>
              <a:rPr sz="3050" b="0" spc="60" dirty="0">
                <a:solidFill>
                  <a:srgbClr val="000000"/>
                </a:solidFill>
                <a:latin typeface="Microsoft Sans Serif"/>
                <a:cs typeface="Microsoft Sans Serif"/>
              </a:rPr>
              <a:t> </a:t>
            </a:r>
            <a:r>
              <a:rPr sz="3050" b="0" spc="15" dirty="0">
                <a:solidFill>
                  <a:srgbClr val="000000"/>
                </a:solidFill>
                <a:latin typeface="Microsoft Sans Serif"/>
                <a:cs typeface="Microsoft Sans Serif"/>
              </a:rPr>
              <a:t>atau</a:t>
            </a:r>
            <a:r>
              <a:rPr sz="3050" b="0" spc="55"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kcgiatan</a:t>
            </a:r>
            <a:r>
              <a:rPr sz="3050" b="0" spc="60"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maka</a:t>
            </a:r>
            <a:r>
              <a:rPr sz="3050" b="0" spc="20"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organisasi	</a:t>
            </a:r>
            <a:r>
              <a:rPr sz="4500" baseline="36111" dirty="0">
                <a:solidFill>
                  <a:srgbClr val="FFFFFF"/>
                </a:solidFill>
              </a:rPr>
              <a:t>T</a:t>
            </a:r>
            <a:endParaRPr sz="4500" baseline="36111">
              <a:latin typeface="Microsoft Sans Serif"/>
              <a:cs typeface="Microsoft Sans Serif"/>
            </a:endParaRPr>
          </a:p>
        </p:txBody>
      </p:sp>
      <p:sp>
        <p:nvSpPr>
          <p:cNvPr id="9" name="object 9"/>
          <p:cNvSpPr txBox="1">
            <a:spLocks noGrp="1"/>
          </p:cNvSpPr>
          <p:nvPr>
            <p:ph type="body" idx="1"/>
          </p:nvPr>
        </p:nvSpPr>
        <p:spPr>
          <a:prstGeom prst="rect">
            <a:avLst/>
          </a:prstGeom>
        </p:spPr>
        <p:txBody>
          <a:bodyPr vert="horz" wrap="square" lIns="0" tIns="12700" rIns="0" bIns="0" rtlCol="0">
            <a:spAutoFit/>
          </a:bodyPr>
          <a:lstStyle/>
          <a:p>
            <a:pPr marR="5080" algn="r">
              <a:lnSpc>
                <a:spcPts val="3450"/>
              </a:lnSpc>
              <a:spcBef>
                <a:spcPts val="100"/>
              </a:spcBef>
            </a:pPr>
            <a:r>
              <a:rPr dirty="0"/>
              <a:t>A</a:t>
            </a:r>
          </a:p>
          <a:p>
            <a:pPr marL="109220" algn="ctr">
              <a:lnSpc>
                <a:spcPts val="3510"/>
              </a:lnSpc>
              <a:tabLst>
                <a:tab pos="15765144" algn="l"/>
              </a:tabLst>
            </a:pPr>
            <a:r>
              <a:rPr sz="3050" b="0" spc="-5" dirty="0">
                <a:solidFill>
                  <a:srgbClr val="000000"/>
                </a:solidFill>
                <a:latin typeface="Microsoft Sans Serif"/>
                <a:cs typeface="Microsoft Sans Serif"/>
              </a:rPr>
              <a:t>kewirausahaan</a:t>
            </a:r>
            <a:r>
              <a:rPr sz="3050" b="0" spc="65" dirty="0">
                <a:solidFill>
                  <a:srgbClr val="000000"/>
                </a:solidFill>
                <a:latin typeface="Microsoft Sans Serif"/>
                <a:cs typeface="Microsoft Sans Serif"/>
              </a:rPr>
              <a:t> berarti</a:t>
            </a:r>
            <a:r>
              <a:rPr sz="3050" b="0" spc="45"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barada</a:t>
            </a:r>
            <a:r>
              <a:rPr sz="3050" b="0" spc="65" dirty="0">
                <a:solidFill>
                  <a:srgbClr val="000000"/>
                </a:solidFill>
                <a:latin typeface="Microsoft Sans Serif"/>
                <a:cs typeface="Microsoft Sans Serif"/>
              </a:rPr>
              <a:t> </a:t>
            </a:r>
            <a:r>
              <a:rPr sz="3050" b="0" spc="15" dirty="0">
                <a:solidFill>
                  <a:srgbClr val="000000"/>
                </a:solidFill>
                <a:latin typeface="Microsoft Sans Serif"/>
                <a:cs typeface="Microsoft Sans Serif"/>
              </a:rPr>
              <a:t>dalam</a:t>
            </a:r>
            <a:r>
              <a:rPr sz="3050" b="0" spc="5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masalah.</a:t>
            </a:r>
            <a:r>
              <a:rPr sz="3050" b="0" spc="30"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Andai</a:t>
            </a:r>
            <a:r>
              <a:rPr sz="3050" b="0" spc="55" dirty="0">
                <a:solidFill>
                  <a:srgbClr val="000000"/>
                </a:solidFill>
                <a:latin typeface="Microsoft Sans Serif"/>
                <a:cs typeface="Microsoft Sans Serif"/>
              </a:rPr>
              <a:t> </a:t>
            </a:r>
            <a:r>
              <a:rPr sz="3050" b="0" spc="-100" dirty="0">
                <a:solidFill>
                  <a:srgbClr val="000000"/>
                </a:solidFill>
                <a:latin typeface="Microsoft Sans Serif"/>
                <a:cs typeface="Microsoft Sans Serif"/>
              </a:rPr>
              <a:t>saya</a:t>
            </a:r>
            <a:r>
              <a:rPr sz="3050" b="0" spc="30" dirty="0">
                <a:solidFill>
                  <a:srgbClr val="000000"/>
                </a:solidFill>
                <a:latin typeface="Microsoft Sans Serif"/>
                <a:cs typeface="Microsoft Sans Serif"/>
              </a:rPr>
              <a:t> menjadi</a:t>
            </a:r>
            <a:r>
              <a:rPr sz="3050" b="0" spc="85"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orang</a:t>
            </a:r>
            <a:r>
              <a:rPr sz="3050" b="0" spc="55" dirty="0">
                <a:solidFill>
                  <a:srgbClr val="000000"/>
                </a:solidFill>
                <a:latin typeface="Microsoft Sans Serif"/>
                <a:cs typeface="Microsoft Sans Serif"/>
              </a:rPr>
              <a:t> </a:t>
            </a:r>
            <a:r>
              <a:rPr sz="3050" b="0" spc="-55" dirty="0">
                <a:solidFill>
                  <a:srgbClr val="000000"/>
                </a:solidFill>
                <a:latin typeface="Microsoft Sans Serif"/>
                <a:cs typeface="Microsoft Sans Serif"/>
              </a:rPr>
              <a:t>yang</a:t>
            </a:r>
            <a:r>
              <a:rPr sz="3050" b="0" spc="30" dirty="0">
                <a:solidFill>
                  <a:srgbClr val="000000"/>
                </a:solidFill>
                <a:latin typeface="Microsoft Sans Serif"/>
                <a:cs typeface="Microsoft Sans Serif"/>
              </a:rPr>
              <a:t> </a:t>
            </a:r>
            <a:r>
              <a:rPr sz="3050" b="0" spc="40" dirty="0">
                <a:solidFill>
                  <a:srgbClr val="000000"/>
                </a:solidFill>
                <a:latin typeface="Microsoft Sans Serif"/>
                <a:cs typeface="Microsoft Sans Serif"/>
              </a:rPr>
              <a:t>terbaik	</a:t>
            </a:r>
            <a:r>
              <a:rPr dirty="0"/>
              <a:t>N</a:t>
            </a:r>
            <a:endParaRPr sz="3050">
              <a:latin typeface="Microsoft Sans Serif"/>
              <a:cs typeface="Microsoft Sans Serif"/>
            </a:endParaRPr>
          </a:p>
          <a:p>
            <a:pPr marR="728980" algn="ctr">
              <a:lnSpc>
                <a:spcPct val="100000"/>
              </a:lnSpc>
              <a:spcBef>
                <a:spcPts val="370"/>
              </a:spcBef>
            </a:pPr>
            <a:r>
              <a:rPr sz="3050" b="0" spc="15" dirty="0">
                <a:solidFill>
                  <a:srgbClr val="000000"/>
                </a:solidFill>
                <a:latin typeface="Microsoft Sans Serif"/>
                <a:cs typeface="Microsoft Sans Serif"/>
              </a:rPr>
              <a:t>dalam </a:t>
            </a:r>
            <a:r>
              <a:rPr sz="3050" b="0" spc="-30" dirty="0">
                <a:solidFill>
                  <a:srgbClr val="000000"/>
                </a:solidFill>
                <a:latin typeface="Microsoft Sans Serif"/>
                <a:cs typeface="Microsoft Sans Serif"/>
              </a:rPr>
              <a:t>divisi</a:t>
            </a:r>
            <a:r>
              <a:rPr sz="3050" b="0" spc="45" dirty="0">
                <a:solidFill>
                  <a:srgbClr val="000000"/>
                </a:solidFill>
                <a:latin typeface="Microsoft Sans Serif"/>
                <a:cs typeface="Microsoft Sans Serif"/>
              </a:rPr>
              <a:t> </a:t>
            </a:r>
            <a:r>
              <a:rPr sz="3050" b="0" spc="15" dirty="0">
                <a:solidFill>
                  <a:srgbClr val="000000"/>
                </a:solidFill>
                <a:latin typeface="Microsoft Sans Serif"/>
                <a:cs typeface="Microsoft Sans Serif"/>
              </a:rPr>
              <a:t>pemasaran</a:t>
            </a:r>
            <a:r>
              <a:rPr sz="3050" b="0" spc="40" dirty="0">
                <a:solidFill>
                  <a:srgbClr val="000000"/>
                </a:solidFill>
                <a:latin typeface="Microsoft Sans Serif"/>
                <a:cs typeface="Microsoft Sans Serif"/>
              </a:rPr>
              <a:t> </a:t>
            </a:r>
            <a:r>
              <a:rPr sz="3050" b="0" spc="35" dirty="0">
                <a:solidFill>
                  <a:srgbClr val="000000"/>
                </a:solidFill>
                <a:latin typeface="Microsoft Sans Serif"/>
                <a:cs typeface="Microsoft Sans Serif"/>
              </a:rPr>
              <a:t>dan</a:t>
            </a:r>
            <a:r>
              <a:rPr sz="3050" b="0" spc="25" dirty="0">
                <a:solidFill>
                  <a:srgbClr val="000000"/>
                </a:solidFill>
                <a:latin typeface="Microsoft Sans Serif"/>
                <a:cs typeface="Microsoft Sans Serif"/>
              </a:rPr>
              <a:t> </a:t>
            </a:r>
            <a:r>
              <a:rPr sz="3050" b="0" spc="-65" dirty="0">
                <a:solidFill>
                  <a:srgbClr val="000000"/>
                </a:solidFill>
                <a:latin typeface="Microsoft Sans Serif"/>
                <a:cs typeface="Microsoft Sans Serif"/>
              </a:rPr>
              <a:t>si</a:t>
            </a:r>
            <a:r>
              <a:rPr sz="3050" b="0" dirty="0">
                <a:solidFill>
                  <a:srgbClr val="000000"/>
                </a:solidFill>
                <a:latin typeface="Microsoft Sans Serif"/>
                <a:cs typeface="Microsoft Sans Serif"/>
              </a:rPr>
              <a:t> </a:t>
            </a:r>
            <a:r>
              <a:rPr sz="3050" b="0" spc="-130" dirty="0">
                <a:solidFill>
                  <a:srgbClr val="000000"/>
                </a:solidFill>
                <a:latin typeface="Microsoft Sans Serif"/>
                <a:cs typeface="Microsoft Sans Serif"/>
              </a:rPr>
              <a:t>B</a:t>
            </a:r>
            <a:r>
              <a:rPr sz="3050" b="0"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adalah</a:t>
            </a:r>
            <a:r>
              <a:rPr sz="3050" b="0" spc="4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orang</a:t>
            </a:r>
            <a:r>
              <a:rPr sz="3050" b="0" spc="40" dirty="0">
                <a:solidFill>
                  <a:srgbClr val="000000"/>
                </a:solidFill>
                <a:latin typeface="Microsoft Sans Serif"/>
                <a:cs typeface="Microsoft Sans Serif"/>
              </a:rPr>
              <a:t> terbaik</a:t>
            </a:r>
            <a:r>
              <a:rPr sz="3050" b="0" spc="-10" dirty="0">
                <a:solidFill>
                  <a:srgbClr val="000000"/>
                </a:solidFill>
                <a:latin typeface="Microsoft Sans Serif"/>
                <a:cs typeface="Microsoft Sans Serif"/>
              </a:rPr>
              <a:t> </a:t>
            </a:r>
            <a:r>
              <a:rPr sz="3050" b="0" spc="15" dirty="0">
                <a:solidFill>
                  <a:srgbClr val="000000"/>
                </a:solidFill>
                <a:latin typeface="Microsoft Sans Serif"/>
                <a:cs typeface="Microsoft Sans Serif"/>
              </a:rPr>
              <a:t>dalam </a:t>
            </a:r>
            <a:r>
              <a:rPr sz="3050" b="0" spc="55" dirty="0">
                <a:solidFill>
                  <a:srgbClr val="000000"/>
                </a:solidFill>
                <a:latin typeface="Microsoft Sans Serif"/>
                <a:cs typeface="Microsoft Sans Serif"/>
              </a:rPr>
              <a:t>produksi</a:t>
            </a:r>
            <a:r>
              <a:rPr sz="3050" b="0" spc="25"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maka</a:t>
            </a:r>
            <a:r>
              <a:rPr sz="3050" b="0" spc="15"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organisasi</a:t>
            </a:r>
            <a:r>
              <a:rPr sz="3050" b="0" spc="60" dirty="0">
                <a:solidFill>
                  <a:srgbClr val="000000"/>
                </a:solidFill>
                <a:latin typeface="Microsoft Sans Serif"/>
                <a:cs typeface="Microsoft Sans Serif"/>
              </a:rPr>
              <a:t> </a:t>
            </a:r>
            <a:r>
              <a:rPr sz="3050" b="0" dirty="0">
                <a:solidFill>
                  <a:srgbClr val="000000"/>
                </a:solidFill>
                <a:latin typeface="Microsoft Sans Serif"/>
                <a:cs typeface="Microsoft Sans Serif"/>
              </a:rPr>
              <a:t> </a:t>
            </a:r>
            <a:endParaRPr sz="3050">
              <a:latin typeface="Microsoft Sans Serif"/>
              <a:cs typeface="Microsoft Sans Serif"/>
            </a:endParaRPr>
          </a:p>
          <a:p>
            <a:pPr marL="12065" marR="739775" indent="-111125" algn="ctr">
              <a:lnSpc>
                <a:spcPct val="114799"/>
              </a:lnSpc>
            </a:pPr>
            <a:r>
              <a:rPr sz="3050" b="0" spc="-10" dirty="0">
                <a:solidFill>
                  <a:srgbClr val="000000"/>
                </a:solidFill>
                <a:latin typeface="Microsoft Sans Serif"/>
                <a:cs typeface="Microsoft Sans Serif"/>
              </a:rPr>
              <a:t>kewirausahaan</a:t>
            </a:r>
            <a:r>
              <a:rPr sz="3050" b="0" spc="4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berada</a:t>
            </a:r>
            <a:r>
              <a:rPr sz="3050" b="0" spc="45"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dalam</a:t>
            </a:r>
            <a:r>
              <a:rPr sz="3050" b="0" spc="5"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masalah</a:t>
            </a:r>
            <a:r>
              <a:rPr sz="3050" b="0" spc="30" dirty="0">
                <a:solidFill>
                  <a:srgbClr val="000000"/>
                </a:solidFill>
                <a:latin typeface="Microsoft Sans Serif"/>
                <a:cs typeface="Microsoft Sans Serif"/>
              </a:rPr>
              <a:t> </a:t>
            </a:r>
            <a:r>
              <a:rPr sz="3050" b="0" spc="40" dirty="0">
                <a:solidFill>
                  <a:srgbClr val="000000"/>
                </a:solidFill>
                <a:latin typeface="Microsoft Sans Serif"/>
                <a:cs typeface="Microsoft Sans Serif"/>
              </a:rPr>
              <a:t>dan</a:t>
            </a:r>
            <a:r>
              <a:rPr sz="3050" b="0" spc="15" dirty="0">
                <a:solidFill>
                  <a:srgbClr val="000000"/>
                </a:solidFill>
                <a:latin typeface="Microsoft Sans Serif"/>
                <a:cs typeface="Microsoft Sans Serif"/>
              </a:rPr>
              <a:t> </a:t>
            </a:r>
            <a:r>
              <a:rPr sz="3050" b="0" spc="5" dirty="0">
                <a:solidFill>
                  <a:srgbClr val="000000"/>
                </a:solidFill>
                <a:latin typeface="Microsoft Sans Serif"/>
                <a:cs typeface="Microsoft Sans Serif"/>
              </a:rPr>
              <a:t>ancaman</a:t>
            </a:r>
            <a:r>
              <a:rPr sz="3050" b="0" spc="10" dirty="0">
                <a:solidFill>
                  <a:srgbClr val="000000"/>
                </a:solidFill>
                <a:latin typeface="Microsoft Sans Serif"/>
                <a:cs typeface="Microsoft Sans Serif"/>
              </a:rPr>
              <a:t> </a:t>
            </a:r>
            <a:r>
              <a:rPr sz="3050" b="0" spc="30" dirty="0">
                <a:solidFill>
                  <a:srgbClr val="000000"/>
                </a:solidFill>
                <a:latin typeface="Microsoft Sans Serif"/>
                <a:cs typeface="Microsoft Sans Serif"/>
              </a:rPr>
              <a:t>kebangkrutan</a:t>
            </a:r>
            <a:r>
              <a:rPr sz="3050" b="0" spc="25" dirty="0">
                <a:solidFill>
                  <a:srgbClr val="000000"/>
                </a:solidFill>
                <a:latin typeface="Microsoft Sans Serif"/>
                <a:cs typeface="Microsoft Sans Serif"/>
              </a:rPr>
              <a:t> </a:t>
            </a:r>
            <a:r>
              <a:rPr sz="3050" b="0" spc="15" dirty="0">
                <a:solidFill>
                  <a:srgbClr val="000000"/>
                </a:solidFill>
                <a:latin typeface="Microsoft Sans Serif"/>
                <a:cs typeface="Microsoft Sans Serif"/>
              </a:rPr>
              <a:t>atau</a:t>
            </a:r>
            <a:r>
              <a:rPr sz="3050" b="0" spc="30" dirty="0">
                <a:solidFill>
                  <a:srgbClr val="000000"/>
                </a:solidFill>
                <a:latin typeface="Microsoft Sans Serif"/>
                <a:cs typeface="Microsoft Sans Serif"/>
              </a:rPr>
              <a:t> </a:t>
            </a:r>
            <a:r>
              <a:rPr sz="3050" b="0" spc="-5" dirty="0">
                <a:solidFill>
                  <a:srgbClr val="000000"/>
                </a:solidFill>
                <a:latin typeface="Microsoft Sans Serif"/>
                <a:cs typeface="Microsoft Sans Serif"/>
              </a:rPr>
              <a:t>sckurang </a:t>
            </a:r>
            <a:r>
              <a:rPr sz="3050" b="0" dirty="0">
                <a:solidFill>
                  <a:srgbClr val="000000"/>
                </a:solidFill>
                <a:latin typeface="Microsoft Sans Serif"/>
                <a:cs typeface="Microsoft Sans Serif"/>
              </a:rPr>
              <a:t> </a:t>
            </a:r>
            <a:r>
              <a:rPr sz="3050" b="0" spc="-5" dirty="0">
                <a:solidFill>
                  <a:srgbClr val="000000"/>
                </a:solidFill>
                <a:latin typeface="Microsoft Sans Serif"/>
                <a:cs typeface="Microsoft Sans Serif"/>
              </a:rPr>
              <a:t>kurangnya</a:t>
            </a:r>
            <a:r>
              <a:rPr sz="3050" b="0" spc="75"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stagnan.</a:t>
            </a:r>
            <a:r>
              <a:rPr sz="3050" b="0" spc="50" dirty="0">
                <a:solidFill>
                  <a:srgbClr val="000000"/>
                </a:solidFill>
                <a:latin typeface="Microsoft Sans Serif"/>
                <a:cs typeface="Microsoft Sans Serif"/>
              </a:rPr>
              <a:t> </a:t>
            </a:r>
            <a:r>
              <a:rPr sz="3050" b="0" spc="-65" dirty="0">
                <a:solidFill>
                  <a:srgbClr val="000000"/>
                </a:solidFill>
                <a:latin typeface="Microsoft Sans Serif"/>
                <a:cs typeface="Microsoft Sans Serif"/>
              </a:rPr>
              <a:t>MSDM</a:t>
            </a:r>
            <a:r>
              <a:rPr sz="3050" b="0" spc="-20" dirty="0">
                <a:solidFill>
                  <a:srgbClr val="000000"/>
                </a:solidFill>
                <a:latin typeface="Microsoft Sans Serif"/>
                <a:cs typeface="Microsoft Sans Serif"/>
              </a:rPr>
              <a:t> </a:t>
            </a:r>
            <a:r>
              <a:rPr sz="3050" b="0" dirty="0">
                <a:solidFill>
                  <a:srgbClr val="000000"/>
                </a:solidFill>
                <a:latin typeface="Microsoft Sans Serif"/>
                <a:cs typeface="Microsoft Sans Serif"/>
              </a:rPr>
              <a:t>hendaknya</a:t>
            </a:r>
            <a:r>
              <a:rPr sz="3050" b="0" spc="80" dirty="0">
                <a:solidFill>
                  <a:srgbClr val="000000"/>
                </a:solidFill>
                <a:latin typeface="Microsoft Sans Serif"/>
                <a:cs typeface="Microsoft Sans Serif"/>
              </a:rPr>
              <a:t> </a:t>
            </a:r>
            <a:r>
              <a:rPr sz="3050" b="0" spc="15" dirty="0">
                <a:solidFill>
                  <a:srgbClr val="000000"/>
                </a:solidFill>
                <a:latin typeface="Microsoft Sans Serif"/>
                <a:cs typeface="Microsoft Sans Serif"/>
              </a:rPr>
              <a:t>memastikan</a:t>
            </a:r>
            <a:r>
              <a:rPr sz="3050" b="0" spc="105" dirty="0">
                <a:solidFill>
                  <a:srgbClr val="000000"/>
                </a:solidFill>
                <a:latin typeface="Microsoft Sans Serif"/>
                <a:cs typeface="Microsoft Sans Serif"/>
              </a:rPr>
              <a:t> </a:t>
            </a:r>
            <a:r>
              <a:rPr sz="3050" b="0" spc="5" dirty="0">
                <a:solidFill>
                  <a:srgbClr val="000000"/>
                </a:solidFill>
                <a:latin typeface="Microsoft Sans Serif"/>
                <a:cs typeface="Microsoft Sans Serif"/>
              </a:rPr>
              <a:t>semua</a:t>
            </a:r>
            <a:r>
              <a:rPr sz="3050" b="0" spc="75" dirty="0">
                <a:solidFill>
                  <a:srgbClr val="000000"/>
                </a:solidFill>
                <a:latin typeface="Microsoft Sans Serif"/>
                <a:cs typeface="Microsoft Sans Serif"/>
              </a:rPr>
              <a:t> </a:t>
            </a:r>
            <a:r>
              <a:rPr sz="3050" b="0" spc="40" dirty="0">
                <a:solidFill>
                  <a:srgbClr val="000000"/>
                </a:solidFill>
                <a:latin typeface="Microsoft Sans Serif"/>
                <a:cs typeface="Microsoft Sans Serif"/>
              </a:rPr>
              <a:t>personil</a:t>
            </a:r>
            <a:r>
              <a:rPr sz="3050" b="0" spc="90" dirty="0">
                <a:solidFill>
                  <a:srgbClr val="000000"/>
                </a:solidFill>
                <a:latin typeface="Microsoft Sans Serif"/>
                <a:cs typeface="Microsoft Sans Serif"/>
              </a:rPr>
              <a:t> </a:t>
            </a:r>
            <a:r>
              <a:rPr sz="3050" b="0" spc="25" dirty="0">
                <a:solidFill>
                  <a:srgbClr val="000000"/>
                </a:solidFill>
                <a:latin typeface="Microsoft Sans Serif"/>
                <a:cs typeface="Microsoft Sans Serif"/>
              </a:rPr>
              <a:t>berada</a:t>
            </a:r>
            <a:r>
              <a:rPr sz="3050" b="0" spc="130" dirty="0">
                <a:solidFill>
                  <a:srgbClr val="000000"/>
                </a:solidFill>
                <a:latin typeface="Microsoft Sans Serif"/>
                <a:cs typeface="Microsoft Sans Serif"/>
              </a:rPr>
              <a:t> </a:t>
            </a:r>
            <a:r>
              <a:rPr sz="3050" b="0" spc="15" dirty="0">
                <a:solidFill>
                  <a:srgbClr val="000000"/>
                </a:solidFill>
                <a:latin typeface="Microsoft Sans Serif"/>
                <a:cs typeface="Microsoft Sans Serif"/>
              </a:rPr>
              <a:t>pada</a:t>
            </a:r>
            <a:r>
              <a:rPr sz="3050" b="0" spc="40" dirty="0">
                <a:solidFill>
                  <a:srgbClr val="000000"/>
                </a:solidFill>
                <a:latin typeface="Microsoft Sans Serif"/>
                <a:cs typeface="Microsoft Sans Serif"/>
              </a:rPr>
              <a:t> </a:t>
            </a:r>
            <a:r>
              <a:rPr sz="3050" b="0" spc="-45" dirty="0">
                <a:solidFill>
                  <a:srgbClr val="000000"/>
                </a:solidFill>
                <a:latin typeface="Microsoft Sans Serif"/>
                <a:cs typeface="Microsoft Sans Serif"/>
              </a:rPr>
              <a:t>level </a:t>
            </a:r>
            <a:r>
              <a:rPr sz="3050" b="0" spc="-40"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terbaik, </a:t>
            </a:r>
            <a:r>
              <a:rPr sz="3050" b="0" spc="-10" dirty="0">
                <a:solidFill>
                  <a:srgbClr val="000000"/>
                </a:solidFill>
                <a:latin typeface="Microsoft Sans Serif"/>
                <a:cs typeface="Microsoft Sans Serif"/>
              </a:rPr>
              <a:t>we </a:t>
            </a:r>
            <a:r>
              <a:rPr sz="3050" b="0" spc="20" dirty="0">
                <a:solidFill>
                  <a:srgbClr val="000000"/>
                </a:solidFill>
                <a:latin typeface="Microsoft Sans Serif"/>
                <a:cs typeface="Microsoft Sans Serif"/>
              </a:rPr>
              <a:t>are </a:t>
            </a:r>
            <a:r>
              <a:rPr sz="3050" b="0" spc="50" dirty="0">
                <a:solidFill>
                  <a:srgbClr val="000000"/>
                </a:solidFill>
                <a:latin typeface="Microsoft Sans Serif"/>
                <a:cs typeface="Microsoft Sans Serif"/>
              </a:rPr>
              <a:t>good </a:t>
            </a:r>
            <a:r>
              <a:rPr sz="3050" b="0" spc="20" dirty="0">
                <a:solidFill>
                  <a:srgbClr val="000000"/>
                </a:solidFill>
                <a:latin typeface="Microsoft Sans Serif"/>
                <a:cs typeface="Microsoft Sans Serif"/>
              </a:rPr>
              <a:t>leader </a:t>
            </a:r>
            <a:r>
              <a:rPr sz="3050" b="0" spc="30" dirty="0">
                <a:solidFill>
                  <a:srgbClr val="000000"/>
                </a:solidFill>
                <a:latin typeface="Microsoft Sans Serif"/>
                <a:cs typeface="Microsoft Sans Serif"/>
              </a:rPr>
              <a:t>bukan </a:t>
            </a:r>
            <a:r>
              <a:rPr sz="3050" b="0" spc="-85" dirty="0">
                <a:solidFill>
                  <a:srgbClr val="000000"/>
                </a:solidFill>
                <a:latin typeface="Microsoft Sans Serif"/>
                <a:cs typeface="Microsoft Sans Serif"/>
              </a:rPr>
              <a:t>I </a:t>
            </a:r>
            <a:r>
              <a:rPr sz="3050" b="0" spc="30" dirty="0">
                <a:solidFill>
                  <a:srgbClr val="000000"/>
                </a:solidFill>
                <a:latin typeface="Microsoft Sans Serif"/>
                <a:cs typeface="Microsoft Sans Serif"/>
              </a:rPr>
              <a:t>am </a:t>
            </a:r>
            <a:r>
              <a:rPr sz="3050" b="0" spc="50" dirty="0">
                <a:solidFill>
                  <a:srgbClr val="000000"/>
                </a:solidFill>
                <a:latin typeface="Microsoft Sans Serif"/>
                <a:cs typeface="Microsoft Sans Serif"/>
              </a:rPr>
              <a:t>good </a:t>
            </a:r>
            <a:r>
              <a:rPr sz="3050" b="0" spc="-5" dirty="0">
                <a:solidFill>
                  <a:srgbClr val="000000"/>
                </a:solidFill>
                <a:latin typeface="Microsoft Sans Serif"/>
                <a:cs typeface="Microsoft Sans Serif"/>
              </a:rPr>
              <a:t>leader, </a:t>
            </a:r>
            <a:r>
              <a:rPr sz="3050" b="0" spc="-10" dirty="0">
                <a:solidFill>
                  <a:srgbClr val="000000"/>
                </a:solidFill>
                <a:latin typeface="Microsoft Sans Serif"/>
                <a:cs typeface="Microsoft Sans Serif"/>
              </a:rPr>
              <a:t>we </a:t>
            </a:r>
            <a:r>
              <a:rPr sz="3050" b="0" spc="20" dirty="0">
                <a:solidFill>
                  <a:srgbClr val="000000"/>
                </a:solidFill>
                <a:latin typeface="Microsoft Sans Serif"/>
                <a:cs typeface="Microsoft Sans Serif"/>
              </a:rPr>
              <a:t>are </a:t>
            </a:r>
            <a:r>
              <a:rPr sz="3050" b="0" spc="45" dirty="0">
                <a:solidFill>
                  <a:srgbClr val="000000"/>
                </a:solidFill>
                <a:latin typeface="Microsoft Sans Serif"/>
                <a:cs typeface="Microsoft Sans Serif"/>
              </a:rPr>
              <a:t>best </a:t>
            </a:r>
            <a:r>
              <a:rPr sz="3050" b="0" spc="55" dirty="0">
                <a:solidFill>
                  <a:srgbClr val="000000"/>
                </a:solidFill>
                <a:latin typeface="Microsoft Sans Serif"/>
                <a:cs typeface="Microsoft Sans Serif"/>
              </a:rPr>
              <a:t>actor </a:t>
            </a:r>
            <a:r>
              <a:rPr sz="3050" b="0" spc="30" dirty="0">
                <a:solidFill>
                  <a:srgbClr val="000000"/>
                </a:solidFill>
                <a:latin typeface="Microsoft Sans Serif"/>
                <a:cs typeface="Microsoft Sans Serif"/>
              </a:rPr>
              <a:t>bukan </a:t>
            </a:r>
            <a:r>
              <a:rPr sz="3050" b="0" spc="-85" dirty="0">
                <a:solidFill>
                  <a:srgbClr val="000000"/>
                </a:solidFill>
                <a:latin typeface="Microsoft Sans Serif"/>
                <a:cs typeface="Microsoft Sans Serif"/>
              </a:rPr>
              <a:t>I </a:t>
            </a:r>
            <a:r>
              <a:rPr sz="3050" b="0" spc="30" dirty="0">
                <a:solidFill>
                  <a:srgbClr val="000000"/>
                </a:solidFill>
                <a:latin typeface="Microsoft Sans Serif"/>
                <a:cs typeface="Microsoft Sans Serif"/>
              </a:rPr>
              <a:t>am </a:t>
            </a:r>
            <a:r>
              <a:rPr sz="3050" b="0" spc="40" dirty="0">
                <a:solidFill>
                  <a:srgbClr val="000000"/>
                </a:solidFill>
                <a:latin typeface="Microsoft Sans Serif"/>
                <a:cs typeface="Microsoft Sans Serif"/>
              </a:rPr>
              <a:t>best </a:t>
            </a:r>
            <a:r>
              <a:rPr sz="3050" b="0" spc="45"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actor,</a:t>
            </a:r>
            <a:r>
              <a:rPr sz="3050" b="0" spc="5"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we</a:t>
            </a:r>
            <a:r>
              <a:rPr sz="3050" b="0" spc="-20"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are</a:t>
            </a:r>
            <a:r>
              <a:rPr sz="3050" b="0" spc="-10" dirty="0">
                <a:solidFill>
                  <a:srgbClr val="000000"/>
                </a:solidFill>
                <a:latin typeface="Microsoft Sans Serif"/>
                <a:cs typeface="Microsoft Sans Serif"/>
              </a:rPr>
              <a:t> </a:t>
            </a:r>
            <a:r>
              <a:rPr sz="3050" b="0" spc="50" dirty="0">
                <a:solidFill>
                  <a:srgbClr val="000000"/>
                </a:solidFill>
                <a:latin typeface="Microsoft Sans Serif"/>
                <a:cs typeface="Microsoft Sans Serif"/>
              </a:rPr>
              <a:t>good</a:t>
            </a:r>
            <a:r>
              <a:rPr sz="3050" b="0" spc="-10"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team,</a:t>
            </a:r>
            <a:r>
              <a:rPr sz="3050" b="0" spc="-20"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we </a:t>
            </a:r>
            <a:r>
              <a:rPr sz="3050" b="0" spc="20" dirty="0">
                <a:solidFill>
                  <a:srgbClr val="000000"/>
                </a:solidFill>
                <a:latin typeface="Microsoft Sans Serif"/>
                <a:cs typeface="Microsoft Sans Serif"/>
              </a:rPr>
              <a:t>are</a:t>
            </a:r>
            <a:r>
              <a:rPr sz="3050" b="0" spc="-10" dirty="0">
                <a:solidFill>
                  <a:srgbClr val="000000"/>
                </a:solidFill>
                <a:latin typeface="Microsoft Sans Serif"/>
                <a:cs typeface="Microsoft Sans Serif"/>
              </a:rPr>
              <a:t> </a:t>
            </a:r>
            <a:r>
              <a:rPr sz="3050" b="0" spc="45" dirty="0">
                <a:solidFill>
                  <a:srgbClr val="000000"/>
                </a:solidFill>
                <a:latin typeface="Microsoft Sans Serif"/>
                <a:cs typeface="Microsoft Sans Serif"/>
              </a:rPr>
              <a:t>best</a:t>
            </a:r>
            <a:r>
              <a:rPr sz="3050" b="0" spc="-20"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team,</a:t>
            </a:r>
            <a:r>
              <a:rPr sz="3050" b="0" spc="-20"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we</a:t>
            </a:r>
            <a:r>
              <a:rPr sz="3050" b="0" spc="-20"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are</a:t>
            </a:r>
            <a:r>
              <a:rPr sz="3050" b="0" spc="-10" dirty="0">
                <a:solidFill>
                  <a:srgbClr val="000000"/>
                </a:solidFill>
                <a:latin typeface="Microsoft Sans Serif"/>
                <a:cs typeface="Microsoft Sans Serif"/>
              </a:rPr>
              <a:t> </a:t>
            </a:r>
            <a:r>
              <a:rPr sz="3050" b="0" spc="20" dirty="0">
                <a:solidFill>
                  <a:srgbClr val="000000"/>
                </a:solidFill>
                <a:latin typeface="Microsoft Sans Serif"/>
                <a:cs typeface="Microsoft Sans Serif"/>
              </a:rPr>
              <a:t>great</a:t>
            </a:r>
            <a:r>
              <a:rPr sz="3050" b="0" spc="30" dirty="0">
                <a:solidFill>
                  <a:srgbClr val="000000"/>
                </a:solidFill>
                <a:latin typeface="Microsoft Sans Serif"/>
                <a:cs typeface="Microsoft Sans Serif"/>
              </a:rPr>
              <a:t> </a:t>
            </a:r>
            <a:r>
              <a:rPr sz="3050" b="0" spc="10" dirty="0">
                <a:solidFill>
                  <a:srgbClr val="000000"/>
                </a:solidFill>
                <a:latin typeface="Microsoft Sans Serif"/>
                <a:cs typeface="Microsoft Sans Serif"/>
              </a:rPr>
              <a:t>team,</a:t>
            </a:r>
            <a:r>
              <a:rPr sz="3050" b="0" spc="-20" dirty="0">
                <a:solidFill>
                  <a:srgbClr val="000000"/>
                </a:solidFill>
                <a:latin typeface="Microsoft Sans Serif"/>
                <a:cs typeface="Microsoft Sans Serif"/>
              </a:rPr>
              <a:t> </a:t>
            </a:r>
            <a:r>
              <a:rPr sz="3050" b="0" spc="35" dirty="0">
                <a:solidFill>
                  <a:srgbClr val="000000"/>
                </a:solidFill>
                <a:latin typeface="Microsoft Sans Serif"/>
                <a:cs typeface="Microsoft Sans Serif"/>
              </a:rPr>
              <a:t>dan</a:t>
            </a:r>
            <a:r>
              <a:rPr sz="3050" b="0" spc="5" dirty="0">
                <a:solidFill>
                  <a:srgbClr val="000000"/>
                </a:solidFill>
                <a:latin typeface="Microsoft Sans Serif"/>
                <a:cs typeface="Microsoft Sans Serif"/>
              </a:rPr>
              <a:t> </a:t>
            </a:r>
            <a:r>
              <a:rPr sz="3050" b="0" spc="-5" dirty="0">
                <a:solidFill>
                  <a:srgbClr val="000000"/>
                </a:solidFill>
                <a:latin typeface="Microsoft Sans Serif"/>
                <a:cs typeface="Microsoft Sans Serif"/>
              </a:rPr>
              <a:t>seterusnya.</a:t>
            </a:r>
            <a:r>
              <a:rPr sz="3050" b="0" dirty="0">
                <a:solidFill>
                  <a:srgbClr val="000000"/>
                </a:solidFill>
                <a:latin typeface="Microsoft Sans Serif"/>
                <a:cs typeface="Microsoft Sans Serif"/>
              </a:rPr>
              <a:t> </a:t>
            </a:r>
            <a:endParaRPr sz="3050">
              <a:latin typeface="Microsoft Sans Serif"/>
              <a:cs typeface="Microsoft Sans Serif"/>
            </a:endParaRPr>
          </a:p>
        </p:txBody>
      </p:sp>
      <p:pic>
        <p:nvPicPr>
          <p:cNvPr id="10" name="object 10"/>
          <p:cNvPicPr/>
          <p:nvPr/>
        </p:nvPicPr>
        <p:blipFill>
          <a:blip r:embed="rId4" cstate="print"/>
          <a:stretch>
            <a:fillRect/>
          </a:stretch>
        </p:blipFill>
        <p:spPr>
          <a:xfrm>
            <a:off x="0" y="0"/>
            <a:ext cx="2931033" cy="2311400"/>
          </a:xfrm>
          <a:prstGeom prst="rect">
            <a:avLst/>
          </a:prstGeom>
        </p:spPr>
      </p:pic>
      <p:grpSp>
        <p:nvGrpSpPr>
          <p:cNvPr id="11" name="object 11"/>
          <p:cNvGrpSpPr/>
          <p:nvPr/>
        </p:nvGrpSpPr>
        <p:grpSpPr>
          <a:xfrm>
            <a:off x="0" y="8401811"/>
            <a:ext cx="1427480" cy="1882775"/>
            <a:chOff x="0" y="8401811"/>
            <a:chExt cx="1427480" cy="1882775"/>
          </a:xfrm>
        </p:grpSpPr>
        <p:sp>
          <p:nvSpPr>
            <p:cNvPr id="12" name="object 12"/>
            <p:cNvSpPr/>
            <p:nvPr/>
          </p:nvSpPr>
          <p:spPr>
            <a:xfrm>
              <a:off x="0" y="9258592"/>
              <a:ext cx="1427480" cy="1026160"/>
            </a:xfrm>
            <a:custGeom>
              <a:avLst/>
              <a:gdLst/>
              <a:ahLst/>
              <a:cxnLst/>
              <a:rect l="l" t="t" r="r" b="b"/>
              <a:pathLst>
                <a:path w="1427480" h="1026159">
                  <a:moveTo>
                    <a:pt x="653364" y="0"/>
                  </a:moveTo>
                  <a:lnTo>
                    <a:pt x="613029" y="3721"/>
                  </a:lnTo>
                  <a:lnTo>
                    <a:pt x="572820" y="8458"/>
                  </a:lnTo>
                  <a:lnTo>
                    <a:pt x="532765" y="14236"/>
                  </a:lnTo>
                  <a:lnTo>
                    <a:pt x="492836" y="21031"/>
                  </a:lnTo>
                  <a:lnTo>
                    <a:pt x="448487" y="31495"/>
                  </a:lnTo>
                  <a:lnTo>
                    <a:pt x="404622" y="43599"/>
                  </a:lnTo>
                  <a:lnTo>
                    <a:pt x="361251" y="57340"/>
                  </a:lnTo>
                  <a:lnTo>
                    <a:pt x="318363" y="72720"/>
                  </a:lnTo>
                  <a:lnTo>
                    <a:pt x="275818" y="90677"/>
                  </a:lnTo>
                  <a:lnTo>
                    <a:pt x="234022" y="110566"/>
                  </a:lnTo>
                  <a:lnTo>
                    <a:pt x="192443" y="131076"/>
                  </a:lnTo>
                  <a:lnTo>
                    <a:pt x="150558" y="150837"/>
                  </a:lnTo>
                  <a:lnTo>
                    <a:pt x="104230" y="174967"/>
                  </a:lnTo>
                  <a:lnTo>
                    <a:pt x="59021" y="200939"/>
                  </a:lnTo>
                  <a:lnTo>
                    <a:pt x="0" y="239090"/>
                  </a:lnTo>
                  <a:lnTo>
                    <a:pt x="0" y="963637"/>
                  </a:lnTo>
                  <a:lnTo>
                    <a:pt x="75749" y="987551"/>
                  </a:lnTo>
                  <a:lnTo>
                    <a:pt x="125624" y="999552"/>
                  </a:lnTo>
                  <a:lnTo>
                    <a:pt x="171615" y="1007912"/>
                  </a:lnTo>
                  <a:lnTo>
                    <a:pt x="217754" y="1014658"/>
                  </a:lnTo>
                  <a:lnTo>
                    <a:pt x="264045" y="1019789"/>
                  </a:lnTo>
                  <a:lnTo>
                    <a:pt x="310489" y="1023302"/>
                  </a:lnTo>
                  <a:lnTo>
                    <a:pt x="357085" y="1025201"/>
                  </a:lnTo>
                  <a:lnTo>
                    <a:pt x="413931" y="1025660"/>
                  </a:lnTo>
                  <a:lnTo>
                    <a:pt x="424027" y="1025491"/>
                  </a:lnTo>
                  <a:lnTo>
                    <a:pt x="527735" y="1012201"/>
                  </a:lnTo>
                  <a:lnTo>
                    <a:pt x="569417" y="1005674"/>
                  </a:lnTo>
                  <a:lnTo>
                    <a:pt x="610908" y="998218"/>
                  </a:lnTo>
                  <a:lnTo>
                    <a:pt x="668197" y="984497"/>
                  </a:lnTo>
                  <a:lnTo>
                    <a:pt x="724484" y="967104"/>
                  </a:lnTo>
                  <a:lnTo>
                    <a:pt x="771690" y="949284"/>
                  </a:lnTo>
                  <a:lnTo>
                    <a:pt x="817168" y="928542"/>
                  </a:lnTo>
                  <a:lnTo>
                    <a:pt x="860945" y="904880"/>
                  </a:lnTo>
                  <a:lnTo>
                    <a:pt x="903020" y="878293"/>
                  </a:lnTo>
                  <a:lnTo>
                    <a:pt x="943381" y="848791"/>
                  </a:lnTo>
                  <a:lnTo>
                    <a:pt x="982027" y="816355"/>
                  </a:lnTo>
                  <a:lnTo>
                    <a:pt x="1017473" y="785939"/>
                  </a:lnTo>
                  <a:lnTo>
                    <a:pt x="1051064" y="753795"/>
                  </a:lnTo>
                  <a:lnTo>
                    <a:pt x="1082802" y="719899"/>
                  </a:lnTo>
                  <a:lnTo>
                    <a:pt x="1112697" y="684288"/>
                  </a:lnTo>
                  <a:lnTo>
                    <a:pt x="1140726" y="646925"/>
                  </a:lnTo>
                  <a:lnTo>
                    <a:pt x="1152829" y="628662"/>
                  </a:lnTo>
                  <a:lnTo>
                    <a:pt x="1165174" y="610527"/>
                  </a:lnTo>
                  <a:lnTo>
                    <a:pt x="1177836" y="592607"/>
                  </a:lnTo>
                  <a:lnTo>
                    <a:pt x="1190891" y="575005"/>
                  </a:lnTo>
                  <a:lnTo>
                    <a:pt x="1215758" y="543039"/>
                  </a:lnTo>
                  <a:lnTo>
                    <a:pt x="1266024" y="479526"/>
                  </a:lnTo>
                  <a:lnTo>
                    <a:pt x="1290447" y="447319"/>
                  </a:lnTo>
                  <a:lnTo>
                    <a:pt x="1318133" y="408216"/>
                  </a:lnTo>
                  <a:lnTo>
                    <a:pt x="1344676" y="368465"/>
                  </a:lnTo>
                  <a:lnTo>
                    <a:pt x="1370203" y="328066"/>
                  </a:lnTo>
                  <a:lnTo>
                    <a:pt x="1394841" y="287045"/>
                  </a:lnTo>
                  <a:lnTo>
                    <a:pt x="1424559" y="231520"/>
                  </a:lnTo>
                  <a:lnTo>
                    <a:pt x="1426972" y="224320"/>
                  </a:lnTo>
                  <a:lnTo>
                    <a:pt x="1402969" y="212255"/>
                  </a:lnTo>
                  <a:lnTo>
                    <a:pt x="1363345" y="203936"/>
                  </a:lnTo>
                  <a:lnTo>
                    <a:pt x="1334135" y="193535"/>
                  </a:lnTo>
                  <a:lnTo>
                    <a:pt x="1305560" y="181114"/>
                  </a:lnTo>
                  <a:lnTo>
                    <a:pt x="1276858" y="169443"/>
                  </a:lnTo>
                  <a:lnTo>
                    <a:pt x="1224102" y="149529"/>
                  </a:lnTo>
                  <a:lnTo>
                    <a:pt x="1119428" y="107162"/>
                  </a:lnTo>
                  <a:lnTo>
                    <a:pt x="1066698" y="87147"/>
                  </a:lnTo>
                  <a:lnTo>
                    <a:pt x="1020051" y="70586"/>
                  </a:lnTo>
                  <a:lnTo>
                    <a:pt x="973023" y="55765"/>
                  </a:lnTo>
                  <a:lnTo>
                    <a:pt x="925614" y="42710"/>
                  </a:lnTo>
                  <a:lnTo>
                    <a:pt x="877824" y="31407"/>
                  </a:lnTo>
                  <a:lnTo>
                    <a:pt x="829652" y="21869"/>
                  </a:lnTo>
                  <a:lnTo>
                    <a:pt x="781100" y="14071"/>
                  </a:lnTo>
                  <a:lnTo>
                    <a:pt x="732167" y="8039"/>
                  </a:lnTo>
                  <a:lnTo>
                    <a:pt x="682853" y="3759"/>
                  </a:lnTo>
                  <a:lnTo>
                    <a:pt x="675538" y="2374"/>
                  </a:lnTo>
                  <a:lnTo>
                    <a:pt x="668185" y="1282"/>
                  </a:lnTo>
                  <a:lnTo>
                    <a:pt x="660781" y="495"/>
                  </a:lnTo>
                  <a:lnTo>
                    <a:pt x="653364" y="0"/>
                  </a:lnTo>
                  <a:close/>
                </a:path>
              </a:pathLst>
            </a:custGeom>
            <a:solidFill>
              <a:srgbClr val="CCA63B"/>
            </a:solidFill>
          </p:spPr>
          <p:txBody>
            <a:bodyPr wrap="square" lIns="0" tIns="0" rIns="0" bIns="0" rtlCol="0"/>
            <a:lstStyle/>
            <a:p>
              <a:endParaRPr/>
            </a:p>
          </p:txBody>
        </p:sp>
        <p:sp>
          <p:nvSpPr>
            <p:cNvPr id="13" name="object 13"/>
            <p:cNvSpPr/>
            <p:nvPr/>
          </p:nvSpPr>
          <p:spPr>
            <a:xfrm>
              <a:off x="0" y="8401811"/>
              <a:ext cx="1271905" cy="1736089"/>
            </a:xfrm>
            <a:custGeom>
              <a:avLst/>
              <a:gdLst/>
              <a:ahLst/>
              <a:cxnLst/>
              <a:rect l="l" t="t" r="r" b="b"/>
              <a:pathLst>
                <a:path w="1271905" h="1736090">
                  <a:moveTo>
                    <a:pt x="1271397" y="113284"/>
                  </a:moveTo>
                  <a:lnTo>
                    <a:pt x="1261833" y="61341"/>
                  </a:lnTo>
                  <a:lnTo>
                    <a:pt x="1244295" y="23495"/>
                  </a:lnTo>
                  <a:lnTo>
                    <a:pt x="1212278" y="381"/>
                  </a:lnTo>
                  <a:lnTo>
                    <a:pt x="1184529" y="0"/>
                  </a:lnTo>
                  <a:lnTo>
                    <a:pt x="1141717" y="2540"/>
                  </a:lnTo>
                  <a:lnTo>
                    <a:pt x="1099058" y="6477"/>
                  </a:lnTo>
                  <a:lnTo>
                    <a:pt x="1056538" y="11811"/>
                  </a:lnTo>
                  <a:lnTo>
                    <a:pt x="1014171" y="18542"/>
                  </a:lnTo>
                  <a:lnTo>
                    <a:pt x="963307" y="29845"/>
                  </a:lnTo>
                  <a:lnTo>
                    <a:pt x="912799" y="42799"/>
                  </a:lnTo>
                  <a:lnTo>
                    <a:pt x="862533" y="57023"/>
                  </a:lnTo>
                  <a:lnTo>
                    <a:pt x="657009" y="116840"/>
                  </a:lnTo>
                  <a:lnTo>
                    <a:pt x="605485" y="132715"/>
                  </a:lnTo>
                  <a:lnTo>
                    <a:pt x="554380" y="149860"/>
                  </a:lnTo>
                  <a:lnTo>
                    <a:pt x="503859" y="168910"/>
                  </a:lnTo>
                  <a:lnTo>
                    <a:pt x="450011" y="191897"/>
                  </a:lnTo>
                  <a:lnTo>
                    <a:pt x="445541" y="192913"/>
                  </a:lnTo>
                  <a:lnTo>
                    <a:pt x="307721" y="248297"/>
                  </a:lnTo>
                  <a:lnTo>
                    <a:pt x="250456" y="272923"/>
                  </a:lnTo>
                  <a:lnTo>
                    <a:pt x="213461" y="294767"/>
                  </a:lnTo>
                  <a:lnTo>
                    <a:pt x="123977" y="351663"/>
                  </a:lnTo>
                  <a:lnTo>
                    <a:pt x="47091" y="399796"/>
                  </a:lnTo>
                  <a:lnTo>
                    <a:pt x="1511" y="430784"/>
                  </a:lnTo>
                  <a:lnTo>
                    <a:pt x="0" y="432054"/>
                  </a:lnTo>
                  <a:lnTo>
                    <a:pt x="0" y="653110"/>
                  </a:lnTo>
                  <a:lnTo>
                    <a:pt x="5499" y="647814"/>
                  </a:lnTo>
                  <a:lnTo>
                    <a:pt x="41478" y="616280"/>
                  </a:lnTo>
                  <a:lnTo>
                    <a:pt x="78714" y="586105"/>
                  </a:lnTo>
                  <a:lnTo>
                    <a:pt x="116941" y="557149"/>
                  </a:lnTo>
                  <a:lnTo>
                    <a:pt x="155905" y="528955"/>
                  </a:lnTo>
                  <a:lnTo>
                    <a:pt x="197764" y="502158"/>
                  </a:lnTo>
                  <a:lnTo>
                    <a:pt x="240639" y="477139"/>
                  </a:lnTo>
                  <a:lnTo>
                    <a:pt x="284530" y="454025"/>
                  </a:lnTo>
                  <a:lnTo>
                    <a:pt x="376466" y="410718"/>
                  </a:lnTo>
                  <a:lnTo>
                    <a:pt x="423849" y="389509"/>
                  </a:lnTo>
                  <a:lnTo>
                    <a:pt x="471500" y="368935"/>
                  </a:lnTo>
                  <a:lnTo>
                    <a:pt x="588556" y="321056"/>
                  </a:lnTo>
                  <a:lnTo>
                    <a:pt x="632485" y="308864"/>
                  </a:lnTo>
                  <a:lnTo>
                    <a:pt x="654392" y="302514"/>
                  </a:lnTo>
                  <a:lnTo>
                    <a:pt x="808405" y="253123"/>
                  </a:lnTo>
                  <a:lnTo>
                    <a:pt x="859955" y="237248"/>
                  </a:lnTo>
                  <a:lnTo>
                    <a:pt x="915390" y="223139"/>
                  </a:lnTo>
                  <a:lnTo>
                    <a:pt x="1001852" y="204343"/>
                  </a:lnTo>
                  <a:lnTo>
                    <a:pt x="1111758" y="182880"/>
                  </a:lnTo>
                  <a:lnTo>
                    <a:pt x="1134364" y="181102"/>
                  </a:lnTo>
                  <a:lnTo>
                    <a:pt x="1132878" y="248297"/>
                  </a:lnTo>
                  <a:lnTo>
                    <a:pt x="1132509" y="272923"/>
                  </a:lnTo>
                  <a:lnTo>
                    <a:pt x="1132433" y="321056"/>
                  </a:lnTo>
                  <a:lnTo>
                    <a:pt x="1131925" y="363474"/>
                  </a:lnTo>
                  <a:lnTo>
                    <a:pt x="1129207" y="414528"/>
                  </a:lnTo>
                  <a:lnTo>
                    <a:pt x="1124394" y="465455"/>
                  </a:lnTo>
                  <a:lnTo>
                    <a:pt x="1117498" y="516128"/>
                  </a:lnTo>
                  <a:lnTo>
                    <a:pt x="1108494" y="566674"/>
                  </a:lnTo>
                  <a:lnTo>
                    <a:pt x="1103045" y="601726"/>
                  </a:lnTo>
                  <a:lnTo>
                    <a:pt x="1087678" y="706628"/>
                  </a:lnTo>
                  <a:lnTo>
                    <a:pt x="1076071" y="751573"/>
                  </a:lnTo>
                  <a:lnTo>
                    <a:pt x="1063561" y="796328"/>
                  </a:lnTo>
                  <a:lnTo>
                    <a:pt x="1050467" y="840943"/>
                  </a:lnTo>
                  <a:lnTo>
                    <a:pt x="1010640" y="973670"/>
                  </a:lnTo>
                  <a:lnTo>
                    <a:pt x="995692" y="1016647"/>
                  </a:lnTo>
                  <a:lnTo>
                    <a:pt x="973378" y="1066253"/>
                  </a:lnTo>
                  <a:lnTo>
                    <a:pt x="948055" y="1113828"/>
                  </a:lnTo>
                  <a:lnTo>
                    <a:pt x="919708" y="1159383"/>
                  </a:lnTo>
                  <a:lnTo>
                    <a:pt x="888365" y="1202918"/>
                  </a:lnTo>
                  <a:lnTo>
                    <a:pt x="853998" y="1244434"/>
                  </a:lnTo>
                  <a:lnTo>
                    <a:pt x="816622" y="1283931"/>
                  </a:lnTo>
                  <a:lnTo>
                    <a:pt x="783069" y="1317459"/>
                  </a:lnTo>
                  <a:lnTo>
                    <a:pt x="748182" y="1349273"/>
                  </a:lnTo>
                  <a:lnTo>
                    <a:pt x="711936" y="1379397"/>
                  </a:lnTo>
                  <a:lnTo>
                    <a:pt x="674344" y="1407807"/>
                  </a:lnTo>
                  <a:lnTo>
                    <a:pt x="635393" y="1434528"/>
                  </a:lnTo>
                  <a:lnTo>
                    <a:pt x="595109" y="1459547"/>
                  </a:lnTo>
                  <a:lnTo>
                    <a:pt x="553186" y="1483360"/>
                  </a:lnTo>
                  <a:lnTo>
                    <a:pt x="510133" y="1503997"/>
                  </a:lnTo>
                  <a:lnTo>
                    <a:pt x="465963" y="1521447"/>
                  </a:lnTo>
                  <a:lnTo>
                    <a:pt x="420662" y="1535696"/>
                  </a:lnTo>
                  <a:lnTo>
                    <a:pt x="374218" y="1546771"/>
                  </a:lnTo>
                  <a:lnTo>
                    <a:pt x="326656" y="1554645"/>
                  </a:lnTo>
                  <a:lnTo>
                    <a:pt x="300761" y="1558099"/>
                  </a:lnTo>
                  <a:lnTo>
                    <a:pt x="223291" y="1570253"/>
                  </a:lnTo>
                  <a:lnTo>
                    <a:pt x="172300" y="1576235"/>
                  </a:lnTo>
                  <a:lnTo>
                    <a:pt x="121221" y="1580540"/>
                  </a:lnTo>
                  <a:lnTo>
                    <a:pt x="70065" y="1583169"/>
                  </a:lnTo>
                  <a:lnTo>
                    <a:pt x="18808" y="1584121"/>
                  </a:lnTo>
                  <a:lnTo>
                    <a:pt x="0" y="1583855"/>
                  </a:lnTo>
                  <a:lnTo>
                    <a:pt x="0" y="1733296"/>
                  </a:lnTo>
                  <a:lnTo>
                    <a:pt x="20358" y="1734388"/>
                  </a:lnTo>
                  <a:lnTo>
                    <a:pt x="75552" y="1735467"/>
                  </a:lnTo>
                  <a:lnTo>
                    <a:pt x="130721" y="1734667"/>
                  </a:lnTo>
                  <a:lnTo>
                    <a:pt x="185864" y="1732013"/>
                  </a:lnTo>
                  <a:lnTo>
                    <a:pt x="240982" y="1727479"/>
                  </a:lnTo>
                  <a:lnTo>
                    <a:pt x="255041" y="1725472"/>
                  </a:lnTo>
                  <a:lnTo>
                    <a:pt x="283019" y="1719389"/>
                  </a:lnTo>
                  <a:lnTo>
                    <a:pt x="297091" y="1717090"/>
                  </a:lnTo>
                  <a:lnTo>
                    <a:pt x="321310" y="1714817"/>
                  </a:lnTo>
                  <a:lnTo>
                    <a:pt x="369824" y="1711083"/>
                  </a:lnTo>
                  <a:lnTo>
                    <a:pt x="393979" y="1708480"/>
                  </a:lnTo>
                  <a:lnTo>
                    <a:pt x="404533" y="1705762"/>
                  </a:lnTo>
                  <a:lnTo>
                    <a:pt x="414883" y="1702511"/>
                  </a:lnTo>
                  <a:lnTo>
                    <a:pt x="425081" y="1698726"/>
                  </a:lnTo>
                  <a:lnTo>
                    <a:pt x="444296" y="1690344"/>
                  </a:lnTo>
                  <a:lnTo>
                    <a:pt x="453682" y="1686775"/>
                  </a:lnTo>
                  <a:lnTo>
                    <a:pt x="463232" y="1683689"/>
                  </a:lnTo>
                  <a:lnTo>
                    <a:pt x="472948" y="1681099"/>
                  </a:lnTo>
                  <a:lnTo>
                    <a:pt x="526694" y="1669542"/>
                  </a:lnTo>
                  <a:lnTo>
                    <a:pt x="578612" y="1653082"/>
                  </a:lnTo>
                  <a:lnTo>
                    <a:pt x="628713" y="1631708"/>
                  </a:lnTo>
                  <a:lnTo>
                    <a:pt x="676998" y="1605419"/>
                  </a:lnTo>
                  <a:lnTo>
                    <a:pt x="710057" y="1584121"/>
                  </a:lnTo>
                  <a:lnTo>
                    <a:pt x="770534" y="1541437"/>
                  </a:lnTo>
                  <a:lnTo>
                    <a:pt x="829132" y="1493710"/>
                  </a:lnTo>
                  <a:lnTo>
                    <a:pt x="857148" y="1470037"/>
                  </a:lnTo>
                  <a:lnTo>
                    <a:pt x="909231" y="1421498"/>
                  </a:lnTo>
                  <a:lnTo>
                    <a:pt x="945807" y="1380820"/>
                  </a:lnTo>
                  <a:lnTo>
                    <a:pt x="980541" y="1338732"/>
                  </a:lnTo>
                  <a:lnTo>
                    <a:pt x="1013434" y="1295260"/>
                  </a:lnTo>
                  <a:lnTo>
                    <a:pt x="1044473" y="1250378"/>
                  </a:lnTo>
                  <a:lnTo>
                    <a:pt x="1073670" y="1204112"/>
                  </a:lnTo>
                  <a:lnTo>
                    <a:pt x="1096937" y="1161199"/>
                  </a:lnTo>
                  <a:lnTo>
                    <a:pt x="1115898" y="1116215"/>
                  </a:lnTo>
                  <a:lnTo>
                    <a:pt x="1130846" y="1073391"/>
                  </a:lnTo>
                  <a:lnTo>
                    <a:pt x="1145032" y="1030300"/>
                  </a:lnTo>
                  <a:lnTo>
                    <a:pt x="1172425" y="943762"/>
                  </a:lnTo>
                  <a:lnTo>
                    <a:pt x="1192898" y="881494"/>
                  </a:lnTo>
                  <a:lnTo>
                    <a:pt x="1209802" y="818172"/>
                  </a:lnTo>
                  <a:lnTo>
                    <a:pt x="1218755" y="769835"/>
                  </a:lnTo>
                  <a:lnTo>
                    <a:pt x="1226972" y="721360"/>
                  </a:lnTo>
                  <a:lnTo>
                    <a:pt x="1234655" y="672769"/>
                  </a:lnTo>
                  <a:lnTo>
                    <a:pt x="1249222" y="575437"/>
                  </a:lnTo>
                  <a:lnTo>
                    <a:pt x="1256677" y="517017"/>
                  </a:lnTo>
                  <a:lnTo>
                    <a:pt x="1261237" y="458343"/>
                  </a:lnTo>
                  <a:lnTo>
                    <a:pt x="1263345" y="410718"/>
                  </a:lnTo>
                  <a:lnTo>
                    <a:pt x="1265097" y="363474"/>
                  </a:lnTo>
                  <a:lnTo>
                    <a:pt x="1269225" y="223139"/>
                  </a:lnTo>
                  <a:lnTo>
                    <a:pt x="1269161" y="208407"/>
                  </a:lnTo>
                  <a:lnTo>
                    <a:pt x="1266837" y="181102"/>
                  </a:lnTo>
                  <a:lnTo>
                    <a:pt x="1266393" y="175768"/>
                  </a:lnTo>
                  <a:lnTo>
                    <a:pt x="1264970" y="168021"/>
                  </a:lnTo>
                  <a:lnTo>
                    <a:pt x="1264881" y="160274"/>
                  </a:lnTo>
                  <a:lnTo>
                    <a:pt x="1266113" y="152527"/>
                  </a:lnTo>
                  <a:lnTo>
                    <a:pt x="1269085" y="139446"/>
                  </a:lnTo>
                  <a:lnTo>
                    <a:pt x="1270889" y="126365"/>
                  </a:lnTo>
                  <a:lnTo>
                    <a:pt x="1271397" y="113284"/>
                  </a:lnTo>
                  <a:close/>
                </a:path>
              </a:pathLst>
            </a:custGeom>
            <a:solidFill>
              <a:srgbClr val="C38E6E"/>
            </a:solidFill>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E0DDD4"/>
          </a:solidFill>
        </p:spPr>
        <p:txBody>
          <a:bodyPr wrap="square" lIns="0" tIns="0" rIns="0" bIns="0" rtlCol="0"/>
          <a:lstStyle/>
          <a:p>
            <a:endParaRPr/>
          </a:p>
        </p:txBody>
      </p:sp>
      <p:sp>
        <p:nvSpPr>
          <p:cNvPr id="3" name="object 3"/>
          <p:cNvSpPr/>
          <p:nvPr/>
        </p:nvSpPr>
        <p:spPr>
          <a:xfrm>
            <a:off x="1312417" y="1271777"/>
            <a:ext cx="14963775" cy="0"/>
          </a:xfrm>
          <a:custGeom>
            <a:avLst/>
            <a:gdLst/>
            <a:ahLst/>
            <a:cxnLst/>
            <a:rect l="l" t="t" r="r" b="b"/>
            <a:pathLst>
              <a:path w="14963775">
                <a:moveTo>
                  <a:pt x="0" y="0"/>
                </a:moveTo>
                <a:lnTo>
                  <a:pt x="14963775" y="0"/>
                </a:lnTo>
              </a:path>
            </a:pathLst>
          </a:custGeom>
          <a:ln w="9523">
            <a:solidFill>
              <a:srgbClr val="97896F"/>
            </a:solidFill>
          </a:ln>
        </p:spPr>
        <p:txBody>
          <a:bodyPr wrap="square" lIns="0" tIns="0" rIns="0" bIns="0" rtlCol="0"/>
          <a:lstStyle/>
          <a:p>
            <a:endParaRPr/>
          </a:p>
        </p:txBody>
      </p:sp>
      <p:grpSp>
        <p:nvGrpSpPr>
          <p:cNvPr id="4" name="object 4"/>
          <p:cNvGrpSpPr/>
          <p:nvPr/>
        </p:nvGrpSpPr>
        <p:grpSpPr>
          <a:xfrm>
            <a:off x="567524" y="3636645"/>
            <a:ext cx="616585" cy="723900"/>
            <a:chOff x="567524" y="3636645"/>
            <a:chExt cx="616585" cy="723900"/>
          </a:xfrm>
        </p:grpSpPr>
        <p:pic>
          <p:nvPicPr>
            <p:cNvPr id="5" name="object 5"/>
            <p:cNvPicPr/>
            <p:nvPr/>
          </p:nvPicPr>
          <p:blipFill>
            <a:blip r:embed="rId2" cstate="print"/>
            <a:stretch>
              <a:fillRect/>
            </a:stretch>
          </p:blipFill>
          <p:spPr>
            <a:xfrm>
              <a:off x="567524" y="3826383"/>
              <a:ext cx="155473" cy="201549"/>
            </a:xfrm>
            <a:prstGeom prst="rect">
              <a:avLst/>
            </a:prstGeom>
          </p:spPr>
        </p:pic>
        <p:sp>
          <p:nvSpPr>
            <p:cNvPr id="6" name="object 6"/>
            <p:cNvSpPr/>
            <p:nvPr/>
          </p:nvSpPr>
          <p:spPr>
            <a:xfrm>
              <a:off x="567524" y="3636644"/>
              <a:ext cx="532130" cy="720090"/>
            </a:xfrm>
            <a:custGeom>
              <a:avLst/>
              <a:gdLst/>
              <a:ahLst/>
              <a:cxnLst/>
              <a:rect l="l" t="t" r="r" b="b"/>
              <a:pathLst>
                <a:path w="532130" h="720089">
                  <a:moveTo>
                    <a:pt x="163893" y="111506"/>
                  </a:moveTo>
                  <a:lnTo>
                    <a:pt x="158750" y="127889"/>
                  </a:lnTo>
                  <a:lnTo>
                    <a:pt x="155473" y="160147"/>
                  </a:lnTo>
                  <a:lnTo>
                    <a:pt x="155473" y="189738"/>
                  </a:lnTo>
                  <a:lnTo>
                    <a:pt x="159600" y="189357"/>
                  </a:lnTo>
                  <a:lnTo>
                    <a:pt x="163766" y="189230"/>
                  </a:lnTo>
                  <a:lnTo>
                    <a:pt x="163893" y="111506"/>
                  </a:lnTo>
                  <a:close/>
                </a:path>
                <a:path w="532130" h="720089">
                  <a:moveTo>
                    <a:pt x="336156" y="416306"/>
                  </a:moveTo>
                  <a:lnTo>
                    <a:pt x="310934" y="416306"/>
                  </a:lnTo>
                  <a:lnTo>
                    <a:pt x="310934" y="552704"/>
                  </a:lnTo>
                  <a:lnTo>
                    <a:pt x="308038" y="581279"/>
                  </a:lnTo>
                  <a:lnTo>
                    <a:pt x="286550" y="631952"/>
                  </a:lnTo>
                  <a:lnTo>
                    <a:pt x="247929" y="670306"/>
                  </a:lnTo>
                  <a:lnTo>
                    <a:pt x="196875" y="691642"/>
                  </a:lnTo>
                  <a:lnTo>
                    <a:pt x="168084" y="694436"/>
                  </a:lnTo>
                  <a:lnTo>
                    <a:pt x="139280" y="691642"/>
                  </a:lnTo>
                  <a:lnTo>
                    <a:pt x="88226" y="670306"/>
                  </a:lnTo>
                  <a:lnTo>
                    <a:pt x="49618" y="631952"/>
                  </a:lnTo>
                  <a:lnTo>
                    <a:pt x="28130" y="581279"/>
                  </a:lnTo>
                  <a:lnTo>
                    <a:pt x="25222" y="552704"/>
                  </a:lnTo>
                  <a:lnTo>
                    <a:pt x="25222" y="416306"/>
                  </a:lnTo>
                  <a:lnTo>
                    <a:pt x="0" y="416306"/>
                  </a:lnTo>
                  <a:lnTo>
                    <a:pt x="0" y="552704"/>
                  </a:lnTo>
                  <a:lnTo>
                    <a:pt x="3416" y="586232"/>
                  </a:lnTo>
                  <a:lnTo>
                    <a:pt x="28714" y="645922"/>
                  </a:lnTo>
                  <a:lnTo>
                    <a:pt x="74091" y="691007"/>
                  </a:lnTo>
                  <a:lnTo>
                    <a:pt x="134200" y="716153"/>
                  </a:lnTo>
                  <a:lnTo>
                    <a:pt x="168059" y="719582"/>
                  </a:lnTo>
                  <a:lnTo>
                    <a:pt x="201942" y="716153"/>
                  </a:lnTo>
                  <a:lnTo>
                    <a:pt x="262064" y="691007"/>
                  </a:lnTo>
                  <a:lnTo>
                    <a:pt x="307441" y="645922"/>
                  </a:lnTo>
                  <a:lnTo>
                    <a:pt x="332740" y="586232"/>
                  </a:lnTo>
                  <a:lnTo>
                    <a:pt x="336156" y="552704"/>
                  </a:lnTo>
                  <a:lnTo>
                    <a:pt x="336156" y="416306"/>
                  </a:lnTo>
                  <a:close/>
                </a:path>
                <a:path w="532130" h="720089">
                  <a:moveTo>
                    <a:pt x="532015" y="158369"/>
                  </a:moveTo>
                  <a:lnTo>
                    <a:pt x="519303" y="97028"/>
                  </a:lnTo>
                  <a:lnTo>
                    <a:pt x="484708" y="46609"/>
                  </a:lnTo>
                  <a:lnTo>
                    <a:pt x="433425" y="12458"/>
                  </a:lnTo>
                  <a:lnTo>
                    <a:pt x="370624" y="0"/>
                  </a:lnTo>
                  <a:lnTo>
                    <a:pt x="316877" y="0"/>
                  </a:lnTo>
                  <a:lnTo>
                    <a:pt x="254050" y="12585"/>
                  </a:lnTo>
                  <a:lnTo>
                    <a:pt x="202742" y="46863"/>
                  </a:lnTo>
                  <a:lnTo>
                    <a:pt x="176530" y="82550"/>
                  </a:lnTo>
                  <a:lnTo>
                    <a:pt x="163893" y="111506"/>
                  </a:lnTo>
                  <a:lnTo>
                    <a:pt x="163893" y="214249"/>
                  </a:lnTo>
                  <a:lnTo>
                    <a:pt x="159626" y="214503"/>
                  </a:lnTo>
                  <a:lnTo>
                    <a:pt x="163830" y="214249"/>
                  </a:lnTo>
                  <a:lnTo>
                    <a:pt x="163842" y="189230"/>
                  </a:lnTo>
                  <a:lnTo>
                    <a:pt x="159639" y="189357"/>
                  </a:lnTo>
                  <a:lnTo>
                    <a:pt x="155473" y="189738"/>
                  </a:lnTo>
                  <a:lnTo>
                    <a:pt x="155473" y="292989"/>
                  </a:lnTo>
                  <a:lnTo>
                    <a:pt x="159499" y="291973"/>
                  </a:lnTo>
                  <a:lnTo>
                    <a:pt x="163715" y="291465"/>
                  </a:lnTo>
                  <a:lnTo>
                    <a:pt x="172440" y="291465"/>
                  </a:lnTo>
                  <a:lnTo>
                    <a:pt x="176644" y="291973"/>
                  </a:lnTo>
                  <a:lnTo>
                    <a:pt x="180695" y="292989"/>
                  </a:lnTo>
                  <a:lnTo>
                    <a:pt x="180695" y="291465"/>
                  </a:lnTo>
                  <a:lnTo>
                    <a:pt x="180695" y="214884"/>
                  </a:lnTo>
                  <a:lnTo>
                    <a:pt x="205765" y="219329"/>
                  </a:lnTo>
                  <a:lnTo>
                    <a:pt x="250355" y="240157"/>
                  </a:lnTo>
                  <a:lnTo>
                    <a:pt x="286550" y="276860"/>
                  </a:lnTo>
                  <a:lnTo>
                    <a:pt x="308038" y="327533"/>
                  </a:lnTo>
                  <a:lnTo>
                    <a:pt x="310934" y="356108"/>
                  </a:lnTo>
                  <a:lnTo>
                    <a:pt x="310934" y="391287"/>
                  </a:lnTo>
                  <a:lnTo>
                    <a:pt x="336169" y="391287"/>
                  </a:lnTo>
                  <a:lnTo>
                    <a:pt x="332740" y="322453"/>
                  </a:lnTo>
                  <a:lnTo>
                    <a:pt x="307441" y="262763"/>
                  </a:lnTo>
                  <a:lnTo>
                    <a:pt x="264490" y="219456"/>
                  </a:lnTo>
                  <a:lnTo>
                    <a:pt x="253771" y="214503"/>
                  </a:lnTo>
                  <a:lnTo>
                    <a:pt x="210858" y="194691"/>
                  </a:lnTo>
                  <a:lnTo>
                    <a:pt x="180695" y="189738"/>
                  </a:lnTo>
                  <a:lnTo>
                    <a:pt x="180695" y="160147"/>
                  </a:lnTo>
                  <a:lnTo>
                    <a:pt x="203936" y="84582"/>
                  </a:lnTo>
                  <a:lnTo>
                    <a:pt x="240741" y="48006"/>
                  </a:lnTo>
                  <a:lnTo>
                    <a:pt x="289420" y="27686"/>
                  </a:lnTo>
                  <a:lnTo>
                    <a:pt x="316877" y="25031"/>
                  </a:lnTo>
                  <a:lnTo>
                    <a:pt x="370611" y="25031"/>
                  </a:lnTo>
                  <a:lnTo>
                    <a:pt x="423633" y="35560"/>
                  </a:lnTo>
                  <a:lnTo>
                    <a:pt x="466953" y="64389"/>
                  </a:lnTo>
                  <a:lnTo>
                    <a:pt x="496125" y="106807"/>
                  </a:lnTo>
                  <a:lnTo>
                    <a:pt x="506806" y="158369"/>
                  </a:lnTo>
                  <a:lnTo>
                    <a:pt x="506806" y="515493"/>
                  </a:lnTo>
                  <a:lnTo>
                    <a:pt x="532015" y="515493"/>
                  </a:lnTo>
                  <a:lnTo>
                    <a:pt x="532015" y="158369"/>
                  </a:lnTo>
                  <a:close/>
                </a:path>
              </a:pathLst>
            </a:custGeom>
            <a:solidFill>
              <a:srgbClr val="97896F"/>
            </a:solidFill>
          </p:spPr>
          <p:txBody>
            <a:bodyPr wrap="square" lIns="0" tIns="0" rIns="0" bIns="0" rtlCol="0"/>
            <a:lstStyle/>
            <a:p>
              <a:endParaRPr/>
            </a:p>
          </p:txBody>
        </p:sp>
        <p:pic>
          <p:nvPicPr>
            <p:cNvPr id="7" name="object 7"/>
            <p:cNvPicPr/>
            <p:nvPr/>
          </p:nvPicPr>
          <p:blipFill>
            <a:blip r:embed="rId3" cstate="print"/>
            <a:stretch>
              <a:fillRect/>
            </a:stretch>
          </p:blipFill>
          <p:spPr>
            <a:xfrm>
              <a:off x="567537" y="3928160"/>
              <a:ext cx="336156" cy="181432"/>
            </a:xfrm>
            <a:prstGeom prst="rect">
              <a:avLst/>
            </a:prstGeom>
          </p:spPr>
        </p:pic>
        <p:pic>
          <p:nvPicPr>
            <p:cNvPr id="8" name="object 8"/>
            <p:cNvPicPr/>
            <p:nvPr/>
          </p:nvPicPr>
          <p:blipFill>
            <a:blip r:embed="rId4" cstate="print"/>
            <a:stretch>
              <a:fillRect/>
            </a:stretch>
          </p:blipFill>
          <p:spPr>
            <a:xfrm>
              <a:off x="989799" y="4152087"/>
              <a:ext cx="194259" cy="208330"/>
            </a:xfrm>
            <a:prstGeom prst="rect">
              <a:avLst/>
            </a:prstGeom>
          </p:spPr>
        </p:pic>
      </p:grpSp>
      <p:sp>
        <p:nvSpPr>
          <p:cNvPr id="9" name="object 9"/>
          <p:cNvSpPr/>
          <p:nvPr/>
        </p:nvSpPr>
        <p:spPr>
          <a:xfrm>
            <a:off x="9793732" y="3876039"/>
            <a:ext cx="826135" cy="723900"/>
          </a:xfrm>
          <a:custGeom>
            <a:avLst/>
            <a:gdLst/>
            <a:ahLst/>
            <a:cxnLst/>
            <a:rect l="l" t="t" r="r" b="b"/>
            <a:pathLst>
              <a:path w="826134" h="723900">
                <a:moveTo>
                  <a:pt x="778891" y="91186"/>
                </a:moveTo>
                <a:lnTo>
                  <a:pt x="777494" y="88011"/>
                </a:lnTo>
                <a:lnTo>
                  <a:pt x="772668" y="83312"/>
                </a:lnTo>
                <a:lnTo>
                  <a:pt x="769493" y="81915"/>
                </a:lnTo>
                <a:lnTo>
                  <a:pt x="753364" y="82042"/>
                </a:lnTo>
                <a:lnTo>
                  <a:pt x="753364" y="107315"/>
                </a:lnTo>
                <a:lnTo>
                  <a:pt x="753364" y="615569"/>
                </a:lnTo>
                <a:lnTo>
                  <a:pt x="434657" y="615569"/>
                </a:lnTo>
                <a:lnTo>
                  <a:pt x="428879" y="619633"/>
                </a:lnTo>
                <a:lnTo>
                  <a:pt x="434213" y="615569"/>
                </a:lnTo>
                <a:lnTo>
                  <a:pt x="434657" y="615569"/>
                </a:lnTo>
                <a:lnTo>
                  <a:pt x="463804" y="595122"/>
                </a:lnTo>
                <a:lnTo>
                  <a:pt x="470738" y="591566"/>
                </a:lnTo>
                <a:lnTo>
                  <a:pt x="515874" y="568452"/>
                </a:lnTo>
                <a:lnTo>
                  <a:pt x="585089" y="547370"/>
                </a:lnTo>
                <a:lnTo>
                  <a:pt x="629793" y="540512"/>
                </a:lnTo>
                <a:lnTo>
                  <a:pt x="712978" y="530352"/>
                </a:lnTo>
                <a:lnTo>
                  <a:pt x="717804" y="524891"/>
                </a:lnTo>
                <a:lnTo>
                  <a:pt x="717804" y="107442"/>
                </a:lnTo>
                <a:lnTo>
                  <a:pt x="753364" y="107315"/>
                </a:lnTo>
                <a:lnTo>
                  <a:pt x="753364" y="82042"/>
                </a:lnTo>
                <a:lnTo>
                  <a:pt x="717804" y="82042"/>
                </a:lnTo>
                <a:lnTo>
                  <a:pt x="717677" y="8763"/>
                </a:lnTo>
                <a:lnTo>
                  <a:pt x="716280" y="5461"/>
                </a:lnTo>
                <a:lnTo>
                  <a:pt x="711073" y="1016"/>
                </a:lnTo>
                <a:lnTo>
                  <a:pt x="708152" y="0"/>
                </a:lnTo>
                <a:lnTo>
                  <a:pt x="703961" y="0"/>
                </a:lnTo>
                <a:lnTo>
                  <a:pt x="692404" y="1651"/>
                </a:lnTo>
                <a:lnTo>
                  <a:pt x="692404" y="27178"/>
                </a:lnTo>
                <a:lnTo>
                  <a:pt x="692404" y="507238"/>
                </a:lnTo>
                <a:lnTo>
                  <a:pt x="621284" y="516128"/>
                </a:lnTo>
                <a:lnTo>
                  <a:pt x="580136" y="522478"/>
                </a:lnTo>
                <a:lnTo>
                  <a:pt x="540258" y="532638"/>
                </a:lnTo>
                <a:lnTo>
                  <a:pt x="474472" y="559816"/>
                </a:lnTo>
                <a:lnTo>
                  <a:pt x="435356" y="583311"/>
                </a:lnTo>
                <a:lnTo>
                  <a:pt x="423799" y="591566"/>
                </a:lnTo>
                <a:lnTo>
                  <a:pt x="423799" y="119253"/>
                </a:lnTo>
                <a:lnTo>
                  <a:pt x="439420" y="107315"/>
                </a:lnTo>
                <a:lnTo>
                  <a:pt x="440829" y="106426"/>
                </a:lnTo>
                <a:lnTo>
                  <a:pt x="449707" y="100838"/>
                </a:lnTo>
                <a:lnTo>
                  <a:pt x="456184" y="96647"/>
                </a:lnTo>
                <a:lnTo>
                  <a:pt x="508127" y="69342"/>
                </a:lnTo>
                <a:lnTo>
                  <a:pt x="561721" y="49784"/>
                </a:lnTo>
                <a:lnTo>
                  <a:pt x="614934" y="38862"/>
                </a:lnTo>
                <a:lnTo>
                  <a:pt x="674624" y="29718"/>
                </a:lnTo>
                <a:lnTo>
                  <a:pt x="692404" y="27178"/>
                </a:lnTo>
                <a:lnTo>
                  <a:pt x="692404" y="1651"/>
                </a:lnTo>
                <a:lnTo>
                  <a:pt x="641985" y="8890"/>
                </a:lnTo>
                <a:lnTo>
                  <a:pt x="584835" y="18415"/>
                </a:lnTo>
                <a:lnTo>
                  <a:pt x="501904" y="44323"/>
                </a:lnTo>
                <a:lnTo>
                  <a:pt x="460629" y="64262"/>
                </a:lnTo>
                <a:lnTo>
                  <a:pt x="420243" y="90170"/>
                </a:lnTo>
                <a:lnTo>
                  <a:pt x="411353" y="96647"/>
                </a:lnTo>
                <a:lnTo>
                  <a:pt x="410337" y="95758"/>
                </a:lnTo>
                <a:lnTo>
                  <a:pt x="410337" y="632079"/>
                </a:lnTo>
                <a:lnTo>
                  <a:pt x="406781" y="631952"/>
                </a:lnTo>
                <a:lnTo>
                  <a:pt x="409829" y="631952"/>
                </a:lnTo>
                <a:lnTo>
                  <a:pt x="410337" y="632079"/>
                </a:lnTo>
                <a:lnTo>
                  <a:pt x="410337" y="95758"/>
                </a:lnTo>
                <a:lnTo>
                  <a:pt x="405003" y="91567"/>
                </a:lnTo>
                <a:lnTo>
                  <a:pt x="404622" y="91186"/>
                </a:lnTo>
                <a:lnTo>
                  <a:pt x="404622" y="124714"/>
                </a:lnTo>
                <a:lnTo>
                  <a:pt x="398399" y="119138"/>
                </a:lnTo>
                <a:lnTo>
                  <a:pt x="398399" y="593471"/>
                </a:lnTo>
                <a:lnTo>
                  <a:pt x="398145" y="593344"/>
                </a:lnTo>
                <a:lnTo>
                  <a:pt x="385445" y="584581"/>
                </a:lnTo>
                <a:lnTo>
                  <a:pt x="385445" y="615569"/>
                </a:lnTo>
                <a:lnTo>
                  <a:pt x="70231" y="615569"/>
                </a:lnTo>
                <a:lnTo>
                  <a:pt x="70231" y="107188"/>
                </a:lnTo>
                <a:lnTo>
                  <a:pt x="104394" y="107188"/>
                </a:lnTo>
                <a:lnTo>
                  <a:pt x="104394" y="525145"/>
                </a:lnTo>
                <a:lnTo>
                  <a:pt x="109728" y="530733"/>
                </a:lnTo>
                <a:lnTo>
                  <a:pt x="155448" y="533781"/>
                </a:lnTo>
                <a:lnTo>
                  <a:pt x="195707" y="537464"/>
                </a:lnTo>
                <a:lnTo>
                  <a:pt x="237744" y="543433"/>
                </a:lnTo>
                <a:lnTo>
                  <a:pt x="280289" y="557403"/>
                </a:lnTo>
                <a:lnTo>
                  <a:pt x="338074" y="584708"/>
                </a:lnTo>
                <a:lnTo>
                  <a:pt x="374396" y="607441"/>
                </a:lnTo>
                <a:lnTo>
                  <a:pt x="385445" y="615569"/>
                </a:lnTo>
                <a:lnTo>
                  <a:pt x="385445" y="584581"/>
                </a:lnTo>
                <a:lnTo>
                  <a:pt x="341630" y="557784"/>
                </a:lnTo>
                <a:lnTo>
                  <a:pt x="300863" y="538353"/>
                </a:lnTo>
                <a:lnTo>
                  <a:pt x="252603" y="521081"/>
                </a:lnTo>
                <a:lnTo>
                  <a:pt x="209550" y="513461"/>
                </a:lnTo>
                <a:lnTo>
                  <a:pt x="160782" y="508635"/>
                </a:lnTo>
                <a:lnTo>
                  <a:pt x="129794" y="506476"/>
                </a:lnTo>
                <a:lnTo>
                  <a:pt x="129794" y="107188"/>
                </a:lnTo>
                <a:lnTo>
                  <a:pt x="129794" y="26416"/>
                </a:lnTo>
                <a:lnTo>
                  <a:pt x="164973" y="29718"/>
                </a:lnTo>
                <a:lnTo>
                  <a:pt x="212090" y="35052"/>
                </a:lnTo>
                <a:lnTo>
                  <a:pt x="251460" y="41783"/>
                </a:lnTo>
                <a:lnTo>
                  <a:pt x="316103" y="65786"/>
                </a:lnTo>
                <a:lnTo>
                  <a:pt x="362712" y="92329"/>
                </a:lnTo>
                <a:lnTo>
                  <a:pt x="394843" y="115951"/>
                </a:lnTo>
                <a:lnTo>
                  <a:pt x="398399" y="119138"/>
                </a:lnTo>
                <a:lnTo>
                  <a:pt x="398399" y="118999"/>
                </a:lnTo>
                <a:lnTo>
                  <a:pt x="404622" y="124714"/>
                </a:lnTo>
                <a:lnTo>
                  <a:pt x="404622" y="91186"/>
                </a:lnTo>
                <a:lnTo>
                  <a:pt x="354076" y="57150"/>
                </a:lnTo>
                <a:lnTo>
                  <a:pt x="296291" y="29718"/>
                </a:lnTo>
                <a:lnTo>
                  <a:pt x="216154" y="10033"/>
                </a:lnTo>
                <a:lnTo>
                  <a:pt x="174498" y="5207"/>
                </a:lnTo>
                <a:lnTo>
                  <a:pt x="117729" y="0"/>
                </a:lnTo>
                <a:lnTo>
                  <a:pt x="113919" y="0"/>
                </a:lnTo>
                <a:lnTo>
                  <a:pt x="110871" y="1143"/>
                </a:lnTo>
                <a:lnTo>
                  <a:pt x="105918" y="5715"/>
                </a:lnTo>
                <a:lnTo>
                  <a:pt x="104508" y="8763"/>
                </a:lnTo>
                <a:lnTo>
                  <a:pt x="104394" y="81788"/>
                </a:lnTo>
                <a:lnTo>
                  <a:pt x="50419" y="82042"/>
                </a:lnTo>
                <a:lnTo>
                  <a:pt x="44831" y="87630"/>
                </a:lnTo>
                <a:lnTo>
                  <a:pt x="44831" y="631571"/>
                </a:lnTo>
                <a:lnTo>
                  <a:pt x="46101" y="634873"/>
                </a:lnTo>
                <a:lnTo>
                  <a:pt x="50927" y="639572"/>
                </a:lnTo>
                <a:lnTo>
                  <a:pt x="54102" y="640969"/>
                </a:lnTo>
                <a:lnTo>
                  <a:pt x="769493" y="640969"/>
                </a:lnTo>
                <a:lnTo>
                  <a:pt x="772795" y="639572"/>
                </a:lnTo>
                <a:lnTo>
                  <a:pt x="777494" y="634873"/>
                </a:lnTo>
                <a:lnTo>
                  <a:pt x="778675" y="632079"/>
                </a:lnTo>
                <a:lnTo>
                  <a:pt x="778725" y="631952"/>
                </a:lnTo>
                <a:lnTo>
                  <a:pt x="778891" y="631571"/>
                </a:lnTo>
                <a:lnTo>
                  <a:pt x="778891" y="623062"/>
                </a:lnTo>
                <a:lnTo>
                  <a:pt x="778891" y="91186"/>
                </a:lnTo>
                <a:close/>
              </a:path>
              <a:path w="826134" h="723900">
                <a:moveTo>
                  <a:pt x="826008" y="135128"/>
                </a:moveTo>
                <a:lnTo>
                  <a:pt x="820293" y="129413"/>
                </a:lnTo>
                <a:lnTo>
                  <a:pt x="806196" y="129413"/>
                </a:lnTo>
                <a:lnTo>
                  <a:pt x="800481" y="135128"/>
                </a:lnTo>
                <a:lnTo>
                  <a:pt x="800481" y="658241"/>
                </a:lnTo>
                <a:lnTo>
                  <a:pt x="481838" y="658241"/>
                </a:lnTo>
                <a:lnTo>
                  <a:pt x="478536" y="659638"/>
                </a:lnTo>
                <a:lnTo>
                  <a:pt x="473837" y="664337"/>
                </a:lnTo>
                <a:lnTo>
                  <a:pt x="472440" y="667639"/>
                </a:lnTo>
                <a:lnTo>
                  <a:pt x="472440" y="698500"/>
                </a:lnTo>
                <a:lnTo>
                  <a:pt x="353568" y="698500"/>
                </a:lnTo>
                <a:lnTo>
                  <a:pt x="353568" y="667639"/>
                </a:lnTo>
                <a:lnTo>
                  <a:pt x="352171" y="664337"/>
                </a:lnTo>
                <a:lnTo>
                  <a:pt x="347472" y="659638"/>
                </a:lnTo>
                <a:lnTo>
                  <a:pt x="344170" y="658241"/>
                </a:lnTo>
                <a:lnTo>
                  <a:pt x="25527" y="658241"/>
                </a:lnTo>
                <a:lnTo>
                  <a:pt x="25527" y="135128"/>
                </a:lnTo>
                <a:lnTo>
                  <a:pt x="19812" y="129413"/>
                </a:lnTo>
                <a:lnTo>
                  <a:pt x="5715" y="129413"/>
                </a:lnTo>
                <a:lnTo>
                  <a:pt x="0" y="135128"/>
                </a:lnTo>
                <a:lnTo>
                  <a:pt x="0" y="674243"/>
                </a:lnTo>
                <a:lnTo>
                  <a:pt x="1397" y="677545"/>
                </a:lnTo>
                <a:lnTo>
                  <a:pt x="6096" y="682244"/>
                </a:lnTo>
                <a:lnTo>
                  <a:pt x="9398" y="683641"/>
                </a:lnTo>
                <a:lnTo>
                  <a:pt x="328041" y="683641"/>
                </a:lnTo>
                <a:lnTo>
                  <a:pt x="328041" y="714502"/>
                </a:lnTo>
                <a:lnTo>
                  <a:pt x="329438" y="717804"/>
                </a:lnTo>
                <a:lnTo>
                  <a:pt x="334137" y="722503"/>
                </a:lnTo>
                <a:lnTo>
                  <a:pt x="337439" y="723773"/>
                </a:lnTo>
                <a:lnTo>
                  <a:pt x="488569" y="723773"/>
                </a:lnTo>
                <a:lnTo>
                  <a:pt x="491871" y="722503"/>
                </a:lnTo>
                <a:lnTo>
                  <a:pt x="496570" y="717804"/>
                </a:lnTo>
                <a:lnTo>
                  <a:pt x="497967" y="714502"/>
                </a:lnTo>
                <a:lnTo>
                  <a:pt x="497967" y="683641"/>
                </a:lnTo>
                <a:lnTo>
                  <a:pt x="816610" y="683641"/>
                </a:lnTo>
                <a:lnTo>
                  <a:pt x="819912" y="682244"/>
                </a:lnTo>
                <a:lnTo>
                  <a:pt x="824611" y="677545"/>
                </a:lnTo>
                <a:lnTo>
                  <a:pt x="826008" y="674243"/>
                </a:lnTo>
                <a:lnTo>
                  <a:pt x="826008" y="135128"/>
                </a:lnTo>
                <a:close/>
              </a:path>
            </a:pathLst>
          </a:custGeom>
          <a:solidFill>
            <a:srgbClr val="97896F"/>
          </a:solidFill>
        </p:spPr>
        <p:txBody>
          <a:bodyPr wrap="square" lIns="0" tIns="0" rIns="0" bIns="0" rtlCol="0"/>
          <a:lstStyle/>
          <a:p>
            <a:endParaRPr/>
          </a:p>
        </p:txBody>
      </p:sp>
      <p:grpSp>
        <p:nvGrpSpPr>
          <p:cNvPr id="10" name="object 10"/>
          <p:cNvGrpSpPr/>
          <p:nvPr/>
        </p:nvGrpSpPr>
        <p:grpSpPr>
          <a:xfrm>
            <a:off x="3395" y="295909"/>
            <a:ext cx="1876425" cy="1875789"/>
            <a:chOff x="3395" y="295909"/>
            <a:chExt cx="1876425" cy="1875789"/>
          </a:xfrm>
        </p:grpSpPr>
        <p:sp>
          <p:nvSpPr>
            <p:cNvPr id="11" name="object 11"/>
            <p:cNvSpPr/>
            <p:nvPr/>
          </p:nvSpPr>
          <p:spPr>
            <a:xfrm>
              <a:off x="3395" y="295909"/>
              <a:ext cx="1304925" cy="1352550"/>
            </a:xfrm>
            <a:custGeom>
              <a:avLst/>
              <a:gdLst/>
              <a:ahLst/>
              <a:cxnLst/>
              <a:rect l="l" t="t" r="r" b="b"/>
              <a:pathLst>
                <a:path w="1304925" h="1352550">
                  <a:moveTo>
                    <a:pt x="628594" y="0"/>
                  </a:moveTo>
                  <a:lnTo>
                    <a:pt x="587903" y="254"/>
                  </a:lnTo>
                  <a:lnTo>
                    <a:pt x="547377" y="2667"/>
                  </a:lnTo>
                  <a:lnTo>
                    <a:pt x="507144" y="7493"/>
                  </a:lnTo>
                  <a:lnTo>
                    <a:pt x="467367" y="14605"/>
                  </a:lnTo>
                  <a:lnTo>
                    <a:pt x="428175" y="24003"/>
                  </a:lnTo>
                  <a:lnTo>
                    <a:pt x="389719" y="35687"/>
                  </a:lnTo>
                  <a:lnTo>
                    <a:pt x="352153" y="49911"/>
                  </a:lnTo>
                  <a:lnTo>
                    <a:pt x="315602" y="66421"/>
                  </a:lnTo>
                  <a:lnTo>
                    <a:pt x="280220" y="85471"/>
                  </a:lnTo>
                  <a:lnTo>
                    <a:pt x="246159" y="107061"/>
                  </a:lnTo>
                  <a:lnTo>
                    <a:pt x="213558" y="131191"/>
                  </a:lnTo>
                  <a:lnTo>
                    <a:pt x="182557" y="157861"/>
                  </a:lnTo>
                  <a:lnTo>
                    <a:pt x="153296" y="187198"/>
                  </a:lnTo>
                  <a:lnTo>
                    <a:pt x="125940" y="219075"/>
                  </a:lnTo>
                  <a:lnTo>
                    <a:pt x="100606" y="253619"/>
                  </a:lnTo>
                  <a:lnTo>
                    <a:pt x="77457" y="290957"/>
                  </a:lnTo>
                  <a:lnTo>
                    <a:pt x="56631" y="330962"/>
                  </a:lnTo>
                  <a:lnTo>
                    <a:pt x="38275" y="373761"/>
                  </a:lnTo>
                  <a:lnTo>
                    <a:pt x="24461" y="410845"/>
                  </a:lnTo>
                  <a:lnTo>
                    <a:pt x="13788" y="450723"/>
                  </a:lnTo>
                  <a:lnTo>
                    <a:pt x="6195" y="492887"/>
                  </a:lnTo>
                  <a:lnTo>
                    <a:pt x="1618" y="537083"/>
                  </a:lnTo>
                  <a:lnTo>
                    <a:pt x="0" y="582676"/>
                  </a:lnTo>
                  <a:lnTo>
                    <a:pt x="1275" y="629666"/>
                  </a:lnTo>
                  <a:lnTo>
                    <a:pt x="5383" y="677291"/>
                  </a:lnTo>
                  <a:lnTo>
                    <a:pt x="12264" y="725424"/>
                  </a:lnTo>
                  <a:lnTo>
                    <a:pt x="21854" y="773557"/>
                  </a:lnTo>
                  <a:lnTo>
                    <a:pt x="34093" y="821436"/>
                  </a:lnTo>
                  <a:lnTo>
                    <a:pt x="48919" y="868426"/>
                  </a:lnTo>
                  <a:lnTo>
                    <a:pt x="66269" y="914400"/>
                  </a:lnTo>
                  <a:lnTo>
                    <a:pt x="86085" y="958976"/>
                  </a:lnTo>
                  <a:lnTo>
                    <a:pt x="108304" y="1001522"/>
                  </a:lnTo>
                  <a:lnTo>
                    <a:pt x="132862" y="1041908"/>
                  </a:lnTo>
                  <a:lnTo>
                    <a:pt x="159697" y="1079627"/>
                  </a:lnTo>
                  <a:lnTo>
                    <a:pt x="188755" y="1114298"/>
                  </a:lnTo>
                  <a:lnTo>
                    <a:pt x="219971" y="1145540"/>
                  </a:lnTo>
                  <a:lnTo>
                    <a:pt x="253271" y="1172972"/>
                  </a:lnTo>
                  <a:lnTo>
                    <a:pt x="288615" y="1196213"/>
                  </a:lnTo>
                  <a:lnTo>
                    <a:pt x="325927" y="1215009"/>
                  </a:lnTo>
                  <a:lnTo>
                    <a:pt x="407436" y="1273175"/>
                  </a:lnTo>
                  <a:lnTo>
                    <a:pt x="438779" y="1301623"/>
                  </a:lnTo>
                  <a:lnTo>
                    <a:pt x="474657" y="1323213"/>
                  </a:lnTo>
                  <a:lnTo>
                    <a:pt x="514408" y="1338707"/>
                  </a:lnTo>
                  <a:lnTo>
                    <a:pt x="557372" y="1348232"/>
                  </a:lnTo>
                  <a:lnTo>
                    <a:pt x="602889" y="1352423"/>
                  </a:lnTo>
                  <a:lnTo>
                    <a:pt x="650298" y="1351788"/>
                  </a:lnTo>
                  <a:lnTo>
                    <a:pt x="698926" y="1346581"/>
                  </a:lnTo>
                  <a:lnTo>
                    <a:pt x="748113" y="1337310"/>
                  </a:lnTo>
                  <a:lnTo>
                    <a:pt x="797212" y="1324483"/>
                  </a:lnTo>
                  <a:lnTo>
                    <a:pt x="845535" y="1308481"/>
                  </a:lnTo>
                  <a:lnTo>
                    <a:pt x="892436" y="1289812"/>
                  </a:lnTo>
                  <a:lnTo>
                    <a:pt x="937242" y="1268857"/>
                  </a:lnTo>
                  <a:lnTo>
                    <a:pt x="979291" y="1246124"/>
                  </a:lnTo>
                  <a:lnTo>
                    <a:pt x="1017938" y="1221994"/>
                  </a:lnTo>
                  <a:lnTo>
                    <a:pt x="1052494" y="1196975"/>
                  </a:lnTo>
                  <a:lnTo>
                    <a:pt x="1082314" y="1171448"/>
                  </a:lnTo>
                  <a:lnTo>
                    <a:pt x="1120274" y="1137920"/>
                  </a:lnTo>
                  <a:lnTo>
                    <a:pt x="1154348" y="1102360"/>
                  </a:lnTo>
                  <a:lnTo>
                    <a:pt x="1184650" y="1065149"/>
                  </a:lnTo>
                  <a:lnTo>
                    <a:pt x="1211270" y="1026287"/>
                  </a:lnTo>
                  <a:lnTo>
                    <a:pt x="1234333" y="986028"/>
                  </a:lnTo>
                  <a:lnTo>
                    <a:pt x="1253929" y="944499"/>
                  </a:lnTo>
                  <a:lnTo>
                    <a:pt x="1270160" y="901954"/>
                  </a:lnTo>
                  <a:lnTo>
                    <a:pt x="1283114" y="858520"/>
                  </a:lnTo>
                  <a:lnTo>
                    <a:pt x="1292893" y="814324"/>
                  </a:lnTo>
                  <a:lnTo>
                    <a:pt x="1299751" y="769747"/>
                  </a:lnTo>
                  <a:lnTo>
                    <a:pt x="1303561" y="724662"/>
                  </a:lnTo>
                  <a:lnTo>
                    <a:pt x="1304450" y="679576"/>
                  </a:lnTo>
                  <a:lnTo>
                    <a:pt x="1302672" y="634365"/>
                  </a:lnTo>
                  <a:lnTo>
                    <a:pt x="1298227" y="589407"/>
                  </a:lnTo>
                  <a:lnTo>
                    <a:pt x="1291369" y="544830"/>
                  </a:lnTo>
                  <a:lnTo>
                    <a:pt x="1281971" y="500761"/>
                  </a:lnTo>
                  <a:lnTo>
                    <a:pt x="1270160" y="457454"/>
                  </a:lnTo>
                  <a:lnTo>
                    <a:pt x="1256215" y="415036"/>
                  </a:lnTo>
                  <a:lnTo>
                    <a:pt x="1240124" y="373761"/>
                  </a:lnTo>
                  <a:lnTo>
                    <a:pt x="1223817" y="338074"/>
                  </a:lnTo>
                  <a:lnTo>
                    <a:pt x="1204932" y="304038"/>
                  </a:lnTo>
                  <a:lnTo>
                    <a:pt x="1183609" y="271525"/>
                  </a:lnTo>
                  <a:lnTo>
                    <a:pt x="1160000" y="240665"/>
                  </a:lnTo>
                  <a:lnTo>
                    <a:pt x="1134231" y="211582"/>
                  </a:lnTo>
                  <a:lnTo>
                    <a:pt x="1106457" y="184150"/>
                  </a:lnTo>
                  <a:lnTo>
                    <a:pt x="1076815" y="158496"/>
                  </a:lnTo>
                  <a:lnTo>
                    <a:pt x="1045471" y="134620"/>
                  </a:lnTo>
                  <a:lnTo>
                    <a:pt x="1012553" y="112522"/>
                  </a:lnTo>
                  <a:lnTo>
                    <a:pt x="978199" y="92456"/>
                  </a:lnTo>
                  <a:lnTo>
                    <a:pt x="942563" y="74168"/>
                  </a:lnTo>
                  <a:lnTo>
                    <a:pt x="905797" y="57785"/>
                  </a:lnTo>
                  <a:lnTo>
                    <a:pt x="868027" y="43307"/>
                  </a:lnTo>
                  <a:lnTo>
                    <a:pt x="829406" y="30988"/>
                  </a:lnTo>
                  <a:lnTo>
                    <a:pt x="790074" y="20574"/>
                  </a:lnTo>
                  <a:lnTo>
                    <a:pt x="750196" y="12192"/>
                  </a:lnTo>
                  <a:lnTo>
                    <a:pt x="709886" y="5969"/>
                  </a:lnTo>
                  <a:lnTo>
                    <a:pt x="669310" y="1905"/>
                  </a:lnTo>
                  <a:lnTo>
                    <a:pt x="628594" y="0"/>
                  </a:lnTo>
                  <a:close/>
                </a:path>
              </a:pathLst>
            </a:custGeom>
            <a:solidFill>
              <a:srgbClr val="DEA16A"/>
            </a:solidFill>
          </p:spPr>
          <p:txBody>
            <a:bodyPr wrap="square" lIns="0" tIns="0" rIns="0" bIns="0" rtlCol="0"/>
            <a:lstStyle/>
            <a:p>
              <a:endParaRPr/>
            </a:p>
          </p:txBody>
        </p:sp>
        <p:sp>
          <p:nvSpPr>
            <p:cNvPr id="12" name="object 12"/>
            <p:cNvSpPr/>
            <p:nvPr/>
          </p:nvSpPr>
          <p:spPr>
            <a:xfrm>
              <a:off x="580605" y="787526"/>
              <a:ext cx="1299210" cy="1383665"/>
            </a:xfrm>
            <a:custGeom>
              <a:avLst/>
              <a:gdLst/>
              <a:ahLst/>
              <a:cxnLst/>
              <a:rect l="l" t="t" r="r" b="b"/>
              <a:pathLst>
                <a:path w="1299210" h="1383664">
                  <a:moveTo>
                    <a:pt x="1225588" y="743204"/>
                  </a:moveTo>
                  <a:lnTo>
                    <a:pt x="1223810" y="695960"/>
                  </a:lnTo>
                  <a:lnTo>
                    <a:pt x="1217968" y="648589"/>
                  </a:lnTo>
                  <a:lnTo>
                    <a:pt x="1208443" y="602488"/>
                  </a:lnTo>
                  <a:lnTo>
                    <a:pt x="1208189" y="601472"/>
                  </a:lnTo>
                  <a:lnTo>
                    <a:pt x="1208189" y="757809"/>
                  </a:lnTo>
                  <a:lnTo>
                    <a:pt x="1203363" y="807593"/>
                  </a:lnTo>
                  <a:lnTo>
                    <a:pt x="1193203" y="855980"/>
                  </a:lnTo>
                  <a:lnTo>
                    <a:pt x="1177963" y="902462"/>
                  </a:lnTo>
                  <a:lnTo>
                    <a:pt x="1158151" y="947166"/>
                  </a:lnTo>
                  <a:lnTo>
                    <a:pt x="1133767" y="989457"/>
                  </a:lnTo>
                  <a:lnTo>
                    <a:pt x="1105319" y="1029335"/>
                  </a:lnTo>
                  <a:lnTo>
                    <a:pt x="1073061" y="1066292"/>
                  </a:lnTo>
                  <a:lnTo>
                    <a:pt x="1037501" y="1100328"/>
                  </a:lnTo>
                  <a:lnTo>
                    <a:pt x="998639" y="1131062"/>
                  </a:lnTo>
                  <a:lnTo>
                    <a:pt x="957110" y="1158240"/>
                  </a:lnTo>
                  <a:lnTo>
                    <a:pt x="912914" y="1181608"/>
                  </a:lnTo>
                  <a:lnTo>
                    <a:pt x="867321" y="1200912"/>
                  </a:lnTo>
                  <a:lnTo>
                    <a:pt x="820077" y="1216406"/>
                  </a:lnTo>
                  <a:lnTo>
                    <a:pt x="771563" y="1228090"/>
                  </a:lnTo>
                  <a:lnTo>
                    <a:pt x="722160" y="1235837"/>
                  </a:lnTo>
                  <a:lnTo>
                    <a:pt x="672338" y="1239901"/>
                  </a:lnTo>
                  <a:lnTo>
                    <a:pt x="622287" y="1240155"/>
                  </a:lnTo>
                  <a:lnTo>
                    <a:pt x="572414" y="1236472"/>
                  </a:lnTo>
                  <a:lnTo>
                    <a:pt x="523074" y="1228979"/>
                  </a:lnTo>
                  <a:lnTo>
                    <a:pt x="474599" y="1217549"/>
                  </a:lnTo>
                  <a:lnTo>
                    <a:pt x="427355" y="1202182"/>
                  </a:lnTo>
                  <a:lnTo>
                    <a:pt x="381685" y="1183005"/>
                  </a:lnTo>
                  <a:lnTo>
                    <a:pt x="339534" y="1160272"/>
                  </a:lnTo>
                  <a:lnTo>
                    <a:pt x="300151" y="1133348"/>
                  </a:lnTo>
                  <a:lnTo>
                    <a:pt x="263639" y="1102614"/>
                  </a:lnTo>
                  <a:lnTo>
                    <a:pt x="230111" y="1068451"/>
                  </a:lnTo>
                  <a:lnTo>
                    <a:pt x="199644" y="1031367"/>
                  </a:lnTo>
                  <a:lnTo>
                    <a:pt x="172377" y="991489"/>
                  </a:lnTo>
                  <a:lnTo>
                    <a:pt x="148386" y="949452"/>
                  </a:lnTo>
                  <a:lnTo>
                    <a:pt x="127774" y="905383"/>
                  </a:lnTo>
                  <a:lnTo>
                    <a:pt x="110667" y="859790"/>
                  </a:lnTo>
                  <a:lnTo>
                    <a:pt x="97155" y="813054"/>
                  </a:lnTo>
                  <a:lnTo>
                    <a:pt x="87350" y="765556"/>
                  </a:lnTo>
                  <a:lnTo>
                    <a:pt x="81343" y="717550"/>
                  </a:lnTo>
                  <a:lnTo>
                    <a:pt x="79235" y="669544"/>
                  </a:lnTo>
                  <a:lnTo>
                    <a:pt x="81140" y="621792"/>
                  </a:lnTo>
                  <a:lnTo>
                    <a:pt x="87160" y="574802"/>
                  </a:lnTo>
                  <a:lnTo>
                    <a:pt x="97396" y="528828"/>
                  </a:lnTo>
                  <a:lnTo>
                    <a:pt x="112141" y="483870"/>
                  </a:lnTo>
                  <a:lnTo>
                    <a:pt x="131381" y="439420"/>
                  </a:lnTo>
                  <a:lnTo>
                    <a:pt x="154698" y="395986"/>
                  </a:lnTo>
                  <a:lnTo>
                    <a:pt x="181622" y="353822"/>
                  </a:lnTo>
                  <a:lnTo>
                    <a:pt x="211696" y="313309"/>
                  </a:lnTo>
                  <a:lnTo>
                    <a:pt x="244487" y="275082"/>
                  </a:lnTo>
                  <a:lnTo>
                    <a:pt x="279539" y="239141"/>
                  </a:lnTo>
                  <a:lnTo>
                    <a:pt x="316395" y="206121"/>
                  </a:lnTo>
                  <a:lnTo>
                    <a:pt x="354622" y="176403"/>
                  </a:lnTo>
                  <a:lnTo>
                    <a:pt x="393738" y="150241"/>
                  </a:lnTo>
                  <a:lnTo>
                    <a:pt x="440436" y="125603"/>
                  </a:lnTo>
                  <a:lnTo>
                    <a:pt x="489534" y="106934"/>
                  </a:lnTo>
                  <a:lnTo>
                    <a:pt x="540423" y="94234"/>
                  </a:lnTo>
                  <a:lnTo>
                    <a:pt x="592531" y="87503"/>
                  </a:lnTo>
                  <a:lnTo>
                    <a:pt x="645248" y="86487"/>
                  </a:lnTo>
                  <a:lnTo>
                    <a:pt x="684225" y="90551"/>
                  </a:lnTo>
                  <a:lnTo>
                    <a:pt x="756958" y="111252"/>
                  </a:lnTo>
                  <a:lnTo>
                    <a:pt x="793534" y="124714"/>
                  </a:lnTo>
                  <a:lnTo>
                    <a:pt x="835698" y="142367"/>
                  </a:lnTo>
                  <a:lnTo>
                    <a:pt x="876338" y="163830"/>
                  </a:lnTo>
                  <a:lnTo>
                    <a:pt x="915200" y="188849"/>
                  </a:lnTo>
                  <a:lnTo>
                    <a:pt x="952284" y="217297"/>
                  </a:lnTo>
                  <a:lnTo>
                    <a:pt x="987463" y="248666"/>
                  </a:lnTo>
                  <a:lnTo>
                    <a:pt x="1020483" y="282702"/>
                  </a:lnTo>
                  <a:lnTo>
                    <a:pt x="1051217" y="319151"/>
                  </a:lnTo>
                  <a:lnTo>
                    <a:pt x="1079652" y="357632"/>
                  </a:lnTo>
                  <a:lnTo>
                    <a:pt x="1105573" y="398018"/>
                  </a:lnTo>
                  <a:lnTo>
                    <a:pt x="1128941" y="439928"/>
                  </a:lnTo>
                  <a:lnTo>
                    <a:pt x="1149642" y="483108"/>
                  </a:lnTo>
                  <a:lnTo>
                    <a:pt x="1167422" y="527177"/>
                  </a:lnTo>
                  <a:lnTo>
                    <a:pt x="1182154" y="571881"/>
                  </a:lnTo>
                  <a:lnTo>
                    <a:pt x="1193838" y="616839"/>
                  </a:lnTo>
                  <a:lnTo>
                    <a:pt x="1202220" y="662051"/>
                  </a:lnTo>
                  <a:lnTo>
                    <a:pt x="1207300" y="706882"/>
                  </a:lnTo>
                  <a:lnTo>
                    <a:pt x="1208189" y="757809"/>
                  </a:lnTo>
                  <a:lnTo>
                    <a:pt x="1208189" y="601472"/>
                  </a:lnTo>
                  <a:lnTo>
                    <a:pt x="1195743" y="556260"/>
                  </a:lnTo>
                  <a:lnTo>
                    <a:pt x="1179995" y="510413"/>
                  </a:lnTo>
                  <a:lnTo>
                    <a:pt x="1161072" y="465074"/>
                  </a:lnTo>
                  <a:lnTo>
                    <a:pt x="1139482" y="420624"/>
                  </a:lnTo>
                  <a:lnTo>
                    <a:pt x="1114971" y="377444"/>
                  </a:lnTo>
                  <a:lnTo>
                    <a:pt x="1087793" y="335661"/>
                  </a:lnTo>
                  <a:lnTo>
                    <a:pt x="1058189" y="295783"/>
                  </a:lnTo>
                  <a:lnTo>
                    <a:pt x="1026198" y="258064"/>
                  </a:lnTo>
                  <a:lnTo>
                    <a:pt x="991781" y="222758"/>
                  </a:lnTo>
                  <a:lnTo>
                    <a:pt x="955332" y="190119"/>
                  </a:lnTo>
                  <a:lnTo>
                    <a:pt x="916724" y="160655"/>
                  </a:lnTo>
                  <a:lnTo>
                    <a:pt x="876338" y="134620"/>
                  </a:lnTo>
                  <a:lnTo>
                    <a:pt x="834047" y="112268"/>
                  </a:lnTo>
                  <a:lnTo>
                    <a:pt x="789978" y="93853"/>
                  </a:lnTo>
                  <a:lnTo>
                    <a:pt x="767880" y="86487"/>
                  </a:lnTo>
                  <a:lnTo>
                    <a:pt x="738543" y="76708"/>
                  </a:lnTo>
                  <a:lnTo>
                    <a:pt x="688073" y="64262"/>
                  </a:lnTo>
                  <a:lnTo>
                    <a:pt x="637413" y="57531"/>
                  </a:lnTo>
                  <a:lnTo>
                    <a:pt x="585343" y="56896"/>
                  </a:lnTo>
                  <a:lnTo>
                    <a:pt x="530669" y="63373"/>
                  </a:lnTo>
                  <a:lnTo>
                    <a:pt x="483717" y="74803"/>
                  </a:lnTo>
                  <a:lnTo>
                    <a:pt x="438645" y="91694"/>
                  </a:lnTo>
                  <a:lnTo>
                    <a:pt x="395554" y="113284"/>
                  </a:lnTo>
                  <a:lnTo>
                    <a:pt x="354571" y="138938"/>
                  </a:lnTo>
                  <a:lnTo>
                    <a:pt x="315836" y="168021"/>
                  </a:lnTo>
                  <a:lnTo>
                    <a:pt x="279463" y="199898"/>
                  </a:lnTo>
                  <a:lnTo>
                    <a:pt x="245567" y="233934"/>
                  </a:lnTo>
                  <a:lnTo>
                    <a:pt x="213626" y="270256"/>
                  </a:lnTo>
                  <a:lnTo>
                    <a:pt x="183578" y="308737"/>
                  </a:lnTo>
                  <a:lnTo>
                    <a:pt x="155816" y="349250"/>
                  </a:lnTo>
                  <a:lnTo>
                    <a:pt x="130733" y="391541"/>
                  </a:lnTo>
                  <a:lnTo>
                    <a:pt x="108712" y="435229"/>
                  </a:lnTo>
                  <a:lnTo>
                    <a:pt x="90144" y="480314"/>
                  </a:lnTo>
                  <a:lnTo>
                    <a:pt x="75438" y="526161"/>
                  </a:lnTo>
                  <a:lnTo>
                    <a:pt x="64782" y="575945"/>
                  </a:lnTo>
                  <a:lnTo>
                    <a:pt x="59512" y="626364"/>
                  </a:lnTo>
                  <a:lnTo>
                    <a:pt x="59207" y="677037"/>
                  </a:lnTo>
                  <a:lnTo>
                    <a:pt x="63411" y="727583"/>
                  </a:lnTo>
                  <a:lnTo>
                    <a:pt x="71716" y="777748"/>
                  </a:lnTo>
                  <a:lnTo>
                    <a:pt x="83667" y="827151"/>
                  </a:lnTo>
                  <a:lnTo>
                    <a:pt x="98818" y="875411"/>
                  </a:lnTo>
                  <a:lnTo>
                    <a:pt x="116459" y="920750"/>
                  </a:lnTo>
                  <a:lnTo>
                    <a:pt x="137058" y="964057"/>
                  </a:lnTo>
                  <a:lnTo>
                    <a:pt x="160515" y="1005332"/>
                  </a:lnTo>
                  <a:lnTo>
                    <a:pt x="186804" y="1044194"/>
                  </a:lnTo>
                  <a:lnTo>
                    <a:pt x="215823" y="1080516"/>
                  </a:lnTo>
                  <a:lnTo>
                    <a:pt x="247535" y="1114298"/>
                  </a:lnTo>
                  <a:lnTo>
                    <a:pt x="281851" y="1145286"/>
                  </a:lnTo>
                  <a:lnTo>
                    <a:pt x="318719" y="1173226"/>
                  </a:lnTo>
                  <a:lnTo>
                    <a:pt x="358076" y="1197991"/>
                  </a:lnTo>
                  <a:lnTo>
                    <a:pt x="399846" y="1219454"/>
                  </a:lnTo>
                  <a:lnTo>
                    <a:pt x="443966" y="1237488"/>
                  </a:lnTo>
                  <a:lnTo>
                    <a:pt x="490359" y="1251839"/>
                  </a:lnTo>
                  <a:lnTo>
                    <a:pt x="540867" y="1262761"/>
                  </a:lnTo>
                  <a:lnTo>
                    <a:pt x="592150" y="1269365"/>
                  </a:lnTo>
                  <a:lnTo>
                    <a:pt x="643864" y="1271651"/>
                  </a:lnTo>
                  <a:lnTo>
                    <a:pt x="695617" y="1269873"/>
                  </a:lnTo>
                  <a:lnTo>
                    <a:pt x="747179" y="1263904"/>
                  </a:lnTo>
                  <a:lnTo>
                    <a:pt x="798106" y="1253998"/>
                  </a:lnTo>
                  <a:lnTo>
                    <a:pt x="848144" y="1240155"/>
                  </a:lnTo>
                  <a:lnTo>
                    <a:pt x="848271" y="1240155"/>
                  </a:lnTo>
                  <a:lnTo>
                    <a:pt x="896785" y="1222502"/>
                  </a:lnTo>
                  <a:lnTo>
                    <a:pt x="943775" y="1201039"/>
                  </a:lnTo>
                  <a:lnTo>
                    <a:pt x="988733" y="1175893"/>
                  </a:lnTo>
                  <a:lnTo>
                    <a:pt x="1028357" y="1148715"/>
                  </a:lnTo>
                  <a:lnTo>
                    <a:pt x="1064539" y="1118108"/>
                  </a:lnTo>
                  <a:lnTo>
                    <a:pt x="1097318" y="1084580"/>
                  </a:lnTo>
                  <a:lnTo>
                    <a:pt x="1126528" y="1048385"/>
                  </a:lnTo>
                  <a:lnTo>
                    <a:pt x="1152055" y="1009650"/>
                  </a:lnTo>
                  <a:lnTo>
                    <a:pt x="1173899" y="968756"/>
                  </a:lnTo>
                  <a:lnTo>
                    <a:pt x="1192060" y="926084"/>
                  </a:lnTo>
                  <a:lnTo>
                    <a:pt x="1206411" y="882015"/>
                  </a:lnTo>
                  <a:lnTo>
                    <a:pt x="1216825" y="836549"/>
                  </a:lnTo>
                  <a:lnTo>
                    <a:pt x="1223175" y="790194"/>
                  </a:lnTo>
                  <a:lnTo>
                    <a:pt x="1225588" y="743204"/>
                  </a:lnTo>
                  <a:close/>
                </a:path>
                <a:path w="1299210" h="1383664">
                  <a:moveTo>
                    <a:pt x="1298994" y="699897"/>
                  </a:moveTo>
                  <a:lnTo>
                    <a:pt x="1298613" y="651510"/>
                  </a:lnTo>
                  <a:lnTo>
                    <a:pt x="1295057" y="602996"/>
                  </a:lnTo>
                  <a:lnTo>
                    <a:pt x="1288453" y="554609"/>
                  </a:lnTo>
                  <a:lnTo>
                    <a:pt x="1279817" y="512064"/>
                  </a:lnTo>
                  <a:lnTo>
                    <a:pt x="1279740" y="511784"/>
                  </a:lnTo>
                  <a:lnTo>
                    <a:pt x="1279740" y="660552"/>
                  </a:lnTo>
                  <a:lnTo>
                    <a:pt x="1279740" y="668020"/>
                  </a:lnTo>
                  <a:lnTo>
                    <a:pt x="1279309" y="710184"/>
                  </a:lnTo>
                  <a:lnTo>
                    <a:pt x="1275372" y="758444"/>
                  </a:lnTo>
                  <a:lnTo>
                    <a:pt x="1268133" y="806196"/>
                  </a:lnTo>
                  <a:lnTo>
                    <a:pt x="1257592" y="853567"/>
                  </a:lnTo>
                  <a:lnTo>
                    <a:pt x="1243749" y="899922"/>
                  </a:lnTo>
                  <a:lnTo>
                    <a:pt x="1224572" y="948309"/>
                  </a:lnTo>
                  <a:lnTo>
                    <a:pt x="1200823" y="993267"/>
                  </a:lnTo>
                  <a:lnTo>
                    <a:pt x="1173264" y="1035431"/>
                  </a:lnTo>
                  <a:lnTo>
                    <a:pt x="1142149" y="1074801"/>
                  </a:lnTo>
                  <a:lnTo>
                    <a:pt x="1107986" y="1111758"/>
                  </a:lnTo>
                  <a:lnTo>
                    <a:pt x="1071283" y="1146683"/>
                  </a:lnTo>
                  <a:lnTo>
                    <a:pt x="1032421" y="1179703"/>
                  </a:lnTo>
                  <a:lnTo>
                    <a:pt x="991781" y="1211326"/>
                  </a:lnTo>
                  <a:lnTo>
                    <a:pt x="952665" y="1238885"/>
                  </a:lnTo>
                  <a:lnTo>
                    <a:pt x="911898" y="1264031"/>
                  </a:lnTo>
                  <a:lnTo>
                    <a:pt x="869734" y="1286510"/>
                  </a:lnTo>
                  <a:lnTo>
                    <a:pt x="826046" y="1305941"/>
                  </a:lnTo>
                  <a:lnTo>
                    <a:pt x="781342" y="1322451"/>
                  </a:lnTo>
                  <a:lnTo>
                    <a:pt x="735495" y="1335532"/>
                  </a:lnTo>
                  <a:lnTo>
                    <a:pt x="688848" y="1344930"/>
                  </a:lnTo>
                  <a:lnTo>
                    <a:pt x="641451" y="1350645"/>
                  </a:lnTo>
                  <a:lnTo>
                    <a:pt x="593509" y="1352423"/>
                  </a:lnTo>
                  <a:lnTo>
                    <a:pt x="547052" y="1349883"/>
                  </a:lnTo>
                  <a:lnTo>
                    <a:pt x="497078" y="1342644"/>
                  </a:lnTo>
                  <a:lnTo>
                    <a:pt x="447078" y="1330198"/>
                  </a:lnTo>
                  <a:lnTo>
                    <a:pt x="400519" y="1312291"/>
                  </a:lnTo>
                  <a:lnTo>
                    <a:pt x="360921" y="1288161"/>
                  </a:lnTo>
                  <a:lnTo>
                    <a:pt x="284530" y="1228725"/>
                  </a:lnTo>
                  <a:lnTo>
                    <a:pt x="247319" y="1197483"/>
                  </a:lnTo>
                  <a:lnTo>
                    <a:pt x="213067" y="1163193"/>
                  </a:lnTo>
                  <a:lnTo>
                    <a:pt x="181711" y="1126236"/>
                  </a:lnTo>
                  <a:lnTo>
                    <a:pt x="153250" y="1086739"/>
                  </a:lnTo>
                  <a:lnTo>
                    <a:pt x="127635" y="1045083"/>
                  </a:lnTo>
                  <a:lnTo>
                    <a:pt x="104851" y="1001522"/>
                  </a:lnTo>
                  <a:lnTo>
                    <a:pt x="84836" y="956437"/>
                  </a:lnTo>
                  <a:lnTo>
                    <a:pt x="67576" y="909955"/>
                  </a:lnTo>
                  <a:lnTo>
                    <a:pt x="53047" y="862457"/>
                  </a:lnTo>
                  <a:lnTo>
                    <a:pt x="41211" y="814197"/>
                  </a:lnTo>
                  <a:lnTo>
                    <a:pt x="32016" y="765556"/>
                  </a:lnTo>
                  <a:lnTo>
                    <a:pt x="25463" y="716788"/>
                  </a:lnTo>
                  <a:lnTo>
                    <a:pt x="21488" y="668020"/>
                  </a:lnTo>
                  <a:lnTo>
                    <a:pt x="20078" y="619760"/>
                  </a:lnTo>
                  <a:lnTo>
                    <a:pt x="21196" y="572135"/>
                  </a:lnTo>
                  <a:lnTo>
                    <a:pt x="25628" y="524256"/>
                  </a:lnTo>
                  <a:lnTo>
                    <a:pt x="33997" y="477393"/>
                  </a:lnTo>
                  <a:lnTo>
                    <a:pt x="46139" y="431546"/>
                  </a:lnTo>
                  <a:lnTo>
                    <a:pt x="61950" y="387096"/>
                  </a:lnTo>
                  <a:lnTo>
                    <a:pt x="81280" y="344297"/>
                  </a:lnTo>
                  <a:lnTo>
                    <a:pt x="103987" y="303276"/>
                  </a:lnTo>
                  <a:lnTo>
                    <a:pt x="129959" y="264287"/>
                  </a:lnTo>
                  <a:lnTo>
                    <a:pt x="159042" y="227584"/>
                  </a:lnTo>
                  <a:lnTo>
                    <a:pt x="191109" y="193421"/>
                  </a:lnTo>
                  <a:lnTo>
                    <a:pt x="226021" y="161925"/>
                  </a:lnTo>
                  <a:lnTo>
                    <a:pt x="263639" y="133350"/>
                  </a:lnTo>
                  <a:lnTo>
                    <a:pt x="303847" y="107950"/>
                  </a:lnTo>
                  <a:lnTo>
                    <a:pt x="346379" y="85979"/>
                  </a:lnTo>
                  <a:lnTo>
                    <a:pt x="393522" y="66675"/>
                  </a:lnTo>
                  <a:lnTo>
                    <a:pt x="441858" y="51816"/>
                  </a:lnTo>
                  <a:lnTo>
                    <a:pt x="491210" y="41021"/>
                  </a:lnTo>
                  <a:lnTo>
                    <a:pt x="541312" y="34036"/>
                  </a:lnTo>
                  <a:lnTo>
                    <a:pt x="591883" y="30988"/>
                  </a:lnTo>
                  <a:lnTo>
                    <a:pt x="642620" y="31623"/>
                  </a:lnTo>
                  <a:lnTo>
                    <a:pt x="693204" y="35814"/>
                  </a:lnTo>
                  <a:lnTo>
                    <a:pt x="743496" y="43307"/>
                  </a:lnTo>
                  <a:lnTo>
                    <a:pt x="793153" y="54102"/>
                  </a:lnTo>
                  <a:lnTo>
                    <a:pt x="841794" y="67945"/>
                  </a:lnTo>
                  <a:lnTo>
                    <a:pt x="889292" y="84836"/>
                  </a:lnTo>
                  <a:lnTo>
                    <a:pt x="936663" y="105410"/>
                  </a:lnTo>
                  <a:lnTo>
                    <a:pt x="981240" y="129159"/>
                  </a:lnTo>
                  <a:lnTo>
                    <a:pt x="1023150" y="155956"/>
                  </a:lnTo>
                  <a:lnTo>
                    <a:pt x="1062012" y="185801"/>
                  </a:lnTo>
                  <a:lnTo>
                    <a:pt x="1097953" y="218313"/>
                  </a:lnTo>
                  <a:lnTo>
                    <a:pt x="1130973" y="253619"/>
                  </a:lnTo>
                  <a:lnTo>
                    <a:pt x="1160818" y="291719"/>
                  </a:lnTo>
                  <a:lnTo>
                    <a:pt x="1187488" y="332232"/>
                  </a:lnTo>
                  <a:lnTo>
                    <a:pt x="1210983" y="375158"/>
                  </a:lnTo>
                  <a:lnTo>
                    <a:pt x="1231303" y="420497"/>
                  </a:lnTo>
                  <a:lnTo>
                    <a:pt x="1248194" y="467995"/>
                  </a:lnTo>
                  <a:lnTo>
                    <a:pt x="1261656" y="517779"/>
                  </a:lnTo>
                  <a:lnTo>
                    <a:pt x="1271054" y="565277"/>
                  </a:lnTo>
                  <a:lnTo>
                    <a:pt x="1277023" y="613410"/>
                  </a:lnTo>
                  <a:lnTo>
                    <a:pt x="1279740" y="660552"/>
                  </a:lnTo>
                  <a:lnTo>
                    <a:pt x="1279740" y="511784"/>
                  </a:lnTo>
                  <a:lnTo>
                    <a:pt x="1265974" y="459613"/>
                  </a:lnTo>
                  <a:lnTo>
                    <a:pt x="1249972" y="413639"/>
                  </a:lnTo>
                  <a:lnTo>
                    <a:pt x="1230922" y="368935"/>
                  </a:lnTo>
                  <a:lnTo>
                    <a:pt x="1208697" y="325882"/>
                  </a:lnTo>
                  <a:lnTo>
                    <a:pt x="1183297" y="284734"/>
                  </a:lnTo>
                  <a:lnTo>
                    <a:pt x="1154849" y="245872"/>
                  </a:lnTo>
                  <a:lnTo>
                    <a:pt x="1123099" y="209550"/>
                  </a:lnTo>
                  <a:lnTo>
                    <a:pt x="1088428" y="176149"/>
                  </a:lnTo>
                  <a:lnTo>
                    <a:pt x="1051458" y="145669"/>
                  </a:lnTo>
                  <a:lnTo>
                    <a:pt x="1012101" y="118110"/>
                  </a:lnTo>
                  <a:lnTo>
                    <a:pt x="970953" y="93472"/>
                  </a:lnTo>
                  <a:lnTo>
                    <a:pt x="928027" y="71755"/>
                  </a:lnTo>
                  <a:lnTo>
                    <a:pt x="883704" y="52832"/>
                  </a:lnTo>
                  <a:lnTo>
                    <a:pt x="838238" y="36830"/>
                  </a:lnTo>
                  <a:lnTo>
                    <a:pt x="791756" y="23622"/>
                  </a:lnTo>
                  <a:lnTo>
                    <a:pt x="744766" y="13462"/>
                  </a:lnTo>
                  <a:lnTo>
                    <a:pt x="697395" y="5969"/>
                  </a:lnTo>
                  <a:lnTo>
                    <a:pt x="650011" y="1397"/>
                  </a:lnTo>
                  <a:lnTo>
                    <a:pt x="600837" y="0"/>
                  </a:lnTo>
                  <a:lnTo>
                    <a:pt x="552335" y="2159"/>
                  </a:lnTo>
                  <a:lnTo>
                    <a:pt x="504698" y="7747"/>
                  </a:lnTo>
                  <a:lnTo>
                    <a:pt x="458101" y="16891"/>
                  </a:lnTo>
                  <a:lnTo>
                    <a:pt x="412724" y="29337"/>
                  </a:lnTo>
                  <a:lnTo>
                    <a:pt x="368744" y="44958"/>
                  </a:lnTo>
                  <a:lnTo>
                    <a:pt x="326326" y="63881"/>
                  </a:lnTo>
                  <a:lnTo>
                    <a:pt x="285775" y="85979"/>
                  </a:lnTo>
                  <a:lnTo>
                    <a:pt x="246926" y="111125"/>
                  </a:lnTo>
                  <a:lnTo>
                    <a:pt x="210286" y="139192"/>
                  </a:lnTo>
                  <a:lnTo>
                    <a:pt x="175945" y="170180"/>
                  </a:lnTo>
                  <a:lnTo>
                    <a:pt x="144043" y="203962"/>
                  </a:lnTo>
                  <a:lnTo>
                    <a:pt x="114795" y="240538"/>
                  </a:lnTo>
                  <a:lnTo>
                    <a:pt x="88353" y="279781"/>
                  </a:lnTo>
                  <a:lnTo>
                    <a:pt x="64897" y="321564"/>
                  </a:lnTo>
                  <a:lnTo>
                    <a:pt x="44615" y="365887"/>
                  </a:lnTo>
                  <a:lnTo>
                    <a:pt x="27686" y="412750"/>
                  </a:lnTo>
                  <a:lnTo>
                    <a:pt x="14681" y="461518"/>
                  </a:lnTo>
                  <a:lnTo>
                    <a:pt x="5943" y="511429"/>
                  </a:lnTo>
                  <a:lnTo>
                    <a:pt x="1155" y="562102"/>
                  </a:lnTo>
                  <a:lnTo>
                    <a:pt x="0" y="613156"/>
                  </a:lnTo>
                  <a:lnTo>
                    <a:pt x="2146" y="664464"/>
                  </a:lnTo>
                  <a:lnTo>
                    <a:pt x="7264" y="715645"/>
                  </a:lnTo>
                  <a:lnTo>
                    <a:pt x="15036" y="766191"/>
                  </a:lnTo>
                  <a:lnTo>
                    <a:pt x="25133" y="815975"/>
                  </a:lnTo>
                  <a:lnTo>
                    <a:pt x="37249" y="864489"/>
                  </a:lnTo>
                  <a:lnTo>
                    <a:pt x="52324" y="914527"/>
                  </a:lnTo>
                  <a:lnTo>
                    <a:pt x="70332" y="963803"/>
                  </a:lnTo>
                  <a:lnTo>
                    <a:pt x="91338" y="1012063"/>
                  </a:lnTo>
                  <a:lnTo>
                    <a:pt x="115392" y="1058799"/>
                  </a:lnTo>
                  <a:lnTo>
                    <a:pt x="142544" y="1103757"/>
                  </a:lnTo>
                  <a:lnTo>
                    <a:pt x="172847" y="1146556"/>
                  </a:lnTo>
                  <a:lnTo>
                    <a:pt x="206349" y="1186688"/>
                  </a:lnTo>
                  <a:lnTo>
                    <a:pt x="243116" y="1223772"/>
                  </a:lnTo>
                  <a:lnTo>
                    <a:pt x="283184" y="1257554"/>
                  </a:lnTo>
                  <a:lnTo>
                    <a:pt x="356387" y="1314577"/>
                  </a:lnTo>
                  <a:lnTo>
                    <a:pt x="398195" y="1339723"/>
                  </a:lnTo>
                  <a:lnTo>
                    <a:pt x="446252" y="1357884"/>
                  </a:lnTo>
                  <a:lnTo>
                    <a:pt x="496328" y="1370584"/>
                  </a:lnTo>
                  <a:lnTo>
                    <a:pt x="544220" y="1379093"/>
                  </a:lnTo>
                  <a:lnTo>
                    <a:pt x="592315" y="1383665"/>
                  </a:lnTo>
                  <a:lnTo>
                    <a:pt x="640651" y="1383284"/>
                  </a:lnTo>
                  <a:lnTo>
                    <a:pt x="688898" y="1378204"/>
                  </a:lnTo>
                  <a:lnTo>
                    <a:pt x="736638" y="1368933"/>
                  </a:lnTo>
                  <a:lnTo>
                    <a:pt x="783628" y="1355725"/>
                  </a:lnTo>
                  <a:lnTo>
                    <a:pt x="792721" y="1352423"/>
                  </a:lnTo>
                  <a:lnTo>
                    <a:pt x="829475" y="1339088"/>
                  </a:lnTo>
                  <a:lnTo>
                    <a:pt x="873798" y="1319276"/>
                  </a:lnTo>
                  <a:lnTo>
                    <a:pt x="916216" y="1296797"/>
                  </a:lnTo>
                  <a:lnTo>
                    <a:pt x="960412" y="1270000"/>
                  </a:lnTo>
                  <a:lnTo>
                    <a:pt x="1002576" y="1241298"/>
                  </a:lnTo>
                  <a:lnTo>
                    <a:pt x="1042454" y="1210818"/>
                  </a:lnTo>
                  <a:lnTo>
                    <a:pt x="1080033" y="1178433"/>
                  </a:lnTo>
                  <a:lnTo>
                    <a:pt x="1115098" y="1144016"/>
                  </a:lnTo>
                  <a:lnTo>
                    <a:pt x="1147610" y="1107821"/>
                  </a:lnTo>
                  <a:lnTo>
                    <a:pt x="1177328" y="1069721"/>
                  </a:lnTo>
                  <a:lnTo>
                    <a:pt x="1204125" y="1029716"/>
                  </a:lnTo>
                  <a:lnTo>
                    <a:pt x="1228001" y="987679"/>
                  </a:lnTo>
                  <a:lnTo>
                    <a:pt x="1248575" y="943610"/>
                  </a:lnTo>
                  <a:lnTo>
                    <a:pt x="1265847" y="897763"/>
                  </a:lnTo>
                  <a:lnTo>
                    <a:pt x="1279690" y="849757"/>
                  </a:lnTo>
                  <a:lnTo>
                    <a:pt x="1289977" y="799846"/>
                  </a:lnTo>
                  <a:lnTo>
                    <a:pt x="1296454" y="747776"/>
                  </a:lnTo>
                  <a:lnTo>
                    <a:pt x="1298994" y="699897"/>
                  </a:lnTo>
                  <a:close/>
                </a:path>
              </a:pathLst>
            </a:custGeom>
            <a:solidFill>
              <a:srgbClr val="939393"/>
            </a:solidFill>
          </p:spPr>
          <p:txBody>
            <a:bodyPr wrap="square" lIns="0" tIns="0" rIns="0" bIns="0" rtlCol="0"/>
            <a:lstStyle/>
            <a:p>
              <a:endParaRPr/>
            </a:p>
          </p:txBody>
        </p:sp>
      </p:grpSp>
      <p:sp>
        <p:nvSpPr>
          <p:cNvPr id="13" name="object 13"/>
          <p:cNvSpPr txBox="1">
            <a:spLocks noGrp="1"/>
          </p:cNvSpPr>
          <p:nvPr>
            <p:ph type="title"/>
          </p:nvPr>
        </p:nvSpPr>
        <p:spPr>
          <a:xfrm>
            <a:off x="1379347" y="157099"/>
            <a:ext cx="15417800" cy="1000760"/>
          </a:xfrm>
          <a:prstGeom prst="rect">
            <a:avLst/>
          </a:prstGeom>
        </p:spPr>
        <p:txBody>
          <a:bodyPr vert="horz" wrap="square" lIns="0" tIns="12065" rIns="0" bIns="0" rtlCol="0">
            <a:spAutoFit/>
          </a:bodyPr>
          <a:lstStyle/>
          <a:p>
            <a:pPr marL="12700">
              <a:lnSpc>
                <a:spcPct val="100000"/>
              </a:lnSpc>
              <a:spcBef>
                <a:spcPts val="95"/>
              </a:spcBef>
            </a:pPr>
            <a:r>
              <a:rPr sz="6400" b="0" spc="145" dirty="0">
                <a:latin typeface="Cambria"/>
                <a:cs typeface="Cambria"/>
              </a:rPr>
              <a:t>PENGEMBANGAN</a:t>
            </a:r>
            <a:r>
              <a:rPr sz="6400" b="0" spc="265" dirty="0">
                <a:latin typeface="Cambria"/>
                <a:cs typeface="Cambria"/>
              </a:rPr>
              <a:t> </a:t>
            </a:r>
            <a:r>
              <a:rPr sz="6400" b="0" spc="30" dirty="0">
                <a:latin typeface="Cambria"/>
                <a:cs typeface="Cambria"/>
              </a:rPr>
              <a:t>SDM</a:t>
            </a:r>
            <a:r>
              <a:rPr sz="6400" b="0" spc="105" dirty="0">
                <a:latin typeface="Cambria"/>
                <a:cs typeface="Cambria"/>
              </a:rPr>
              <a:t> </a:t>
            </a:r>
            <a:r>
              <a:rPr sz="6400" b="0" spc="210" dirty="0">
                <a:latin typeface="Cambria"/>
                <a:cs typeface="Cambria"/>
              </a:rPr>
              <a:t>KEWIRAUSAHAAN</a:t>
            </a:r>
            <a:endParaRPr sz="6400">
              <a:latin typeface="Cambria"/>
              <a:cs typeface="Cambria"/>
            </a:endParaRPr>
          </a:p>
        </p:txBody>
      </p:sp>
      <p:sp>
        <p:nvSpPr>
          <p:cNvPr id="14" name="object 14"/>
          <p:cNvSpPr txBox="1"/>
          <p:nvPr/>
        </p:nvSpPr>
        <p:spPr>
          <a:xfrm>
            <a:off x="553313" y="3498549"/>
            <a:ext cx="8550275" cy="6710680"/>
          </a:xfrm>
          <a:prstGeom prst="rect">
            <a:avLst/>
          </a:prstGeom>
        </p:spPr>
        <p:txBody>
          <a:bodyPr vert="horz" wrap="square" lIns="0" tIns="200660" rIns="0" bIns="0" rtlCol="0">
            <a:spAutoFit/>
          </a:bodyPr>
          <a:lstStyle/>
          <a:p>
            <a:pPr marL="759460">
              <a:lnSpc>
                <a:spcPct val="100000"/>
              </a:lnSpc>
              <a:spcBef>
                <a:spcPts val="1580"/>
              </a:spcBef>
            </a:pPr>
            <a:r>
              <a:rPr sz="4000" b="1" spc="-245" dirty="0">
                <a:solidFill>
                  <a:srgbClr val="3B2D12"/>
                </a:solidFill>
                <a:latin typeface="Cambria"/>
                <a:cs typeface="Cambria"/>
              </a:rPr>
              <a:t>Edu-caring,</a:t>
            </a:r>
            <a:endParaRPr sz="4000">
              <a:latin typeface="Cambria"/>
              <a:cs typeface="Cambria"/>
            </a:endParaRPr>
          </a:p>
          <a:p>
            <a:pPr marL="12700" marR="5080">
              <a:lnSpc>
                <a:spcPct val="109000"/>
              </a:lnSpc>
              <a:spcBef>
                <a:spcPts val="1019"/>
              </a:spcBef>
            </a:pPr>
            <a:r>
              <a:rPr sz="3850" spc="-175" dirty="0">
                <a:solidFill>
                  <a:srgbClr val="281F24"/>
                </a:solidFill>
                <a:latin typeface="Cambria"/>
                <a:cs typeface="Cambria"/>
              </a:rPr>
              <a:t>p</a:t>
            </a:r>
            <a:r>
              <a:rPr sz="3850" spc="-180" dirty="0">
                <a:solidFill>
                  <a:srgbClr val="281F24"/>
                </a:solidFill>
                <a:latin typeface="Cambria"/>
                <a:cs typeface="Cambria"/>
              </a:rPr>
              <a:t>e</a:t>
            </a:r>
            <a:r>
              <a:rPr sz="3850" spc="-185" dirty="0">
                <a:solidFill>
                  <a:srgbClr val="281F24"/>
                </a:solidFill>
                <a:latin typeface="Cambria"/>
                <a:cs typeface="Cambria"/>
              </a:rPr>
              <a:t>n</a:t>
            </a:r>
            <a:r>
              <a:rPr sz="3850" spc="-180" dirty="0">
                <a:solidFill>
                  <a:srgbClr val="281F24"/>
                </a:solidFill>
                <a:latin typeface="Cambria"/>
                <a:cs typeface="Cambria"/>
              </a:rPr>
              <a:t>d</a:t>
            </a:r>
            <a:r>
              <a:rPr sz="3850" spc="-190" dirty="0">
                <a:solidFill>
                  <a:srgbClr val="281F24"/>
                </a:solidFill>
                <a:latin typeface="Cambria"/>
                <a:cs typeface="Cambria"/>
              </a:rPr>
              <a:t>e</a:t>
            </a:r>
            <a:r>
              <a:rPr sz="3850" spc="-210" dirty="0">
                <a:solidFill>
                  <a:srgbClr val="281F24"/>
                </a:solidFill>
                <a:latin typeface="Cambria"/>
                <a:cs typeface="Cambria"/>
              </a:rPr>
              <a:t>k</a:t>
            </a:r>
            <a:r>
              <a:rPr sz="3850" spc="-190" dirty="0">
                <a:solidFill>
                  <a:srgbClr val="281F24"/>
                </a:solidFill>
                <a:latin typeface="Cambria"/>
                <a:cs typeface="Cambria"/>
              </a:rPr>
              <a:t>at</a:t>
            </a:r>
            <a:r>
              <a:rPr sz="3850" spc="-204" dirty="0">
                <a:solidFill>
                  <a:srgbClr val="281F24"/>
                </a:solidFill>
                <a:latin typeface="Cambria"/>
                <a:cs typeface="Cambria"/>
              </a:rPr>
              <a:t>a</a:t>
            </a:r>
            <a:r>
              <a:rPr sz="3850" dirty="0">
                <a:solidFill>
                  <a:srgbClr val="281F24"/>
                </a:solidFill>
                <a:latin typeface="Cambria"/>
                <a:cs typeface="Cambria"/>
              </a:rPr>
              <a:t>n</a:t>
            </a:r>
            <a:r>
              <a:rPr sz="3850" spc="-395" dirty="0">
                <a:solidFill>
                  <a:srgbClr val="281F24"/>
                </a:solidFill>
                <a:latin typeface="Cambria"/>
                <a:cs typeface="Cambria"/>
              </a:rPr>
              <a:t> </a:t>
            </a:r>
            <a:r>
              <a:rPr sz="3850" spc="-150" dirty="0">
                <a:solidFill>
                  <a:srgbClr val="281F24"/>
                </a:solidFill>
                <a:latin typeface="Cambria"/>
                <a:cs typeface="Cambria"/>
              </a:rPr>
              <a:t>un</a:t>
            </a:r>
            <a:r>
              <a:rPr sz="3850" spc="-145" dirty="0">
                <a:solidFill>
                  <a:srgbClr val="281F24"/>
                </a:solidFill>
                <a:latin typeface="Cambria"/>
                <a:cs typeface="Cambria"/>
              </a:rPr>
              <a:t>t</a:t>
            </a:r>
            <a:r>
              <a:rPr sz="3850" spc="-150" dirty="0">
                <a:solidFill>
                  <a:srgbClr val="281F24"/>
                </a:solidFill>
                <a:latin typeface="Cambria"/>
                <a:cs typeface="Cambria"/>
              </a:rPr>
              <a:t>u</a:t>
            </a:r>
            <a:r>
              <a:rPr sz="3850" dirty="0">
                <a:solidFill>
                  <a:srgbClr val="281F24"/>
                </a:solidFill>
                <a:latin typeface="Cambria"/>
                <a:cs typeface="Cambria"/>
              </a:rPr>
              <a:t>k</a:t>
            </a:r>
            <a:r>
              <a:rPr sz="3850" spc="-285" dirty="0">
                <a:solidFill>
                  <a:srgbClr val="281F24"/>
                </a:solidFill>
                <a:latin typeface="Cambria"/>
                <a:cs typeface="Cambria"/>
              </a:rPr>
              <a:t> </a:t>
            </a:r>
            <a:r>
              <a:rPr sz="3850" spc="-220" dirty="0">
                <a:solidFill>
                  <a:srgbClr val="281F24"/>
                </a:solidFill>
                <a:latin typeface="Cambria"/>
                <a:cs typeface="Cambria"/>
              </a:rPr>
              <a:t>m</a:t>
            </a:r>
            <a:r>
              <a:rPr sz="3850" spc="-215" dirty="0">
                <a:solidFill>
                  <a:srgbClr val="281F24"/>
                </a:solidFill>
                <a:latin typeface="Cambria"/>
                <a:cs typeface="Cambria"/>
              </a:rPr>
              <a:t>e</a:t>
            </a:r>
            <a:r>
              <a:rPr sz="3850" spc="-220" dirty="0">
                <a:solidFill>
                  <a:srgbClr val="281F24"/>
                </a:solidFill>
                <a:latin typeface="Cambria"/>
                <a:cs typeface="Cambria"/>
              </a:rPr>
              <a:t>n</a:t>
            </a:r>
            <a:r>
              <a:rPr sz="3850" spc="-215" dirty="0">
                <a:solidFill>
                  <a:srgbClr val="281F24"/>
                </a:solidFill>
                <a:latin typeface="Cambria"/>
                <a:cs typeface="Cambria"/>
              </a:rPr>
              <a:t>a</a:t>
            </a:r>
            <a:r>
              <a:rPr sz="3850" spc="-220" dirty="0">
                <a:solidFill>
                  <a:srgbClr val="281F24"/>
                </a:solidFill>
                <a:latin typeface="Cambria"/>
                <a:cs typeface="Cambria"/>
              </a:rPr>
              <a:t>n</a:t>
            </a:r>
            <a:r>
              <a:rPr sz="3850" spc="-215" dirty="0">
                <a:solidFill>
                  <a:srgbClr val="281F24"/>
                </a:solidFill>
                <a:latin typeface="Cambria"/>
                <a:cs typeface="Cambria"/>
              </a:rPr>
              <a:t>a</a:t>
            </a:r>
            <a:r>
              <a:rPr sz="3850" spc="-220" dirty="0">
                <a:solidFill>
                  <a:srgbClr val="281F24"/>
                </a:solidFill>
                <a:latin typeface="Cambria"/>
                <a:cs typeface="Cambria"/>
              </a:rPr>
              <a:t>m</a:t>
            </a:r>
            <a:r>
              <a:rPr sz="3850" spc="-245" dirty="0">
                <a:solidFill>
                  <a:srgbClr val="281F24"/>
                </a:solidFill>
                <a:latin typeface="Cambria"/>
                <a:cs typeface="Cambria"/>
              </a:rPr>
              <a:t>k</a:t>
            </a:r>
            <a:r>
              <a:rPr sz="3850" spc="-215" dirty="0">
                <a:solidFill>
                  <a:srgbClr val="281F24"/>
                </a:solidFill>
                <a:latin typeface="Cambria"/>
                <a:cs typeface="Cambria"/>
              </a:rPr>
              <a:t>a</a:t>
            </a:r>
            <a:r>
              <a:rPr sz="3850" dirty="0">
                <a:solidFill>
                  <a:srgbClr val="281F24"/>
                </a:solidFill>
                <a:latin typeface="Cambria"/>
                <a:cs typeface="Cambria"/>
              </a:rPr>
              <a:t>n</a:t>
            </a:r>
            <a:r>
              <a:rPr sz="3850" spc="-459" dirty="0">
                <a:solidFill>
                  <a:srgbClr val="281F24"/>
                </a:solidFill>
                <a:latin typeface="Cambria"/>
                <a:cs typeface="Cambria"/>
              </a:rPr>
              <a:t> </a:t>
            </a:r>
            <a:r>
              <a:rPr sz="3850" spc="-180" dirty="0">
                <a:solidFill>
                  <a:srgbClr val="281F24"/>
                </a:solidFill>
                <a:latin typeface="Cambria"/>
                <a:cs typeface="Cambria"/>
              </a:rPr>
              <a:t>da</a:t>
            </a:r>
            <a:r>
              <a:rPr sz="3850" dirty="0">
                <a:solidFill>
                  <a:srgbClr val="281F24"/>
                </a:solidFill>
                <a:latin typeface="Cambria"/>
                <a:cs typeface="Cambria"/>
              </a:rPr>
              <a:t>n  </a:t>
            </a:r>
            <a:r>
              <a:rPr sz="3850" spc="-204" dirty="0">
                <a:solidFill>
                  <a:srgbClr val="281F24"/>
                </a:solidFill>
                <a:latin typeface="Cambria"/>
                <a:cs typeface="Cambria"/>
              </a:rPr>
              <a:t>p</a:t>
            </a:r>
            <a:r>
              <a:rPr sz="3850" spc="-200" dirty="0">
                <a:solidFill>
                  <a:srgbClr val="281F24"/>
                </a:solidFill>
                <a:latin typeface="Cambria"/>
                <a:cs typeface="Cambria"/>
              </a:rPr>
              <a:t>e</a:t>
            </a:r>
            <a:r>
              <a:rPr sz="3850" spc="-204" dirty="0">
                <a:solidFill>
                  <a:srgbClr val="281F24"/>
                </a:solidFill>
                <a:latin typeface="Cambria"/>
                <a:cs typeface="Cambria"/>
              </a:rPr>
              <a:t>rs</a:t>
            </a:r>
            <a:r>
              <a:rPr sz="3850" spc="-215" dirty="0">
                <a:solidFill>
                  <a:srgbClr val="281F24"/>
                </a:solidFill>
                <a:latin typeface="Cambria"/>
                <a:cs typeface="Cambria"/>
              </a:rPr>
              <a:t>o</a:t>
            </a:r>
            <a:r>
              <a:rPr sz="3850" spc="-210" dirty="0">
                <a:solidFill>
                  <a:srgbClr val="281F24"/>
                </a:solidFill>
                <a:latin typeface="Cambria"/>
                <a:cs typeface="Cambria"/>
              </a:rPr>
              <a:t>n</a:t>
            </a:r>
            <a:r>
              <a:rPr sz="3850" spc="-204" dirty="0">
                <a:solidFill>
                  <a:srgbClr val="281F24"/>
                </a:solidFill>
                <a:latin typeface="Cambria"/>
                <a:cs typeface="Cambria"/>
              </a:rPr>
              <a:t>a</a:t>
            </a:r>
            <a:r>
              <a:rPr sz="3850" spc="-210" dirty="0">
                <a:solidFill>
                  <a:srgbClr val="281F24"/>
                </a:solidFill>
                <a:latin typeface="Cambria"/>
                <a:cs typeface="Cambria"/>
              </a:rPr>
              <a:t>li</a:t>
            </a:r>
            <a:r>
              <a:rPr sz="3850" spc="-204" dirty="0">
                <a:solidFill>
                  <a:srgbClr val="281F24"/>
                </a:solidFill>
                <a:latin typeface="Cambria"/>
                <a:cs typeface="Cambria"/>
              </a:rPr>
              <a:t>sas</a:t>
            </a:r>
            <a:r>
              <a:rPr sz="3850" spc="-210" dirty="0">
                <a:solidFill>
                  <a:srgbClr val="281F24"/>
                </a:solidFill>
                <a:latin typeface="Cambria"/>
                <a:cs typeface="Cambria"/>
              </a:rPr>
              <a:t>i</a:t>
            </a:r>
            <a:r>
              <a:rPr sz="3850" spc="-235" dirty="0">
                <a:solidFill>
                  <a:srgbClr val="281F24"/>
                </a:solidFill>
                <a:latin typeface="Cambria"/>
                <a:cs typeface="Cambria"/>
              </a:rPr>
              <a:t>k</a:t>
            </a:r>
            <a:r>
              <a:rPr sz="3850" spc="-204" dirty="0">
                <a:solidFill>
                  <a:srgbClr val="281F24"/>
                </a:solidFill>
                <a:latin typeface="Cambria"/>
                <a:cs typeface="Cambria"/>
              </a:rPr>
              <a:t>a</a:t>
            </a:r>
            <a:r>
              <a:rPr sz="3850" dirty="0">
                <a:solidFill>
                  <a:srgbClr val="281F24"/>
                </a:solidFill>
                <a:latin typeface="Cambria"/>
                <a:cs typeface="Cambria"/>
              </a:rPr>
              <a:t>n</a:t>
            </a:r>
            <a:r>
              <a:rPr sz="3850" spc="-385" dirty="0">
                <a:solidFill>
                  <a:srgbClr val="281F24"/>
                </a:solidFill>
                <a:latin typeface="Cambria"/>
                <a:cs typeface="Cambria"/>
              </a:rPr>
              <a:t> </a:t>
            </a:r>
            <a:r>
              <a:rPr sz="3850" spc="-295" dirty="0">
                <a:solidFill>
                  <a:srgbClr val="281F24"/>
                </a:solidFill>
                <a:latin typeface="Cambria"/>
                <a:cs typeface="Cambria"/>
              </a:rPr>
              <a:t>k</a:t>
            </a:r>
            <a:r>
              <a:rPr sz="3850" spc="-225" dirty="0">
                <a:solidFill>
                  <a:srgbClr val="281F24"/>
                </a:solidFill>
                <a:latin typeface="Cambria"/>
                <a:cs typeface="Cambria"/>
              </a:rPr>
              <a:t>e</a:t>
            </a:r>
            <a:r>
              <a:rPr sz="3850" spc="-235" dirty="0">
                <a:solidFill>
                  <a:srgbClr val="281F24"/>
                </a:solidFill>
                <a:latin typeface="Cambria"/>
                <a:cs typeface="Cambria"/>
              </a:rPr>
              <a:t>s</a:t>
            </a:r>
            <a:r>
              <a:rPr sz="3850" spc="-225" dirty="0">
                <a:solidFill>
                  <a:srgbClr val="281F24"/>
                </a:solidFill>
                <a:latin typeface="Cambria"/>
                <a:cs typeface="Cambria"/>
              </a:rPr>
              <a:t>a</a:t>
            </a:r>
            <a:r>
              <a:rPr sz="3850" spc="-235" dirty="0">
                <a:solidFill>
                  <a:srgbClr val="281F24"/>
                </a:solidFill>
                <a:latin typeface="Cambria"/>
                <a:cs typeface="Cambria"/>
              </a:rPr>
              <a:t>d</a:t>
            </a:r>
            <a:r>
              <a:rPr sz="3850" spc="-225" dirty="0">
                <a:solidFill>
                  <a:srgbClr val="281F24"/>
                </a:solidFill>
                <a:latin typeface="Cambria"/>
                <a:cs typeface="Cambria"/>
              </a:rPr>
              <a:t>a</a:t>
            </a:r>
            <a:r>
              <a:rPr sz="3850" spc="-290" dirty="0">
                <a:solidFill>
                  <a:srgbClr val="281F24"/>
                </a:solidFill>
                <a:latin typeface="Cambria"/>
                <a:cs typeface="Cambria"/>
              </a:rPr>
              <a:t>r</a:t>
            </a:r>
            <a:r>
              <a:rPr sz="3850" spc="-225" dirty="0">
                <a:solidFill>
                  <a:srgbClr val="281F24"/>
                </a:solidFill>
                <a:latin typeface="Cambria"/>
                <a:cs typeface="Cambria"/>
              </a:rPr>
              <a:t>a</a:t>
            </a:r>
            <a:r>
              <a:rPr sz="3850" dirty="0">
                <a:solidFill>
                  <a:srgbClr val="281F24"/>
                </a:solidFill>
                <a:latin typeface="Cambria"/>
                <a:cs typeface="Cambria"/>
              </a:rPr>
              <a:t>n</a:t>
            </a:r>
            <a:r>
              <a:rPr sz="3850" spc="-480" dirty="0">
                <a:solidFill>
                  <a:srgbClr val="281F24"/>
                </a:solidFill>
                <a:latin typeface="Cambria"/>
                <a:cs typeface="Cambria"/>
              </a:rPr>
              <a:t> </a:t>
            </a:r>
            <a:r>
              <a:rPr sz="3850" spc="-120" dirty="0">
                <a:solidFill>
                  <a:srgbClr val="281F24"/>
                </a:solidFill>
                <a:latin typeface="Cambria"/>
                <a:cs typeface="Cambria"/>
              </a:rPr>
              <a:t>sp</a:t>
            </a:r>
            <a:r>
              <a:rPr sz="3850" spc="-125" dirty="0">
                <a:solidFill>
                  <a:srgbClr val="281F24"/>
                </a:solidFill>
                <a:latin typeface="Cambria"/>
                <a:cs typeface="Cambria"/>
              </a:rPr>
              <a:t>i</a:t>
            </a:r>
            <a:r>
              <a:rPr sz="3850" spc="-120" dirty="0">
                <a:solidFill>
                  <a:srgbClr val="281F24"/>
                </a:solidFill>
                <a:latin typeface="Cambria"/>
                <a:cs typeface="Cambria"/>
              </a:rPr>
              <a:t>r</a:t>
            </a:r>
            <a:r>
              <a:rPr sz="3850" spc="-125" dirty="0">
                <a:solidFill>
                  <a:srgbClr val="281F24"/>
                </a:solidFill>
                <a:latin typeface="Cambria"/>
                <a:cs typeface="Cambria"/>
              </a:rPr>
              <a:t>i</a:t>
            </a:r>
            <a:r>
              <a:rPr sz="3850" spc="-120" dirty="0">
                <a:solidFill>
                  <a:srgbClr val="281F24"/>
                </a:solidFill>
                <a:latin typeface="Cambria"/>
                <a:cs typeface="Cambria"/>
              </a:rPr>
              <a:t>t</a:t>
            </a:r>
            <a:r>
              <a:rPr sz="3850" spc="-125" dirty="0">
                <a:solidFill>
                  <a:srgbClr val="281F24"/>
                </a:solidFill>
                <a:latin typeface="Cambria"/>
                <a:cs typeface="Cambria"/>
              </a:rPr>
              <a:t>u</a:t>
            </a:r>
            <a:r>
              <a:rPr sz="3850" spc="-120" dirty="0">
                <a:solidFill>
                  <a:srgbClr val="281F24"/>
                </a:solidFill>
                <a:latin typeface="Cambria"/>
                <a:cs typeface="Cambria"/>
              </a:rPr>
              <a:t>a</a:t>
            </a:r>
            <a:r>
              <a:rPr sz="3850" spc="-125" dirty="0">
                <a:solidFill>
                  <a:srgbClr val="281F24"/>
                </a:solidFill>
                <a:latin typeface="Cambria"/>
                <a:cs typeface="Cambria"/>
              </a:rPr>
              <a:t>l</a:t>
            </a:r>
            <a:r>
              <a:rPr sz="3850" dirty="0">
                <a:solidFill>
                  <a:srgbClr val="281F24"/>
                </a:solidFill>
                <a:latin typeface="Cambria"/>
                <a:cs typeface="Cambria"/>
              </a:rPr>
              <a:t>,  </a:t>
            </a:r>
            <a:r>
              <a:rPr sz="3850" spc="-180" dirty="0">
                <a:solidFill>
                  <a:srgbClr val="281F24"/>
                </a:solidFill>
                <a:latin typeface="Cambria"/>
                <a:cs typeface="Cambria"/>
              </a:rPr>
              <a:t>paradigma</a:t>
            </a:r>
            <a:r>
              <a:rPr sz="3850" spc="-175" dirty="0">
                <a:solidFill>
                  <a:srgbClr val="281F24"/>
                </a:solidFill>
                <a:latin typeface="Cambria"/>
                <a:cs typeface="Cambria"/>
              </a:rPr>
              <a:t> </a:t>
            </a:r>
            <a:r>
              <a:rPr sz="3850" spc="-120" dirty="0">
                <a:solidFill>
                  <a:srgbClr val="281F24"/>
                </a:solidFill>
                <a:latin typeface="Cambria"/>
                <a:cs typeface="Cambria"/>
              </a:rPr>
              <a:t>dan visi</a:t>
            </a:r>
            <a:r>
              <a:rPr sz="3850" spc="605" dirty="0">
                <a:solidFill>
                  <a:srgbClr val="281F24"/>
                </a:solidFill>
                <a:latin typeface="Cambria"/>
                <a:cs typeface="Cambria"/>
              </a:rPr>
              <a:t> </a:t>
            </a:r>
            <a:r>
              <a:rPr sz="3850" spc="-185" dirty="0">
                <a:solidFill>
                  <a:srgbClr val="281F24"/>
                </a:solidFill>
                <a:latin typeface="Cambria"/>
                <a:cs typeface="Cambria"/>
              </a:rPr>
              <a:t>organisasi </a:t>
            </a:r>
            <a:r>
              <a:rPr sz="3850" spc="-180" dirty="0">
                <a:solidFill>
                  <a:srgbClr val="281F24"/>
                </a:solidFill>
                <a:latin typeface="Cambria"/>
                <a:cs typeface="Cambria"/>
              </a:rPr>
              <a:t> </a:t>
            </a:r>
            <a:r>
              <a:rPr sz="3850" spc="-295" dirty="0">
                <a:solidFill>
                  <a:srgbClr val="281F24"/>
                </a:solidFill>
                <a:latin typeface="Cambria"/>
                <a:cs typeface="Cambria"/>
              </a:rPr>
              <a:t>k</a:t>
            </a:r>
            <a:r>
              <a:rPr sz="3850" spc="-225" dirty="0">
                <a:solidFill>
                  <a:srgbClr val="281F24"/>
                </a:solidFill>
                <a:latin typeface="Cambria"/>
                <a:cs typeface="Cambria"/>
              </a:rPr>
              <a:t>ew</a:t>
            </a:r>
            <a:r>
              <a:rPr sz="3850" spc="-235" dirty="0">
                <a:solidFill>
                  <a:srgbClr val="281F24"/>
                </a:solidFill>
                <a:latin typeface="Cambria"/>
                <a:cs typeface="Cambria"/>
              </a:rPr>
              <a:t>i</a:t>
            </a:r>
            <a:r>
              <a:rPr sz="3850" spc="-285" dirty="0">
                <a:solidFill>
                  <a:srgbClr val="281F24"/>
                </a:solidFill>
                <a:latin typeface="Cambria"/>
                <a:cs typeface="Cambria"/>
              </a:rPr>
              <a:t>r</a:t>
            </a:r>
            <a:r>
              <a:rPr sz="3850" spc="-225" dirty="0">
                <a:solidFill>
                  <a:srgbClr val="281F24"/>
                </a:solidFill>
                <a:latin typeface="Cambria"/>
                <a:cs typeface="Cambria"/>
              </a:rPr>
              <a:t>a</a:t>
            </a:r>
            <a:r>
              <a:rPr sz="3850" spc="-235" dirty="0">
                <a:solidFill>
                  <a:srgbClr val="281F24"/>
                </a:solidFill>
                <a:latin typeface="Cambria"/>
                <a:cs typeface="Cambria"/>
              </a:rPr>
              <a:t>u</a:t>
            </a:r>
            <a:r>
              <a:rPr sz="3850" spc="-229" dirty="0">
                <a:solidFill>
                  <a:srgbClr val="281F24"/>
                </a:solidFill>
                <a:latin typeface="Cambria"/>
                <a:cs typeface="Cambria"/>
              </a:rPr>
              <a:t>s</a:t>
            </a:r>
            <a:r>
              <a:rPr sz="3850" spc="-240" dirty="0">
                <a:solidFill>
                  <a:srgbClr val="281F24"/>
                </a:solidFill>
                <a:latin typeface="Cambria"/>
                <a:cs typeface="Cambria"/>
              </a:rPr>
              <a:t>a</a:t>
            </a:r>
            <a:r>
              <a:rPr sz="3850" spc="-235" dirty="0">
                <a:solidFill>
                  <a:srgbClr val="281F24"/>
                </a:solidFill>
                <a:latin typeface="Cambria"/>
                <a:cs typeface="Cambria"/>
              </a:rPr>
              <a:t>h</a:t>
            </a:r>
            <a:r>
              <a:rPr sz="3850" spc="-240" dirty="0">
                <a:solidFill>
                  <a:srgbClr val="281F24"/>
                </a:solidFill>
                <a:latin typeface="Cambria"/>
                <a:cs typeface="Cambria"/>
              </a:rPr>
              <a:t>a</a:t>
            </a:r>
            <a:r>
              <a:rPr sz="3850" spc="-225" dirty="0">
                <a:solidFill>
                  <a:srgbClr val="281F24"/>
                </a:solidFill>
                <a:latin typeface="Cambria"/>
                <a:cs typeface="Cambria"/>
              </a:rPr>
              <a:t>a</a:t>
            </a:r>
            <a:r>
              <a:rPr sz="3850" dirty="0">
                <a:solidFill>
                  <a:srgbClr val="281F24"/>
                </a:solidFill>
                <a:latin typeface="Cambria"/>
                <a:cs typeface="Cambria"/>
              </a:rPr>
              <a:t>n</a:t>
            </a:r>
            <a:r>
              <a:rPr sz="3850" spc="-500" dirty="0">
                <a:solidFill>
                  <a:srgbClr val="281F24"/>
                </a:solidFill>
                <a:latin typeface="Cambria"/>
                <a:cs typeface="Cambria"/>
              </a:rPr>
              <a:t> </a:t>
            </a:r>
            <a:r>
              <a:rPr sz="3850" spc="-300" dirty="0">
                <a:solidFill>
                  <a:srgbClr val="281F24"/>
                </a:solidFill>
                <a:latin typeface="Cambria"/>
                <a:cs typeface="Cambria"/>
              </a:rPr>
              <a:t>y</a:t>
            </a:r>
            <a:r>
              <a:rPr sz="3850" spc="-215" dirty="0">
                <a:solidFill>
                  <a:srgbClr val="281F24"/>
                </a:solidFill>
                <a:latin typeface="Cambria"/>
                <a:cs typeface="Cambria"/>
              </a:rPr>
              <a:t>a</a:t>
            </a:r>
            <a:r>
              <a:rPr sz="3850" spc="-220" dirty="0">
                <a:solidFill>
                  <a:srgbClr val="281F24"/>
                </a:solidFill>
                <a:latin typeface="Cambria"/>
                <a:cs typeface="Cambria"/>
              </a:rPr>
              <a:t>n</a:t>
            </a:r>
            <a:r>
              <a:rPr sz="3850" dirty="0">
                <a:solidFill>
                  <a:srgbClr val="281F24"/>
                </a:solidFill>
                <a:latin typeface="Cambria"/>
                <a:cs typeface="Cambria"/>
              </a:rPr>
              <a:t>g</a:t>
            </a:r>
            <a:r>
              <a:rPr sz="3850" spc="-415" dirty="0">
                <a:solidFill>
                  <a:srgbClr val="281F24"/>
                </a:solidFill>
                <a:latin typeface="Cambria"/>
                <a:cs typeface="Cambria"/>
              </a:rPr>
              <a:t> </a:t>
            </a:r>
            <a:r>
              <a:rPr sz="3850" spc="-160" dirty="0">
                <a:solidFill>
                  <a:srgbClr val="281F24"/>
                </a:solidFill>
                <a:latin typeface="Cambria"/>
                <a:cs typeface="Cambria"/>
              </a:rPr>
              <a:t>di</a:t>
            </a:r>
            <a:r>
              <a:rPr sz="3850" spc="-225" dirty="0">
                <a:solidFill>
                  <a:srgbClr val="281F24"/>
                </a:solidFill>
                <a:latin typeface="Cambria"/>
                <a:cs typeface="Cambria"/>
              </a:rPr>
              <a:t>k</a:t>
            </a:r>
            <a:r>
              <a:rPr sz="3850" spc="-150" dirty="0">
                <a:solidFill>
                  <a:srgbClr val="281F24"/>
                </a:solidFill>
                <a:latin typeface="Cambria"/>
                <a:cs typeface="Cambria"/>
              </a:rPr>
              <a:t>e</a:t>
            </a:r>
            <a:r>
              <a:rPr sz="3850" spc="-160" dirty="0">
                <a:solidFill>
                  <a:srgbClr val="281F24"/>
                </a:solidFill>
                <a:latin typeface="Cambria"/>
                <a:cs typeface="Cambria"/>
              </a:rPr>
              <a:t>h</a:t>
            </a:r>
            <a:r>
              <a:rPr sz="3850" spc="-150" dirty="0">
                <a:solidFill>
                  <a:srgbClr val="281F24"/>
                </a:solidFill>
                <a:latin typeface="Cambria"/>
                <a:cs typeface="Cambria"/>
              </a:rPr>
              <a:t>e</a:t>
            </a:r>
            <a:r>
              <a:rPr sz="3850" spc="-160" dirty="0">
                <a:solidFill>
                  <a:srgbClr val="281F24"/>
                </a:solidFill>
                <a:latin typeface="Cambria"/>
                <a:cs typeface="Cambria"/>
              </a:rPr>
              <a:t>nd</a:t>
            </a:r>
            <a:r>
              <a:rPr sz="3850" spc="-170" dirty="0">
                <a:solidFill>
                  <a:srgbClr val="281F24"/>
                </a:solidFill>
                <a:latin typeface="Cambria"/>
                <a:cs typeface="Cambria"/>
              </a:rPr>
              <a:t>a</a:t>
            </a:r>
            <a:r>
              <a:rPr sz="3850" spc="-160" dirty="0">
                <a:solidFill>
                  <a:srgbClr val="281F24"/>
                </a:solidFill>
                <a:latin typeface="Cambria"/>
                <a:cs typeface="Cambria"/>
              </a:rPr>
              <a:t>k</a:t>
            </a:r>
            <a:r>
              <a:rPr sz="3850" dirty="0">
                <a:solidFill>
                  <a:srgbClr val="281F24"/>
                </a:solidFill>
                <a:latin typeface="Cambria"/>
                <a:cs typeface="Cambria"/>
              </a:rPr>
              <a:t>i</a:t>
            </a:r>
            <a:r>
              <a:rPr sz="3850" spc="-350" dirty="0">
                <a:solidFill>
                  <a:srgbClr val="281F24"/>
                </a:solidFill>
                <a:latin typeface="Cambria"/>
                <a:cs typeface="Cambria"/>
              </a:rPr>
              <a:t> </a:t>
            </a:r>
            <a:r>
              <a:rPr sz="3850" spc="-200" dirty="0">
                <a:solidFill>
                  <a:srgbClr val="281F24"/>
                </a:solidFill>
                <a:latin typeface="Cambria"/>
                <a:cs typeface="Cambria"/>
              </a:rPr>
              <a:t>o</a:t>
            </a:r>
            <a:r>
              <a:rPr sz="3850" spc="-195" dirty="0">
                <a:solidFill>
                  <a:srgbClr val="281F24"/>
                </a:solidFill>
                <a:latin typeface="Cambria"/>
                <a:cs typeface="Cambria"/>
              </a:rPr>
              <a:t>l</a:t>
            </a:r>
            <a:r>
              <a:rPr sz="3850" spc="-190" dirty="0">
                <a:solidFill>
                  <a:srgbClr val="281F24"/>
                </a:solidFill>
                <a:latin typeface="Cambria"/>
                <a:cs typeface="Cambria"/>
              </a:rPr>
              <a:t>e</a:t>
            </a:r>
            <a:r>
              <a:rPr sz="3850" dirty="0">
                <a:solidFill>
                  <a:srgbClr val="281F24"/>
                </a:solidFill>
                <a:latin typeface="Cambria"/>
                <a:cs typeface="Cambria"/>
              </a:rPr>
              <a:t>h  </a:t>
            </a:r>
            <a:r>
              <a:rPr sz="3850" spc="-200" dirty="0">
                <a:solidFill>
                  <a:srgbClr val="281F24"/>
                </a:solidFill>
                <a:latin typeface="Cambria"/>
                <a:cs typeface="Cambria"/>
              </a:rPr>
              <a:t>o</a:t>
            </a:r>
            <a:r>
              <a:rPr sz="3850" spc="-215" dirty="0">
                <a:solidFill>
                  <a:srgbClr val="281F24"/>
                </a:solidFill>
                <a:latin typeface="Cambria"/>
                <a:cs typeface="Cambria"/>
              </a:rPr>
              <a:t>r</a:t>
            </a:r>
            <a:r>
              <a:rPr sz="3850" spc="-225" dirty="0">
                <a:solidFill>
                  <a:srgbClr val="281F24"/>
                </a:solidFill>
                <a:latin typeface="Cambria"/>
                <a:cs typeface="Cambria"/>
              </a:rPr>
              <a:t>g</a:t>
            </a:r>
            <a:r>
              <a:rPr sz="3850" spc="-190" dirty="0">
                <a:solidFill>
                  <a:srgbClr val="281F24"/>
                </a:solidFill>
                <a:latin typeface="Cambria"/>
                <a:cs typeface="Cambria"/>
              </a:rPr>
              <a:t>a</a:t>
            </a:r>
            <a:r>
              <a:rPr sz="3850" spc="-195" dirty="0">
                <a:solidFill>
                  <a:srgbClr val="281F24"/>
                </a:solidFill>
                <a:latin typeface="Cambria"/>
                <a:cs typeface="Cambria"/>
              </a:rPr>
              <a:t>n</a:t>
            </a:r>
            <a:r>
              <a:rPr sz="3850" spc="-200" dirty="0">
                <a:solidFill>
                  <a:srgbClr val="281F24"/>
                </a:solidFill>
                <a:latin typeface="Cambria"/>
                <a:cs typeface="Cambria"/>
              </a:rPr>
              <a:t>i</a:t>
            </a:r>
            <a:r>
              <a:rPr sz="3850" spc="-204" dirty="0">
                <a:solidFill>
                  <a:srgbClr val="281F24"/>
                </a:solidFill>
                <a:latin typeface="Cambria"/>
                <a:cs typeface="Cambria"/>
              </a:rPr>
              <a:t>sa</a:t>
            </a:r>
            <a:r>
              <a:rPr sz="3850" spc="-195" dirty="0">
                <a:solidFill>
                  <a:srgbClr val="281F24"/>
                </a:solidFill>
                <a:latin typeface="Cambria"/>
                <a:cs typeface="Cambria"/>
              </a:rPr>
              <a:t>s</a:t>
            </a:r>
            <a:r>
              <a:rPr sz="3850" dirty="0">
                <a:solidFill>
                  <a:srgbClr val="281F24"/>
                </a:solidFill>
                <a:latin typeface="Cambria"/>
                <a:cs typeface="Cambria"/>
              </a:rPr>
              <a:t>i</a:t>
            </a:r>
            <a:r>
              <a:rPr sz="3850" spc="-415" dirty="0">
                <a:solidFill>
                  <a:srgbClr val="281F24"/>
                </a:solidFill>
                <a:latin typeface="Cambria"/>
                <a:cs typeface="Cambria"/>
              </a:rPr>
              <a:t> </a:t>
            </a:r>
            <a:r>
              <a:rPr sz="3850" spc="-270" dirty="0">
                <a:solidFill>
                  <a:srgbClr val="281F24"/>
                </a:solidFill>
                <a:latin typeface="Cambria"/>
                <a:cs typeface="Cambria"/>
              </a:rPr>
              <a:t>u</a:t>
            </a:r>
            <a:r>
              <a:rPr sz="3850" spc="-265" dirty="0">
                <a:solidFill>
                  <a:srgbClr val="281F24"/>
                </a:solidFill>
                <a:latin typeface="Cambria"/>
                <a:cs typeface="Cambria"/>
              </a:rPr>
              <a:t>s</a:t>
            </a:r>
            <a:r>
              <a:rPr sz="3850" spc="-260" dirty="0">
                <a:solidFill>
                  <a:srgbClr val="281F24"/>
                </a:solidFill>
                <a:latin typeface="Cambria"/>
                <a:cs typeface="Cambria"/>
              </a:rPr>
              <a:t>a</a:t>
            </a:r>
            <a:r>
              <a:rPr sz="3850" spc="-265" dirty="0">
                <a:solidFill>
                  <a:srgbClr val="281F24"/>
                </a:solidFill>
                <a:latin typeface="Cambria"/>
                <a:cs typeface="Cambria"/>
              </a:rPr>
              <a:t>h</a:t>
            </a:r>
            <a:r>
              <a:rPr sz="3850" spc="325" dirty="0">
                <a:solidFill>
                  <a:srgbClr val="281F24"/>
                </a:solidFill>
                <a:latin typeface="Cambria"/>
                <a:cs typeface="Cambria"/>
              </a:rPr>
              <a:t>a</a:t>
            </a:r>
            <a:r>
              <a:rPr sz="3850" spc="-204" dirty="0">
                <a:solidFill>
                  <a:srgbClr val="281F24"/>
                </a:solidFill>
                <a:latin typeface="Cambria"/>
                <a:cs typeface="Cambria"/>
              </a:rPr>
              <a:t>mas</a:t>
            </a:r>
            <a:r>
              <a:rPr sz="3850" spc="-210" dirty="0">
                <a:solidFill>
                  <a:srgbClr val="281F24"/>
                </a:solidFill>
                <a:latin typeface="Cambria"/>
                <a:cs typeface="Cambria"/>
              </a:rPr>
              <a:t>i</a:t>
            </a:r>
            <a:r>
              <a:rPr sz="3850" spc="-204" dirty="0">
                <a:solidFill>
                  <a:srgbClr val="281F24"/>
                </a:solidFill>
                <a:latin typeface="Cambria"/>
                <a:cs typeface="Cambria"/>
              </a:rPr>
              <a:t>n</a:t>
            </a:r>
            <a:r>
              <a:rPr sz="3850" dirty="0">
                <a:solidFill>
                  <a:srgbClr val="281F24"/>
                </a:solidFill>
                <a:latin typeface="Cambria"/>
                <a:cs typeface="Cambria"/>
              </a:rPr>
              <a:t>g</a:t>
            </a:r>
            <a:r>
              <a:rPr sz="3850" spc="-390" dirty="0">
                <a:solidFill>
                  <a:srgbClr val="281F24"/>
                </a:solidFill>
                <a:latin typeface="Cambria"/>
                <a:cs typeface="Cambria"/>
              </a:rPr>
              <a:t> </a:t>
            </a:r>
            <a:r>
              <a:rPr sz="3850" spc="-204" dirty="0">
                <a:solidFill>
                  <a:srgbClr val="281F24"/>
                </a:solidFill>
                <a:latin typeface="Cambria"/>
                <a:cs typeface="Cambria"/>
              </a:rPr>
              <a:t>mas</a:t>
            </a:r>
            <a:r>
              <a:rPr sz="3850" spc="-210" dirty="0">
                <a:solidFill>
                  <a:srgbClr val="281F24"/>
                </a:solidFill>
                <a:latin typeface="Cambria"/>
                <a:cs typeface="Cambria"/>
              </a:rPr>
              <a:t>i</a:t>
            </a:r>
            <a:r>
              <a:rPr sz="3850" spc="-204" dirty="0">
                <a:solidFill>
                  <a:srgbClr val="281F24"/>
                </a:solidFill>
                <a:latin typeface="Cambria"/>
                <a:cs typeface="Cambria"/>
              </a:rPr>
              <a:t>n</a:t>
            </a:r>
            <a:r>
              <a:rPr sz="3850" dirty="0">
                <a:solidFill>
                  <a:srgbClr val="281F24"/>
                </a:solidFill>
                <a:latin typeface="Cambria"/>
                <a:cs typeface="Cambria"/>
              </a:rPr>
              <a:t>g</a:t>
            </a:r>
            <a:r>
              <a:rPr sz="3850" spc="-380" dirty="0">
                <a:solidFill>
                  <a:srgbClr val="281F24"/>
                </a:solidFill>
                <a:latin typeface="Cambria"/>
                <a:cs typeface="Cambria"/>
              </a:rPr>
              <a:t> </a:t>
            </a:r>
            <a:r>
              <a:rPr sz="3850" spc="-204" dirty="0">
                <a:solidFill>
                  <a:srgbClr val="281F24"/>
                </a:solidFill>
                <a:latin typeface="Cambria"/>
                <a:cs typeface="Cambria"/>
              </a:rPr>
              <a:t>s</a:t>
            </a:r>
            <a:r>
              <a:rPr sz="3850" spc="-200" dirty="0">
                <a:solidFill>
                  <a:srgbClr val="281F24"/>
                </a:solidFill>
                <a:latin typeface="Cambria"/>
                <a:cs typeface="Cambria"/>
              </a:rPr>
              <a:t>e</a:t>
            </a:r>
            <a:r>
              <a:rPr sz="3850" spc="-210" dirty="0">
                <a:solidFill>
                  <a:srgbClr val="281F24"/>
                </a:solidFill>
                <a:latin typeface="Cambria"/>
                <a:cs typeface="Cambria"/>
              </a:rPr>
              <a:t>hi</a:t>
            </a:r>
            <a:r>
              <a:rPr sz="3850" spc="-204" dirty="0">
                <a:solidFill>
                  <a:srgbClr val="281F24"/>
                </a:solidFill>
                <a:latin typeface="Cambria"/>
                <a:cs typeface="Cambria"/>
              </a:rPr>
              <a:t>ng</a:t>
            </a:r>
            <a:r>
              <a:rPr sz="3850" spc="-240" dirty="0">
                <a:solidFill>
                  <a:srgbClr val="281F24"/>
                </a:solidFill>
                <a:latin typeface="Cambria"/>
                <a:cs typeface="Cambria"/>
              </a:rPr>
              <a:t>g</a:t>
            </a:r>
            <a:r>
              <a:rPr sz="3850" dirty="0">
                <a:solidFill>
                  <a:srgbClr val="281F24"/>
                </a:solidFill>
                <a:latin typeface="Cambria"/>
                <a:cs typeface="Cambria"/>
              </a:rPr>
              <a:t>a  </a:t>
            </a:r>
            <a:r>
              <a:rPr sz="3850" spc="-245" dirty="0">
                <a:solidFill>
                  <a:srgbClr val="281F24"/>
                </a:solidFill>
                <a:latin typeface="Cambria"/>
                <a:cs typeface="Cambria"/>
              </a:rPr>
              <a:t>m</a:t>
            </a:r>
            <a:r>
              <a:rPr sz="3850" spc="-235" dirty="0">
                <a:solidFill>
                  <a:srgbClr val="281F24"/>
                </a:solidFill>
                <a:latin typeface="Cambria"/>
                <a:cs typeface="Cambria"/>
              </a:rPr>
              <a:t>e</a:t>
            </a:r>
            <a:r>
              <a:rPr sz="3850" spc="-300" dirty="0">
                <a:solidFill>
                  <a:srgbClr val="281F24"/>
                </a:solidFill>
                <a:latin typeface="Cambria"/>
                <a:cs typeface="Cambria"/>
              </a:rPr>
              <a:t>r</a:t>
            </a:r>
            <a:r>
              <a:rPr sz="3850" spc="-235" dirty="0">
                <a:solidFill>
                  <a:srgbClr val="281F24"/>
                </a:solidFill>
                <a:latin typeface="Cambria"/>
                <a:cs typeface="Cambria"/>
              </a:rPr>
              <a:t>e</a:t>
            </a:r>
            <a:r>
              <a:rPr sz="3850" spc="-270" dirty="0">
                <a:solidFill>
                  <a:srgbClr val="281F24"/>
                </a:solidFill>
                <a:latin typeface="Cambria"/>
                <a:cs typeface="Cambria"/>
              </a:rPr>
              <a:t>k</a:t>
            </a:r>
            <a:r>
              <a:rPr sz="3850" dirty="0">
                <a:solidFill>
                  <a:srgbClr val="281F24"/>
                </a:solidFill>
                <a:latin typeface="Cambria"/>
                <a:cs typeface="Cambria"/>
              </a:rPr>
              <a:t>a</a:t>
            </a:r>
            <a:r>
              <a:rPr sz="3850" spc="-210" dirty="0">
                <a:solidFill>
                  <a:srgbClr val="281F24"/>
                </a:solidFill>
                <a:latin typeface="Cambria"/>
                <a:cs typeface="Cambria"/>
              </a:rPr>
              <a:t> </a:t>
            </a:r>
            <a:r>
              <a:rPr sz="3850" spc="-175" dirty="0">
                <a:solidFill>
                  <a:srgbClr val="281F24"/>
                </a:solidFill>
                <a:latin typeface="Cambria"/>
                <a:cs typeface="Cambria"/>
              </a:rPr>
              <a:t>b</a:t>
            </a:r>
            <a:r>
              <a:rPr sz="3850" spc="-185" dirty="0">
                <a:solidFill>
                  <a:srgbClr val="281F24"/>
                </a:solidFill>
                <a:latin typeface="Cambria"/>
                <a:cs typeface="Cambria"/>
              </a:rPr>
              <a:t>i</a:t>
            </a:r>
            <a:r>
              <a:rPr sz="3850" spc="-180" dirty="0">
                <a:solidFill>
                  <a:srgbClr val="281F24"/>
                </a:solidFill>
                <a:latin typeface="Cambria"/>
                <a:cs typeface="Cambria"/>
              </a:rPr>
              <a:t>s</a:t>
            </a:r>
            <a:r>
              <a:rPr sz="3850" dirty="0">
                <a:solidFill>
                  <a:srgbClr val="281F24"/>
                </a:solidFill>
                <a:latin typeface="Cambria"/>
                <a:cs typeface="Cambria"/>
              </a:rPr>
              <a:t>a</a:t>
            </a:r>
            <a:r>
              <a:rPr sz="3850" spc="-155" dirty="0">
                <a:solidFill>
                  <a:srgbClr val="281F24"/>
                </a:solidFill>
                <a:latin typeface="Cambria"/>
                <a:cs typeface="Cambria"/>
              </a:rPr>
              <a:t> </a:t>
            </a:r>
            <a:r>
              <a:rPr sz="3850" spc="-170" dirty="0">
                <a:solidFill>
                  <a:srgbClr val="281F24"/>
                </a:solidFill>
                <a:latin typeface="Cambria"/>
                <a:cs typeface="Cambria"/>
              </a:rPr>
              <a:t>sa</a:t>
            </a:r>
            <a:r>
              <a:rPr sz="3850" spc="-175" dirty="0">
                <a:solidFill>
                  <a:srgbClr val="281F24"/>
                </a:solidFill>
                <a:latin typeface="Cambria"/>
                <a:cs typeface="Cambria"/>
              </a:rPr>
              <a:t>l</a:t>
            </a:r>
            <a:r>
              <a:rPr sz="3850" spc="-170" dirty="0">
                <a:solidFill>
                  <a:srgbClr val="281F24"/>
                </a:solidFill>
                <a:latin typeface="Cambria"/>
                <a:cs typeface="Cambria"/>
              </a:rPr>
              <a:t>in</a:t>
            </a:r>
            <a:r>
              <a:rPr sz="3850" dirty="0">
                <a:solidFill>
                  <a:srgbClr val="281F24"/>
                </a:solidFill>
                <a:latin typeface="Cambria"/>
                <a:cs typeface="Cambria"/>
              </a:rPr>
              <a:t>g</a:t>
            </a:r>
            <a:r>
              <a:rPr sz="3850" spc="-95" dirty="0">
                <a:solidFill>
                  <a:srgbClr val="281F24"/>
                </a:solidFill>
                <a:latin typeface="Cambria"/>
                <a:cs typeface="Cambria"/>
              </a:rPr>
              <a:t> </a:t>
            </a:r>
            <a:r>
              <a:rPr sz="3850" spc="-229" dirty="0">
                <a:solidFill>
                  <a:srgbClr val="281F24"/>
                </a:solidFill>
                <a:latin typeface="Cambria"/>
                <a:cs typeface="Cambria"/>
              </a:rPr>
              <a:t>m</a:t>
            </a:r>
            <a:r>
              <a:rPr sz="3850" spc="-225" dirty="0">
                <a:solidFill>
                  <a:srgbClr val="281F24"/>
                </a:solidFill>
                <a:latin typeface="Cambria"/>
                <a:cs typeface="Cambria"/>
              </a:rPr>
              <a:t>e</a:t>
            </a:r>
            <a:r>
              <a:rPr sz="3850" spc="-229" dirty="0">
                <a:solidFill>
                  <a:srgbClr val="281F24"/>
                </a:solidFill>
                <a:latin typeface="Cambria"/>
                <a:cs typeface="Cambria"/>
              </a:rPr>
              <a:t>m</a:t>
            </a:r>
            <a:r>
              <a:rPr sz="3850" spc="-225" dirty="0">
                <a:solidFill>
                  <a:srgbClr val="281F24"/>
                </a:solidFill>
                <a:latin typeface="Cambria"/>
                <a:cs typeface="Cambria"/>
              </a:rPr>
              <a:t>a</a:t>
            </a:r>
            <a:r>
              <a:rPr sz="3850" spc="-235" dirty="0">
                <a:solidFill>
                  <a:srgbClr val="281F24"/>
                </a:solidFill>
                <a:latin typeface="Cambria"/>
                <a:cs typeface="Cambria"/>
              </a:rPr>
              <a:t>h</a:t>
            </a:r>
            <a:r>
              <a:rPr sz="3850" spc="-225" dirty="0">
                <a:solidFill>
                  <a:srgbClr val="281F24"/>
                </a:solidFill>
                <a:latin typeface="Cambria"/>
                <a:cs typeface="Cambria"/>
              </a:rPr>
              <a:t>a</a:t>
            </a:r>
            <a:r>
              <a:rPr sz="3850" spc="-229" dirty="0">
                <a:solidFill>
                  <a:srgbClr val="281F24"/>
                </a:solidFill>
                <a:latin typeface="Cambria"/>
                <a:cs typeface="Cambria"/>
              </a:rPr>
              <a:t>m</a:t>
            </a:r>
            <a:r>
              <a:rPr sz="3850" dirty="0">
                <a:solidFill>
                  <a:srgbClr val="281F24"/>
                </a:solidFill>
                <a:latin typeface="Cambria"/>
                <a:cs typeface="Cambria"/>
              </a:rPr>
              <a:t>i</a:t>
            </a:r>
            <a:r>
              <a:rPr sz="3850" spc="-185" dirty="0">
                <a:solidFill>
                  <a:srgbClr val="281F24"/>
                </a:solidFill>
                <a:latin typeface="Cambria"/>
                <a:cs typeface="Cambria"/>
              </a:rPr>
              <a:t> </a:t>
            </a:r>
            <a:r>
              <a:rPr sz="3850" spc="-170" dirty="0">
                <a:solidFill>
                  <a:srgbClr val="281F24"/>
                </a:solidFill>
                <a:latin typeface="Cambria"/>
                <a:cs typeface="Cambria"/>
              </a:rPr>
              <a:t>ha</a:t>
            </a:r>
            <a:r>
              <a:rPr sz="3850" dirty="0">
                <a:solidFill>
                  <a:srgbClr val="281F24"/>
                </a:solidFill>
                <a:latin typeface="Cambria"/>
                <a:cs typeface="Cambria"/>
              </a:rPr>
              <a:t>l</a:t>
            </a:r>
            <a:r>
              <a:rPr sz="3850" spc="-120" dirty="0">
                <a:solidFill>
                  <a:srgbClr val="281F24"/>
                </a:solidFill>
                <a:latin typeface="Cambria"/>
                <a:cs typeface="Cambria"/>
              </a:rPr>
              <a:t> </a:t>
            </a:r>
            <a:r>
              <a:rPr sz="3850" spc="-300" dirty="0">
                <a:solidFill>
                  <a:srgbClr val="281F24"/>
                </a:solidFill>
                <a:latin typeface="Cambria"/>
                <a:cs typeface="Cambria"/>
              </a:rPr>
              <a:t>y</a:t>
            </a:r>
            <a:r>
              <a:rPr sz="3850" spc="-215" dirty="0">
                <a:solidFill>
                  <a:srgbClr val="281F24"/>
                </a:solidFill>
                <a:latin typeface="Cambria"/>
                <a:cs typeface="Cambria"/>
              </a:rPr>
              <a:t>a</a:t>
            </a:r>
            <a:r>
              <a:rPr sz="3850" spc="-220" dirty="0">
                <a:solidFill>
                  <a:srgbClr val="281F24"/>
                </a:solidFill>
                <a:latin typeface="Cambria"/>
                <a:cs typeface="Cambria"/>
              </a:rPr>
              <a:t>n</a:t>
            </a:r>
            <a:r>
              <a:rPr sz="3850" dirty="0">
                <a:solidFill>
                  <a:srgbClr val="281F24"/>
                </a:solidFill>
                <a:latin typeface="Cambria"/>
                <a:cs typeface="Cambria"/>
              </a:rPr>
              <a:t>g</a:t>
            </a:r>
            <a:r>
              <a:rPr sz="3850" spc="-150" dirty="0">
                <a:solidFill>
                  <a:srgbClr val="281F24"/>
                </a:solidFill>
                <a:latin typeface="Cambria"/>
                <a:cs typeface="Cambria"/>
              </a:rPr>
              <a:t> </a:t>
            </a:r>
            <a:r>
              <a:rPr sz="3850" spc="-105" dirty="0">
                <a:solidFill>
                  <a:srgbClr val="281F24"/>
                </a:solidFill>
                <a:latin typeface="Cambria"/>
                <a:cs typeface="Cambria"/>
              </a:rPr>
              <a:t>t</a:t>
            </a:r>
            <a:r>
              <a:rPr sz="3850" spc="-114" dirty="0">
                <a:solidFill>
                  <a:srgbClr val="281F24"/>
                </a:solidFill>
                <a:latin typeface="Cambria"/>
                <a:cs typeface="Cambria"/>
              </a:rPr>
              <a:t>id</a:t>
            </a:r>
            <a:r>
              <a:rPr sz="3850" spc="-110" dirty="0">
                <a:solidFill>
                  <a:srgbClr val="281F24"/>
                </a:solidFill>
                <a:latin typeface="Cambria"/>
                <a:cs typeface="Cambria"/>
              </a:rPr>
              <a:t>a</a:t>
            </a:r>
            <a:r>
              <a:rPr sz="3850" dirty="0">
                <a:solidFill>
                  <a:srgbClr val="281F24"/>
                </a:solidFill>
                <a:latin typeface="Cambria"/>
                <a:cs typeface="Cambria"/>
              </a:rPr>
              <a:t>k  </a:t>
            </a:r>
            <a:r>
              <a:rPr sz="3850" spc="-160" dirty="0">
                <a:solidFill>
                  <a:srgbClr val="281F24"/>
                </a:solidFill>
                <a:latin typeface="Cambria"/>
                <a:cs typeface="Cambria"/>
              </a:rPr>
              <a:t>di</a:t>
            </a:r>
            <a:r>
              <a:rPr sz="3850" spc="-235" dirty="0">
                <a:solidFill>
                  <a:srgbClr val="281F24"/>
                </a:solidFill>
                <a:latin typeface="Cambria"/>
                <a:cs typeface="Cambria"/>
              </a:rPr>
              <a:t>n</a:t>
            </a:r>
            <a:r>
              <a:rPr sz="3850" spc="-240" dirty="0">
                <a:solidFill>
                  <a:srgbClr val="281F24"/>
                </a:solidFill>
                <a:latin typeface="Cambria"/>
                <a:cs typeface="Cambria"/>
              </a:rPr>
              <a:t>y</a:t>
            </a:r>
            <a:r>
              <a:rPr sz="3850" spc="-155" dirty="0">
                <a:solidFill>
                  <a:srgbClr val="281F24"/>
                </a:solidFill>
                <a:latin typeface="Cambria"/>
                <a:cs typeface="Cambria"/>
              </a:rPr>
              <a:t>at</a:t>
            </a:r>
            <a:r>
              <a:rPr sz="3850" spc="-170" dirty="0">
                <a:solidFill>
                  <a:srgbClr val="281F24"/>
                </a:solidFill>
                <a:latin typeface="Cambria"/>
                <a:cs typeface="Cambria"/>
              </a:rPr>
              <a:t>a</a:t>
            </a:r>
            <a:r>
              <a:rPr sz="3850" spc="-185" dirty="0">
                <a:solidFill>
                  <a:srgbClr val="281F24"/>
                </a:solidFill>
                <a:latin typeface="Cambria"/>
                <a:cs typeface="Cambria"/>
              </a:rPr>
              <a:t>k</a:t>
            </a:r>
            <a:r>
              <a:rPr sz="3850" spc="-170" dirty="0">
                <a:solidFill>
                  <a:srgbClr val="281F24"/>
                </a:solidFill>
                <a:latin typeface="Cambria"/>
                <a:cs typeface="Cambria"/>
              </a:rPr>
              <a:t>a</a:t>
            </a:r>
            <a:r>
              <a:rPr sz="3850" dirty="0">
                <a:solidFill>
                  <a:srgbClr val="281F24"/>
                </a:solidFill>
                <a:latin typeface="Cambria"/>
                <a:cs typeface="Cambria"/>
              </a:rPr>
              <a:t>n</a:t>
            </a:r>
            <a:r>
              <a:rPr sz="3850" spc="-355" dirty="0">
                <a:solidFill>
                  <a:srgbClr val="281F24"/>
                </a:solidFill>
                <a:latin typeface="Cambria"/>
                <a:cs typeface="Cambria"/>
              </a:rPr>
              <a:t> </a:t>
            </a:r>
            <a:r>
              <a:rPr sz="3850" spc="-180" dirty="0">
                <a:solidFill>
                  <a:srgbClr val="281F24"/>
                </a:solidFill>
                <a:latin typeface="Cambria"/>
                <a:cs typeface="Cambria"/>
              </a:rPr>
              <a:t>da</a:t>
            </a:r>
            <a:r>
              <a:rPr sz="3850" dirty="0">
                <a:solidFill>
                  <a:srgbClr val="281F24"/>
                </a:solidFill>
                <a:latin typeface="Cambria"/>
                <a:cs typeface="Cambria"/>
              </a:rPr>
              <a:t>n</a:t>
            </a:r>
            <a:r>
              <a:rPr sz="3850" spc="-370" dirty="0">
                <a:solidFill>
                  <a:srgbClr val="281F24"/>
                </a:solidFill>
                <a:latin typeface="Cambria"/>
                <a:cs typeface="Cambria"/>
              </a:rPr>
              <a:t> </a:t>
            </a:r>
            <a:r>
              <a:rPr sz="3850" spc="-165" dirty="0">
                <a:solidFill>
                  <a:srgbClr val="281F24"/>
                </a:solidFill>
                <a:latin typeface="Cambria"/>
                <a:cs typeface="Cambria"/>
              </a:rPr>
              <a:t>t</a:t>
            </a:r>
            <a:r>
              <a:rPr sz="3850" spc="-170" dirty="0">
                <a:solidFill>
                  <a:srgbClr val="281F24"/>
                </a:solidFill>
                <a:latin typeface="Cambria"/>
                <a:cs typeface="Cambria"/>
              </a:rPr>
              <a:t>ah</a:t>
            </a:r>
            <a:r>
              <a:rPr sz="3850" dirty="0">
                <a:solidFill>
                  <a:srgbClr val="281F24"/>
                </a:solidFill>
                <a:latin typeface="Cambria"/>
                <a:cs typeface="Cambria"/>
              </a:rPr>
              <a:t>u</a:t>
            </a:r>
            <a:r>
              <a:rPr sz="3850" spc="-360" dirty="0">
                <a:solidFill>
                  <a:srgbClr val="281F24"/>
                </a:solidFill>
                <a:latin typeface="Cambria"/>
                <a:cs typeface="Cambria"/>
              </a:rPr>
              <a:t> </a:t>
            </a:r>
            <a:r>
              <a:rPr sz="3850" spc="-170" dirty="0">
                <a:solidFill>
                  <a:srgbClr val="281F24"/>
                </a:solidFill>
                <a:latin typeface="Cambria"/>
                <a:cs typeface="Cambria"/>
              </a:rPr>
              <a:t>ha</a:t>
            </a:r>
            <a:r>
              <a:rPr sz="3850" dirty="0">
                <a:solidFill>
                  <a:srgbClr val="281F24"/>
                </a:solidFill>
                <a:latin typeface="Cambria"/>
                <a:cs typeface="Cambria"/>
              </a:rPr>
              <a:t>l</a:t>
            </a:r>
            <a:r>
              <a:rPr sz="3850" spc="-345" dirty="0">
                <a:solidFill>
                  <a:srgbClr val="281F24"/>
                </a:solidFill>
                <a:latin typeface="Cambria"/>
                <a:cs typeface="Cambria"/>
              </a:rPr>
              <a:t> </a:t>
            </a:r>
            <a:r>
              <a:rPr sz="3850" spc="-300" dirty="0">
                <a:solidFill>
                  <a:srgbClr val="281F24"/>
                </a:solidFill>
                <a:latin typeface="Cambria"/>
                <a:cs typeface="Cambria"/>
              </a:rPr>
              <a:t>y</a:t>
            </a:r>
            <a:r>
              <a:rPr sz="3850" spc="-215" dirty="0">
                <a:solidFill>
                  <a:srgbClr val="281F24"/>
                </a:solidFill>
                <a:latin typeface="Cambria"/>
                <a:cs typeface="Cambria"/>
              </a:rPr>
              <a:t>a</a:t>
            </a:r>
            <a:r>
              <a:rPr sz="3850" spc="-220" dirty="0">
                <a:solidFill>
                  <a:srgbClr val="281F24"/>
                </a:solidFill>
                <a:latin typeface="Cambria"/>
                <a:cs typeface="Cambria"/>
              </a:rPr>
              <a:t>n</a:t>
            </a:r>
            <a:r>
              <a:rPr sz="3850" dirty="0">
                <a:solidFill>
                  <a:srgbClr val="281F24"/>
                </a:solidFill>
                <a:latin typeface="Cambria"/>
                <a:cs typeface="Cambria"/>
              </a:rPr>
              <a:t>g</a:t>
            </a:r>
            <a:r>
              <a:rPr sz="3850" spc="-415" dirty="0">
                <a:solidFill>
                  <a:srgbClr val="281F24"/>
                </a:solidFill>
                <a:latin typeface="Cambria"/>
                <a:cs typeface="Cambria"/>
              </a:rPr>
              <a:t> </a:t>
            </a:r>
            <a:r>
              <a:rPr sz="3850" spc="-105" dirty="0">
                <a:solidFill>
                  <a:srgbClr val="281F24"/>
                </a:solidFill>
                <a:latin typeface="Cambria"/>
                <a:cs typeface="Cambria"/>
              </a:rPr>
              <a:t>t</a:t>
            </a:r>
            <a:r>
              <a:rPr sz="3850" spc="-114" dirty="0">
                <a:solidFill>
                  <a:srgbClr val="281F24"/>
                </a:solidFill>
                <a:latin typeface="Cambria"/>
                <a:cs typeface="Cambria"/>
              </a:rPr>
              <a:t>id</a:t>
            </a:r>
            <a:r>
              <a:rPr sz="3850" spc="-110" dirty="0">
                <a:solidFill>
                  <a:srgbClr val="281F24"/>
                </a:solidFill>
                <a:latin typeface="Cambria"/>
                <a:cs typeface="Cambria"/>
              </a:rPr>
              <a:t>a</a:t>
            </a:r>
            <a:r>
              <a:rPr sz="3850" dirty="0">
                <a:solidFill>
                  <a:srgbClr val="281F24"/>
                </a:solidFill>
                <a:latin typeface="Cambria"/>
                <a:cs typeface="Cambria"/>
              </a:rPr>
              <a:t>k  </a:t>
            </a:r>
            <a:r>
              <a:rPr sz="3850" spc="-110" dirty="0">
                <a:solidFill>
                  <a:srgbClr val="281F24"/>
                </a:solidFill>
                <a:latin typeface="Cambria"/>
                <a:cs typeface="Cambria"/>
              </a:rPr>
              <a:t>dilafalkan, </a:t>
            </a:r>
            <a:r>
              <a:rPr sz="3850" spc="-175" dirty="0">
                <a:solidFill>
                  <a:srgbClr val="281F24"/>
                </a:solidFill>
                <a:latin typeface="Cambria"/>
                <a:cs typeface="Cambria"/>
              </a:rPr>
              <a:t>serta </a:t>
            </a:r>
            <a:r>
              <a:rPr sz="3850" spc="-160" dirty="0">
                <a:solidFill>
                  <a:srgbClr val="281F24"/>
                </a:solidFill>
                <a:latin typeface="Cambria"/>
                <a:cs typeface="Cambria"/>
              </a:rPr>
              <a:t>mengerti </a:t>
            </a:r>
            <a:r>
              <a:rPr sz="3850" spc="-125" dirty="0">
                <a:solidFill>
                  <a:srgbClr val="281F24"/>
                </a:solidFill>
                <a:latin typeface="Cambria"/>
                <a:cs typeface="Cambria"/>
              </a:rPr>
              <a:t>bahasabatin </a:t>
            </a:r>
            <a:r>
              <a:rPr sz="3850" spc="-120" dirty="0">
                <a:solidFill>
                  <a:srgbClr val="281F24"/>
                </a:solidFill>
                <a:latin typeface="Cambria"/>
                <a:cs typeface="Cambria"/>
              </a:rPr>
              <a:t> </a:t>
            </a:r>
            <a:r>
              <a:rPr sz="3850" spc="-204" dirty="0">
                <a:solidFill>
                  <a:srgbClr val="281F24"/>
                </a:solidFill>
                <a:latin typeface="Cambria"/>
                <a:cs typeface="Cambria"/>
              </a:rPr>
              <a:t>perusahaan.</a:t>
            </a:r>
            <a:endParaRPr sz="3850">
              <a:latin typeface="Cambria"/>
              <a:cs typeface="Cambria"/>
            </a:endParaRPr>
          </a:p>
        </p:txBody>
      </p:sp>
      <p:sp>
        <p:nvSpPr>
          <p:cNvPr id="15" name="object 15"/>
          <p:cNvSpPr txBox="1"/>
          <p:nvPr/>
        </p:nvSpPr>
        <p:spPr>
          <a:xfrm>
            <a:off x="9780778" y="3679065"/>
            <a:ext cx="7759700" cy="5474970"/>
          </a:xfrm>
          <a:prstGeom prst="rect">
            <a:avLst/>
          </a:prstGeom>
        </p:spPr>
        <p:txBody>
          <a:bodyPr vert="horz" wrap="square" lIns="0" tIns="267335" rIns="0" bIns="0" rtlCol="0">
            <a:spAutoFit/>
          </a:bodyPr>
          <a:lstStyle/>
          <a:p>
            <a:pPr marL="1176020">
              <a:lnSpc>
                <a:spcPct val="100000"/>
              </a:lnSpc>
              <a:spcBef>
                <a:spcPts val="2105"/>
              </a:spcBef>
            </a:pPr>
            <a:r>
              <a:rPr sz="3700" b="1" spc="-229" dirty="0">
                <a:solidFill>
                  <a:srgbClr val="3B2D12"/>
                </a:solidFill>
                <a:latin typeface="Cambria"/>
                <a:cs typeface="Cambria"/>
              </a:rPr>
              <a:t>Educating</a:t>
            </a:r>
            <a:endParaRPr sz="3700">
              <a:latin typeface="Cambria"/>
              <a:cs typeface="Cambria"/>
            </a:endParaRPr>
          </a:p>
          <a:p>
            <a:pPr marL="12700" marR="5080">
              <a:lnSpc>
                <a:spcPct val="109000"/>
              </a:lnSpc>
              <a:spcBef>
                <a:spcPts val="1664"/>
              </a:spcBef>
            </a:pPr>
            <a:r>
              <a:rPr sz="3800" spc="-185" dirty="0">
                <a:solidFill>
                  <a:srgbClr val="3B2D12"/>
                </a:solidFill>
                <a:latin typeface="Cambria"/>
                <a:cs typeface="Cambria"/>
              </a:rPr>
              <a:t>p</a:t>
            </a:r>
            <a:r>
              <a:rPr sz="3800" spc="-175" dirty="0">
                <a:solidFill>
                  <a:srgbClr val="3B2D12"/>
                </a:solidFill>
                <a:latin typeface="Cambria"/>
                <a:cs typeface="Cambria"/>
              </a:rPr>
              <a:t>e</a:t>
            </a:r>
            <a:r>
              <a:rPr sz="3800" spc="-180" dirty="0">
                <a:solidFill>
                  <a:srgbClr val="3B2D12"/>
                </a:solidFill>
                <a:latin typeface="Cambria"/>
                <a:cs typeface="Cambria"/>
              </a:rPr>
              <a:t>nd</a:t>
            </a:r>
            <a:r>
              <a:rPr sz="3800" spc="-190" dirty="0">
                <a:solidFill>
                  <a:srgbClr val="3B2D12"/>
                </a:solidFill>
                <a:latin typeface="Cambria"/>
                <a:cs typeface="Cambria"/>
              </a:rPr>
              <a:t>e</a:t>
            </a:r>
            <a:r>
              <a:rPr sz="3800" spc="-200" dirty="0">
                <a:solidFill>
                  <a:srgbClr val="3B2D12"/>
                </a:solidFill>
                <a:latin typeface="Cambria"/>
                <a:cs typeface="Cambria"/>
              </a:rPr>
              <a:t>k</a:t>
            </a:r>
            <a:r>
              <a:rPr sz="3800" spc="-195" dirty="0">
                <a:solidFill>
                  <a:srgbClr val="3B2D12"/>
                </a:solidFill>
                <a:latin typeface="Cambria"/>
                <a:cs typeface="Cambria"/>
              </a:rPr>
              <a:t>a</a:t>
            </a:r>
            <a:r>
              <a:rPr sz="3800" spc="-185" dirty="0">
                <a:solidFill>
                  <a:srgbClr val="3B2D12"/>
                </a:solidFill>
                <a:latin typeface="Cambria"/>
                <a:cs typeface="Cambria"/>
              </a:rPr>
              <a:t>t</a:t>
            </a:r>
            <a:r>
              <a:rPr sz="3800" spc="-195" dirty="0">
                <a:solidFill>
                  <a:srgbClr val="3B2D12"/>
                </a:solidFill>
                <a:latin typeface="Cambria"/>
                <a:cs typeface="Cambria"/>
              </a:rPr>
              <a:t>a</a:t>
            </a:r>
            <a:r>
              <a:rPr sz="3800" dirty="0">
                <a:solidFill>
                  <a:srgbClr val="3B2D12"/>
                </a:solidFill>
                <a:latin typeface="Cambria"/>
                <a:cs typeface="Cambria"/>
              </a:rPr>
              <a:t>n</a:t>
            </a:r>
            <a:r>
              <a:rPr sz="3800" spc="-400" dirty="0">
                <a:solidFill>
                  <a:srgbClr val="3B2D12"/>
                </a:solidFill>
                <a:latin typeface="Cambria"/>
                <a:cs typeface="Cambria"/>
              </a:rPr>
              <a:t> </a:t>
            </a:r>
            <a:r>
              <a:rPr sz="3800" spc="-150" dirty="0">
                <a:solidFill>
                  <a:srgbClr val="3B2D12"/>
                </a:solidFill>
                <a:latin typeface="Cambria"/>
                <a:cs typeface="Cambria"/>
              </a:rPr>
              <a:t>u</a:t>
            </a:r>
            <a:r>
              <a:rPr sz="3800" spc="-145" dirty="0">
                <a:solidFill>
                  <a:srgbClr val="3B2D12"/>
                </a:solidFill>
                <a:latin typeface="Cambria"/>
                <a:cs typeface="Cambria"/>
              </a:rPr>
              <a:t>n</a:t>
            </a:r>
            <a:r>
              <a:rPr sz="3800" spc="-150" dirty="0">
                <a:solidFill>
                  <a:srgbClr val="3B2D12"/>
                </a:solidFill>
                <a:latin typeface="Cambria"/>
                <a:cs typeface="Cambria"/>
              </a:rPr>
              <a:t>tu</a:t>
            </a:r>
            <a:r>
              <a:rPr sz="3800" dirty="0">
                <a:solidFill>
                  <a:srgbClr val="3B2D12"/>
                </a:solidFill>
                <a:latin typeface="Cambria"/>
                <a:cs typeface="Cambria"/>
              </a:rPr>
              <a:t>k</a:t>
            </a:r>
            <a:r>
              <a:rPr sz="3800" spc="-270" dirty="0">
                <a:solidFill>
                  <a:srgbClr val="3B2D12"/>
                </a:solidFill>
                <a:latin typeface="Cambria"/>
                <a:cs typeface="Cambria"/>
              </a:rPr>
              <a:t> </a:t>
            </a:r>
            <a:r>
              <a:rPr sz="3800" spc="-204" dirty="0">
                <a:solidFill>
                  <a:srgbClr val="3B2D12"/>
                </a:solidFill>
                <a:latin typeface="Cambria"/>
                <a:cs typeface="Cambria"/>
              </a:rPr>
              <a:t>me</a:t>
            </a:r>
            <a:r>
              <a:rPr sz="3800" spc="-215" dirty="0">
                <a:solidFill>
                  <a:srgbClr val="3B2D12"/>
                </a:solidFill>
                <a:latin typeface="Cambria"/>
                <a:cs typeface="Cambria"/>
              </a:rPr>
              <a:t>w</a:t>
            </a:r>
            <a:r>
              <a:rPr sz="3800" spc="-204" dirty="0">
                <a:solidFill>
                  <a:srgbClr val="3B2D12"/>
                </a:solidFill>
                <a:latin typeface="Cambria"/>
                <a:cs typeface="Cambria"/>
              </a:rPr>
              <a:t>ari</a:t>
            </a:r>
            <a:r>
              <a:rPr sz="3800" spc="-210" dirty="0">
                <a:solidFill>
                  <a:srgbClr val="3B2D12"/>
                </a:solidFill>
                <a:latin typeface="Cambria"/>
                <a:cs typeface="Cambria"/>
              </a:rPr>
              <a:t>sk</a:t>
            </a:r>
            <a:r>
              <a:rPr sz="3800" spc="-204" dirty="0">
                <a:solidFill>
                  <a:srgbClr val="3B2D12"/>
                </a:solidFill>
                <a:latin typeface="Cambria"/>
                <a:cs typeface="Cambria"/>
              </a:rPr>
              <a:t>an</a:t>
            </a:r>
            <a:r>
              <a:rPr sz="3800" dirty="0">
                <a:solidFill>
                  <a:srgbClr val="3B2D12"/>
                </a:solidFill>
                <a:latin typeface="Cambria"/>
                <a:cs typeface="Cambria"/>
              </a:rPr>
              <a:t>,  </a:t>
            </a:r>
            <a:r>
              <a:rPr sz="3800" spc="-175" dirty="0">
                <a:solidFill>
                  <a:srgbClr val="3B2D12"/>
                </a:solidFill>
                <a:latin typeface="Cambria"/>
                <a:cs typeface="Cambria"/>
              </a:rPr>
              <a:t>mentransformasikan, </a:t>
            </a:r>
            <a:r>
              <a:rPr sz="3800" spc="-140" dirty="0">
                <a:solidFill>
                  <a:srgbClr val="3B2D12"/>
                </a:solidFill>
                <a:latin typeface="Cambria"/>
                <a:cs typeface="Cambria"/>
              </a:rPr>
              <a:t>menginstitusikan, </a:t>
            </a:r>
            <a:r>
              <a:rPr sz="3800" spc="-135" dirty="0">
                <a:solidFill>
                  <a:srgbClr val="3B2D12"/>
                </a:solidFill>
                <a:latin typeface="Cambria"/>
                <a:cs typeface="Cambria"/>
              </a:rPr>
              <a:t> </a:t>
            </a:r>
            <a:r>
              <a:rPr sz="3800" spc="-120" dirty="0">
                <a:solidFill>
                  <a:srgbClr val="3B2D12"/>
                </a:solidFill>
                <a:latin typeface="Cambria"/>
                <a:cs typeface="Cambria"/>
              </a:rPr>
              <a:t>dan </a:t>
            </a:r>
            <a:r>
              <a:rPr sz="3800" spc="-175" dirty="0">
                <a:solidFill>
                  <a:srgbClr val="3B2D12"/>
                </a:solidFill>
                <a:latin typeface="Cambria"/>
                <a:cs typeface="Cambria"/>
              </a:rPr>
              <a:t>menginternalisasikan </a:t>
            </a:r>
            <a:r>
              <a:rPr sz="3800" spc="-120" dirty="0">
                <a:solidFill>
                  <a:srgbClr val="3B2D12"/>
                </a:solidFill>
                <a:latin typeface="Cambria"/>
                <a:cs typeface="Cambria"/>
              </a:rPr>
              <a:t>misi </a:t>
            </a:r>
            <a:r>
              <a:rPr sz="3800" spc="-195" dirty="0">
                <a:solidFill>
                  <a:srgbClr val="3B2D12"/>
                </a:solidFill>
                <a:latin typeface="Cambria"/>
                <a:cs typeface="Cambria"/>
              </a:rPr>
              <a:t>besar </a:t>
            </a:r>
            <a:r>
              <a:rPr sz="3800" spc="-190" dirty="0">
                <a:solidFill>
                  <a:srgbClr val="3B2D12"/>
                </a:solidFill>
                <a:latin typeface="Cambria"/>
                <a:cs typeface="Cambria"/>
              </a:rPr>
              <a:t> </a:t>
            </a:r>
            <a:r>
              <a:rPr sz="3800" spc="-200" dirty="0">
                <a:solidFill>
                  <a:srgbClr val="3B2D12"/>
                </a:solidFill>
                <a:latin typeface="Cambria"/>
                <a:cs typeface="Cambria"/>
              </a:rPr>
              <a:t>o</a:t>
            </a:r>
            <a:r>
              <a:rPr sz="3800" spc="-195" dirty="0">
                <a:solidFill>
                  <a:srgbClr val="3B2D12"/>
                </a:solidFill>
                <a:latin typeface="Cambria"/>
                <a:cs typeface="Cambria"/>
              </a:rPr>
              <a:t>r</a:t>
            </a:r>
            <a:r>
              <a:rPr sz="3800" spc="-190" dirty="0">
                <a:solidFill>
                  <a:srgbClr val="3B2D12"/>
                </a:solidFill>
                <a:latin typeface="Cambria"/>
                <a:cs typeface="Cambria"/>
              </a:rPr>
              <a:t>g</a:t>
            </a:r>
            <a:r>
              <a:rPr sz="3800" spc="-195" dirty="0">
                <a:solidFill>
                  <a:srgbClr val="3B2D12"/>
                </a:solidFill>
                <a:latin typeface="Cambria"/>
                <a:cs typeface="Cambria"/>
              </a:rPr>
              <a:t>an</a:t>
            </a:r>
            <a:r>
              <a:rPr sz="3800" spc="-204" dirty="0">
                <a:solidFill>
                  <a:srgbClr val="3B2D12"/>
                </a:solidFill>
                <a:latin typeface="Cambria"/>
                <a:cs typeface="Cambria"/>
              </a:rPr>
              <a:t>i</a:t>
            </a:r>
            <a:r>
              <a:rPr sz="3800" spc="-195" dirty="0">
                <a:solidFill>
                  <a:srgbClr val="3B2D12"/>
                </a:solidFill>
                <a:latin typeface="Cambria"/>
                <a:cs typeface="Cambria"/>
              </a:rPr>
              <a:t>sas</a:t>
            </a:r>
            <a:r>
              <a:rPr sz="3800" dirty="0">
                <a:solidFill>
                  <a:srgbClr val="3B2D12"/>
                </a:solidFill>
                <a:latin typeface="Cambria"/>
                <a:cs typeface="Cambria"/>
              </a:rPr>
              <a:t>i</a:t>
            </a:r>
            <a:r>
              <a:rPr sz="3800" spc="-155" dirty="0">
                <a:solidFill>
                  <a:srgbClr val="3B2D12"/>
                </a:solidFill>
                <a:latin typeface="Cambria"/>
                <a:cs typeface="Cambria"/>
              </a:rPr>
              <a:t> </a:t>
            </a:r>
            <a:r>
              <a:rPr sz="3800" spc="-229" dirty="0">
                <a:solidFill>
                  <a:srgbClr val="3B2D12"/>
                </a:solidFill>
                <a:latin typeface="Cambria"/>
                <a:cs typeface="Cambria"/>
              </a:rPr>
              <a:t>k</a:t>
            </a:r>
            <a:r>
              <a:rPr sz="3800" spc="-225" dirty="0">
                <a:solidFill>
                  <a:srgbClr val="3B2D12"/>
                </a:solidFill>
                <a:latin typeface="Cambria"/>
                <a:cs typeface="Cambria"/>
              </a:rPr>
              <a:t>e</a:t>
            </a:r>
            <a:r>
              <a:rPr sz="3800" spc="-235" dirty="0">
                <a:solidFill>
                  <a:srgbClr val="3B2D12"/>
                </a:solidFill>
                <a:latin typeface="Cambria"/>
                <a:cs typeface="Cambria"/>
              </a:rPr>
              <a:t>w</a:t>
            </a:r>
            <a:r>
              <a:rPr sz="3800" spc="-229" dirty="0">
                <a:solidFill>
                  <a:srgbClr val="3B2D12"/>
                </a:solidFill>
                <a:latin typeface="Cambria"/>
                <a:cs typeface="Cambria"/>
              </a:rPr>
              <a:t>i</a:t>
            </a:r>
            <a:r>
              <a:rPr sz="3800" spc="-235" dirty="0">
                <a:solidFill>
                  <a:srgbClr val="3B2D12"/>
                </a:solidFill>
                <a:latin typeface="Cambria"/>
                <a:cs typeface="Cambria"/>
              </a:rPr>
              <a:t>r</a:t>
            </a:r>
            <a:r>
              <a:rPr sz="3800" spc="-229" dirty="0">
                <a:solidFill>
                  <a:srgbClr val="3B2D12"/>
                </a:solidFill>
                <a:latin typeface="Cambria"/>
                <a:cs typeface="Cambria"/>
              </a:rPr>
              <a:t>a</a:t>
            </a:r>
            <a:r>
              <a:rPr sz="3800" spc="-245" dirty="0">
                <a:solidFill>
                  <a:srgbClr val="3B2D12"/>
                </a:solidFill>
                <a:latin typeface="Cambria"/>
                <a:cs typeface="Cambria"/>
              </a:rPr>
              <a:t>u</a:t>
            </a:r>
            <a:r>
              <a:rPr sz="3800" spc="-235" dirty="0">
                <a:solidFill>
                  <a:srgbClr val="3B2D12"/>
                </a:solidFill>
                <a:latin typeface="Cambria"/>
                <a:cs typeface="Cambria"/>
              </a:rPr>
              <a:t>s</a:t>
            </a:r>
            <a:r>
              <a:rPr sz="3800" spc="-229" dirty="0">
                <a:solidFill>
                  <a:srgbClr val="3B2D12"/>
                </a:solidFill>
                <a:latin typeface="Cambria"/>
                <a:cs typeface="Cambria"/>
              </a:rPr>
              <a:t>ah</a:t>
            </a:r>
            <a:r>
              <a:rPr sz="3800" spc="-240" dirty="0">
                <a:solidFill>
                  <a:srgbClr val="3B2D12"/>
                </a:solidFill>
                <a:latin typeface="Cambria"/>
                <a:cs typeface="Cambria"/>
              </a:rPr>
              <a:t>aa</a:t>
            </a:r>
            <a:r>
              <a:rPr sz="3800" dirty="0">
                <a:solidFill>
                  <a:srgbClr val="3B2D12"/>
                </a:solidFill>
                <a:latin typeface="Cambria"/>
                <a:cs typeface="Cambria"/>
              </a:rPr>
              <a:t>n</a:t>
            </a:r>
            <a:r>
              <a:rPr sz="3800" spc="-190" dirty="0">
                <a:solidFill>
                  <a:srgbClr val="3B2D12"/>
                </a:solidFill>
                <a:latin typeface="Cambria"/>
                <a:cs typeface="Cambria"/>
              </a:rPr>
              <a:t> </a:t>
            </a:r>
            <a:r>
              <a:rPr sz="3800" spc="-210" dirty="0">
                <a:solidFill>
                  <a:srgbClr val="3B2D12"/>
                </a:solidFill>
                <a:latin typeface="Cambria"/>
                <a:cs typeface="Cambria"/>
              </a:rPr>
              <a:t>s</a:t>
            </a:r>
            <a:r>
              <a:rPr sz="3800" spc="-204" dirty="0">
                <a:solidFill>
                  <a:srgbClr val="3B2D12"/>
                </a:solidFill>
                <a:latin typeface="Cambria"/>
                <a:cs typeface="Cambria"/>
              </a:rPr>
              <a:t>ehin</a:t>
            </a:r>
            <a:r>
              <a:rPr sz="3800" spc="-200" dirty="0">
                <a:solidFill>
                  <a:srgbClr val="3B2D12"/>
                </a:solidFill>
                <a:latin typeface="Cambria"/>
                <a:cs typeface="Cambria"/>
              </a:rPr>
              <a:t>gg</a:t>
            </a:r>
            <a:r>
              <a:rPr sz="3800" dirty="0">
                <a:solidFill>
                  <a:srgbClr val="3B2D12"/>
                </a:solidFill>
                <a:latin typeface="Cambria"/>
                <a:cs typeface="Cambria"/>
              </a:rPr>
              <a:t>a</a:t>
            </a:r>
            <a:r>
              <a:rPr sz="3800" spc="-150" dirty="0">
                <a:solidFill>
                  <a:srgbClr val="3B2D12"/>
                </a:solidFill>
                <a:latin typeface="Cambria"/>
                <a:cs typeface="Cambria"/>
              </a:rPr>
              <a:t> </a:t>
            </a:r>
            <a:r>
              <a:rPr sz="3800" spc="-185" dirty="0">
                <a:solidFill>
                  <a:srgbClr val="3B2D12"/>
                </a:solidFill>
                <a:latin typeface="Cambria"/>
                <a:cs typeface="Cambria"/>
              </a:rPr>
              <a:t>s</a:t>
            </a:r>
            <a:r>
              <a:rPr sz="3800" spc="-175" dirty="0">
                <a:solidFill>
                  <a:srgbClr val="3B2D12"/>
                </a:solidFill>
                <a:latin typeface="Cambria"/>
                <a:cs typeface="Cambria"/>
              </a:rPr>
              <a:t>e</a:t>
            </a:r>
            <a:r>
              <a:rPr sz="3800" spc="-185" dirty="0">
                <a:solidFill>
                  <a:srgbClr val="3B2D12"/>
                </a:solidFill>
                <a:latin typeface="Cambria"/>
                <a:cs typeface="Cambria"/>
              </a:rPr>
              <a:t>ti</a:t>
            </a:r>
            <a:r>
              <a:rPr sz="3800" spc="-180" dirty="0">
                <a:solidFill>
                  <a:srgbClr val="3B2D12"/>
                </a:solidFill>
                <a:latin typeface="Cambria"/>
                <a:cs typeface="Cambria"/>
              </a:rPr>
              <a:t>a</a:t>
            </a:r>
            <a:r>
              <a:rPr sz="3800" dirty="0">
                <a:solidFill>
                  <a:srgbClr val="3B2D12"/>
                </a:solidFill>
                <a:latin typeface="Cambria"/>
                <a:cs typeface="Cambria"/>
              </a:rPr>
              <a:t>p  </a:t>
            </a:r>
            <a:r>
              <a:rPr sz="3800" spc="-200" dirty="0">
                <a:solidFill>
                  <a:srgbClr val="3B2D12"/>
                </a:solidFill>
                <a:latin typeface="Cambria"/>
                <a:cs typeface="Cambria"/>
              </a:rPr>
              <a:t>o</a:t>
            </a:r>
            <a:r>
              <a:rPr sz="3800" spc="-195" dirty="0">
                <a:solidFill>
                  <a:srgbClr val="3B2D12"/>
                </a:solidFill>
                <a:latin typeface="Cambria"/>
                <a:cs typeface="Cambria"/>
              </a:rPr>
              <a:t>ran</a:t>
            </a:r>
            <a:r>
              <a:rPr sz="3800" dirty="0">
                <a:solidFill>
                  <a:srgbClr val="3B2D12"/>
                </a:solidFill>
                <a:latin typeface="Cambria"/>
                <a:cs typeface="Cambria"/>
              </a:rPr>
              <a:t>g</a:t>
            </a:r>
            <a:r>
              <a:rPr sz="3800" spc="-160" dirty="0">
                <a:solidFill>
                  <a:srgbClr val="3B2D12"/>
                </a:solidFill>
                <a:latin typeface="Cambria"/>
                <a:cs typeface="Cambria"/>
              </a:rPr>
              <a:t> </a:t>
            </a:r>
            <a:r>
              <a:rPr sz="3800" spc="-175" dirty="0">
                <a:solidFill>
                  <a:srgbClr val="3B2D12"/>
                </a:solidFill>
                <a:latin typeface="Cambria"/>
                <a:cs typeface="Cambria"/>
              </a:rPr>
              <a:t>b</a:t>
            </a:r>
            <a:r>
              <a:rPr sz="3800" spc="-185" dirty="0">
                <a:solidFill>
                  <a:srgbClr val="3B2D12"/>
                </a:solidFill>
                <a:latin typeface="Cambria"/>
                <a:cs typeface="Cambria"/>
              </a:rPr>
              <a:t>is</a:t>
            </a:r>
            <a:r>
              <a:rPr sz="3800" dirty="0">
                <a:solidFill>
                  <a:srgbClr val="3B2D12"/>
                </a:solidFill>
                <a:latin typeface="Cambria"/>
                <a:cs typeface="Cambria"/>
              </a:rPr>
              <a:t>a</a:t>
            </a:r>
            <a:r>
              <a:rPr sz="3800" spc="-165" dirty="0">
                <a:solidFill>
                  <a:srgbClr val="3B2D12"/>
                </a:solidFill>
                <a:latin typeface="Cambria"/>
                <a:cs typeface="Cambria"/>
              </a:rPr>
              <a:t> </a:t>
            </a:r>
            <a:r>
              <a:rPr sz="3800" spc="-215" dirty="0">
                <a:solidFill>
                  <a:srgbClr val="3B2D12"/>
                </a:solidFill>
                <a:latin typeface="Cambria"/>
                <a:cs typeface="Cambria"/>
              </a:rPr>
              <a:t>mengemban</a:t>
            </a:r>
            <a:r>
              <a:rPr sz="3800" spc="-220" dirty="0">
                <a:solidFill>
                  <a:srgbClr val="3B2D12"/>
                </a:solidFill>
                <a:latin typeface="Cambria"/>
                <a:cs typeface="Cambria"/>
              </a:rPr>
              <a:t>k</a:t>
            </a:r>
            <a:r>
              <a:rPr sz="3800" spc="-215" dirty="0">
                <a:solidFill>
                  <a:srgbClr val="3B2D12"/>
                </a:solidFill>
                <a:latin typeface="Cambria"/>
                <a:cs typeface="Cambria"/>
              </a:rPr>
              <a:t>a</a:t>
            </a:r>
            <a:r>
              <a:rPr sz="3800" dirty="0">
                <a:solidFill>
                  <a:srgbClr val="3B2D12"/>
                </a:solidFill>
                <a:latin typeface="Cambria"/>
                <a:cs typeface="Cambria"/>
              </a:rPr>
              <a:t>n</a:t>
            </a:r>
            <a:r>
              <a:rPr sz="3800" spc="-165" dirty="0">
                <a:solidFill>
                  <a:srgbClr val="3B2D12"/>
                </a:solidFill>
                <a:latin typeface="Cambria"/>
                <a:cs typeface="Cambria"/>
              </a:rPr>
              <a:t> </a:t>
            </a:r>
            <a:r>
              <a:rPr sz="3800" spc="-210" dirty="0">
                <a:solidFill>
                  <a:srgbClr val="3B2D12"/>
                </a:solidFill>
                <a:latin typeface="Cambria"/>
                <a:cs typeface="Cambria"/>
              </a:rPr>
              <a:t>tu</a:t>
            </a:r>
            <a:r>
              <a:rPr sz="3800" spc="-200" dirty="0">
                <a:solidFill>
                  <a:srgbClr val="3B2D12"/>
                </a:solidFill>
                <a:latin typeface="Cambria"/>
                <a:cs typeface="Cambria"/>
              </a:rPr>
              <a:t>g</a:t>
            </a:r>
            <a:r>
              <a:rPr sz="3800" spc="-204" dirty="0">
                <a:solidFill>
                  <a:srgbClr val="3B2D12"/>
                </a:solidFill>
                <a:latin typeface="Cambria"/>
                <a:cs typeface="Cambria"/>
              </a:rPr>
              <a:t>a</a:t>
            </a:r>
            <a:r>
              <a:rPr sz="3800" dirty="0">
                <a:solidFill>
                  <a:srgbClr val="3B2D12"/>
                </a:solidFill>
                <a:latin typeface="Cambria"/>
                <a:cs typeface="Cambria"/>
              </a:rPr>
              <a:t>s</a:t>
            </a:r>
            <a:r>
              <a:rPr sz="3800" spc="-135" dirty="0">
                <a:solidFill>
                  <a:srgbClr val="3B2D12"/>
                </a:solidFill>
                <a:latin typeface="Cambria"/>
                <a:cs typeface="Cambria"/>
              </a:rPr>
              <a:t> </a:t>
            </a:r>
            <a:r>
              <a:rPr sz="3800" spc="-204" dirty="0">
                <a:solidFill>
                  <a:srgbClr val="3B2D12"/>
                </a:solidFill>
                <a:latin typeface="Cambria"/>
                <a:cs typeface="Cambria"/>
              </a:rPr>
              <a:t>den</a:t>
            </a:r>
            <a:r>
              <a:rPr sz="3800" spc="-200" dirty="0">
                <a:solidFill>
                  <a:srgbClr val="3B2D12"/>
                </a:solidFill>
                <a:latin typeface="Cambria"/>
                <a:cs typeface="Cambria"/>
              </a:rPr>
              <a:t>g</a:t>
            </a:r>
            <a:r>
              <a:rPr sz="3800" spc="-204" dirty="0">
                <a:solidFill>
                  <a:srgbClr val="3B2D12"/>
                </a:solidFill>
                <a:latin typeface="Cambria"/>
                <a:cs typeface="Cambria"/>
              </a:rPr>
              <a:t>a</a:t>
            </a:r>
            <a:r>
              <a:rPr sz="3800" dirty="0">
                <a:solidFill>
                  <a:srgbClr val="3B2D12"/>
                </a:solidFill>
                <a:latin typeface="Cambria"/>
                <a:cs typeface="Cambria"/>
              </a:rPr>
              <a:t>n  </a:t>
            </a:r>
            <a:r>
              <a:rPr sz="3800" spc="-175" dirty="0">
                <a:solidFill>
                  <a:srgbClr val="3B2D12"/>
                </a:solidFill>
                <a:latin typeface="Cambria"/>
                <a:cs typeface="Cambria"/>
              </a:rPr>
              <a:t>penuh </a:t>
            </a:r>
            <a:r>
              <a:rPr sz="3800" spc="-125" dirty="0">
                <a:solidFill>
                  <a:srgbClr val="3B2D12"/>
                </a:solidFill>
                <a:latin typeface="Cambria"/>
                <a:cs typeface="Cambria"/>
              </a:rPr>
              <a:t>commitment, </a:t>
            </a:r>
            <a:r>
              <a:rPr sz="3800" spc="-145" dirty="0">
                <a:solidFill>
                  <a:srgbClr val="3B2D12"/>
                </a:solidFill>
                <a:latin typeface="Cambria"/>
                <a:cs typeface="Cambria"/>
              </a:rPr>
              <a:t>senseof </a:t>
            </a:r>
            <a:r>
              <a:rPr sz="3800" spc="-120" dirty="0">
                <a:solidFill>
                  <a:srgbClr val="3B2D12"/>
                </a:solidFill>
                <a:latin typeface="Cambria"/>
                <a:cs typeface="Cambria"/>
              </a:rPr>
              <a:t>belonging, </a:t>
            </a:r>
            <a:r>
              <a:rPr sz="3800" spc="-114" dirty="0">
                <a:solidFill>
                  <a:srgbClr val="3B2D12"/>
                </a:solidFill>
                <a:latin typeface="Cambria"/>
                <a:cs typeface="Cambria"/>
              </a:rPr>
              <a:t> </a:t>
            </a:r>
            <a:r>
              <a:rPr sz="3800" spc="-180" dirty="0">
                <a:solidFill>
                  <a:srgbClr val="3B2D12"/>
                </a:solidFill>
                <a:latin typeface="Cambria"/>
                <a:cs typeface="Cambria"/>
              </a:rPr>
              <a:t>an</a:t>
            </a:r>
            <a:r>
              <a:rPr sz="3800" dirty="0">
                <a:solidFill>
                  <a:srgbClr val="3B2D12"/>
                </a:solidFill>
                <a:latin typeface="Cambria"/>
                <a:cs typeface="Cambria"/>
              </a:rPr>
              <a:t>d</a:t>
            </a:r>
            <a:r>
              <a:rPr sz="3800" spc="-155" dirty="0">
                <a:solidFill>
                  <a:srgbClr val="3B2D12"/>
                </a:solidFill>
                <a:latin typeface="Cambria"/>
                <a:cs typeface="Cambria"/>
              </a:rPr>
              <a:t> </a:t>
            </a:r>
            <a:r>
              <a:rPr sz="3800" spc="-120" dirty="0">
                <a:solidFill>
                  <a:srgbClr val="3B2D12"/>
                </a:solidFill>
                <a:latin typeface="Cambria"/>
                <a:cs typeface="Cambria"/>
              </a:rPr>
              <a:t>l</a:t>
            </a:r>
            <a:r>
              <a:rPr sz="3800" spc="-125" dirty="0">
                <a:solidFill>
                  <a:srgbClr val="3B2D12"/>
                </a:solidFill>
                <a:latin typeface="Cambria"/>
                <a:cs typeface="Cambria"/>
              </a:rPr>
              <a:t>o</a:t>
            </a:r>
            <a:r>
              <a:rPr sz="3800" spc="-120" dirty="0">
                <a:solidFill>
                  <a:srgbClr val="3B2D12"/>
                </a:solidFill>
                <a:latin typeface="Cambria"/>
                <a:cs typeface="Cambria"/>
              </a:rPr>
              <a:t>v</a:t>
            </a:r>
            <a:r>
              <a:rPr sz="3800" spc="-125" dirty="0">
                <a:solidFill>
                  <a:srgbClr val="3B2D12"/>
                </a:solidFill>
                <a:latin typeface="Cambria"/>
                <a:cs typeface="Cambria"/>
              </a:rPr>
              <a:t>i</a:t>
            </a:r>
            <a:r>
              <a:rPr sz="3800" spc="-120" dirty="0">
                <a:solidFill>
                  <a:srgbClr val="3B2D12"/>
                </a:solidFill>
                <a:latin typeface="Cambria"/>
                <a:cs typeface="Cambria"/>
              </a:rPr>
              <a:t>n</a:t>
            </a:r>
            <a:r>
              <a:rPr sz="3800" spc="-130" dirty="0">
                <a:solidFill>
                  <a:srgbClr val="3B2D12"/>
                </a:solidFill>
                <a:latin typeface="Cambria"/>
                <a:cs typeface="Cambria"/>
              </a:rPr>
              <a:t>g</a:t>
            </a:r>
            <a:r>
              <a:rPr sz="3800" dirty="0">
                <a:solidFill>
                  <a:srgbClr val="3B2D12"/>
                </a:solidFill>
                <a:latin typeface="Cambria"/>
                <a:cs typeface="Cambria"/>
              </a:rPr>
              <a:t>.</a:t>
            </a:r>
            <a:endParaRPr sz="3800">
              <a:latin typeface="Cambria"/>
              <a:cs typeface="Cambria"/>
            </a:endParaRPr>
          </a:p>
        </p:txBody>
      </p:sp>
      <p:sp>
        <p:nvSpPr>
          <p:cNvPr id="16" name="object 16"/>
          <p:cNvSpPr txBox="1"/>
          <p:nvPr/>
        </p:nvSpPr>
        <p:spPr>
          <a:xfrm>
            <a:off x="332638" y="473201"/>
            <a:ext cx="550545" cy="726440"/>
          </a:xfrm>
          <a:prstGeom prst="rect">
            <a:avLst/>
          </a:prstGeom>
        </p:spPr>
        <p:txBody>
          <a:bodyPr vert="horz" wrap="square" lIns="0" tIns="12065" rIns="0" bIns="0" rtlCol="0">
            <a:spAutoFit/>
          </a:bodyPr>
          <a:lstStyle/>
          <a:p>
            <a:pPr marL="12700">
              <a:lnSpc>
                <a:spcPct val="100000"/>
              </a:lnSpc>
              <a:spcBef>
                <a:spcPts val="95"/>
              </a:spcBef>
            </a:pPr>
            <a:r>
              <a:rPr sz="4600" spc="-470" dirty="0">
                <a:solidFill>
                  <a:srgbClr val="FFFFFF"/>
                </a:solidFill>
                <a:latin typeface="Microsoft Sans Serif"/>
                <a:cs typeface="Microsoft Sans Serif"/>
              </a:rPr>
              <a:t>C</a:t>
            </a:r>
            <a:r>
              <a:rPr sz="4600" b="1" spc="-5" dirty="0">
                <a:solidFill>
                  <a:srgbClr val="FFFFFF"/>
                </a:solidFill>
                <a:latin typeface="Arial"/>
                <a:cs typeface="Arial"/>
              </a:rPr>
              <a:t>.</a:t>
            </a:r>
            <a:endParaRPr sz="4600">
              <a:latin typeface="Arial"/>
              <a:cs typeface="Arial"/>
            </a:endParaRPr>
          </a:p>
        </p:txBody>
      </p:sp>
      <p:sp>
        <p:nvSpPr>
          <p:cNvPr id="17" name="object 17"/>
          <p:cNvSpPr txBox="1"/>
          <p:nvPr/>
        </p:nvSpPr>
        <p:spPr>
          <a:xfrm>
            <a:off x="1977008" y="1272082"/>
            <a:ext cx="14877415" cy="1602740"/>
          </a:xfrm>
          <a:prstGeom prst="rect">
            <a:avLst/>
          </a:prstGeom>
        </p:spPr>
        <p:txBody>
          <a:bodyPr vert="horz" wrap="square" lIns="0" tIns="12700" rIns="0" bIns="0" rtlCol="0">
            <a:spAutoFit/>
          </a:bodyPr>
          <a:lstStyle/>
          <a:p>
            <a:pPr marL="12700" marR="5080" indent="-7620" algn="ctr">
              <a:lnSpc>
                <a:spcPct val="116900"/>
              </a:lnSpc>
              <a:spcBef>
                <a:spcPts val="100"/>
              </a:spcBef>
            </a:pPr>
            <a:r>
              <a:rPr sz="2950" spc="-5" dirty="0">
                <a:latin typeface="Microsoft Sans Serif"/>
                <a:cs typeface="Microsoft Sans Serif"/>
              </a:rPr>
              <a:t>Pengembangan</a:t>
            </a:r>
            <a:r>
              <a:rPr sz="2950" dirty="0">
                <a:latin typeface="Microsoft Sans Serif"/>
                <a:cs typeface="Microsoft Sans Serif"/>
              </a:rPr>
              <a:t> </a:t>
            </a:r>
            <a:r>
              <a:rPr sz="2950" spc="-100" dirty="0">
                <a:latin typeface="Microsoft Sans Serif"/>
                <a:cs typeface="Microsoft Sans Serif"/>
              </a:rPr>
              <a:t>SDM</a:t>
            </a:r>
            <a:r>
              <a:rPr sz="2950" spc="-114" dirty="0">
                <a:latin typeface="Microsoft Sans Serif"/>
                <a:cs typeface="Microsoft Sans Serif"/>
              </a:rPr>
              <a:t> </a:t>
            </a:r>
            <a:r>
              <a:rPr sz="2950" spc="-15" dirty="0">
                <a:latin typeface="Microsoft Sans Serif"/>
                <a:cs typeface="Microsoft Sans Serif"/>
              </a:rPr>
              <a:t>Kewirausahaan</a:t>
            </a:r>
            <a:r>
              <a:rPr sz="2950" spc="-45" dirty="0">
                <a:latin typeface="Microsoft Sans Serif"/>
                <a:cs typeface="Microsoft Sans Serif"/>
              </a:rPr>
              <a:t> </a:t>
            </a:r>
            <a:r>
              <a:rPr sz="2950" spc="25" dirty="0">
                <a:latin typeface="Microsoft Sans Serif"/>
                <a:cs typeface="Microsoft Sans Serif"/>
              </a:rPr>
              <a:t>bukanlah</a:t>
            </a:r>
            <a:r>
              <a:rPr sz="2950" spc="70" dirty="0">
                <a:latin typeface="Microsoft Sans Serif"/>
                <a:cs typeface="Microsoft Sans Serif"/>
              </a:rPr>
              <a:t> </a:t>
            </a:r>
            <a:r>
              <a:rPr sz="2950" dirty="0">
                <a:latin typeface="Microsoft Sans Serif"/>
                <a:cs typeface="Microsoft Sans Serif"/>
              </a:rPr>
              <a:t>sekedar</a:t>
            </a:r>
            <a:r>
              <a:rPr sz="2950" spc="-5" dirty="0">
                <a:latin typeface="Microsoft Sans Serif"/>
                <a:cs typeface="Microsoft Sans Serif"/>
              </a:rPr>
              <a:t> </a:t>
            </a:r>
            <a:r>
              <a:rPr sz="2950" spc="30" dirty="0">
                <a:latin typeface="Microsoft Sans Serif"/>
                <a:cs typeface="Microsoft Sans Serif"/>
              </a:rPr>
              <a:t>pelatihan</a:t>
            </a:r>
            <a:r>
              <a:rPr sz="2950" spc="95" dirty="0">
                <a:latin typeface="Microsoft Sans Serif"/>
                <a:cs typeface="Microsoft Sans Serif"/>
              </a:rPr>
              <a:t> </a:t>
            </a:r>
            <a:r>
              <a:rPr sz="2950" spc="40" dirty="0">
                <a:latin typeface="Microsoft Sans Serif"/>
                <a:cs typeface="Microsoft Sans Serif"/>
              </a:rPr>
              <a:t>keterampilan</a:t>
            </a:r>
            <a:r>
              <a:rPr sz="2950" spc="55" dirty="0">
                <a:latin typeface="Microsoft Sans Serif"/>
                <a:cs typeface="Microsoft Sans Serif"/>
              </a:rPr>
              <a:t> </a:t>
            </a:r>
            <a:r>
              <a:rPr sz="2950" spc="20" dirty="0">
                <a:latin typeface="Microsoft Sans Serif"/>
                <a:cs typeface="Microsoft Sans Serif"/>
              </a:rPr>
              <a:t>teknis </a:t>
            </a:r>
            <a:r>
              <a:rPr sz="2950" spc="25" dirty="0">
                <a:latin typeface="Microsoft Sans Serif"/>
                <a:cs typeface="Microsoft Sans Serif"/>
              </a:rPr>
              <a:t> </a:t>
            </a:r>
            <a:r>
              <a:rPr sz="2950" spc="30" dirty="0">
                <a:latin typeface="Microsoft Sans Serif"/>
                <a:cs typeface="Microsoft Sans Serif"/>
              </a:rPr>
              <a:t>operasional </a:t>
            </a:r>
            <a:r>
              <a:rPr sz="2950" spc="85" dirty="0">
                <a:latin typeface="Microsoft Sans Serif"/>
                <a:cs typeface="Microsoft Sans Serif"/>
              </a:rPr>
              <a:t>untuk </a:t>
            </a:r>
            <a:r>
              <a:rPr sz="2950" spc="15" dirty="0">
                <a:latin typeface="Microsoft Sans Serif"/>
                <a:cs typeface="Microsoft Sans Serif"/>
              </a:rPr>
              <a:t>menjalankan </a:t>
            </a:r>
            <a:r>
              <a:rPr sz="2950" spc="-40" dirty="0">
                <a:latin typeface="Microsoft Sans Serif"/>
                <a:cs typeface="Microsoft Sans Serif"/>
              </a:rPr>
              <a:t>usaha, </a:t>
            </a:r>
            <a:r>
              <a:rPr sz="2950" spc="55" dirty="0">
                <a:latin typeface="Microsoft Sans Serif"/>
                <a:cs typeface="Microsoft Sans Serif"/>
              </a:rPr>
              <a:t>tetapi </a:t>
            </a:r>
            <a:r>
              <a:rPr sz="2950" spc="35" dirty="0">
                <a:latin typeface="Microsoft Sans Serif"/>
                <a:cs typeface="Microsoft Sans Serif"/>
              </a:rPr>
              <a:t>jauh lebih </a:t>
            </a:r>
            <a:r>
              <a:rPr sz="2950" spc="55" dirty="0">
                <a:latin typeface="Microsoft Sans Serif"/>
                <a:cs typeface="Microsoft Sans Serif"/>
              </a:rPr>
              <a:t>fundamental </a:t>
            </a:r>
            <a:r>
              <a:rPr sz="2950" spc="60" dirty="0">
                <a:latin typeface="Microsoft Sans Serif"/>
                <a:cs typeface="Microsoft Sans Serif"/>
              </a:rPr>
              <a:t>dan </a:t>
            </a:r>
            <a:r>
              <a:rPr sz="2950" spc="35" dirty="0">
                <a:latin typeface="Microsoft Sans Serif"/>
                <a:cs typeface="Microsoft Sans Serif"/>
              </a:rPr>
              <a:t>sentral </a:t>
            </a:r>
            <a:r>
              <a:rPr sz="2950" spc="90" dirty="0">
                <a:latin typeface="Microsoft Sans Serif"/>
                <a:cs typeface="Microsoft Sans Serif"/>
              </a:rPr>
              <a:t>untuk </a:t>
            </a:r>
            <a:r>
              <a:rPr sz="2950" spc="95" dirty="0">
                <a:latin typeface="Microsoft Sans Serif"/>
                <a:cs typeface="Microsoft Sans Serif"/>
              </a:rPr>
              <a:t> </a:t>
            </a:r>
            <a:r>
              <a:rPr sz="2950" spc="90" dirty="0">
                <a:latin typeface="Microsoft Sans Serif"/>
                <a:cs typeface="Microsoft Sans Serif"/>
              </a:rPr>
              <a:t>membuat</a:t>
            </a:r>
            <a:r>
              <a:rPr sz="2950" spc="-45" dirty="0">
                <a:latin typeface="Microsoft Sans Serif"/>
                <a:cs typeface="Microsoft Sans Serif"/>
              </a:rPr>
              <a:t> </a:t>
            </a:r>
            <a:r>
              <a:rPr sz="2950" spc="10" dirty="0">
                <a:latin typeface="Microsoft Sans Serif"/>
                <a:cs typeface="Microsoft Sans Serif"/>
              </a:rPr>
              <a:t>semua</a:t>
            </a:r>
            <a:r>
              <a:rPr sz="2950" spc="-20" dirty="0">
                <a:latin typeface="Microsoft Sans Serif"/>
                <a:cs typeface="Microsoft Sans Serif"/>
              </a:rPr>
              <a:t> </a:t>
            </a:r>
            <a:r>
              <a:rPr sz="2950" spc="45" dirty="0">
                <a:latin typeface="Microsoft Sans Serif"/>
                <a:cs typeface="Microsoft Sans Serif"/>
              </a:rPr>
              <a:t>personil</a:t>
            </a:r>
            <a:r>
              <a:rPr sz="2950" spc="-55" dirty="0">
                <a:latin typeface="Microsoft Sans Serif"/>
                <a:cs typeface="Microsoft Sans Serif"/>
              </a:rPr>
              <a:t> </a:t>
            </a:r>
            <a:r>
              <a:rPr sz="2950" dirty="0">
                <a:latin typeface="Microsoft Sans Serif"/>
                <a:cs typeface="Microsoft Sans Serif"/>
              </a:rPr>
              <a:t>sampai</a:t>
            </a:r>
            <a:r>
              <a:rPr sz="2950" spc="5" dirty="0">
                <a:latin typeface="Microsoft Sans Serif"/>
                <a:cs typeface="Microsoft Sans Serif"/>
              </a:rPr>
              <a:t> </a:t>
            </a:r>
            <a:r>
              <a:rPr sz="2950" dirty="0">
                <a:latin typeface="Microsoft Sans Serif"/>
                <a:cs typeface="Microsoft Sans Serif"/>
              </a:rPr>
              <a:t>kepada</a:t>
            </a:r>
            <a:r>
              <a:rPr sz="2950" spc="-15" dirty="0">
                <a:latin typeface="Microsoft Sans Serif"/>
                <a:cs typeface="Microsoft Sans Serif"/>
              </a:rPr>
              <a:t> </a:t>
            </a:r>
            <a:r>
              <a:rPr sz="2950" spc="-90" dirty="0">
                <a:latin typeface="Microsoft Sans Serif"/>
                <a:cs typeface="Microsoft Sans Serif"/>
              </a:rPr>
              <a:t>visi,</a:t>
            </a:r>
            <a:r>
              <a:rPr sz="2950" spc="30" dirty="0">
                <a:latin typeface="Microsoft Sans Serif"/>
                <a:cs typeface="Microsoft Sans Serif"/>
              </a:rPr>
              <a:t> </a:t>
            </a:r>
            <a:r>
              <a:rPr sz="2950" spc="5" dirty="0">
                <a:latin typeface="Microsoft Sans Serif"/>
                <a:cs typeface="Microsoft Sans Serif"/>
              </a:rPr>
              <a:t>misi </a:t>
            </a:r>
            <a:r>
              <a:rPr sz="2950" spc="35" dirty="0">
                <a:latin typeface="Microsoft Sans Serif"/>
                <a:cs typeface="Microsoft Sans Serif"/>
              </a:rPr>
              <a:t>serta</a:t>
            </a:r>
            <a:r>
              <a:rPr sz="2950" spc="-20" dirty="0">
                <a:latin typeface="Microsoft Sans Serif"/>
                <a:cs typeface="Microsoft Sans Serif"/>
              </a:rPr>
              <a:t> </a:t>
            </a:r>
            <a:r>
              <a:rPr sz="2950" spc="35" dirty="0">
                <a:latin typeface="Microsoft Sans Serif"/>
                <a:cs typeface="Microsoft Sans Serif"/>
              </a:rPr>
              <a:t>tujuannya</a:t>
            </a:r>
            <a:r>
              <a:rPr sz="2950" dirty="0">
                <a:latin typeface="Microsoft Sans Serif"/>
                <a:cs typeface="Microsoft Sans Serif"/>
              </a:rPr>
              <a:t> </a:t>
            </a:r>
            <a:endParaRPr sz="2950">
              <a:latin typeface="Microsoft Sans Serif"/>
              <a:cs typeface="Microsoft Sans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E0DDD4"/>
          </a:solidFill>
        </p:spPr>
        <p:txBody>
          <a:bodyPr wrap="square" lIns="0" tIns="0" rIns="0" bIns="0" rtlCol="0"/>
          <a:lstStyle/>
          <a:p>
            <a:endParaRPr/>
          </a:p>
        </p:txBody>
      </p:sp>
      <p:sp>
        <p:nvSpPr>
          <p:cNvPr id="3" name="object 3"/>
          <p:cNvSpPr/>
          <p:nvPr/>
        </p:nvSpPr>
        <p:spPr>
          <a:xfrm>
            <a:off x="0" y="2629154"/>
            <a:ext cx="18288000" cy="5080"/>
          </a:xfrm>
          <a:custGeom>
            <a:avLst/>
            <a:gdLst/>
            <a:ahLst/>
            <a:cxnLst/>
            <a:rect l="l" t="t" r="r" b="b"/>
            <a:pathLst>
              <a:path w="18288000" h="5080">
                <a:moveTo>
                  <a:pt x="0" y="0"/>
                </a:moveTo>
                <a:lnTo>
                  <a:pt x="18288000" y="4825"/>
                </a:lnTo>
              </a:path>
            </a:pathLst>
          </a:custGeom>
          <a:ln w="9523">
            <a:solidFill>
              <a:srgbClr val="97896F"/>
            </a:solidFill>
          </a:ln>
        </p:spPr>
        <p:txBody>
          <a:bodyPr wrap="square" lIns="0" tIns="0" rIns="0" bIns="0" rtlCol="0"/>
          <a:lstStyle/>
          <a:p>
            <a:endParaRPr/>
          </a:p>
        </p:txBody>
      </p:sp>
      <p:sp>
        <p:nvSpPr>
          <p:cNvPr id="4" name="object 4"/>
          <p:cNvSpPr/>
          <p:nvPr/>
        </p:nvSpPr>
        <p:spPr>
          <a:xfrm>
            <a:off x="0" y="6985127"/>
            <a:ext cx="18288000" cy="9525"/>
          </a:xfrm>
          <a:custGeom>
            <a:avLst/>
            <a:gdLst/>
            <a:ahLst/>
            <a:cxnLst/>
            <a:rect l="l" t="t" r="r" b="b"/>
            <a:pathLst>
              <a:path w="18288000" h="9525">
                <a:moveTo>
                  <a:pt x="18288000" y="0"/>
                </a:moveTo>
                <a:lnTo>
                  <a:pt x="0" y="0"/>
                </a:lnTo>
                <a:lnTo>
                  <a:pt x="0" y="9524"/>
                </a:lnTo>
                <a:lnTo>
                  <a:pt x="18288000" y="9524"/>
                </a:lnTo>
                <a:lnTo>
                  <a:pt x="18288000" y="0"/>
                </a:lnTo>
                <a:close/>
              </a:path>
            </a:pathLst>
          </a:custGeom>
          <a:solidFill>
            <a:srgbClr val="97896F"/>
          </a:solidFill>
        </p:spPr>
        <p:txBody>
          <a:bodyPr wrap="square" lIns="0" tIns="0" rIns="0" bIns="0" rtlCol="0"/>
          <a:lstStyle/>
          <a:p>
            <a:endParaRPr/>
          </a:p>
        </p:txBody>
      </p:sp>
      <p:sp>
        <p:nvSpPr>
          <p:cNvPr id="5" name="object 5"/>
          <p:cNvSpPr/>
          <p:nvPr/>
        </p:nvSpPr>
        <p:spPr>
          <a:xfrm>
            <a:off x="0" y="4974337"/>
            <a:ext cx="18288000" cy="9525"/>
          </a:xfrm>
          <a:custGeom>
            <a:avLst/>
            <a:gdLst/>
            <a:ahLst/>
            <a:cxnLst/>
            <a:rect l="l" t="t" r="r" b="b"/>
            <a:pathLst>
              <a:path w="18288000" h="9525">
                <a:moveTo>
                  <a:pt x="18288000" y="0"/>
                </a:moveTo>
                <a:lnTo>
                  <a:pt x="0" y="0"/>
                </a:lnTo>
                <a:lnTo>
                  <a:pt x="0" y="9523"/>
                </a:lnTo>
                <a:lnTo>
                  <a:pt x="18288000" y="9523"/>
                </a:lnTo>
                <a:lnTo>
                  <a:pt x="18288000" y="0"/>
                </a:lnTo>
                <a:close/>
              </a:path>
            </a:pathLst>
          </a:custGeom>
          <a:solidFill>
            <a:srgbClr val="97896F"/>
          </a:solidFill>
        </p:spPr>
        <p:txBody>
          <a:bodyPr wrap="square" lIns="0" tIns="0" rIns="0" bIns="0" rtlCol="0"/>
          <a:lstStyle/>
          <a:p>
            <a:endParaRPr/>
          </a:p>
        </p:txBody>
      </p:sp>
      <p:pic>
        <p:nvPicPr>
          <p:cNvPr id="6" name="object 6"/>
          <p:cNvPicPr/>
          <p:nvPr/>
        </p:nvPicPr>
        <p:blipFill>
          <a:blip r:embed="rId2" cstate="print"/>
          <a:stretch>
            <a:fillRect/>
          </a:stretch>
        </p:blipFill>
        <p:spPr>
          <a:xfrm>
            <a:off x="13840079" y="0"/>
            <a:ext cx="4447920" cy="3683000"/>
          </a:xfrm>
          <a:prstGeom prst="rect">
            <a:avLst/>
          </a:prstGeom>
        </p:spPr>
      </p:pic>
      <p:pic>
        <p:nvPicPr>
          <p:cNvPr id="7" name="object 7"/>
          <p:cNvPicPr/>
          <p:nvPr/>
        </p:nvPicPr>
        <p:blipFill>
          <a:blip r:embed="rId3" cstate="print"/>
          <a:stretch>
            <a:fillRect/>
          </a:stretch>
        </p:blipFill>
        <p:spPr>
          <a:xfrm>
            <a:off x="13305916" y="7425306"/>
            <a:ext cx="4982083" cy="2861690"/>
          </a:xfrm>
          <a:prstGeom prst="rect">
            <a:avLst/>
          </a:prstGeom>
        </p:spPr>
      </p:pic>
      <p:sp>
        <p:nvSpPr>
          <p:cNvPr id="8" name="object 8"/>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45" dirty="0"/>
              <a:t>Instructing</a:t>
            </a:r>
          </a:p>
        </p:txBody>
      </p:sp>
      <p:sp>
        <p:nvSpPr>
          <p:cNvPr id="9" name="object 9"/>
          <p:cNvSpPr txBox="1"/>
          <p:nvPr/>
        </p:nvSpPr>
        <p:spPr>
          <a:xfrm>
            <a:off x="238150" y="690832"/>
            <a:ext cx="16392525" cy="8275320"/>
          </a:xfrm>
          <a:prstGeom prst="rect">
            <a:avLst/>
          </a:prstGeom>
        </p:spPr>
        <p:txBody>
          <a:bodyPr vert="horz" wrap="square" lIns="0" tIns="12700" rIns="0" bIns="0" rtlCol="0">
            <a:spAutoFit/>
          </a:bodyPr>
          <a:lstStyle/>
          <a:p>
            <a:pPr marL="187960" marR="1616710">
              <a:lnSpc>
                <a:spcPct val="108100"/>
              </a:lnSpc>
              <a:spcBef>
                <a:spcPts val="100"/>
              </a:spcBef>
            </a:pPr>
            <a:r>
              <a:rPr sz="3300" spc="-170" dirty="0">
                <a:solidFill>
                  <a:srgbClr val="3B2D12"/>
                </a:solidFill>
                <a:latin typeface="Cambria"/>
                <a:cs typeface="Cambria"/>
              </a:rPr>
              <a:t>pendekatan</a:t>
            </a:r>
            <a:r>
              <a:rPr sz="3300" spc="-75" dirty="0">
                <a:solidFill>
                  <a:srgbClr val="3B2D12"/>
                </a:solidFill>
                <a:latin typeface="Cambria"/>
                <a:cs typeface="Cambria"/>
              </a:rPr>
              <a:t> </a:t>
            </a:r>
            <a:r>
              <a:rPr sz="3300" spc="-120" dirty="0">
                <a:solidFill>
                  <a:srgbClr val="3B2D12"/>
                </a:solidFill>
                <a:latin typeface="Cambria"/>
                <a:cs typeface="Cambria"/>
              </a:rPr>
              <a:t>untuk</a:t>
            </a:r>
            <a:r>
              <a:rPr sz="3300" spc="-60" dirty="0">
                <a:solidFill>
                  <a:srgbClr val="3B2D12"/>
                </a:solidFill>
                <a:latin typeface="Cambria"/>
                <a:cs typeface="Cambria"/>
              </a:rPr>
              <a:t> </a:t>
            </a:r>
            <a:r>
              <a:rPr sz="3300" spc="-180" dirty="0">
                <a:solidFill>
                  <a:srgbClr val="3B2D12"/>
                </a:solidFill>
                <a:latin typeface="Cambria"/>
                <a:cs typeface="Cambria"/>
              </a:rPr>
              <a:t>mencerahkan,</a:t>
            </a:r>
            <a:r>
              <a:rPr sz="3300" spc="-105" dirty="0">
                <a:solidFill>
                  <a:srgbClr val="3B2D12"/>
                </a:solidFill>
                <a:latin typeface="Cambria"/>
                <a:cs typeface="Cambria"/>
              </a:rPr>
              <a:t> </a:t>
            </a:r>
            <a:r>
              <a:rPr sz="3300" spc="-185" dirty="0">
                <a:solidFill>
                  <a:srgbClr val="3B2D12"/>
                </a:solidFill>
                <a:latin typeface="Cambria"/>
                <a:cs typeface="Cambria"/>
              </a:rPr>
              <a:t>membudayakan,</a:t>
            </a:r>
            <a:r>
              <a:rPr sz="3300" spc="-165" dirty="0">
                <a:solidFill>
                  <a:srgbClr val="3B2D12"/>
                </a:solidFill>
                <a:latin typeface="Cambria"/>
                <a:cs typeface="Cambria"/>
              </a:rPr>
              <a:t> </a:t>
            </a:r>
            <a:r>
              <a:rPr sz="3300" spc="-120" dirty="0">
                <a:solidFill>
                  <a:srgbClr val="3B2D12"/>
                </a:solidFill>
                <a:latin typeface="Cambria"/>
                <a:cs typeface="Cambria"/>
              </a:rPr>
              <a:t>dan</a:t>
            </a:r>
            <a:r>
              <a:rPr sz="3300" spc="-114" dirty="0">
                <a:solidFill>
                  <a:srgbClr val="3B2D12"/>
                </a:solidFill>
                <a:latin typeface="Cambria"/>
                <a:cs typeface="Cambria"/>
              </a:rPr>
              <a:t> </a:t>
            </a:r>
            <a:r>
              <a:rPr sz="3300" spc="-215" dirty="0">
                <a:solidFill>
                  <a:srgbClr val="3B2D12"/>
                </a:solidFill>
                <a:latin typeface="Cambria"/>
                <a:cs typeface="Cambria"/>
              </a:rPr>
              <a:t>memberdayakan</a:t>
            </a:r>
            <a:r>
              <a:rPr sz="3300" spc="-100" dirty="0">
                <a:solidFill>
                  <a:srgbClr val="3B2D12"/>
                </a:solidFill>
                <a:latin typeface="Cambria"/>
                <a:cs typeface="Cambria"/>
              </a:rPr>
              <a:t> </a:t>
            </a:r>
            <a:r>
              <a:rPr sz="3300" spc="-165" dirty="0">
                <a:solidFill>
                  <a:srgbClr val="3B2D12"/>
                </a:solidFill>
                <a:latin typeface="Cambria"/>
                <a:cs typeface="Cambria"/>
              </a:rPr>
              <a:t>pencapaian</a:t>
            </a:r>
            <a:r>
              <a:rPr sz="3300" spc="-55" dirty="0">
                <a:solidFill>
                  <a:srgbClr val="3B2D12"/>
                </a:solidFill>
                <a:latin typeface="Cambria"/>
                <a:cs typeface="Cambria"/>
              </a:rPr>
              <a:t> </a:t>
            </a:r>
            <a:r>
              <a:rPr sz="3300" spc="-125" dirty="0">
                <a:solidFill>
                  <a:srgbClr val="3B2D12"/>
                </a:solidFill>
                <a:latin typeface="Cambria"/>
                <a:cs typeface="Cambria"/>
              </a:rPr>
              <a:t>tujuan </a:t>
            </a:r>
            <a:r>
              <a:rPr sz="3300" spc="-710" dirty="0">
                <a:solidFill>
                  <a:srgbClr val="3B2D12"/>
                </a:solidFill>
                <a:latin typeface="Cambria"/>
                <a:cs typeface="Cambria"/>
              </a:rPr>
              <a:t> </a:t>
            </a:r>
            <a:r>
              <a:rPr sz="3300" spc="-175" dirty="0">
                <a:solidFill>
                  <a:srgbClr val="3B2D12"/>
                </a:solidFill>
                <a:latin typeface="Cambria"/>
                <a:cs typeface="Cambria"/>
              </a:rPr>
              <a:t>organisasi (penuh </a:t>
            </a:r>
            <a:r>
              <a:rPr sz="3300" spc="-215" dirty="0">
                <a:solidFill>
                  <a:srgbClr val="3B2D12"/>
                </a:solidFill>
                <a:latin typeface="Cambria"/>
                <a:cs typeface="Cambria"/>
              </a:rPr>
              <a:t>kewirausahaan </a:t>
            </a:r>
            <a:r>
              <a:rPr sz="3300" spc="-175" dirty="0">
                <a:solidFill>
                  <a:srgbClr val="3B2D12"/>
                </a:solidFill>
                <a:latin typeface="Cambria"/>
                <a:cs typeface="Cambria"/>
              </a:rPr>
              <a:t>sehingga </a:t>
            </a:r>
            <a:r>
              <a:rPr sz="3300" spc="-145" dirty="0">
                <a:solidFill>
                  <a:srgbClr val="3B2D12"/>
                </a:solidFill>
                <a:latin typeface="Cambria"/>
                <a:cs typeface="Cambria"/>
              </a:rPr>
              <a:t>setiap </a:t>
            </a:r>
            <a:r>
              <a:rPr sz="3300" spc="-160" dirty="0">
                <a:solidFill>
                  <a:srgbClr val="3B2D12"/>
                </a:solidFill>
                <a:latin typeface="Cambria"/>
                <a:cs typeface="Cambria"/>
              </a:rPr>
              <a:t>orang </a:t>
            </a:r>
            <a:r>
              <a:rPr sz="3300" spc="-140" dirty="0">
                <a:solidFill>
                  <a:srgbClr val="3B2D12"/>
                </a:solidFill>
                <a:latin typeface="Cambria"/>
                <a:cs typeface="Cambria"/>
              </a:rPr>
              <a:t>dipastikan </a:t>
            </a:r>
            <a:r>
              <a:rPr sz="3300" spc="-165" dirty="0">
                <a:solidFill>
                  <a:srgbClr val="3B2D12"/>
                </a:solidFill>
                <a:latin typeface="Cambria"/>
                <a:cs typeface="Cambria"/>
              </a:rPr>
              <a:t>bekerja </a:t>
            </a:r>
            <a:r>
              <a:rPr sz="3300" spc="-170" dirty="0">
                <a:solidFill>
                  <a:srgbClr val="3B2D12"/>
                </a:solidFill>
                <a:latin typeface="Cambria"/>
                <a:cs typeface="Cambria"/>
              </a:rPr>
              <a:t>dengan </a:t>
            </a:r>
            <a:r>
              <a:rPr sz="3300" spc="-125" dirty="0">
                <a:solidFill>
                  <a:srgbClr val="3B2D12"/>
                </a:solidFill>
                <a:latin typeface="Cambria"/>
                <a:cs typeface="Cambria"/>
              </a:rPr>
              <a:t>caring </a:t>
            </a:r>
            <a:r>
              <a:rPr sz="3300" spc="-120" dirty="0">
                <a:solidFill>
                  <a:srgbClr val="3B2D12"/>
                </a:solidFill>
                <a:latin typeface="Cambria"/>
                <a:cs typeface="Cambria"/>
              </a:rPr>
              <a:t> </a:t>
            </a:r>
            <a:r>
              <a:rPr sz="3300" spc="-175" dirty="0">
                <a:solidFill>
                  <a:srgbClr val="3B2D12"/>
                </a:solidFill>
                <a:latin typeface="Cambria"/>
                <a:cs typeface="Cambria"/>
              </a:rPr>
              <a:t>(penuh</a:t>
            </a:r>
            <a:r>
              <a:rPr sz="3300" spc="125" dirty="0">
                <a:solidFill>
                  <a:srgbClr val="3B2D12"/>
                </a:solidFill>
                <a:latin typeface="Cambria"/>
                <a:cs typeface="Cambria"/>
              </a:rPr>
              <a:t> </a:t>
            </a:r>
            <a:r>
              <a:rPr sz="3300" spc="-175" dirty="0">
                <a:solidFill>
                  <a:srgbClr val="3B2D12"/>
                </a:solidFill>
                <a:latin typeface="Cambria"/>
                <a:cs typeface="Cambria"/>
              </a:rPr>
              <a:t>kepedulian)</a:t>
            </a:r>
            <a:r>
              <a:rPr sz="3300" spc="-80" dirty="0">
                <a:solidFill>
                  <a:srgbClr val="3B2D12"/>
                </a:solidFill>
                <a:latin typeface="Cambria"/>
                <a:cs typeface="Cambria"/>
              </a:rPr>
              <a:t> </a:t>
            </a:r>
            <a:r>
              <a:rPr sz="3300" spc="-120" dirty="0">
                <a:solidFill>
                  <a:srgbClr val="3B2D12"/>
                </a:solidFill>
                <a:latin typeface="Cambria"/>
                <a:cs typeface="Cambria"/>
              </a:rPr>
              <a:t>dan</a:t>
            </a:r>
            <a:r>
              <a:rPr sz="3300" spc="-135" dirty="0">
                <a:solidFill>
                  <a:srgbClr val="3B2D12"/>
                </a:solidFill>
                <a:latin typeface="Cambria"/>
                <a:cs typeface="Cambria"/>
              </a:rPr>
              <a:t> </a:t>
            </a:r>
            <a:r>
              <a:rPr sz="3300" spc="-140" dirty="0">
                <a:solidFill>
                  <a:srgbClr val="3B2D12"/>
                </a:solidFill>
                <a:latin typeface="Cambria"/>
                <a:cs typeface="Cambria"/>
              </a:rPr>
              <a:t>responsibility</a:t>
            </a:r>
            <a:r>
              <a:rPr sz="3300" spc="-125" dirty="0">
                <a:solidFill>
                  <a:srgbClr val="3B2D12"/>
                </a:solidFill>
                <a:latin typeface="Cambria"/>
                <a:cs typeface="Cambria"/>
              </a:rPr>
              <a:t> </a:t>
            </a:r>
            <a:r>
              <a:rPr sz="3300" spc="-145" dirty="0">
                <a:solidFill>
                  <a:srgbClr val="3B2D12"/>
                </a:solidFill>
                <a:latin typeface="Cambria"/>
                <a:cs typeface="Cambria"/>
              </a:rPr>
              <a:t>tanggung </a:t>
            </a:r>
            <a:r>
              <a:rPr sz="3300" spc="-190" dirty="0">
                <a:solidFill>
                  <a:srgbClr val="3B2D12"/>
                </a:solidFill>
                <a:latin typeface="Cambria"/>
                <a:cs typeface="Cambria"/>
              </a:rPr>
              <a:t>jawab</a:t>
            </a:r>
            <a:r>
              <a:rPr sz="3300" spc="-135" dirty="0">
                <a:solidFill>
                  <a:srgbClr val="3B2D12"/>
                </a:solidFill>
                <a:latin typeface="Cambria"/>
                <a:cs typeface="Cambria"/>
              </a:rPr>
              <a:t> </a:t>
            </a:r>
            <a:r>
              <a:rPr sz="3300" spc="-145" dirty="0">
                <a:solidFill>
                  <a:srgbClr val="3B2D12"/>
                </a:solidFill>
                <a:latin typeface="Cambria"/>
                <a:cs typeface="Cambria"/>
              </a:rPr>
              <a:t>).</a:t>
            </a:r>
            <a:endParaRPr sz="3300">
              <a:latin typeface="Cambria"/>
              <a:cs typeface="Cambria"/>
            </a:endParaRPr>
          </a:p>
          <a:p>
            <a:pPr marL="187960">
              <a:lnSpc>
                <a:spcPct val="100000"/>
              </a:lnSpc>
              <a:spcBef>
                <a:spcPts val="1905"/>
              </a:spcBef>
            </a:pPr>
            <a:r>
              <a:rPr sz="3600" b="1" spc="-275" dirty="0">
                <a:solidFill>
                  <a:srgbClr val="3B2D12"/>
                </a:solidFill>
                <a:latin typeface="Cambria"/>
                <a:cs typeface="Cambria"/>
              </a:rPr>
              <a:t>Teaching</a:t>
            </a:r>
            <a:endParaRPr sz="3600">
              <a:latin typeface="Cambria"/>
              <a:cs typeface="Cambria"/>
            </a:endParaRPr>
          </a:p>
          <a:p>
            <a:pPr marL="187960" marR="730250">
              <a:lnSpc>
                <a:spcPct val="108100"/>
              </a:lnSpc>
              <a:spcBef>
                <a:spcPts val="990"/>
              </a:spcBef>
            </a:pPr>
            <a:r>
              <a:rPr sz="3300" spc="-170" dirty="0">
                <a:solidFill>
                  <a:srgbClr val="3B2D12"/>
                </a:solidFill>
                <a:latin typeface="Cambria"/>
                <a:cs typeface="Cambria"/>
              </a:rPr>
              <a:t>pendekatan </a:t>
            </a:r>
            <a:r>
              <a:rPr sz="3300" spc="-120" dirty="0">
                <a:solidFill>
                  <a:srgbClr val="3B2D12"/>
                </a:solidFill>
                <a:latin typeface="Cambria"/>
                <a:cs typeface="Cambria"/>
              </a:rPr>
              <a:t>untuk </a:t>
            </a:r>
            <a:r>
              <a:rPr sz="3300" spc="-150" dirty="0">
                <a:solidFill>
                  <a:srgbClr val="3B2D12"/>
                </a:solidFill>
                <a:latin typeface="Cambria"/>
                <a:cs typeface="Cambria"/>
              </a:rPr>
              <a:t>mengalihkan, </a:t>
            </a:r>
            <a:r>
              <a:rPr sz="3300" spc="-160" dirty="0">
                <a:solidFill>
                  <a:srgbClr val="3B2D12"/>
                </a:solidFill>
                <a:latin typeface="Cambria"/>
                <a:cs typeface="Cambria"/>
              </a:rPr>
              <a:t>memberikan, </a:t>
            </a:r>
            <a:r>
              <a:rPr sz="3300" spc="-120" dirty="0">
                <a:solidFill>
                  <a:srgbClr val="3B2D12"/>
                </a:solidFill>
                <a:latin typeface="Cambria"/>
                <a:cs typeface="Cambria"/>
              </a:rPr>
              <a:t>dan </a:t>
            </a:r>
            <a:r>
              <a:rPr sz="3300" spc="-170" dirty="0">
                <a:solidFill>
                  <a:srgbClr val="3B2D12"/>
                </a:solidFill>
                <a:latin typeface="Cambria"/>
                <a:cs typeface="Cambria"/>
              </a:rPr>
              <a:t>memindahkan </a:t>
            </a:r>
            <a:r>
              <a:rPr sz="3300" spc="-200" dirty="0">
                <a:solidFill>
                  <a:srgbClr val="3B2D12"/>
                </a:solidFill>
                <a:latin typeface="Cambria"/>
                <a:cs typeface="Cambria"/>
              </a:rPr>
              <a:t>kemampuan </a:t>
            </a:r>
            <a:r>
              <a:rPr sz="3300" spc="-120" dirty="0">
                <a:solidFill>
                  <a:srgbClr val="3B2D12"/>
                </a:solidFill>
                <a:latin typeface="Cambria"/>
                <a:cs typeface="Cambria"/>
              </a:rPr>
              <a:t>untuk </a:t>
            </a:r>
            <a:r>
              <a:rPr sz="3300" spc="-165" dirty="0">
                <a:solidFill>
                  <a:srgbClr val="3B2D12"/>
                </a:solidFill>
                <a:latin typeface="Cambria"/>
                <a:cs typeface="Cambria"/>
              </a:rPr>
              <a:t>menjalan </a:t>
            </a:r>
            <a:r>
              <a:rPr sz="3300" spc="-160" dirty="0">
                <a:solidFill>
                  <a:srgbClr val="3B2D12"/>
                </a:solidFill>
                <a:latin typeface="Cambria"/>
                <a:cs typeface="Cambria"/>
              </a:rPr>
              <a:t> </a:t>
            </a:r>
            <a:r>
              <a:rPr sz="3300" spc="-150" dirty="0">
                <a:solidFill>
                  <a:srgbClr val="3B2D12"/>
                </a:solidFill>
                <a:latin typeface="Cambria"/>
                <a:cs typeface="Cambria"/>
              </a:rPr>
              <a:t>strategi</a:t>
            </a:r>
            <a:r>
              <a:rPr sz="3300" spc="-75" dirty="0">
                <a:solidFill>
                  <a:srgbClr val="3B2D12"/>
                </a:solidFill>
                <a:latin typeface="Cambria"/>
                <a:cs typeface="Cambria"/>
              </a:rPr>
              <a:t> </a:t>
            </a:r>
            <a:r>
              <a:rPr sz="3300" spc="-120" dirty="0">
                <a:solidFill>
                  <a:srgbClr val="3B2D12"/>
                </a:solidFill>
                <a:latin typeface="Cambria"/>
                <a:cs typeface="Cambria"/>
              </a:rPr>
              <a:t>dan </a:t>
            </a:r>
            <a:r>
              <a:rPr sz="3300" spc="-135" dirty="0">
                <a:solidFill>
                  <a:srgbClr val="3B2D12"/>
                </a:solidFill>
                <a:latin typeface="Cambria"/>
                <a:cs typeface="Cambria"/>
              </a:rPr>
              <a:t>metodologi</a:t>
            </a:r>
            <a:r>
              <a:rPr sz="3300" spc="-120" dirty="0">
                <a:solidFill>
                  <a:srgbClr val="3B2D12"/>
                </a:solidFill>
                <a:latin typeface="Cambria"/>
                <a:cs typeface="Cambria"/>
              </a:rPr>
              <a:t> </a:t>
            </a:r>
            <a:r>
              <a:rPr sz="3300" spc="-170" dirty="0">
                <a:solidFill>
                  <a:srgbClr val="3B2D12"/>
                </a:solidFill>
                <a:latin typeface="Cambria"/>
                <a:cs typeface="Cambria"/>
              </a:rPr>
              <a:t>yang</a:t>
            </a:r>
            <a:r>
              <a:rPr sz="3300" spc="-140" dirty="0">
                <a:solidFill>
                  <a:srgbClr val="3B2D12"/>
                </a:solidFill>
                <a:latin typeface="Cambria"/>
                <a:cs typeface="Cambria"/>
              </a:rPr>
              <a:t> </a:t>
            </a:r>
            <a:r>
              <a:rPr sz="3300" spc="-135" dirty="0">
                <a:solidFill>
                  <a:srgbClr val="3B2D12"/>
                </a:solidFill>
                <a:latin typeface="Cambria"/>
                <a:cs typeface="Cambria"/>
              </a:rPr>
              <a:t>telah</a:t>
            </a:r>
            <a:r>
              <a:rPr sz="3300" spc="-90" dirty="0">
                <a:solidFill>
                  <a:srgbClr val="3B2D12"/>
                </a:solidFill>
                <a:latin typeface="Cambria"/>
                <a:cs typeface="Cambria"/>
              </a:rPr>
              <a:t> </a:t>
            </a:r>
            <a:r>
              <a:rPr sz="3300" spc="-130" dirty="0">
                <a:solidFill>
                  <a:srgbClr val="3B2D12"/>
                </a:solidFill>
                <a:latin typeface="Cambria"/>
                <a:cs typeface="Cambria"/>
              </a:rPr>
              <a:t>ditetapkan</a:t>
            </a:r>
            <a:r>
              <a:rPr sz="3300" spc="-105" dirty="0">
                <a:solidFill>
                  <a:srgbClr val="3B2D12"/>
                </a:solidFill>
                <a:latin typeface="Cambria"/>
                <a:cs typeface="Cambria"/>
              </a:rPr>
              <a:t> </a:t>
            </a:r>
            <a:r>
              <a:rPr sz="3300" spc="-200" dirty="0">
                <a:solidFill>
                  <a:srgbClr val="3B2D12"/>
                </a:solidFill>
                <a:latin typeface="Cambria"/>
                <a:cs typeface="Cambria"/>
              </a:rPr>
              <a:t>perusahaan</a:t>
            </a:r>
            <a:r>
              <a:rPr sz="3300" spc="-185" dirty="0">
                <a:solidFill>
                  <a:srgbClr val="3B2D12"/>
                </a:solidFill>
                <a:latin typeface="Cambria"/>
                <a:cs typeface="Cambria"/>
              </a:rPr>
              <a:t> sebagai</a:t>
            </a:r>
            <a:r>
              <a:rPr sz="3300" spc="-120" dirty="0">
                <a:solidFill>
                  <a:srgbClr val="3B2D12"/>
                </a:solidFill>
                <a:latin typeface="Cambria"/>
                <a:cs typeface="Cambria"/>
              </a:rPr>
              <a:t> </a:t>
            </a:r>
            <a:r>
              <a:rPr sz="3300" spc="-160" dirty="0">
                <a:solidFill>
                  <a:srgbClr val="3B2D12"/>
                </a:solidFill>
                <a:latin typeface="Cambria"/>
                <a:cs typeface="Cambria"/>
              </a:rPr>
              <a:t>standar</a:t>
            </a:r>
            <a:r>
              <a:rPr sz="3300" spc="-135" dirty="0">
                <a:solidFill>
                  <a:srgbClr val="3B2D12"/>
                </a:solidFill>
                <a:latin typeface="Cambria"/>
                <a:cs typeface="Cambria"/>
              </a:rPr>
              <a:t> </a:t>
            </a:r>
            <a:r>
              <a:rPr sz="3300" spc="-170" dirty="0">
                <a:solidFill>
                  <a:srgbClr val="3B2D12"/>
                </a:solidFill>
                <a:latin typeface="Cambria"/>
                <a:cs typeface="Cambria"/>
              </a:rPr>
              <a:t>yang</a:t>
            </a:r>
            <a:r>
              <a:rPr sz="3300" spc="-150" dirty="0">
                <a:solidFill>
                  <a:srgbClr val="3B2D12"/>
                </a:solidFill>
                <a:latin typeface="Cambria"/>
                <a:cs typeface="Cambria"/>
              </a:rPr>
              <a:t> </a:t>
            </a:r>
            <a:r>
              <a:rPr sz="3300" spc="-165" dirty="0">
                <a:solidFill>
                  <a:srgbClr val="3B2D12"/>
                </a:solidFill>
                <a:latin typeface="Cambria"/>
                <a:cs typeface="Cambria"/>
              </a:rPr>
              <a:t>strategis</a:t>
            </a:r>
            <a:r>
              <a:rPr sz="3300" spc="-135" dirty="0">
                <a:solidFill>
                  <a:srgbClr val="3B2D12"/>
                </a:solidFill>
                <a:latin typeface="Cambria"/>
                <a:cs typeface="Cambria"/>
              </a:rPr>
              <a:t> </a:t>
            </a:r>
            <a:r>
              <a:rPr sz="3300" spc="-170" dirty="0">
                <a:solidFill>
                  <a:srgbClr val="3B2D12"/>
                </a:solidFill>
                <a:latin typeface="Cambria"/>
                <a:cs typeface="Cambria"/>
              </a:rPr>
              <a:t>berupa </a:t>
            </a:r>
            <a:r>
              <a:rPr sz="3300" spc="-710" dirty="0">
                <a:solidFill>
                  <a:srgbClr val="3B2D12"/>
                </a:solidFill>
                <a:latin typeface="Cambria"/>
                <a:cs typeface="Cambria"/>
              </a:rPr>
              <a:t> </a:t>
            </a:r>
            <a:r>
              <a:rPr sz="3300" spc="-200" dirty="0">
                <a:solidFill>
                  <a:srgbClr val="3B2D12"/>
                </a:solidFill>
                <a:latin typeface="Cambria"/>
                <a:cs typeface="Cambria"/>
              </a:rPr>
              <a:t>pergerakan</a:t>
            </a:r>
            <a:r>
              <a:rPr sz="3300" spc="-120" dirty="0">
                <a:solidFill>
                  <a:srgbClr val="3B2D12"/>
                </a:solidFill>
                <a:latin typeface="Cambria"/>
                <a:cs typeface="Cambria"/>
              </a:rPr>
              <a:t> </a:t>
            </a:r>
            <a:r>
              <a:rPr sz="3300" spc="-175" dirty="0">
                <a:solidFill>
                  <a:srgbClr val="3B2D12"/>
                </a:solidFill>
                <a:latin typeface="Cambria"/>
                <a:cs typeface="Cambria"/>
              </a:rPr>
              <a:t>organisasi</a:t>
            </a:r>
            <a:r>
              <a:rPr sz="3300" spc="-160" dirty="0">
                <a:solidFill>
                  <a:srgbClr val="3B2D12"/>
                </a:solidFill>
                <a:latin typeface="Cambria"/>
                <a:cs typeface="Cambria"/>
              </a:rPr>
              <a:t> </a:t>
            </a:r>
            <a:r>
              <a:rPr sz="3300" spc="-215" dirty="0">
                <a:solidFill>
                  <a:srgbClr val="3B2D12"/>
                </a:solidFill>
                <a:latin typeface="Cambria"/>
                <a:cs typeface="Cambria"/>
              </a:rPr>
              <a:t>kewirausahaan</a:t>
            </a:r>
            <a:r>
              <a:rPr sz="3300" spc="-150" dirty="0">
                <a:solidFill>
                  <a:srgbClr val="3B2D12"/>
                </a:solidFill>
                <a:latin typeface="Cambria"/>
                <a:cs typeface="Cambria"/>
              </a:rPr>
              <a:t> </a:t>
            </a:r>
            <a:r>
              <a:rPr sz="3300" spc="-170" dirty="0">
                <a:solidFill>
                  <a:srgbClr val="3B2D12"/>
                </a:solidFill>
                <a:latin typeface="Cambria"/>
                <a:cs typeface="Cambria"/>
              </a:rPr>
              <a:t>yang </a:t>
            </a:r>
            <a:r>
              <a:rPr sz="3300" spc="-100" dirty="0">
                <a:solidFill>
                  <a:srgbClr val="3B2D12"/>
                </a:solidFill>
                <a:latin typeface="Cambria"/>
                <a:cs typeface="Cambria"/>
              </a:rPr>
              <a:t>kompetitif.</a:t>
            </a:r>
            <a:endParaRPr sz="3300">
              <a:latin typeface="Cambria"/>
              <a:cs typeface="Cambria"/>
            </a:endParaRPr>
          </a:p>
          <a:p>
            <a:pPr marL="12700">
              <a:lnSpc>
                <a:spcPct val="100000"/>
              </a:lnSpc>
              <a:spcBef>
                <a:spcPts val="1610"/>
              </a:spcBef>
            </a:pPr>
            <a:r>
              <a:rPr sz="3800" b="1" spc="-254" dirty="0">
                <a:solidFill>
                  <a:srgbClr val="3B2D12"/>
                </a:solidFill>
                <a:latin typeface="Cambria"/>
                <a:cs typeface="Cambria"/>
              </a:rPr>
              <a:t>Training</a:t>
            </a:r>
            <a:endParaRPr sz="3800">
              <a:latin typeface="Cambria"/>
              <a:cs typeface="Cambria"/>
            </a:endParaRPr>
          </a:p>
          <a:p>
            <a:pPr marL="12700">
              <a:lnSpc>
                <a:spcPct val="100000"/>
              </a:lnSpc>
              <a:spcBef>
                <a:spcPts val="15"/>
              </a:spcBef>
            </a:pPr>
            <a:r>
              <a:rPr sz="3200" spc="-160" dirty="0">
                <a:solidFill>
                  <a:srgbClr val="3B2D12"/>
                </a:solidFill>
                <a:latin typeface="Cambria"/>
                <a:cs typeface="Cambria"/>
              </a:rPr>
              <a:t>pendekatan</a:t>
            </a:r>
            <a:r>
              <a:rPr sz="3200" spc="-130" dirty="0">
                <a:solidFill>
                  <a:srgbClr val="3B2D12"/>
                </a:solidFill>
                <a:latin typeface="Cambria"/>
                <a:cs typeface="Cambria"/>
              </a:rPr>
              <a:t> </a:t>
            </a:r>
            <a:r>
              <a:rPr sz="3200" spc="-110" dirty="0">
                <a:solidFill>
                  <a:srgbClr val="3B2D12"/>
                </a:solidFill>
                <a:latin typeface="Cambria"/>
                <a:cs typeface="Cambria"/>
              </a:rPr>
              <a:t>untuk</a:t>
            </a:r>
            <a:r>
              <a:rPr sz="3200" spc="-75" dirty="0">
                <a:solidFill>
                  <a:srgbClr val="3B2D12"/>
                </a:solidFill>
                <a:latin typeface="Cambria"/>
                <a:cs typeface="Cambria"/>
              </a:rPr>
              <a:t> </a:t>
            </a:r>
            <a:r>
              <a:rPr sz="3200" spc="-180" dirty="0">
                <a:solidFill>
                  <a:srgbClr val="3B2D12"/>
                </a:solidFill>
                <a:latin typeface="Cambria"/>
                <a:cs typeface="Cambria"/>
              </a:rPr>
              <a:t>membiasakan</a:t>
            </a:r>
            <a:r>
              <a:rPr sz="3200" spc="-170" dirty="0">
                <a:solidFill>
                  <a:srgbClr val="3B2D12"/>
                </a:solidFill>
                <a:latin typeface="Cambria"/>
                <a:cs typeface="Cambria"/>
              </a:rPr>
              <a:t> </a:t>
            </a:r>
            <a:r>
              <a:rPr sz="3200" spc="-165" dirty="0">
                <a:solidFill>
                  <a:srgbClr val="3B2D12"/>
                </a:solidFill>
                <a:latin typeface="Cambria"/>
                <a:cs typeface="Cambria"/>
              </a:rPr>
              <a:t>(habistualisasi)</a:t>
            </a:r>
            <a:r>
              <a:rPr sz="3200" spc="-120" dirty="0">
                <a:solidFill>
                  <a:srgbClr val="3B2D12"/>
                </a:solidFill>
                <a:latin typeface="Cambria"/>
                <a:cs typeface="Cambria"/>
              </a:rPr>
              <a:t> </a:t>
            </a:r>
            <a:r>
              <a:rPr sz="3200" spc="-114" dirty="0">
                <a:solidFill>
                  <a:srgbClr val="3B2D12"/>
                </a:solidFill>
                <a:latin typeface="Cambria"/>
                <a:cs typeface="Cambria"/>
              </a:rPr>
              <a:t>dan </a:t>
            </a:r>
            <a:r>
              <a:rPr sz="3200" spc="-130" dirty="0">
                <a:solidFill>
                  <a:srgbClr val="3B2D12"/>
                </a:solidFill>
                <a:latin typeface="Cambria"/>
                <a:cs typeface="Cambria"/>
              </a:rPr>
              <a:t>melatih</a:t>
            </a:r>
            <a:r>
              <a:rPr sz="3200" spc="-60" dirty="0">
                <a:solidFill>
                  <a:srgbClr val="3B2D12"/>
                </a:solidFill>
                <a:latin typeface="Cambria"/>
                <a:cs typeface="Cambria"/>
              </a:rPr>
              <a:t> </a:t>
            </a:r>
            <a:r>
              <a:rPr sz="3200" spc="-165" dirty="0">
                <a:solidFill>
                  <a:srgbClr val="3B2D12"/>
                </a:solidFill>
                <a:latin typeface="Cambria"/>
                <a:cs typeface="Cambria"/>
              </a:rPr>
              <a:t>keterampilan-keterampilan</a:t>
            </a:r>
            <a:r>
              <a:rPr sz="3200" spc="-35" dirty="0">
                <a:solidFill>
                  <a:srgbClr val="3B2D12"/>
                </a:solidFill>
                <a:latin typeface="Cambria"/>
                <a:cs typeface="Cambria"/>
              </a:rPr>
              <a:t> </a:t>
            </a:r>
            <a:r>
              <a:rPr sz="3200" spc="-130" dirty="0">
                <a:solidFill>
                  <a:srgbClr val="3B2D12"/>
                </a:solidFill>
                <a:latin typeface="Cambria"/>
                <a:cs typeface="Cambria"/>
              </a:rPr>
              <a:t>teknis</a:t>
            </a:r>
            <a:endParaRPr sz="3200">
              <a:latin typeface="Cambria"/>
              <a:cs typeface="Cambria"/>
            </a:endParaRPr>
          </a:p>
          <a:p>
            <a:pPr marL="12700">
              <a:lnSpc>
                <a:spcPct val="100000"/>
              </a:lnSpc>
              <a:spcBef>
                <a:spcPts val="300"/>
              </a:spcBef>
            </a:pPr>
            <a:r>
              <a:rPr sz="3200" spc="-110" dirty="0">
                <a:solidFill>
                  <a:srgbClr val="3B2D12"/>
                </a:solidFill>
                <a:latin typeface="Cambria"/>
                <a:cs typeface="Cambria"/>
              </a:rPr>
              <a:t>untuk</a:t>
            </a:r>
            <a:r>
              <a:rPr sz="3200" spc="-120" dirty="0">
                <a:solidFill>
                  <a:srgbClr val="3B2D12"/>
                </a:solidFill>
                <a:latin typeface="Cambria"/>
                <a:cs typeface="Cambria"/>
              </a:rPr>
              <a:t> </a:t>
            </a:r>
            <a:r>
              <a:rPr sz="3200" spc="-160" dirty="0">
                <a:solidFill>
                  <a:srgbClr val="3B2D12"/>
                </a:solidFill>
                <a:latin typeface="Cambria"/>
                <a:cs typeface="Cambria"/>
              </a:rPr>
              <a:t>menjalankan</a:t>
            </a:r>
            <a:r>
              <a:rPr sz="3200" spc="-125" dirty="0">
                <a:solidFill>
                  <a:srgbClr val="3B2D12"/>
                </a:solidFill>
                <a:latin typeface="Cambria"/>
                <a:cs typeface="Cambria"/>
              </a:rPr>
              <a:t> </a:t>
            </a:r>
            <a:r>
              <a:rPr sz="3200" spc="-170" dirty="0">
                <a:solidFill>
                  <a:srgbClr val="3B2D12"/>
                </a:solidFill>
                <a:latin typeface="Cambria"/>
                <a:cs typeface="Cambria"/>
              </a:rPr>
              <a:t>pekerjaan</a:t>
            </a:r>
            <a:r>
              <a:rPr sz="3200" spc="-155" dirty="0">
                <a:solidFill>
                  <a:srgbClr val="3B2D12"/>
                </a:solidFill>
                <a:latin typeface="Cambria"/>
                <a:cs typeface="Cambria"/>
              </a:rPr>
              <a:t> </a:t>
            </a:r>
            <a:r>
              <a:rPr sz="3200" spc="-195" dirty="0">
                <a:solidFill>
                  <a:srgbClr val="3B2D12"/>
                </a:solidFill>
                <a:latin typeface="Cambria"/>
                <a:cs typeface="Cambria"/>
              </a:rPr>
              <a:t>secara </a:t>
            </a:r>
            <a:r>
              <a:rPr sz="3200" spc="-114" dirty="0">
                <a:solidFill>
                  <a:srgbClr val="3B2D12"/>
                </a:solidFill>
                <a:latin typeface="Cambria"/>
                <a:cs typeface="Cambria"/>
              </a:rPr>
              <a:t>tepat</a:t>
            </a:r>
            <a:r>
              <a:rPr sz="3200" spc="-110" dirty="0">
                <a:solidFill>
                  <a:srgbClr val="3B2D12"/>
                </a:solidFill>
                <a:latin typeface="Cambria"/>
                <a:cs typeface="Cambria"/>
              </a:rPr>
              <a:t> </a:t>
            </a:r>
            <a:r>
              <a:rPr sz="3200" spc="-114" dirty="0">
                <a:solidFill>
                  <a:srgbClr val="3B2D12"/>
                </a:solidFill>
                <a:latin typeface="Cambria"/>
                <a:cs typeface="Cambria"/>
              </a:rPr>
              <a:t>dan</a:t>
            </a:r>
            <a:r>
              <a:rPr sz="3200" spc="-140" dirty="0">
                <a:solidFill>
                  <a:srgbClr val="3B2D12"/>
                </a:solidFill>
                <a:latin typeface="Cambria"/>
                <a:cs typeface="Cambria"/>
              </a:rPr>
              <a:t> </a:t>
            </a:r>
            <a:r>
              <a:rPr sz="3200" spc="-100" dirty="0">
                <a:solidFill>
                  <a:srgbClr val="3B2D12"/>
                </a:solidFill>
                <a:latin typeface="Cambria"/>
                <a:cs typeface="Cambria"/>
              </a:rPr>
              <a:t>tepat.</a:t>
            </a:r>
            <a:endParaRPr sz="3200">
              <a:latin typeface="Cambria"/>
              <a:cs typeface="Cambria"/>
            </a:endParaRPr>
          </a:p>
          <a:p>
            <a:pPr>
              <a:lnSpc>
                <a:spcPct val="100000"/>
              </a:lnSpc>
              <a:spcBef>
                <a:spcPts val="25"/>
              </a:spcBef>
            </a:pPr>
            <a:endParaRPr sz="3750">
              <a:latin typeface="Cambria"/>
              <a:cs typeface="Cambria"/>
            </a:endParaRPr>
          </a:p>
          <a:p>
            <a:pPr marL="12700">
              <a:lnSpc>
                <a:spcPct val="100000"/>
              </a:lnSpc>
            </a:pPr>
            <a:r>
              <a:rPr sz="3700" b="1" spc="-190" dirty="0">
                <a:solidFill>
                  <a:srgbClr val="3B2D12"/>
                </a:solidFill>
                <a:latin typeface="Cambria"/>
                <a:cs typeface="Cambria"/>
              </a:rPr>
              <a:t>Coaching</a:t>
            </a:r>
            <a:endParaRPr sz="3700">
              <a:latin typeface="Cambria"/>
              <a:cs typeface="Cambria"/>
            </a:endParaRPr>
          </a:p>
          <a:p>
            <a:pPr marL="12700" marR="5080">
              <a:lnSpc>
                <a:spcPct val="106900"/>
              </a:lnSpc>
              <a:spcBef>
                <a:spcPts val="825"/>
              </a:spcBef>
            </a:pPr>
            <a:r>
              <a:rPr sz="3200" spc="-160" dirty="0">
                <a:solidFill>
                  <a:srgbClr val="3B2D12"/>
                </a:solidFill>
                <a:latin typeface="Cambria"/>
                <a:cs typeface="Cambria"/>
              </a:rPr>
              <a:t>pendekatan</a:t>
            </a:r>
            <a:r>
              <a:rPr sz="3200" spc="-140" dirty="0">
                <a:solidFill>
                  <a:srgbClr val="3B2D12"/>
                </a:solidFill>
                <a:latin typeface="Cambria"/>
                <a:cs typeface="Cambria"/>
              </a:rPr>
              <a:t> </a:t>
            </a:r>
            <a:r>
              <a:rPr sz="3200" spc="-110" dirty="0">
                <a:solidFill>
                  <a:srgbClr val="3B2D12"/>
                </a:solidFill>
                <a:latin typeface="Cambria"/>
                <a:cs typeface="Cambria"/>
              </a:rPr>
              <a:t>untuk</a:t>
            </a:r>
            <a:r>
              <a:rPr sz="3200" spc="-95" dirty="0">
                <a:solidFill>
                  <a:srgbClr val="3B2D12"/>
                </a:solidFill>
                <a:latin typeface="Cambria"/>
                <a:cs typeface="Cambria"/>
              </a:rPr>
              <a:t> </a:t>
            </a:r>
            <a:r>
              <a:rPr sz="3200" spc="-110" dirty="0">
                <a:solidFill>
                  <a:srgbClr val="3B2D12"/>
                </a:solidFill>
                <a:latin typeface="Cambria"/>
                <a:cs typeface="Cambria"/>
              </a:rPr>
              <a:t>men-drill</a:t>
            </a:r>
            <a:r>
              <a:rPr sz="3200" spc="-100" dirty="0">
                <a:solidFill>
                  <a:srgbClr val="3B2D12"/>
                </a:solidFill>
                <a:latin typeface="Cambria"/>
                <a:cs typeface="Cambria"/>
              </a:rPr>
              <a:t> </a:t>
            </a:r>
            <a:r>
              <a:rPr sz="3200" spc="-114" dirty="0">
                <a:solidFill>
                  <a:srgbClr val="3B2D12"/>
                </a:solidFill>
                <a:latin typeface="Cambria"/>
                <a:cs typeface="Cambria"/>
              </a:rPr>
              <a:t>dan</a:t>
            </a:r>
            <a:r>
              <a:rPr sz="3200" spc="-120" dirty="0">
                <a:solidFill>
                  <a:srgbClr val="3B2D12"/>
                </a:solidFill>
                <a:latin typeface="Cambria"/>
                <a:cs typeface="Cambria"/>
              </a:rPr>
              <a:t> </a:t>
            </a:r>
            <a:r>
              <a:rPr sz="3200" spc="-130" dirty="0">
                <a:solidFill>
                  <a:srgbClr val="3B2D12"/>
                </a:solidFill>
                <a:latin typeface="Cambria"/>
                <a:cs typeface="Cambria"/>
              </a:rPr>
              <a:t>melatih</a:t>
            </a:r>
            <a:r>
              <a:rPr sz="3200" spc="-80" dirty="0">
                <a:solidFill>
                  <a:srgbClr val="3B2D12"/>
                </a:solidFill>
                <a:latin typeface="Cambria"/>
                <a:cs typeface="Cambria"/>
              </a:rPr>
              <a:t> </a:t>
            </a:r>
            <a:r>
              <a:rPr sz="3200" spc="-170" dirty="0">
                <a:solidFill>
                  <a:srgbClr val="3B2D12"/>
                </a:solidFill>
                <a:latin typeface="Cambria"/>
                <a:cs typeface="Cambria"/>
              </a:rPr>
              <a:t>pengulangan</a:t>
            </a:r>
            <a:r>
              <a:rPr sz="3200" spc="-70" dirty="0">
                <a:solidFill>
                  <a:srgbClr val="3B2D12"/>
                </a:solidFill>
                <a:latin typeface="Cambria"/>
                <a:cs typeface="Cambria"/>
              </a:rPr>
              <a:t> </a:t>
            </a:r>
            <a:r>
              <a:rPr sz="3200" spc="-165" dirty="0">
                <a:solidFill>
                  <a:srgbClr val="3B2D12"/>
                </a:solidFill>
                <a:latin typeface="Cambria"/>
                <a:cs typeface="Cambria"/>
              </a:rPr>
              <a:t>yang</a:t>
            </a:r>
            <a:r>
              <a:rPr sz="3200" spc="-130" dirty="0">
                <a:solidFill>
                  <a:srgbClr val="3B2D12"/>
                </a:solidFill>
                <a:latin typeface="Cambria"/>
                <a:cs typeface="Cambria"/>
              </a:rPr>
              <a:t> </a:t>
            </a:r>
            <a:r>
              <a:rPr sz="3200" spc="-150" dirty="0">
                <a:solidFill>
                  <a:srgbClr val="3B2D12"/>
                </a:solidFill>
                <a:latin typeface="Cambria"/>
                <a:cs typeface="Cambria"/>
              </a:rPr>
              <a:t>akur</a:t>
            </a:r>
            <a:r>
              <a:rPr sz="3200" spc="-140" dirty="0">
                <a:solidFill>
                  <a:srgbClr val="3B2D12"/>
                </a:solidFill>
                <a:latin typeface="Cambria"/>
                <a:cs typeface="Cambria"/>
              </a:rPr>
              <a:t> </a:t>
            </a:r>
            <a:r>
              <a:rPr sz="3200" spc="-195" dirty="0">
                <a:solidFill>
                  <a:srgbClr val="3B2D12"/>
                </a:solidFill>
                <a:latin typeface="Cambria"/>
                <a:cs typeface="Cambria"/>
              </a:rPr>
              <a:t>secara</a:t>
            </a:r>
            <a:r>
              <a:rPr sz="3200" spc="-175" dirty="0">
                <a:solidFill>
                  <a:srgbClr val="3B2D12"/>
                </a:solidFill>
                <a:latin typeface="Cambria"/>
                <a:cs typeface="Cambria"/>
              </a:rPr>
              <a:t> </a:t>
            </a:r>
            <a:r>
              <a:rPr sz="3200" spc="-150" dirty="0">
                <a:solidFill>
                  <a:srgbClr val="3B2D12"/>
                </a:solidFill>
                <a:latin typeface="Cambria"/>
                <a:cs typeface="Cambria"/>
              </a:rPr>
              <a:t>akurat</a:t>
            </a:r>
            <a:r>
              <a:rPr sz="3200" spc="-110" dirty="0">
                <a:solidFill>
                  <a:srgbClr val="3B2D12"/>
                </a:solidFill>
                <a:latin typeface="Cambria"/>
                <a:cs typeface="Cambria"/>
              </a:rPr>
              <a:t> </a:t>
            </a:r>
            <a:r>
              <a:rPr sz="3200" spc="-165" dirty="0">
                <a:solidFill>
                  <a:srgbClr val="3B2D12"/>
                </a:solidFill>
                <a:latin typeface="Cambria"/>
                <a:cs typeface="Cambria"/>
              </a:rPr>
              <a:t>sehingga</a:t>
            </a:r>
            <a:r>
              <a:rPr sz="3200" spc="-175" dirty="0">
                <a:solidFill>
                  <a:srgbClr val="3B2D12"/>
                </a:solidFill>
                <a:latin typeface="Cambria"/>
                <a:cs typeface="Cambria"/>
              </a:rPr>
              <a:t> </a:t>
            </a:r>
            <a:r>
              <a:rPr sz="3200" spc="-135" dirty="0">
                <a:solidFill>
                  <a:srgbClr val="3B2D12"/>
                </a:solidFill>
                <a:latin typeface="Cambria"/>
                <a:cs typeface="Cambria"/>
              </a:rPr>
              <a:t>setiap</a:t>
            </a:r>
            <a:r>
              <a:rPr sz="3200" spc="-120" dirty="0">
                <a:solidFill>
                  <a:srgbClr val="3B2D12"/>
                </a:solidFill>
                <a:latin typeface="Cambria"/>
                <a:cs typeface="Cambria"/>
              </a:rPr>
              <a:t> </a:t>
            </a:r>
            <a:r>
              <a:rPr sz="3200" spc="-170" dirty="0">
                <a:solidFill>
                  <a:srgbClr val="3B2D12"/>
                </a:solidFill>
                <a:latin typeface="Cambria"/>
                <a:cs typeface="Cambria"/>
              </a:rPr>
              <a:t>pekerjaan </a:t>
            </a:r>
            <a:r>
              <a:rPr sz="3200" spc="-690" dirty="0">
                <a:solidFill>
                  <a:srgbClr val="3B2D12"/>
                </a:solidFill>
                <a:latin typeface="Cambria"/>
                <a:cs typeface="Cambria"/>
              </a:rPr>
              <a:t> </a:t>
            </a:r>
            <a:r>
              <a:rPr sz="3200" spc="-150" dirty="0">
                <a:solidFill>
                  <a:srgbClr val="3B2D12"/>
                </a:solidFill>
                <a:latin typeface="Cambria"/>
                <a:cs typeface="Cambria"/>
              </a:rPr>
              <a:t>dila</a:t>
            </a:r>
            <a:r>
              <a:rPr sz="3200" spc="-185" dirty="0">
                <a:solidFill>
                  <a:srgbClr val="3B2D12"/>
                </a:solidFill>
                <a:latin typeface="Cambria"/>
                <a:cs typeface="Cambria"/>
              </a:rPr>
              <a:t>k</a:t>
            </a:r>
            <a:r>
              <a:rPr sz="3200" spc="-150" dirty="0">
                <a:solidFill>
                  <a:srgbClr val="3B2D12"/>
                </a:solidFill>
                <a:latin typeface="Cambria"/>
                <a:cs typeface="Cambria"/>
              </a:rPr>
              <a:t>u</a:t>
            </a:r>
            <a:r>
              <a:rPr sz="3200" spc="-170" dirty="0">
                <a:solidFill>
                  <a:srgbClr val="3B2D12"/>
                </a:solidFill>
                <a:latin typeface="Cambria"/>
                <a:cs typeface="Cambria"/>
              </a:rPr>
              <a:t>k</a:t>
            </a:r>
            <a:r>
              <a:rPr sz="3200" spc="-150" dirty="0">
                <a:solidFill>
                  <a:srgbClr val="3B2D12"/>
                </a:solidFill>
                <a:latin typeface="Cambria"/>
                <a:cs typeface="Cambria"/>
              </a:rPr>
              <a:t>a</a:t>
            </a:r>
            <a:r>
              <a:rPr sz="3200" dirty="0">
                <a:solidFill>
                  <a:srgbClr val="3B2D12"/>
                </a:solidFill>
                <a:latin typeface="Cambria"/>
                <a:cs typeface="Cambria"/>
              </a:rPr>
              <a:t>n</a:t>
            </a:r>
            <a:r>
              <a:rPr sz="3200" spc="-70" dirty="0">
                <a:solidFill>
                  <a:srgbClr val="3B2D12"/>
                </a:solidFill>
                <a:latin typeface="Cambria"/>
                <a:cs typeface="Cambria"/>
              </a:rPr>
              <a:t> </a:t>
            </a:r>
            <a:r>
              <a:rPr sz="3200" spc="-165" dirty="0">
                <a:solidFill>
                  <a:srgbClr val="3B2D12"/>
                </a:solidFill>
                <a:latin typeface="Cambria"/>
                <a:cs typeface="Cambria"/>
              </a:rPr>
              <a:t>ta</a:t>
            </a:r>
            <a:r>
              <a:rPr sz="3200" spc="-160" dirty="0">
                <a:solidFill>
                  <a:srgbClr val="3B2D12"/>
                </a:solidFill>
                <a:latin typeface="Cambria"/>
                <a:cs typeface="Cambria"/>
              </a:rPr>
              <a:t>n</a:t>
            </a:r>
            <a:r>
              <a:rPr sz="3200" spc="-155" dirty="0">
                <a:solidFill>
                  <a:srgbClr val="3B2D12"/>
                </a:solidFill>
                <a:latin typeface="Cambria"/>
                <a:cs typeface="Cambria"/>
              </a:rPr>
              <a:t>p</a:t>
            </a:r>
            <a:r>
              <a:rPr sz="3200" dirty="0">
                <a:solidFill>
                  <a:srgbClr val="3B2D12"/>
                </a:solidFill>
                <a:latin typeface="Cambria"/>
                <a:cs typeface="Cambria"/>
              </a:rPr>
              <a:t>a</a:t>
            </a:r>
            <a:r>
              <a:rPr sz="3200" spc="-95" dirty="0">
                <a:solidFill>
                  <a:srgbClr val="3B2D12"/>
                </a:solidFill>
                <a:latin typeface="Cambria"/>
                <a:cs typeface="Cambria"/>
              </a:rPr>
              <a:t> </a:t>
            </a:r>
            <a:r>
              <a:rPr sz="3200" spc="-175" dirty="0">
                <a:solidFill>
                  <a:srgbClr val="3B2D12"/>
                </a:solidFill>
                <a:latin typeface="Cambria"/>
                <a:cs typeface="Cambria"/>
              </a:rPr>
              <a:t>p</a:t>
            </a:r>
            <a:r>
              <a:rPr sz="3200" spc="-185" dirty="0">
                <a:solidFill>
                  <a:srgbClr val="3B2D12"/>
                </a:solidFill>
                <a:latin typeface="Cambria"/>
                <a:cs typeface="Cambria"/>
              </a:rPr>
              <a:t>e</a:t>
            </a:r>
            <a:r>
              <a:rPr sz="3200" spc="-180" dirty="0">
                <a:solidFill>
                  <a:srgbClr val="3B2D12"/>
                </a:solidFill>
                <a:latin typeface="Cambria"/>
                <a:cs typeface="Cambria"/>
              </a:rPr>
              <a:t>ng</a:t>
            </a:r>
            <a:r>
              <a:rPr sz="3200" spc="-190" dirty="0">
                <a:solidFill>
                  <a:srgbClr val="3B2D12"/>
                </a:solidFill>
                <a:latin typeface="Cambria"/>
                <a:cs typeface="Cambria"/>
              </a:rPr>
              <a:t>ul</a:t>
            </a:r>
            <a:r>
              <a:rPr sz="3200" spc="-185" dirty="0">
                <a:solidFill>
                  <a:srgbClr val="3B2D12"/>
                </a:solidFill>
                <a:latin typeface="Cambria"/>
                <a:cs typeface="Cambria"/>
              </a:rPr>
              <a:t>a</a:t>
            </a:r>
            <a:r>
              <a:rPr sz="3200" spc="-180" dirty="0">
                <a:solidFill>
                  <a:srgbClr val="3B2D12"/>
                </a:solidFill>
                <a:latin typeface="Cambria"/>
                <a:cs typeface="Cambria"/>
              </a:rPr>
              <a:t>n</a:t>
            </a:r>
            <a:r>
              <a:rPr sz="3200" spc="-204" dirty="0">
                <a:solidFill>
                  <a:srgbClr val="3B2D12"/>
                </a:solidFill>
                <a:latin typeface="Cambria"/>
                <a:cs typeface="Cambria"/>
              </a:rPr>
              <a:t>g</a:t>
            </a:r>
            <a:r>
              <a:rPr sz="3200" spc="-185" dirty="0">
                <a:solidFill>
                  <a:srgbClr val="3B2D12"/>
                </a:solidFill>
                <a:latin typeface="Cambria"/>
                <a:cs typeface="Cambria"/>
              </a:rPr>
              <a:t>a</a:t>
            </a:r>
            <a:r>
              <a:rPr sz="3200" dirty="0">
                <a:solidFill>
                  <a:srgbClr val="3B2D12"/>
                </a:solidFill>
                <a:latin typeface="Cambria"/>
                <a:cs typeface="Cambria"/>
              </a:rPr>
              <a:t>n</a:t>
            </a:r>
            <a:r>
              <a:rPr sz="3200" spc="-80" dirty="0">
                <a:solidFill>
                  <a:srgbClr val="3B2D12"/>
                </a:solidFill>
                <a:latin typeface="Cambria"/>
                <a:cs typeface="Cambria"/>
              </a:rPr>
              <a:t> </a:t>
            </a:r>
            <a:r>
              <a:rPr sz="3200" spc="-254" dirty="0">
                <a:solidFill>
                  <a:srgbClr val="3B2D12"/>
                </a:solidFill>
                <a:latin typeface="Cambria"/>
                <a:cs typeface="Cambria"/>
              </a:rPr>
              <a:t>k</a:t>
            </a:r>
            <a:r>
              <a:rPr sz="3200" spc="-195" dirty="0">
                <a:solidFill>
                  <a:srgbClr val="3B2D12"/>
                </a:solidFill>
                <a:latin typeface="Cambria"/>
                <a:cs typeface="Cambria"/>
              </a:rPr>
              <a:t>e</a:t>
            </a:r>
            <a:r>
              <a:rPr sz="3200" spc="-190" dirty="0">
                <a:solidFill>
                  <a:srgbClr val="3B2D12"/>
                </a:solidFill>
                <a:latin typeface="Cambria"/>
                <a:cs typeface="Cambria"/>
              </a:rPr>
              <a:t>s</a:t>
            </a:r>
            <a:r>
              <a:rPr sz="3200" spc="-200" dirty="0">
                <a:solidFill>
                  <a:srgbClr val="3B2D12"/>
                </a:solidFill>
                <a:latin typeface="Cambria"/>
                <a:cs typeface="Cambria"/>
              </a:rPr>
              <a:t>ala</a:t>
            </a:r>
            <a:r>
              <a:rPr sz="3200" spc="-195" dirty="0">
                <a:solidFill>
                  <a:srgbClr val="3B2D12"/>
                </a:solidFill>
                <a:latin typeface="Cambria"/>
                <a:cs typeface="Cambria"/>
              </a:rPr>
              <a:t>h</a:t>
            </a:r>
            <a:r>
              <a:rPr sz="3200" spc="-200" dirty="0">
                <a:solidFill>
                  <a:srgbClr val="3B2D12"/>
                </a:solidFill>
                <a:latin typeface="Cambria"/>
                <a:cs typeface="Cambria"/>
              </a:rPr>
              <a:t>a</a:t>
            </a:r>
            <a:r>
              <a:rPr sz="3200" dirty="0">
                <a:solidFill>
                  <a:srgbClr val="3B2D12"/>
                </a:solidFill>
                <a:latin typeface="Cambria"/>
                <a:cs typeface="Cambria"/>
              </a:rPr>
              <a:t>n</a:t>
            </a:r>
            <a:r>
              <a:rPr sz="3200" spc="-185" dirty="0">
                <a:solidFill>
                  <a:srgbClr val="3B2D12"/>
                </a:solidFill>
                <a:latin typeface="Cambria"/>
                <a:cs typeface="Cambria"/>
              </a:rPr>
              <a:t> </a:t>
            </a:r>
            <a:r>
              <a:rPr sz="3200" spc="-175" dirty="0">
                <a:solidFill>
                  <a:srgbClr val="3B2D12"/>
                </a:solidFill>
                <a:latin typeface="Cambria"/>
                <a:cs typeface="Cambria"/>
              </a:rPr>
              <a:t>ata</a:t>
            </a:r>
            <a:r>
              <a:rPr sz="3200" dirty="0">
                <a:solidFill>
                  <a:srgbClr val="3B2D12"/>
                </a:solidFill>
                <a:latin typeface="Cambria"/>
                <a:cs typeface="Cambria"/>
              </a:rPr>
              <a:t>u</a:t>
            </a:r>
            <a:r>
              <a:rPr sz="3200" spc="-110" dirty="0">
                <a:solidFill>
                  <a:srgbClr val="3B2D12"/>
                </a:solidFill>
                <a:latin typeface="Cambria"/>
                <a:cs typeface="Cambria"/>
              </a:rPr>
              <a:t> </a:t>
            </a:r>
            <a:r>
              <a:rPr sz="3200" spc="-220" dirty="0">
                <a:solidFill>
                  <a:srgbClr val="3B2D12"/>
                </a:solidFill>
                <a:latin typeface="Cambria"/>
                <a:cs typeface="Cambria"/>
              </a:rPr>
              <a:t>k</a:t>
            </a:r>
            <a:r>
              <a:rPr sz="3200" spc="-160" dirty="0">
                <a:solidFill>
                  <a:srgbClr val="3B2D12"/>
                </a:solidFill>
                <a:latin typeface="Cambria"/>
                <a:cs typeface="Cambria"/>
              </a:rPr>
              <a:t>e</a:t>
            </a:r>
            <a:r>
              <a:rPr sz="3200" spc="-220" dirty="0">
                <a:solidFill>
                  <a:srgbClr val="3B2D12"/>
                </a:solidFill>
                <a:latin typeface="Cambria"/>
                <a:cs typeface="Cambria"/>
              </a:rPr>
              <a:t>k</a:t>
            </a:r>
            <a:r>
              <a:rPr sz="3200" spc="-160" dirty="0">
                <a:solidFill>
                  <a:srgbClr val="3B2D12"/>
                </a:solidFill>
                <a:latin typeface="Cambria"/>
                <a:cs typeface="Cambria"/>
              </a:rPr>
              <a:t>e</a:t>
            </a:r>
            <a:r>
              <a:rPr sz="3200" spc="-165" dirty="0">
                <a:solidFill>
                  <a:srgbClr val="3B2D12"/>
                </a:solidFill>
                <a:latin typeface="Cambria"/>
                <a:cs typeface="Cambria"/>
              </a:rPr>
              <a:t>l</a:t>
            </a:r>
            <a:r>
              <a:rPr sz="3200" spc="-160" dirty="0">
                <a:solidFill>
                  <a:srgbClr val="3B2D12"/>
                </a:solidFill>
                <a:latin typeface="Cambria"/>
                <a:cs typeface="Cambria"/>
              </a:rPr>
              <a:t>i</a:t>
            </a:r>
            <a:r>
              <a:rPr sz="3200" spc="-165" dirty="0">
                <a:solidFill>
                  <a:srgbClr val="3B2D12"/>
                </a:solidFill>
                <a:latin typeface="Cambria"/>
                <a:cs typeface="Cambria"/>
              </a:rPr>
              <a:t>r</a:t>
            </a:r>
            <a:r>
              <a:rPr sz="3200" spc="-150" dirty="0">
                <a:solidFill>
                  <a:srgbClr val="3B2D12"/>
                </a:solidFill>
                <a:latin typeface="Cambria"/>
                <a:cs typeface="Cambria"/>
              </a:rPr>
              <a:t>ua</a:t>
            </a:r>
            <a:r>
              <a:rPr sz="3200" spc="-160" dirty="0">
                <a:solidFill>
                  <a:srgbClr val="3B2D12"/>
                </a:solidFill>
                <a:latin typeface="Cambria"/>
                <a:cs typeface="Cambria"/>
              </a:rPr>
              <a:t>n</a:t>
            </a:r>
            <a:r>
              <a:rPr sz="3200" dirty="0">
                <a:solidFill>
                  <a:srgbClr val="3B2D12"/>
                </a:solidFill>
                <a:latin typeface="Cambria"/>
                <a:cs typeface="Cambria"/>
              </a:rPr>
              <a:t>.</a:t>
            </a:r>
            <a:endParaRPr sz="3200">
              <a:latin typeface="Cambria"/>
              <a:cs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959480"/>
            <a:ext cx="12646025" cy="3379470"/>
          </a:xfrm>
          <a:prstGeom prst="rect">
            <a:avLst/>
          </a:prstGeom>
        </p:spPr>
        <p:txBody>
          <a:bodyPr vert="horz" wrap="square" lIns="0" tIns="13335" rIns="0" bIns="0" rtlCol="0">
            <a:spAutoFit/>
          </a:bodyPr>
          <a:lstStyle/>
          <a:p>
            <a:pPr marL="12700" marR="5080">
              <a:lnSpc>
                <a:spcPct val="100000"/>
              </a:lnSpc>
              <a:spcBef>
                <a:spcPts val="105"/>
              </a:spcBef>
            </a:pPr>
            <a:r>
              <a:rPr sz="11000" spc="-5" dirty="0"/>
              <a:t>Manajemen </a:t>
            </a:r>
            <a:r>
              <a:rPr sz="11000" dirty="0"/>
              <a:t> Perancangan</a:t>
            </a:r>
            <a:r>
              <a:rPr sz="11000" spc="-95" dirty="0"/>
              <a:t> </a:t>
            </a:r>
            <a:r>
              <a:rPr sz="11000" spc="-10" dirty="0"/>
              <a:t>Usaha</a:t>
            </a:r>
            <a:endParaRPr sz="11000"/>
          </a:p>
        </p:txBody>
      </p:sp>
      <p:grpSp>
        <p:nvGrpSpPr>
          <p:cNvPr id="3" name="object 3"/>
          <p:cNvGrpSpPr/>
          <p:nvPr/>
        </p:nvGrpSpPr>
        <p:grpSpPr>
          <a:xfrm>
            <a:off x="0" y="0"/>
            <a:ext cx="18140680" cy="9491980"/>
            <a:chOff x="0" y="0"/>
            <a:chExt cx="18140680" cy="9491980"/>
          </a:xfrm>
        </p:grpSpPr>
        <p:pic>
          <p:nvPicPr>
            <p:cNvPr id="4" name="object 4"/>
            <p:cNvPicPr/>
            <p:nvPr/>
          </p:nvPicPr>
          <p:blipFill>
            <a:blip r:embed="rId2" cstate="print"/>
            <a:stretch>
              <a:fillRect/>
            </a:stretch>
          </p:blipFill>
          <p:spPr>
            <a:xfrm>
              <a:off x="8397875" y="1311224"/>
              <a:ext cx="1675256" cy="634288"/>
            </a:xfrm>
            <a:prstGeom prst="rect">
              <a:avLst/>
            </a:prstGeom>
          </p:spPr>
        </p:pic>
        <p:sp>
          <p:nvSpPr>
            <p:cNvPr id="5" name="object 5"/>
            <p:cNvSpPr/>
            <p:nvPr/>
          </p:nvSpPr>
          <p:spPr>
            <a:xfrm>
              <a:off x="7467600" y="876300"/>
              <a:ext cx="3733800" cy="2209800"/>
            </a:xfrm>
            <a:custGeom>
              <a:avLst/>
              <a:gdLst/>
              <a:ahLst/>
              <a:cxnLst/>
              <a:rect l="l" t="t" r="r" b="b"/>
              <a:pathLst>
                <a:path w="3733800" h="2209800">
                  <a:moveTo>
                    <a:pt x="1866900" y="0"/>
                  </a:moveTo>
                  <a:lnTo>
                    <a:pt x="1806476" y="567"/>
                  </a:lnTo>
                  <a:lnTo>
                    <a:pt x="1746532" y="2259"/>
                  </a:lnTo>
                  <a:lnTo>
                    <a:pt x="1687096" y="5057"/>
                  </a:lnTo>
                  <a:lnTo>
                    <a:pt x="1628198" y="8945"/>
                  </a:lnTo>
                  <a:lnTo>
                    <a:pt x="1569867" y="13906"/>
                  </a:lnTo>
                  <a:lnTo>
                    <a:pt x="1512131" y="19922"/>
                  </a:lnTo>
                  <a:lnTo>
                    <a:pt x="1455019" y="26976"/>
                  </a:lnTo>
                  <a:lnTo>
                    <a:pt x="1398560" y="35051"/>
                  </a:lnTo>
                  <a:lnTo>
                    <a:pt x="1342784" y="44131"/>
                  </a:lnTo>
                  <a:lnTo>
                    <a:pt x="1287720" y="54196"/>
                  </a:lnTo>
                  <a:lnTo>
                    <a:pt x="1233395" y="65232"/>
                  </a:lnTo>
                  <a:lnTo>
                    <a:pt x="1179840" y="77220"/>
                  </a:lnTo>
                  <a:lnTo>
                    <a:pt x="1127083" y="90143"/>
                  </a:lnTo>
                  <a:lnTo>
                    <a:pt x="1075153" y="103985"/>
                  </a:lnTo>
                  <a:lnTo>
                    <a:pt x="1024079" y="118728"/>
                  </a:lnTo>
                  <a:lnTo>
                    <a:pt x="973890" y="134354"/>
                  </a:lnTo>
                  <a:lnTo>
                    <a:pt x="924616" y="150847"/>
                  </a:lnTo>
                  <a:lnTo>
                    <a:pt x="876284" y="168190"/>
                  </a:lnTo>
                  <a:lnTo>
                    <a:pt x="828925" y="186365"/>
                  </a:lnTo>
                  <a:lnTo>
                    <a:pt x="782567" y="205356"/>
                  </a:lnTo>
                  <a:lnTo>
                    <a:pt x="737238" y="225145"/>
                  </a:lnTo>
                  <a:lnTo>
                    <a:pt x="692968" y="245714"/>
                  </a:lnTo>
                  <a:lnTo>
                    <a:pt x="649787" y="267048"/>
                  </a:lnTo>
                  <a:lnTo>
                    <a:pt x="607722" y="289128"/>
                  </a:lnTo>
                  <a:lnTo>
                    <a:pt x="566803" y="311938"/>
                  </a:lnTo>
                  <a:lnTo>
                    <a:pt x="527059" y="335461"/>
                  </a:lnTo>
                  <a:lnTo>
                    <a:pt x="488518" y="359678"/>
                  </a:lnTo>
                  <a:lnTo>
                    <a:pt x="451211" y="384574"/>
                  </a:lnTo>
                  <a:lnTo>
                    <a:pt x="415165" y="410130"/>
                  </a:lnTo>
                  <a:lnTo>
                    <a:pt x="380409" y="436331"/>
                  </a:lnTo>
                  <a:lnTo>
                    <a:pt x="346974" y="463158"/>
                  </a:lnTo>
                  <a:lnTo>
                    <a:pt x="314887" y="490595"/>
                  </a:lnTo>
                  <a:lnTo>
                    <a:pt x="284177" y="518624"/>
                  </a:lnTo>
                  <a:lnTo>
                    <a:pt x="254874" y="547228"/>
                  </a:lnTo>
                  <a:lnTo>
                    <a:pt x="227007" y="576391"/>
                  </a:lnTo>
                  <a:lnTo>
                    <a:pt x="200604" y="606094"/>
                  </a:lnTo>
                  <a:lnTo>
                    <a:pt x="175695" y="636321"/>
                  </a:lnTo>
                  <a:lnTo>
                    <a:pt x="152308" y="667055"/>
                  </a:lnTo>
                  <a:lnTo>
                    <a:pt x="130472" y="698279"/>
                  </a:lnTo>
                  <a:lnTo>
                    <a:pt x="91571" y="762125"/>
                  </a:lnTo>
                  <a:lnTo>
                    <a:pt x="59223" y="827724"/>
                  </a:lnTo>
                  <a:lnTo>
                    <a:pt x="33661" y="894938"/>
                  </a:lnTo>
                  <a:lnTo>
                    <a:pt x="15114" y="963630"/>
                  </a:lnTo>
                  <a:lnTo>
                    <a:pt x="3817" y="1033663"/>
                  </a:lnTo>
                  <a:lnTo>
                    <a:pt x="0" y="1104900"/>
                  </a:lnTo>
                  <a:lnTo>
                    <a:pt x="959" y="1140660"/>
                  </a:lnTo>
                  <a:lnTo>
                    <a:pt x="8545" y="1211311"/>
                  </a:lnTo>
                  <a:lnTo>
                    <a:pt x="23496" y="1280691"/>
                  </a:lnTo>
                  <a:lnTo>
                    <a:pt x="45579" y="1348661"/>
                  </a:lnTo>
                  <a:lnTo>
                    <a:pt x="74564" y="1415085"/>
                  </a:lnTo>
                  <a:lnTo>
                    <a:pt x="110217" y="1479825"/>
                  </a:lnTo>
                  <a:lnTo>
                    <a:pt x="152308" y="1542744"/>
                  </a:lnTo>
                  <a:lnTo>
                    <a:pt x="175695" y="1573478"/>
                  </a:lnTo>
                  <a:lnTo>
                    <a:pt x="200604" y="1603705"/>
                  </a:lnTo>
                  <a:lnTo>
                    <a:pt x="227007" y="1633408"/>
                  </a:lnTo>
                  <a:lnTo>
                    <a:pt x="254874" y="1662571"/>
                  </a:lnTo>
                  <a:lnTo>
                    <a:pt x="284177" y="1691175"/>
                  </a:lnTo>
                  <a:lnTo>
                    <a:pt x="314887" y="1719204"/>
                  </a:lnTo>
                  <a:lnTo>
                    <a:pt x="346974" y="1746641"/>
                  </a:lnTo>
                  <a:lnTo>
                    <a:pt x="380409" y="1773468"/>
                  </a:lnTo>
                  <a:lnTo>
                    <a:pt x="415165" y="1799669"/>
                  </a:lnTo>
                  <a:lnTo>
                    <a:pt x="451211" y="1825225"/>
                  </a:lnTo>
                  <a:lnTo>
                    <a:pt x="488518" y="1850121"/>
                  </a:lnTo>
                  <a:lnTo>
                    <a:pt x="527059" y="1874338"/>
                  </a:lnTo>
                  <a:lnTo>
                    <a:pt x="566803" y="1897861"/>
                  </a:lnTo>
                  <a:lnTo>
                    <a:pt x="607722" y="1920671"/>
                  </a:lnTo>
                  <a:lnTo>
                    <a:pt x="649787" y="1942751"/>
                  </a:lnTo>
                  <a:lnTo>
                    <a:pt x="692968" y="1964085"/>
                  </a:lnTo>
                  <a:lnTo>
                    <a:pt x="737238" y="1984654"/>
                  </a:lnTo>
                  <a:lnTo>
                    <a:pt x="782567" y="2004443"/>
                  </a:lnTo>
                  <a:lnTo>
                    <a:pt x="828925" y="2023434"/>
                  </a:lnTo>
                  <a:lnTo>
                    <a:pt x="876284" y="2041609"/>
                  </a:lnTo>
                  <a:lnTo>
                    <a:pt x="924616" y="2058952"/>
                  </a:lnTo>
                  <a:lnTo>
                    <a:pt x="973890" y="2075445"/>
                  </a:lnTo>
                  <a:lnTo>
                    <a:pt x="1024079" y="2091071"/>
                  </a:lnTo>
                  <a:lnTo>
                    <a:pt x="1075153" y="2105814"/>
                  </a:lnTo>
                  <a:lnTo>
                    <a:pt x="1127083" y="2119656"/>
                  </a:lnTo>
                  <a:lnTo>
                    <a:pt x="1179840" y="2132579"/>
                  </a:lnTo>
                  <a:lnTo>
                    <a:pt x="1233395" y="2144567"/>
                  </a:lnTo>
                  <a:lnTo>
                    <a:pt x="1287720" y="2155603"/>
                  </a:lnTo>
                  <a:lnTo>
                    <a:pt x="1342784" y="2165668"/>
                  </a:lnTo>
                  <a:lnTo>
                    <a:pt x="1398560" y="2174748"/>
                  </a:lnTo>
                  <a:lnTo>
                    <a:pt x="1455019" y="2182823"/>
                  </a:lnTo>
                  <a:lnTo>
                    <a:pt x="1512131" y="2189877"/>
                  </a:lnTo>
                  <a:lnTo>
                    <a:pt x="1569867" y="2195893"/>
                  </a:lnTo>
                  <a:lnTo>
                    <a:pt x="1628198" y="2200854"/>
                  </a:lnTo>
                  <a:lnTo>
                    <a:pt x="1687096" y="2204742"/>
                  </a:lnTo>
                  <a:lnTo>
                    <a:pt x="1746532" y="2207540"/>
                  </a:lnTo>
                  <a:lnTo>
                    <a:pt x="1806476" y="2209232"/>
                  </a:lnTo>
                  <a:lnTo>
                    <a:pt x="1866900" y="2209800"/>
                  </a:lnTo>
                  <a:lnTo>
                    <a:pt x="1927323" y="2209232"/>
                  </a:lnTo>
                  <a:lnTo>
                    <a:pt x="1987267" y="2207540"/>
                  </a:lnTo>
                  <a:lnTo>
                    <a:pt x="2046703" y="2204742"/>
                  </a:lnTo>
                  <a:lnTo>
                    <a:pt x="2105601" y="2200854"/>
                  </a:lnTo>
                  <a:lnTo>
                    <a:pt x="2163932" y="2195893"/>
                  </a:lnTo>
                  <a:lnTo>
                    <a:pt x="2221668" y="2189877"/>
                  </a:lnTo>
                  <a:lnTo>
                    <a:pt x="2278780" y="2182823"/>
                  </a:lnTo>
                  <a:lnTo>
                    <a:pt x="2335239" y="2174748"/>
                  </a:lnTo>
                  <a:lnTo>
                    <a:pt x="2391015" y="2165668"/>
                  </a:lnTo>
                  <a:lnTo>
                    <a:pt x="2446079" y="2155603"/>
                  </a:lnTo>
                  <a:lnTo>
                    <a:pt x="2500404" y="2144567"/>
                  </a:lnTo>
                  <a:lnTo>
                    <a:pt x="2553959" y="2132579"/>
                  </a:lnTo>
                  <a:lnTo>
                    <a:pt x="2606716" y="2119656"/>
                  </a:lnTo>
                  <a:lnTo>
                    <a:pt x="2658646" y="2105814"/>
                  </a:lnTo>
                  <a:lnTo>
                    <a:pt x="2709720" y="2091071"/>
                  </a:lnTo>
                  <a:lnTo>
                    <a:pt x="2759909" y="2075445"/>
                  </a:lnTo>
                  <a:lnTo>
                    <a:pt x="2809183" y="2058952"/>
                  </a:lnTo>
                  <a:lnTo>
                    <a:pt x="2857515" y="2041609"/>
                  </a:lnTo>
                  <a:lnTo>
                    <a:pt x="2904874" y="2023434"/>
                  </a:lnTo>
                  <a:lnTo>
                    <a:pt x="2951232" y="2004443"/>
                  </a:lnTo>
                  <a:lnTo>
                    <a:pt x="2996561" y="1984654"/>
                  </a:lnTo>
                  <a:lnTo>
                    <a:pt x="3040831" y="1964085"/>
                  </a:lnTo>
                  <a:lnTo>
                    <a:pt x="3084012" y="1942751"/>
                  </a:lnTo>
                  <a:lnTo>
                    <a:pt x="3126077" y="1920671"/>
                  </a:lnTo>
                  <a:lnTo>
                    <a:pt x="3166996" y="1897861"/>
                  </a:lnTo>
                  <a:lnTo>
                    <a:pt x="3206740" y="1874338"/>
                  </a:lnTo>
                  <a:lnTo>
                    <a:pt x="3245281" y="1850121"/>
                  </a:lnTo>
                  <a:lnTo>
                    <a:pt x="3282588" y="1825225"/>
                  </a:lnTo>
                  <a:lnTo>
                    <a:pt x="3318634" y="1799669"/>
                  </a:lnTo>
                  <a:lnTo>
                    <a:pt x="3353390" y="1773468"/>
                  </a:lnTo>
                  <a:lnTo>
                    <a:pt x="3386825" y="1746641"/>
                  </a:lnTo>
                  <a:lnTo>
                    <a:pt x="3418912" y="1719204"/>
                  </a:lnTo>
                  <a:lnTo>
                    <a:pt x="3449622" y="1691175"/>
                  </a:lnTo>
                  <a:lnTo>
                    <a:pt x="3478925" y="1662571"/>
                  </a:lnTo>
                  <a:lnTo>
                    <a:pt x="3506792" y="1633408"/>
                  </a:lnTo>
                  <a:lnTo>
                    <a:pt x="3533195" y="1603705"/>
                  </a:lnTo>
                  <a:lnTo>
                    <a:pt x="3558104" y="1573478"/>
                  </a:lnTo>
                  <a:lnTo>
                    <a:pt x="3581491" y="1542744"/>
                  </a:lnTo>
                  <a:lnTo>
                    <a:pt x="3603327" y="1511520"/>
                  </a:lnTo>
                  <a:lnTo>
                    <a:pt x="3642228" y="1447674"/>
                  </a:lnTo>
                  <a:lnTo>
                    <a:pt x="3674576" y="1382075"/>
                  </a:lnTo>
                  <a:lnTo>
                    <a:pt x="3700138" y="1314861"/>
                  </a:lnTo>
                  <a:lnTo>
                    <a:pt x="3718685" y="1246169"/>
                  </a:lnTo>
                  <a:lnTo>
                    <a:pt x="3729982" y="1176136"/>
                  </a:lnTo>
                  <a:lnTo>
                    <a:pt x="3733800" y="1104900"/>
                  </a:lnTo>
                  <a:lnTo>
                    <a:pt x="3732840" y="1069139"/>
                  </a:lnTo>
                  <a:lnTo>
                    <a:pt x="3725254" y="998488"/>
                  </a:lnTo>
                  <a:lnTo>
                    <a:pt x="3710303" y="929108"/>
                  </a:lnTo>
                  <a:lnTo>
                    <a:pt x="3688220" y="861138"/>
                  </a:lnTo>
                  <a:lnTo>
                    <a:pt x="3659235" y="794714"/>
                  </a:lnTo>
                  <a:lnTo>
                    <a:pt x="3623582" y="729974"/>
                  </a:lnTo>
                  <a:lnTo>
                    <a:pt x="3581491" y="667055"/>
                  </a:lnTo>
                  <a:lnTo>
                    <a:pt x="3558104" y="636321"/>
                  </a:lnTo>
                  <a:lnTo>
                    <a:pt x="3533195" y="606094"/>
                  </a:lnTo>
                  <a:lnTo>
                    <a:pt x="3506792" y="576391"/>
                  </a:lnTo>
                  <a:lnTo>
                    <a:pt x="3478925" y="547228"/>
                  </a:lnTo>
                  <a:lnTo>
                    <a:pt x="3449622" y="518624"/>
                  </a:lnTo>
                  <a:lnTo>
                    <a:pt x="3418912" y="490595"/>
                  </a:lnTo>
                  <a:lnTo>
                    <a:pt x="3386825" y="463158"/>
                  </a:lnTo>
                  <a:lnTo>
                    <a:pt x="3353390" y="436331"/>
                  </a:lnTo>
                  <a:lnTo>
                    <a:pt x="3318634" y="410130"/>
                  </a:lnTo>
                  <a:lnTo>
                    <a:pt x="3282588" y="384574"/>
                  </a:lnTo>
                  <a:lnTo>
                    <a:pt x="3245281" y="359678"/>
                  </a:lnTo>
                  <a:lnTo>
                    <a:pt x="3206740" y="335461"/>
                  </a:lnTo>
                  <a:lnTo>
                    <a:pt x="3166996" y="311938"/>
                  </a:lnTo>
                  <a:lnTo>
                    <a:pt x="3126077" y="289128"/>
                  </a:lnTo>
                  <a:lnTo>
                    <a:pt x="3084012" y="267048"/>
                  </a:lnTo>
                  <a:lnTo>
                    <a:pt x="3040831" y="245714"/>
                  </a:lnTo>
                  <a:lnTo>
                    <a:pt x="2996561" y="225145"/>
                  </a:lnTo>
                  <a:lnTo>
                    <a:pt x="2951232" y="205356"/>
                  </a:lnTo>
                  <a:lnTo>
                    <a:pt x="2904874" y="186365"/>
                  </a:lnTo>
                  <a:lnTo>
                    <a:pt x="2857515" y="168190"/>
                  </a:lnTo>
                  <a:lnTo>
                    <a:pt x="2809183" y="150847"/>
                  </a:lnTo>
                  <a:lnTo>
                    <a:pt x="2759909" y="134354"/>
                  </a:lnTo>
                  <a:lnTo>
                    <a:pt x="2709720" y="118728"/>
                  </a:lnTo>
                  <a:lnTo>
                    <a:pt x="2658646" y="103985"/>
                  </a:lnTo>
                  <a:lnTo>
                    <a:pt x="2606716" y="90143"/>
                  </a:lnTo>
                  <a:lnTo>
                    <a:pt x="2553959" y="77220"/>
                  </a:lnTo>
                  <a:lnTo>
                    <a:pt x="2500404" y="65232"/>
                  </a:lnTo>
                  <a:lnTo>
                    <a:pt x="2446079" y="54196"/>
                  </a:lnTo>
                  <a:lnTo>
                    <a:pt x="2391015" y="44131"/>
                  </a:lnTo>
                  <a:lnTo>
                    <a:pt x="2335239" y="35051"/>
                  </a:lnTo>
                  <a:lnTo>
                    <a:pt x="2278780" y="26976"/>
                  </a:lnTo>
                  <a:lnTo>
                    <a:pt x="2221668" y="19922"/>
                  </a:lnTo>
                  <a:lnTo>
                    <a:pt x="2163932" y="13906"/>
                  </a:lnTo>
                  <a:lnTo>
                    <a:pt x="2105601" y="8945"/>
                  </a:lnTo>
                  <a:lnTo>
                    <a:pt x="2046703" y="5057"/>
                  </a:lnTo>
                  <a:lnTo>
                    <a:pt x="1987267" y="2259"/>
                  </a:lnTo>
                  <a:lnTo>
                    <a:pt x="1927323" y="567"/>
                  </a:lnTo>
                  <a:lnTo>
                    <a:pt x="1866900" y="0"/>
                  </a:lnTo>
                  <a:close/>
                </a:path>
              </a:pathLst>
            </a:custGeom>
            <a:solidFill>
              <a:srgbClr val="EDEBE0"/>
            </a:solidFill>
          </p:spPr>
          <p:txBody>
            <a:bodyPr wrap="square" lIns="0" tIns="0" rIns="0" bIns="0" rtlCol="0"/>
            <a:lstStyle/>
            <a:p>
              <a:endParaRPr/>
            </a:p>
          </p:txBody>
        </p:sp>
        <p:sp>
          <p:nvSpPr>
            <p:cNvPr id="6" name="object 6"/>
            <p:cNvSpPr/>
            <p:nvPr/>
          </p:nvSpPr>
          <p:spPr>
            <a:xfrm>
              <a:off x="7467600" y="876300"/>
              <a:ext cx="3733800" cy="2209800"/>
            </a:xfrm>
            <a:custGeom>
              <a:avLst/>
              <a:gdLst/>
              <a:ahLst/>
              <a:cxnLst/>
              <a:rect l="l" t="t" r="r" b="b"/>
              <a:pathLst>
                <a:path w="3733800" h="2209800">
                  <a:moveTo>
                    <a:pt x="0" y="1104900"/>
                  </a:moveTo>
                  <a:lnTo>
                    <a:pt x="3817" y="1033663"/>
                  </a:lnTo>
                  <a:lnTo>
                    <a:pt x="15114" y="963630"/>
                  </a:lnTo>
                  <a:lnTo>
                    <a:pt x="33661" y="894938"/>
                  </a:lnTo>
                  <a:lnTo>
                    <a:pt x="59223" y="827724"/>
                  </a:lnTo>
                  <a:lnTo>
                    <a:pt x="91571" y="762125"/>
                  </a:lnTo>
                  <a:lnTo>
                    <a:pt x="130472" y="698279"/>
                  </a:lnTo>
                  <a:lnTo>
                    <a:pt x="152308" y="667055"/>
                  </a:lnTo>
                  <a:lnTo>
                    <a:pt x="175695" y="636321"/>
                  </a:lnTo>
                  <a:lnTo>
                    <a:pt x="200604" y="606094"/>
                  </a:lnTo>
                  <a:lnTo>
                    <a:pt x="227007" y="576391"/>
                  </a:lnTo>
                  <a:lnTo>
                    <a:pt x="254874" y="547228"/>
                  </a:lnTo>
                  <a:lnTo>
                    <a:pt x="284177" y="518624"/>
                  </a:lnTo>
                  <a:lnTo>
                    <a:pt x="314887" y="490595"/>
                  </a:lnTo>
                  <a:lnTo>
                    <a:pt x="346974" y="463158"/>
                  </a:lnTo>
                  <a:lnTo>
                    <a:pt x="380409" y="436331"/>
                  </a:lnTo>
                  <a:lnTo>
                    <a:pt x="415165" y="410130"/>
                  </a:lnTo>
                  <a:lnTo>
                    <a:pt x="451211" y="384574"/>
                  </a:lnTo>
                  <a:lnTo>
                    <a:pt x="488518" y="359678"/>
                  </a:lnTo>
                  <a:lnTo>
                    <a:pt x="527059" y="335461"/>
                  </a:lnTo>
                  <a:lnTo>
                    <a:pt x="566803" y="311938"/>
                  </a:lnTo>
                  <a:lnTo>
                    <a:pt x="607722" y="289128"/>
                  </a:lnTo>
                  <a:lnTo>
                    <a:pt x="649787" y="267048"/>
                  </a:lnTo>
                  <a:lnTo>
                    <a:pt x="692968" y="245714"/>
                  </a:lnTo>
                  <a:lnTo>
                    <a:pt x="737238" y="225145"/>
                  </a:lnTo>
                  <a:lnTo>
                    <a:pt x="782567" y="205356"/>
                  </a:lnTo>
                  <a:lnTo>
                    <a:pt x="828925" y="186365"/>
                  </a:lnTo>
                  <a:lnTo>
                    <a:pt x="876284" y="168190"/>
                  </a:lnTo>
                  <a:lnTo>
                    <a:pt x="924616" y="150847"/>
                  </a:lnTo>
                  <a:lnTo>
                    <a:pt x="973890" y="134354"/>
                  </a:lnTo>
                  <a:lnTo>
                    <a:pt x="1024079" y="118728"/>
                  </a:lnTo>
                  <a:lnTo>
                    <a:pt x="1075153" y="103985"/>
                  </a:lnTo>
                  <a:lnTo>
                    <a:pt x="1127083" y="90143"/>
                  </a:lnTo>
                  <a:lnTo>
                    <a:pt x="1179840" y="77220"/>
                  </a:lnTo>
                  <a:lnTo>
                    <a:pt x="1233395" y="65232"/>
                  </a:lnTo>
                  <a:lnTo>
                    <a:pt x="1287720" y="54196"/>
                  </a:lnTo>
                  <a:lnTo>
                    <a:pt x="1342784" y="44131"/>
                  </a:lnTo>
                  <a:lnTo>
                    <a:pt x="1398560" y="35051"/>
                  </a:lnTo>
                  <a:lnTo>
                    <a:pt x="1455019" y="26976"/>
                  </a:lnTo>
                  <a:lnTo>
                    <a:pt x="1512131" y="19922"/>
                  </a:lnTo>
                  <a:lnTo>
                    <a:pt x="1569867" y="13906"/>
                  </a:lnTo>
                  <a:lnTo>
                    <a:pt x="1628198" y="8945"/>
                  </a:lnTo>
                  <a:lnTo>
                    <a:pt x="1687096" y="5057"/>
                  </a:lnTo>
                  <a:lnTo>
                    <a:pt x="1746532" y="2259"/>
                  </a:lnTo>
                  <a:lnTo>
                    <a:pt x="1806476" y="567"/>
                  </a:lnTo>
                  <a:lnTo>
                    <a:pt x="1866900" y="0"/>
                  </a:lnTo>
                  <a:lnTo>
                    <a:pt x="1927323" y="567"/>
                  </a:lnTo>
                  <a:lnTo>
                    <a:pt x="1987267" y="2259"/>
                  </a:lnTo>
                  <a:lnTo>
                    <a:pt x="2046703" y="5057"/>
                  </a:lnTo>
                  <a:lnTo>
                    <a:pt x="2105601" y="8945"/>
                  </a:lnTo>
                  <a:lnTo>
                    <a:pt x="2163932" y="13906"/>
                  </a:lnTo>
                  <a:lnTo>
                    <a:pt x="2221668" y="19922"/>
                  </a:lnTo>
                  <a:lnTo>
                    <a:pt x="2278780" y="26976"/>
                  </a:lnTo>
                  <a:lnTo>
                    <a:pt x="2335239" y="35051"/>
                  </a:lnTo>
                  <a:lnTo>
                    <a:pt x="2391015" y="44131"/>
                  </a:lnTo>
                  <a:lnTo>
                    <a:pt x="2446079" y="54196"/>
                  </a:lnTo>
                  <a:lnTo>
                    <a:pt x="2500404" y="65232"/>
                  </a:lnTo>
                  <a:lnTo>
                    <a:pt x="2553959" y="77220"/>
                  </a:lnTo>
                  <a:lnTo>
                    <a:pt x="2606716" y="90143"/>
                  </a:lnTo>
                  <a:lnTo>
                    <a:pt x="2658646" y="103985"/>
                  </a:lnTo>
                  <a:lnTo>
                    <a:pt x="2709720" y="118728"/>
                  </a:lnTo>
                  <a:lnTo>
                    <a:pt x="2759909" y="134354"/>
                  </a:lnTo>
                  <a:lnTo>
                    <a:pt x="2809183" y="150847"/>
                  </a:lnTo>
                  <a:lnTo>
                    <a:pt x="2857515" y="168190"/>
                  </a:lnTo>
                  <a:lnTo>
                    <a:pt x="2904874" y="186365"/>
                  </a:lnTo>
                  <a:lnTo>
                    <a:pt x="2951232" y="205356"/>
                  </a:lnTo>
                  <a:lnTo>
                    <a:pt x="2996561" y="225145"/>
                  </a:lnTo>
                  <a:lnTo>
                    <a:pt x="3040831" y="245714"/>
                  </a:lnTo>
                  <a:lnTo>
                    <a:pt x="3084012" y="267048"/>
                  </a:lnTo>
                  <a:lnTo>
                    <a:pt x="3126077" y="289128"/>
                  </a:lnTo>
                  <a:lnTo>
                    <a:pt x="3166996" y="311938"/>
                  </a:lnTo>
                  <a:lnTo>
                    <a:pt x="3206740" y="335461"/>
                  </a:lnTo>
                  <a:lnTo>
                    <a:pt x="3245281" y="359678"/>
                  </a:lnTo>
                  <a:lnTo>
                    <a:pt x="3282588" y="384574"/>
                  </a:lnTo>
                  <a:lnTo>
                    <a:pt x="3318634" y="410130"/>
                  </a:lnTo>
                  <a:lnTo>
                    <a:pt x="3353390" y="436331"/>
                  </a:lnTo>
                  <a:lnTo>
                    <a:pt x="3386825" y="463158"/>
                  </a:lnTo>
                  <a:lnTo>
                    <a:pt x="3418912" y="490595"/>
                  </a:lnTo>
                  <a:lnTo>
                    <a:pt x="3449622" y="518624"/>
                  </a:lnTo>
                  <a:lnTo>
                    <a:pt x="3478925" y="547228"/>
                  </a:lnTo>
                  <a:lnTo>
                    <a:pt x="3506792" y="576391"/>
                  </a:lnTo>
                  <a:lnTo>
                    <a:pt x="3533195" y="606094"/>
                  </a:lnTo>
                  <a:lnTo>
                    <a:pt x="3558104" y="636321"/>
                  </a:lnTo>
                  <a:lnTo>
                    <a:pt x="3581491" y="667055"/>
                  </a:lnTo>
                  <a:lnTo>
                    <a:pt x="3603327" y="698279"/>
                  </a:lnTo>
                  <a:lnTo>
                    <a:pt x="3642228" y="762125"/>
                  </a:lnTo>
                  <a:lnTo>
                    <a:pt x="3674576" y="827724"/>
                  </a:lnTo>
                  <a:lnTo>
                    <a:pt x="3700138" y="894938"/>
                  </a:lnTo>
                  <a:lnTo>
                    <a:pt x="3718685" y="963630"/>
                  </a:lnTo>
                  <a:lnTo>
                    <a:pt x="3729982" y="1033663"/>
                  </a:lnTo>
                  <a:lnTo>
                    <a:pt x="3733800" y="1104900"/>
                  </a:lnTo>
                  <a:lnTo>
                    <a:pt x="3732840" y="1140660"/>
                  </a:lnTo>
                  <a:lnTo>
                    <a:pt x="3725254" y="1211311"/>
                  </a:lnTo>
                  <a:lnTo>
                    <a:pt x="3710303" y="1280691"/>
                  </a:lnTo>
                  <a:lnTo>
                    <a:pt x="3688220" y="1348661"/>
                  </a:lnTo>
                  <a:lnTo>
                    <a:pt x="3659235" y="1415085"/>
                  </a:lnTo>
                  <a:lnTo>
                    <a:pt x="3623582" y="1479825"/>
                  </a:lnTo>
                  <a:lnTo>
                    <a:pt x="3581491" y="1542744"/>
                  </a:lnTo>
                  <a:lnTo>
                    <a:pt x="3558104" y="1573478"/>
                  </a:lnTo>
                  <a:lnTo>
                    <a:pt x="3533195" y="1603705"/>
                  </a:lnTo>
                  <a:lnTo>
                    <a:pt x="3506792" y="1633408"/>
                  </a:lnTo>
                  <a:lnTo>
                    <a:pt x="3478925" y="1662571"/>
                  </a:lnTo>
                  <a:lnTo>
                    <a:pt x="3449622" y="1691175"/>
                  </a:lnTo>
                  <a:lnTo>
                    <a:pt x="3418912" y="1719204"/>
                  </a:lnTo>
                  <a:lnTo>
                    <a:pt x="3386825" y="1746641"/>
                  </a:lnTo>
                  <a:lnTo>
                    <a:pt x="3353390" y="1773468"/>
                  </a:lnTo>
                  <a:lnTo>
                    <a:pt x="3318634" y="1799669"/>
                  </a:lnTo>
                  <a:lnTo>
                    <a:pt x="3282588" y="1825225"/>
                  </a:lnTo>
                  <a:lnTo>
                    <a:pt x="3245281" y="1850121"/>
                  </a:lnTo>
                  <a:lnTo>
                    <a:pt x="3206740" y="1874338"/>
                  </a:lnTo>
                  <a:lnTo>
                    <a:pt x="3166996" y="1897861"/>
                  </a:lnTo>
                  <a:lnTo>
                    <a:pt x="3126077" y="1920671"/>
                  </a:lnTo>
                  <a:lnTo>
                    <a:pt x="3084012" y="1942751"/>
                  </a:lnTo>
                  <a:lnTo>
                    <a:pt x="3040831" y="1964085"/>
                  </a:lnTo>
                  <a:lnTo>
                    <a:pt x="2996561" y="1984654"/>
                  </a:lnTo>
                  <a:lnTo>
                    <a:pt x="2951232" y="2004443"/>
                  </a:lnTo>
                  <a:lnTo>
                    <a:pt x="2904874" y="2023434"/>
                  </a:lnTo>
                  <a:lnTo>
                    <a:pt x="2857515" y="2041609"/>
                  </a:lnTo>
                  <a:lnTo>
                    <a:pt x="2809183" y="2058952"/>
                  </a:lnTo>
                  <a:lnTo>
                    <a:pt x="2759909" y="2075445"/>
                  </a:lnTo>
                  <a:lnTo>
                    <a:pt x="2709720" y="2091071"/>
                  </a:lnTo>
                  <a:lnTo>
                    <a:pt x="2658646" y="2105814"/>
                  </a:lnTo>
                  <a:lnTo>
                    <a:pt x="2606716" y="2119656"/>
                  </a:lnTo>
                  <a:lnTo>
                    <a:pt x="2553959" y="2132579"/>
                  </a:lnTo>
                  <a:lnTo>
                    <a:pt x="2500404" y="2144567"/>
                  </a:lnTo>
                  <a:lnTo>
                    <a:pt x="2446079" y="2155603"/>
                  </a:lnTo>
                  <a:lnTo>
                    <a:pt x="2391015" y="2165668"/>
                  </a:lnTo>
                  <a:lnTo>
                    <a:pt x="2335239" y="2174748"/>
                  </a:lnTo>
                  <a:lnTo>
                    <a:pt x="2278780" y="2182823"/>
                  </a:lnTo>
                  <a:lnTo>
                    <a:pt x="2221668" y="2189877"/>
                  </a:lnTo>
                  <a:lnTo>
                    <a:pt x="2163932" y="2195893"/>
                  </a:lnTo>
                  <a:lnTo>
                    <a:pt x="2105601" y="2200854"/>
                  </a:lnTo>
                  <a:lnTo>
                    <a:pt x="2046703" y="2204742"/>
                  </a:lnTo>
                  <a:lnTo>
                    <a:pt x="1987267" y="2207540"/>
                  </a:lnTo>
                  <a:lnTo>
                    <a:pt x="1927323" y="2209232"/>
                  </a:lnTo>
                  <a:lnTo>
                    <a:pt x="1866900" y="2209800"/>
                  </a:lnTo>
                  <a:lnTo>
                    <a:pt x="1806476" y="2209232"/>
                  </a:lnTo>
                  <a:lnTo>
                    <a:pt x="1746532" y="2207540"/>
                  </a:lnTo>
                  <a:lnTo>
                    <a:pt x="1687096" y="2204742"/>
                  </a:lnTo>
                  <a:lnTo>
                    <a:pt x="1628198" y="2200854"/>
                  </a:lnTo>
                  <a:lnTo>
                    <a:pt x="1569867" y="2195893"/>
                  </a:lnTo>
                  <a:lnTo>
                    <a:pt x="1512131" y="2189877"/>
                  </a:lnTo>
                  <a:lnTo>
                    <a:pt x="1455019" y="2182823"/>
                  </a:lnTo>
                  <a:lnTo>
                    <a:pt x="1398560" y="2174748"/>
                  </a:lnTo>
                  <a:lnTo>
                    <a:pt x="1342784" y="2165668"/>
                  </a:lnTo>
                  <a:lnTo>
                    <a:pt x="1287720" y="2155603"/>
                  </a:lnTo>
                  <a:lnTo>
                    <a:pt x="1233395" y="2144567"/>
                  </a:lnTo>
                  <a:lnTo>
                    <a:pt x="1179840" y="2132579"/>
                  </a:lnTo>
                  <a:lnTo>
                    <a:pt x="1127083" y="2119656"/>
                  </a:lnTo>
                  <a:lnTo>
                    <a:pt x="1075153" y="2105814"/>
                  </a:lnTo>
                  <a:lnTo>
                    <a:pt x="1024079" y="2091071"/>
                  </a:lnTo>
                  <a:lnTo>
                    <a:pt x="973890" y="2075445"/>
                  </a:lnTo>
                  <a:lnTo>
                    <a:pt x="924616" y="2058952"/>
                  </a:lnTo>
                  <a:lnTo>
                    <a:pt x="876284" y="2041609"/>
                  </a:lnTo>
                  <a:lnTo>
                    <a:pt x="828925" y="2023434"/>
                  </a:lnTo>
                  <a:lnTo>
                    <a:pt x="782567" y="2004443"/>
                  </a:lnTo>
                  <a:lnTo>
                    <a:pt x="737238" y="1984654"/>
                  </a:lnTo>
                  <a:lnTo>
                    <a:pt x="692968" y="1964085"/>
                  </a:lnTo>
                  <a:lnTo>
                    <a:pt x="649787" y="1942751"/>
                  </a:lnTo>
                  <a:lnTo>
                    <a:pt x="607722" y="1920671"/>
                  </a:lnTo>
                  <a:lnTo>
                    <a:pt x="566803" y="1897861"/>
                  </a:lnTo>
                  <a:lnTo>
                    <a:pt x="527059" y="1874338"/>
                  </a:lnTo>
                  <a:lnTo>
                    <a:pt x="488518" y="1850121"/>
                  </a:lnTo>
                  <a:lnTo>
                    <a:pt x="451211" y="1825225"/>
                  </a:lnTo>
                  <a:lnTo>
                    <a:pt x="415165" y="1799669"/>
                  </a:lnTo>
                  <a:lnTo>
                    <a:pt x="380409" y="1773468"/>
                  </a:lnTo>
                  <a:lnTo>
                    <a:pt x="346974" y="1746641"/>
                  </a:lnTo>
                  <a:lnTo>
                    <a:pt x="314887" y="1719204"/>
                  </a:lnTo>
                  <a:lnTo>
                    <a:pt x="284177" y="1691175"/>
                  </a:lnTo>
                  <a:lnTo>
                    <a:pt x="254874" y="1662571"/>
                  </a:lnTo>
                  <a:lnTo>
                    <a:pt x="227007" y="1633408"/>
                  </a:lnTo>
                  <a:lnTo>
                    <a:pt x="200604" y="1603705"/>
                  </a:lnTo>
                  <a:lnTo>
                    <a:pt x="175695" y="1573478"/>
                  </a:lnTo>
                  <a:lnTo>
                    <a:pt x="152308" y="1542744"/>
                  </a:lnTo>
                  <a:lnTo>
                    <a:pt x="130472" y="1511520"/>
                  </a:lnTo>
                  <a:lnTo>
                    <a:pt x="91571" y="1447674"/>
                  </a:lnTo>
                  <a:lnTo>
                    <a:pt x="59223" y="1382075"/>
                  </a:lnTo>
                  <a:lnTo>
                    <a:pt x="33661" y="1314861"/>
                  </a:lnTo>
                  <a:lnTo>
                    <a:pt x="15114" y="1246169"/>
                  </a:lnTo>
                  <a:lnTo>
                    <a:pt x="3817" y="1176136"/>
                  </a:lnTo>
                  <a:lnTo>
                    <a:pt x="0" y="1104900"/>
                  </a:lnTo>
                  <a:close/>
                </a:path>
              </a:pathLst>
            </a:custGeom>
            <a:ln w="25400">
              <a:solidFill>
                <a:srgbClr val="385D8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8524620" y="943305"/>
              <a:ext cx="2276855" cy="1048816"/>
            </a:xfrm>
            <a:prstGeom prst="rect">
              <a:avLst/>
            </a:prstGeom>
          </p:spPr>
        </p:pic>
        <p:pic>
          <p:nvPicPr>
            <p:cNvPr id="8" name="object 8"/>
            <p:cNvPicPr/>
            <p:nvPr/>
          </p:nvPicPr>
          <p:blipFill>
            <a:blip r:embed="rId4" cstate="print"/>
            <a:stretch>
              <a:fillRect/>
            </a:stretch>
          </p:blipFill>
          <p:spPr>
            <a:xfrm>
              <a:off x="8914765" y="1949450"/>
              <a:ext cx="1261872" cy="1048511"/>
            </a:xfrm>
            <a:prstGeom prst="rect">
              <a:avLst/>
            </a:prstGeom>
          </p:spPr>
        </p:pic>
        <p:pic>
          <p:nvPicPr>
            <p:cNvPr id="9" name="object 9"/>
            <p:cNvPicPr/>
            <p:nvPr/>
          </p:nvPicPr>
          <p:blipFill>
            <a:blip r:embed="rId5" cstate="print"/>
            <a:stretch>
              <a:fillRect/>
            </a:stretch>
          </p:blipFill>
          <p:spPr>
            <a:xfrm>
              <a:off x="0" y="0"/>
              <a:ext cx="1427226" cy="1818513"/>
            </a:xfrm>
            <a:prstGeom prst="rect">
              <a:avLst/>
            </a:prstGeom>
          </p:spPr>
        </p:pic>
        <p:sp>
          <p:nvSpPr>
            <p:cNvPr id="10" name="object 10"/>
            <p:cNvSpPr/>
            <p:nvPr/>
          </p:nvSpPr>
          <p:spPr>
            <a:xfrm>
              <a:off x="7239000" y="3467100"/>
              <a:ext cx="10896600" cy="6019800"/>
            </a:xfrm>
            <a:custGeom>
              <a:avLst/>
              <a:gdLst/>
              <a:ahLst/>
              <a:cxnLst/>
              <a:rect l="l" t="t" r="r" b="b"/>
              <a:pathLst>
                <a:path w="10896600" h="6019800">
                  <a:moveTo>
                    <a:pt x="0" y="6019800"/>
                  </a:moveTo>
                  <a:lnTo>
                    <a:pt x="10896600" y="0"/>
                  </a:lnTo>
                </a:path>
              </a:pathLst>
            </a:custGeom>
            <a:ln w="9525">
              <a:solidFill>
                <a:srgbClr val="EDEBE0"/>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E0DDD4"/>
          </a:solidFill>
        </p:spPr>
        <p:txBody>
          <a:bodyPr wrap="square" lIns="0" tIns="0" rIns="0" bIns="0" rtlCol="0"/>
          <a:lstStyle/>
          <a:p>
            <a:endParaRPr/>
          </a:p>
        </p:txBody>
      </p:sp>
      <p:sp>
        <p:nvSpPr>
          <p:cNvPr id="3" name="object 3"/>
          <p:cNvSpPr txBox="1">
            <a:spLocks noGrp="1"/>
          </p:cNvSpPr>
          <p:nvPr>
            <p:ph type="title"/>
          </p:nvPr>
        </p:nvSpPr>
        <p:spPr>
          <a:xfrm>
            <a:off x="2044954" y="389381"/>
            <a:ext cx="10403205" cy="635000"/>
          </a:xfrm>
          <a:prstGeom prst="rect">
            <a:avLst/>
          </a:prstGeom>
        </p:spPr>
        <p:txBody>
          <a:bodyPr vert="horz" wrap="square" lIns="0" tIns="12065" rIns="0" bIns="0" rtlCol="0">
            <a:spAutoFit/>
          </a:bodyPr>
          <a:lstStyle/>
          <a:p>
            <a:pPr marL="12700">
              <a:lnSpc>
                <a:spcPct val="100000"/>
              </a:lnSpc>
              <a:spcBef>
                <a:spcPts val="95"/>
              </a:spcBef>
            </a:pPr>
            <a:r>
              <a:rPr spc="-5" dirty="0"/>
              <a:t>Perencanaan harus</a:t>
            </a:r>
            <a:r>
              <a:rPr dirty="0"/>
              <a:t> </a:t>
            </a:r>
            <a:r>
              <a:rPr spc="-10" dirty="0"/>
              <a:t>memiliki</a:t>
            </a:r>
            <a:r>
              <a:rPr spc="40" dirty="0"/>
              <a:t> </a:t>
            </a:r>
            <a:r>
              <a:rPr i="1" spc="-5" dirty="0">
                <a:latin typeface="Cambria"/>
                <a:cs typeface="Cambria"/>
              </a:rPr>
              <a:t>forecast,</a:t>
            </a:r>
            <a:r>
              <a:rPr i="1" spc="10" dirty="0">
                <a:latin typeface="Cambria"/>
                <a:cs typeface="Cambria"/>
              </a:rPr>
              <a:t> </a:t>
            </a:r>
            <a:r>
              <a:rPr spc="-5" dirty="0"/>
              <a:t>yakni;</a:t>
            </a:r>
          </a:p>
        </p:txBody>
      </p:sp>
      <p:grpSp>
        <p:nvGrpSpPr>
          <p:cNvPr id="4" name="object 4"/>
          <p:cNvGrpSpPr/>
          <p:nvPr/>
        </p:nvGrpSpPr>
        <p:grpSpPr>
          <a:xfrm>
            <a:off x="368300" y="1930400"/>
            <a:ext cx="9245600" cy="7569200"/>
            <a:chOff x="368300" y="1930400"/>
            <a:chExt cx="9245600" cy="7569200"/>
          </a:xfrm>
        </p:grpSpPr>
        <p:sp>
          <p:nvSpPr>
            <p:cNvPr id="5" name="object 5"/>
            <p:cNvSpPr/>
            <p:nvPr/>
          </p:nvSpPr>
          <p:spPr>
            <a:xfrm>
              <a:off x="381000" y="1943100"/>
              <a:ext cx="9220200" cy="7543800"/>
            </a:xfrm>
            <a:custGeom>
              <a:avLst/>
              <a:gdLst/>
              <a:ahLst/>
              <a:cxnLst/>
              <a:rect l="l" t="t" r="r" b="b"/>
              <a:pathLst>
                <a:path w="9220200" h="7543800">
                  <a:moveTo>
                    <a:pt x="7962900" y="0"/>
                  </a:moveTo>
                  <a:lnTo>
                    <a:pt x="1257300" y="0"/>
                  </a:lnTo>
                  <a:lnTo>
                    <a:pt x="1209074" y="907"/>
                  </a:lnTo>
                  <a:lnTo>
                    <a:pt x="1161307" y="3609"/>
                  </a:lnTo>
                  <a:lnTo>
                    <a:pt x="1114032" y="8072"/>
                  </a:lnTo>
                  <a:lnTo>
                    <a:pt x="1067281" y="14264"/>
                  </a:lnTo>
                  <a:lnTo>
                    <a:pt x="1021087" y="22153"/>
                  </a:lnTo>
                  <a:lnTo>
                    <a:pt x="975482" y="31705"/>
                  </a:lnTo>
                  <a:lnTo>
                    <a:pt x="930499" y="42888"/>
                  </a:lnTo>
                  <a:lnTo>
                    <a:pt x="886171" y="55670"/>
                  </a:lnTo>
                  <a:lnTo>
                    <a:pt x="842529" y="70018"/>
                  </a:lnTo>
                  <a:lnTo>
                    <a:pt x="799607" y="85900"/>
                  </a:lnTo>
                  <a:lnTo>
                    <a:pt x="757438" y="103282"/>
                  </a:lnTo>
                  <a:lnTo>
                    <a:pt x="716053" y="122133"/>
                  </a:lnTo>
                  <a:lnTo>
                    <a:pt x="675485" y="142420"/>
                  </a:lnTo>
                  <a:lnTo>
                    <a:pt x="635768" y="164111"/>
                  </a:lnTo>
                  <a:lnTo>
                    <a:pt x="596932" y="187172"/>
                  </a:lnTo>
                  <a:lnTo>
                    <a:pt x="559012" y="211571"/>
                  </a:lnTo>
                  <a:lnTo>
                    <a:pt x="522039" y="237277"/>
                  </a:lnTo>
                  <a:lnTo>
                    <a:pt x="486046" y="264255"/>
                  </a:lnTo>
                  <a:lnTo>
                    <a:pt x="451066" y="292474"/>
                  </a:lnTo>
                  <a:lnTo>
                    <a:pt x="417131" y="321901"/>
                  </a:lnTo>
                  <a:lnTo>
                    <a:pt x="384274" y="352504"/>
                  </a:lnTo>
                  <a:lnTo>
                    <a:pt x="352527" y="384250"/>
                  </a:lnTo>
                  <a:lnTo>
                    <a:pt x="321923" y="417106"/>
                  </a:lnTo>
                  <a:lnTo>
                    <a:pt x="292495" y="451040"/>
                  </a:lnTo>
                  <a:lnTo>
                    <a:pt x="264274" y="486019"/>
                  </a:lnTo>
                  <a:lnTo>
                    <a:pt x="237295" y="522011"/>
                  </a:lnTo>
                  <a:lnTo>
                    <a:pt x="211588" y="558984"/>
                  </a:lnTo>
                  <a:lnTo>
                    <a:pt x="187187" y="596904"/>
                  </a:lnTo>
                  <a:lnTo>
                    <a:pt x="164124" y="635739"/>
                  </a:lnTo>
                  <a:lnTo>
                    <a:pt x="142432" y="675457"/>
                  </a:lnTo>
                  <a:lnTo>
                    <a:pt x="122144" y="716025"/>
                  </a:lnTo>
                  <a:lnTo>
                    <a:pt x="103291" y="757411"/>
                  </a:lnTo>
                  <a:lnTo>
                    <a:pt x="85907" y="799581"/>
                  </a:lnTo>
                  <a:lnTo>
                    <a:pt x="70025" y="842504"/>
                  </a:lnTo>
                  <a:lnTo>
                    <a:pt x="55675" y="886147"/>
                  </a:lnTo>
                  <a:lnTo>
                    <a:pt x="42892" y="930477"/>
                  </a:lnTo>
                  <a:lnTo>
                    <a:pt x="31708" y="975462"/>
                  </a:lnTo>
                  <a:lnTo>
                    <a:pt x="22155" y="1021069"/>
                  </a:lnTo>
                  <a:lnTo>
                    <a:pt x="14266" y="1067266"/>
                  </a:lnTo>
                  <a:lnTo>
                    <a:pt x="8073" y="1114020"/>
                  </a:lnTo>
                  <a:lnTo>
                    <a:pt x="3609" y="1161299"/>
                  </a:lnTo>
                  <a:lnTo>
                    <a:pt x="907" y="1209069"/>
                  </a:lnTo>
                  <a:lnTo>
                    <a:pt x="0" y="1257300"/>
                  </a:lnTo>
                  <a:lnTo>
                    <a:pt x="0" y="6286500"/>
                  </a:lnTo>
                  <a:lnTo>
                    <a:pt x="907" y="6334730"/>
                  </a:lnTo>
                  <a:lnTo>
                    <a:pt x="3609" y="6382500"/>
                  </a:lnTo>
                  <a:lnTo>
                    <a:pt x="8073" y="6429779"/>
                  </a:lnTo>
                  <a:lnTo>
                    <a:pt x="14266" y="6476533"/>
                  </a:lnTo>
                  <a:lnTo>
                    <a:pt x="22155" y="6522730"/>
                  </a:lnTo>
                  <a:lnTo>
                    <a:pt x="31708" y="6568337"/>
                  </a:lnTo>
                  <a:lnTo>
                    <a:pt x="42892" y="6613322"/>
                  </a:lnTo>
                  <a:lnTo>
                    <a:pt x="55675" y="6657652"/>
                  </a:lnTo>
                  <a:lnTo>
                    <a:pt x="70025" y="6701295"/>
                  </a:lnTo>
                  <a:lnTo>
                    <a:pt x="85907" y="6744218"/>
                  </a:lnTo>
                  <a:lnTo>
                    <a:pt x="103291" y="6786388"/>
                  </a:lnTo>
                  <a:lnTo>
                    <a:pt x="122144" y="6827774"/>
                  </a:lnTo>
                  <a:lnTo>
                    <a:pt x="142432" y="6868342"/>
                  </a:lnTo>
                  <a:lnTo>
                    <a:pt x="164124" y="6908060"/>
                  </a:lnTo>
                  <a:lnTo>
                    <a:pt x="187187" y="6946895"/>
                  </a:lnTo>
                  <a:lnTo>
                    <a:pt x="211588" y="6984815"/>
                  </a:lnTo>
                  <a:lnTo>
                    <a:pt x="237295" y="7021788"/>
                  </a:lnTo>
                  <a:lnTo>
                    <a:pt x="264274" y="7057780"/>
                  </a:lnTo>
                  <a:lnTo>
                    <a:pt x="292495" y="7092759"/>
                  </a:lnTo>
                  <a:lnTo>
                    <a:pt x="321923" y="7126693"/>
                  </a:lnTo>
                  <a:lnTo>
                    <a:pt x="352527" y="7159549"/>
                  </a:lnTo>
                  <a:lnTo>
                    <a:pt x="384274" y="7191295"/>
                  </a:lnTo>
                  <a:lnTo>
                    <a:pt x="417131" y="7221898"/>
                  </a:lnTo>
                  <a:lnTo>
                    <a:pt x="451066" y="7251325"/>
                  </a:lnTo>
                  <a:lnTo>
                    <a:pt x="486046" y="7279544"/>
                  </a:lnTo>
                  <a:lnTo>
                    <a:pt x="522039" y="7306522"/>
                  </a:lnTo>
                  <a:lnTo>
                    <a:pt x="559012" y="7332228"/>
                  </a:lnTo>
                  <a:lnTo>
                    <a:pt x="596932" y="7356627"/>
                  </a:lnTo>
                  <a:lnTo>
                    <a:pt x="635768" y="7379688"/>
                  </a:lnTo>
                  <a:lnTo>
                    <a:pt x="675485" y="7401379"/>
                  </a:lnTo>
                  <a:lnTo>
                    <a:pt x="716053" y="7421666"/>
                  </a:lnTo>
                  <a:lnTo>
                    <a:pt x="757438" y="7440517"/>
                  </a:lnTo>
                  <a:lnTo>
                    <a:pt x="799607" y="7457899"/>
                  </a:lnTo>
                  <a:lnTo>
                    <a:pt x="842529" y="7473781"/>
                  </a:lnTo>
                  <a:lnTo>
                    <a:pt x="886171" y="7488129"/>
                  </a:lnTo>
                  <a:lnTo>
                    <a:pt x="930499" y="7500911"/>
                  </a:lnTo>
                  <a:lnTo>
                    <a:pt x="975482" y="7512094"/>
                  </a:lnTo>
                  <a:lnTo>
                    <a:pt x="1021087" y="7521646"/>
                  </a:lnTo>
                  <a:lnTo>
                    <a:pt x="1067281" y="7529535"/>
                  </a:lnTo>
                  <a:lnTo>
                    <a:pt x="1114032" y="7535727"/>
                  </a:lnTo>
                  <a:lnTo>
                    <a:pt x="1161307" y="7540190"/>
                  </a:lnTo>
                  <a:lnTo>
                    <a:pt x="1209074" y="7542892"/>
                  </a:lnTo>
                  <a:lnTo>
                    <a:pt x="1257300" y="7543800"/>
                  </a:lnTo>
                  <a:lnTo>
                    <a:pt x="7962900" y="7543800"/>
                  </a:lnTo>
                  <a:lnTo>
                    <a:pt x="8011130" y="7542892"/>
                  </a:lnTo>
                  <a:lnTo>
                    <a:pt x="8058900" y="7540190"/>
                  </a:lnTo>
                  <a:lnTo>
                    <a:pt x="8106179" y="7535727"/>
                  </a:lnTo>
                  <a:lnTo>
                    <a:pt x="8152933" y="7529535"/>
                  </a:lnTo>
                  <a:lnTo>
                    <a:pt x="8199130" y="7521646"/>
                  </a:lnTo>
                  <a:lnTo>
                    <a:pt x="8244737" y="7512094"/>
                  </a:lnTo>
                  <a:lnTo>
                    <a:pt x="8289722" y="7500911"/>
                  </a:lnTo>
                  <a:lnTo>
                    <a:pt x="8334052" y="7488129"/>
                  </a:lnTo>
                  <a:lnTo>
                    <a:pt x="8377695" y="7473781"/>
                  </a:lnTo>
                  <a:lnTo>
                    <a:pt x="8420618" y="7457899"/>
                  </a:lnTo>
                  <a:lnTo>
                    <a:pt x="8462788" y="7440517"/>
                  </a:lnTo>
                  <a:lnTo>
                    <a:pt x="8504174" y="7421666"/>
                  </a:lnTo>
                  <a:lnTo>
                    <a:pt x="8544742" y="7401379"/>
                  </a:lnTo>
                  <a:lnTo>
                    <a:pt x="8584460" y="7379688"/>
                  </a:lnTo>
                  <a:lnTo>
                    <a:pt x="8623295" y="7356627"/>
                  </a:lnTo>
                  <a:lnTo>
                    <a:pt x="8661215" y="7332228"/>
                  </a:lnTo>
                  <a:lnTo>
                    <a:pt x="8698188" y="7306522"/>
                  </a:lnTo>
                  <a:lnTo>
                    <a:pt x="8734180" y="7279544"/>
                  </a:lnTo>
                  <a:lnTo>
                    <a:pt x="8769159" y="7251325"/>
                  </a:lnTo>
                  <a:lnTo>
                    <a:pt x="8803093" y="7221898"/>
                  </a:lnTo>
                  <a:lnTo>
                    <a:pt x="8835949" y="7191295"/>
                  </a:lnTo>
                  <a:lnTo>
                    <a:pt x="8867695" y="7159549"/>
                  </a:lnTo>
                  <a:lnTo>
                    <a:pt x="8898298" y="7126693"/>
                  </a:lnTo>
                  <a:lnTo>
                    <a:pt x="8927725" y="7092759"/>
                  </a:lnTo>
                  <a:lnTo>
                    <a:pt x="8955944" y="7057780"/>
                  </a:lnTo>
                  <a:lnTo>
                    <a:pt x="8982922" y="7021788"/>
                  </a:lnTo>
                  <a:lnTo>
                    <a:pt x="9008628" y="6984815"/>
                  </a:lnTo>
                  <a:lnTo>
                    <a:pt x="9033027" y="6946895"/>
                  </a:lnTo>
                  <a:lnTo>
                    <a:pt x="9056088" y="6908060"/>
                  </a:lnTo>
                  <a:lnTo>
                    <a:pt x="9077779" y="6868342"/>
                  </a:lnTo>
                  <a:lnTo>
                    <a:pt x="9098066" y="6827774"/>
                  </a:lnTo>
                  <a:lnTo>
                    <a:pt x="9116917" y="6786388"/>
                  </a:lnTo>
                  <a:lnTo>
                    <a:pt x="9134299" y="6744218"/>
                  </a:lnTo>
                  <a:lnTo>
                    <a:pt x="9150181" y="6701295"/>
                  </a:lnTo>
                  <a:lnTo>
                    <a:pt x="9164529" y="6657652"/>
                  </a:lnTo>
                  <a:lnTo>
                    <a:pt x="9177311" y="6613322"/>
                  </a:lnTo>
                  <a:lnTo>
                    <a:pt x="9188494" y="6568337"/>
                  </a:lnTo>
                  <a:lnTo>
                    <a:pt x="9198046" y="6522730"/>
                  </a:lnTo>
                  <a:lnTo>
                    <a:pt x="9205935" y="6476533"/>
                  </a:lnTo>
                  <a:lnTo>
                    <a:pt x="9212127" y="6429779"/>
                  </a:lnTo>
                  <a:lnTo>
                    <a:pt x="9216590" y="6382500"/>
                  </a:lnTo>
                  <a:lnTo>
                    <a:pt x="9219292" y="6334730"/>
                  </a:lnTo>
                  <a:lnTo>
                    <a:pt x="9220200" y="6286500"/>
                  </a:lnTo>
                  <a:lnTo>
                    <a:pt x="9220200" y="1257300"/>
                  </a:lnTo>
                  <a:lnTo>
                    <a:pt x="9219292" y="1209069"/>
                  </a:lnTo>
                  <a:lnTo>
                    <a:pt x="9216590" y="1161299"/>
                  </a:lnTo>
                  <a:lnTo>
                    <a:pt x="9212127" y="1114020"/>
                  </a:lnTo>
                  <a:lnTo>
                    <a:pt x="9205935" y="1067266"/>
                  </a:lnTo>
                  <a:lnTo>
                    <a:pt x="9198046" y="1021069"/>
                  </a:lnTo>
                  <a:lnTo>
                    <a:pt x="9188494" y="975462"/>
                  </a:lnTo>
                  <a:lnTo>
                    <a:pt x="9177311" y="930477"/>
                  </a:lnTo>
                  <a:lnTo>
                    <a:pt x="9164529" y="886147"/>
                  </a:lnTo>
                  <a:lnTo>
                    <a:pt x="9150181" y="842504"/>
                  </a:lnTo>
                  <a:lnTo>
                    <a:pt x="9134299" y="799581"/>
                  </a:lnTo>
                  <a:lnTo>
                    <a:pt x="9116917" y="757411"/>
                  </a:lnTo>
                  <a:lnTo>
                    <a:pt x="9098066" y="716025"/>
                  </a:lnTo>
                  <a:lnTo>
                    <a:pt x="9077779" y="675457"/>
                  </a:lnTo>
                  <a:lnTo>
                    <a:pt x="9056088" y="635739"/>
                  </a:lnTo>
                  <a:lnTo>
                    <a:pt x="9033027" y="596904"/>
                  </a:lnTo>
                  <a:lnTo>
                    <a:pt x="9008628" y="558984"/>
                  </a:lnTo>
                  <a:lnTo>
                    <a:pt x="8982922" y="522011"/>
                  </a:lnTo>
                  <a:lnTo>
                    <a:pt x="8955944" y="486019"/>
                  </a:lnTo>
                  <a:lnTo>
                    <a:pt x="8927725" y="451040"/>
                  </a:lnTo>
                  <a:lnTo>
                    <a:pt x="8898298" y="417106"/>
                  </a:lnTo>
                  <a:lnTo>
                    <a:pt x="8867695" y="384250"/>
                  </a:lnTo>
                  <a:lnTo>
                    <a:pt x="8835949" y="352504"/>
                  </a:lnTo>
                  <a:lnTo>
                    <a:pt x="8803093" y="321901"/>
                  </a:lnTo>
                  <a:lnTo>
                    <a:pt x="8769159" y="292474"/>
                  </a:lnTo>
                  <a:lnTo>
                    <a:pt x="8734180" y="264255"/>
                  </a:lnTo>
                  <a:lnTo>
                    <a:pt x="8698188" y="237277"/>
                  </a:lnTo>
                  <a:lnTo>
                    <a:pt x="8661215" y="211571"/>
                  </a:lnTo>
                  <a:lnTo>
                    <a:pt x="8623295" y="187172"/>
                  </a:lnTo>
                  <a:lnTo>
                    <a:pt x="8584460" y="164111"/>
                  </a:lnTo>
                  <a:lnTo>
                    <a:pt x="8544742" y="142420"/>
                  </a:lnTo>
                  <a:lnTo>
                    <a:pt x="8504174" y="122133"/>
                  </a:lnTo>
                  <a:lnTo>
                    <a:pt x="8462788" y="103282"/>
                  </a:lnTo>
                  <a:lnTo>
                    <a:pt x="8420618" y="85900"/>
                  </a:lnTo>
                  <a:lnTo>
                    <a:pt x="8377695" y="70018"/>
                  </a:lnTo>
                  <a:lnTo>
                    <a:pt x="8334052" y="55670"/>
                  </a:lnTo>
                  <a:lnTo>
                    <a:pt x="8289722" y="42888"/>
                  </a:lnTo>
                  <a:lnTo>
                    <a:pt x="8244737" y="31705"/>
                  </a:lnTo>
                  <a:lnTo>
                    <a:pt x="8199130" y="22153"/>
                  </a:lnTo>
                  <a:lnTo>
                    <a:pt x="8152933" y="14264"/>
                  </a:lnTo>
                  <a:lnTo>
                    <a:pt x="8106179" y="8072"/>
                  </a:lnTo>
                  <a:lnTo>
                    <a:pt x="8058900" y="3609"/>
                  </a:lnTo>
                  <a:lnTo>
                    <a:pt x="8011130" y="907"/>
                  </a:lnTo>
                  <a:lnTo>
                    <a:pt x="7962900" y="0"/>
                  </a:lnTo>
                  <a:close/>
                </a:path>
              </a:pathLst>
            </a:custGeom>
            <a:solidFill>
              <a:srgbClr val="B7DEE8"/>
            </a:solidFill>
          </p:spPr>
          <p:txBody>
            <a:bodyPr wrap="square" lIns="0" tIns="0" rIns="0" bIns="0" rtlCol="0"/>
            <a:lstStyle/>
            <a:p>
              <a:endParaRPr/>
            </a:p>
          </p:txBody>
        </p:sp>
        <p:sp>
          <p:nvSpPr>
            <p:cNvPr id="6" name="object 6"/>
            <p:cNvSpPr/>
            <p:nvPr/>
          </p:nvSpPr>
          <p:spPr>
            <a:xfrm>
              <a:off x="381000" y="1943100"/>
              <a:ext cx="9220200" cy="7543800"/>
            </a:xfrm>
            <a:custGeom>
              <a:avLst/>
              <a:gdLst/>
              <a:ahLst/>
              <a:cxnLst/>
              <a:rect l="l" t="t" r="r" b="b"/>
              <a:pathLst>
                <a:path w="9220200" h="7543800">
                  <a:moveTo>
                    <a:pt x="0" y="1257300"/>
                  </a:moveTo>
                  <a:lnTo>
                    <a:pt x="907" y="1209069"/>
                  </a:lnTo>
                  <a:lnTo>
                    <a:pt x="3609" y="1161299"/>
                  </a:lnTo>
                  <a:lnTo>
                    <a:pt x="8073" y="1114020"/>
                  </a:lnTo>
                  <a:lnTo>
                    <a:pt x="14266" y="1067266"/>
                  </a:lnTo>
                  <a:lnTo>
                    <a:pt x="22155" y="1021069"/>
                  </a:lnTo>
                  <a:lnTo>
                    <a:pt x="31708" y="975462"/>
                  </a:lnTo>
                  <a:lnTo>
                    <a:pt x="42892" y="930477"/>
                  </a:lnTo>
                  <a:lnTo>
                    <a:pt x="55675" y="886147"/>
                  </a:lnTo>
                  <a:lnTo>
                    <a:pt x="70025" y="842504"/>
                  </a:lnTo>
                  <a:lnTo>
                    <a:pt x="85907" y="799581"/>
                  </a:lnTo>
                  <a:lnTo>
                    <a:pt x="103291" y="757411"/>
                  </a:lnTo>
                  <a:lnTo>
                    <a:pt x="122144" y="716025"/>
                  </a:lnTo>
                  <a:lnTo>
                    <a:pt x="142432" y="675457"/>
                  </a:lnTo>
                  <a:lnTo>
                    <a:pt x="164124" y="635739"/>
                  </a:lnTo>
                  <a:lnTo>
                    <a:pt x="187187" y="596904"/>
                  </a:lnTo>
                  <a:lnTo>
                    <a:pt x="211588" y="558984"/>
                  </a:lnTo>
                  <a:lnTo>
                    <a:pt x="237295" y="522011"/>
                  </a:lnTo>
                  <a:lnTo>
                    <a:pt x="264274" y="486019"/>
                  </a:lnTo>
                  <a:lnTo>
                    <a:pt x="292495" y="451040"/>
                  </a:lnTo>
                  <a:lnTo>
                    <a:pt x="321923" y="417106"/>
                  </a:lnTo>
                  <a:lnTo>
                    <a:pt x="352527" y="384250"/>
                  </a:lnTo>
                  <a:lnTo>
                    <a:pt x="384274" y="352504"/>
                  </a:lnTo>
                  <a:lnTo>
                    <a:pt x="417131" y="321901"/>
                  </a:lnTo>
                  <a:lnTo>
                    <a:pt x="451066" y="292474"/>
                  </a:lnTo>
                  <a:lnTo>
                    <a:pt x="486046" y="264255"/>
                  </a:lnTo>
                  <a:lnTo>
                    <a:pt x="522039" y="237277"/>
                  </a:lnTo>
                  <a:lnTo>
                    <a:pt x="559012" y="211571"/>
                  </a:lnTo>
                  <a:lnTo>
                    <a:pt x="596932" y="187172"/>
                  </a:lnTo>
                  <a:lnTo>
                    <a:pt x="635768" y="164111"/>
                  </a:lnTo>
                  <a:lnTo>
                    <a:pt x="675485" y="142420"/>
                  </a:lnTo>
                  <a:lnTo>
                    <a:pt x="716053" y="122133"/>
                  </a:lnTo>
                  <a:lnTo>
                    <a:pt x="757438" y="103282"/>
                  </a:lnTo>
                  <a:lnTo>
                    <a:pt x="799607" y="85900"/>
                  </a:lnTo>
                  <a:lnTo>
                    <a:pt x="842529" y="70018"/>
                  </a:lnTo>
                  <a:lnTo>
                    <a:pt x="886171" y="55670"/>
                  </a:lnTo>
                  <a:lnTo>
                    <a:pt x="930499" y="42888"/>
                  </a:lnTo>
                  <a:lnTo>
                    <a:pt x="975482" y="31705"/>
                  </a:lnTo>
                  <a:lnTo>
                    <a:pt x="1021087" y="22153"/>
                  </a:lnTo>
                  <a:lnTo>
                    <a:pt x="1067281" y="14264"/>
                  </a:lnTo>
                  <a:lnTo>
                    <a:pt x="1114032" y="8072"/>
                  </a:lnTo>
                  <a:lnTo>
                    <a:pt x="1161307" y="3609"/>
                  </a:lnTo>
                  <a:lnTo>
                    <a:pt x="1209074" y="907"/>
                  </a:lnTo>
                  <a:lnTo>
                    <a:pt x="1257300" y="0"/>
                  </a:lnTo>
                  <a:lnTo>
                    <a:pt x="7962900" y="0"/>
                  </a:lnTo>
                  <a:lnTo>
                    <a:pt x="8011130" y="907"/>
                  </a:lnTo>
                  <a:lnTo>
                    <a:pt x="8058900" y="3609"/>
                  </a:lnTo>
                  <a:lnTo>
                    <a:pt x="8106179" y="8072"/>
                  </a:lnTo>
                  <a:lnTo>
                    <a:pt x="8152933" y="14264"/>
                  </a:lnTo>
                  <a:lnTo>
                    <a:pt x="8199130" y="22153"/>
                  </a:lnTo>
                  <a:lnTo>
                    <a:pt x="8244737" y="31705"/>
                  </a:lnTo>
                  <a:lnTo>
                    <a:pt x="8289722" y="42888"/>
                  </a:lnTo>
                  <a:lnTo>
                    <a:pt x="8334052" y="55670"/>
                  </a:lnTo>
                  <a:lnTo>
                    <a:pt x="8377695" y="70018"/>
                  </a:lnTo>
                  <a:lnTo>
                    <a:pt x="8420618" y="85900"/>
                  </a:lnTo>
                  <a:lnTo>
                    <a:pt x="8462788" y="103282"/>
                  </a:lnTo>
                  <a:lnTo>
                    <a:pt x="8504174" y="122133"/>
                  </a:lnTo>
                  <a:lnTo>
                    <a:pt x="8544742" y="142420"/>
                  </a:lnTo>
                  <a:lnTo>
                    <a:pt x="8584460" y="164111"/>
                  </a:lnTo>
                  <a:lnTo>
                    <a:pt x="8623295" y="187172"/>
                  </a:lnTo>
                  <a:lnTo>
                    <a:pt x="8661215" y="211571"/>
                  </a:lnTo>
                  <a:lnTo>
                    <a:pt x="8698188" y="237277"/>
                  </a:lnTo>
                  <a:lnTo>
                    <a:pt x="8734180" y="264255"/>
                  </a:lnTo>
                  <a:lnTo>
                    <a:pt x="8769159" y="292474"/>
                  </a:lnTo>
                  <a:lnTo>
                    <a:pt x="8803093" y="321901"/>
                  </a:lnTo>
                  <a:lnTo>
                    <a:pt x="8835949" y="352504"/>
                  </a:lnTo>
                  <a:lnTo>
                    <a:pt x="8867695" y="384250"/>
                  </a:lnTo>
                  <a:lnTo>
                    <a:pt x="8898298" y="417106"/>
                  </a:lnTo>
                  <a:lnTo>
                    <a:pt x="8927725" y="451040"/>
                  </a:lnTo>
                  <a:lnTo>
                    <a:pt x="8955944" y="486019"/>
                  </a:lnTo>
                  <a:lnTo>
                    <a:pt x="8982922" y="522011"/>
                  </a:lnTo>
                  <a:lnTo>
                    <a:pt x="9008628" y="558984"/>
                  </a:lnTo>
                  <a:lnTo>
                    <a:pt x="9033027" y="596904"/>
                  </a:lnTo>
                  <a:lnTo>
                    <a:pt x="9056088" y="635739"/>
                  </a:lnTo>
                  <a:lnTo>
                    <a:pt x="9077779" y="675457"/>
                  </a:lnTo>
                  <a:lnTo>
                    <a:pt x="9098066" y="716025"/>
                  </a:lnTo>
                  <a:lnTo>
                    <a:pt x="9116917" y="757411"/>
                  </a:lnTo>
                  <a:lnTo>
                    <a:pt x="9134299" y="799581"/>
                  </a:lnTo>
                  <a:lnTo>
                    <a:pt x="9150181" y="842504"/>
                  </a:lnTo>
                  <a:lnTo>
                    <a:pt x="9164529" y="886147"/>
                  </a:lnTo>
                  <a:lnTo>
                    <a:pt x="9177311" y="930477"/>
                  </a:lnTo>
                  <a:lnTo>
                    <a:pt x="9188494" y="975462"/>
                  </a:lnTo>
                  <a:lnTo>
                    <a:pt x="9198046" y="1021069"/>
                  </a:lnTo>
                  <a:lnTo>
                    <a:pt x="9205935" y="1067266"/>
                  </a:lnTo>
                  <a:lnTo>
                    <a:pt x="9212127" y="1114020"/>
                  </a:lnTo>
                  <a:lnTo>
                    <a:pt x="9216590" y="1161299"/>
                  </a:lnTo>
                  <a:lnTo>
                    <a:pt x="9219292" y="1209069"/>
                  </a:lnTo>
                  <a:lnTo>
                    <a:pt x="9220200" y="1257300"/>
                  </a:lnTo>
                  <a:lnTo>
                    <a:pt x="9220200" y="6286500"/>
                  </a:lnTo>
                  <a:lnTo>
                    <a:pt x="9219292" y="6334730"/>
                  </a:lnTo>
                  <a:lnTo>
                    <a:pt x="9216590" y="6382500"/>
                  </a:lnTo>
                  <a:lnTo>
                    <a:pt x="9212127" y="6429779"/>
                  </a:lnTo>
                  <a:lnTo>
                    <a:pt x="9205935" y="6476533"/>
                  </a:lnTo>
                  <a:lnTo>
                    <a:pt x="9198046" y="6522730"/>
                  </a:lnTo>
                  <a:lnTo>
                    <a:pt x="9188494" y="6568337"/>
                  </a:lnTo>
                  <a:lnTo>
                    <a:pt x="9177311" y="6613322"/>
                  </a:lnTo>
                  <a:lnTo>
                    <a:pt x="9164529" y="6657652"/>
                  </a:lnTo>
                  <a:lnTo>
                    <a:pt x="9150181" y="6701295"/>
                  </a:lnTo>
                  <a:lnTo>
                    <a:pt x="9134299" y="6744218"/>
                  </a:lnTo>
                  <a:lnTo>
                    <a:pt x="9116917" y="6786388"/>
                  </a:lnTo>
                  <a:lnTo>
                    <a:pt x="9098066" y="6827774"/>
                  </a:lnTo>
                  <a:lnTo>
                    <a:pt x="9077779" y="6868342"/>
                  </a:lnTo>
                  <a:lnTo>
                    <a:pt x="9056088" y="6908060"/>
                  </a:lnTo>
                  <a:lnTo>
                    <a:pt x="9033027" y="6946895"/>
                  </a:lnTo>
                  <a:lnTo>
                    <a:pt x="9008628" y="6984815"/>
                  </a:lnTo>
                  <a:lnTo>
                    <a:pt x="8982922" y="7021788"/>
                  </a:lnTo>
                  <a:lnTo>
                    <a:pt x="8955944" y="7057780"/>
                  </a:lnTo>
                  <a:lnTo>
                    <a:pt x="8927725" y="7092759"/>
                  </a:lnTo>
                  <a:lnTo>
                    <a:pt x="8898298" y="7126693"/>
                  </a:lnTo>
                  <a:lnTo>
                    <a:pt x="8867695" y="7159549"/>
                  </a:lnTo>
                  <a:lnTo>
                    <a:pt x="8835949" y="7191295"/>
                  </a:lnTo>
                  <a:lnTo>
                    <a:pt x="8803093" y="7221898"/>
                  </a:lnTo>
                  <a:lnTo>
                    <a:pt x="8769159" y="7251325"/>
                  </a:lnTo>
                  <a:lnTo>
                    <a:pt x="8734180" y="7279544"/>
                  </a:lnTo>
                  <a:lnTo>
                    <a:pt x="8698188" y="7306522"/>
                  </a:lnTo>
                  <a:lnTo>
                    <a:pt x="8661215" y="7332228"/>
                  </a:lnTo>
                  <a:lnTo>
                    <a:pt x="8623295" y="7356627"/>
                  </a:lnTo>
                  <a:lnTo>
                    <a:pt x="8584460" y="7379688"/>
                  </a:lnTo>
                  <a:lnTo>
                    <a:pt x="8544742" y="7401379"/>
                  </a:lnTo>
                  <a:lnTo>
                    <a:pt x="8504174" y="7421666"/>
                  </a:lnTo>
                  <a:lnTo>
                    <a:pt x="8462788" y="7440517"/>
                  </a:lnTo>
                  <a:lnTo>
                    <a:pt x="8420618" y="7457899"/>
                  </a:lnTo>
                  <a:lnTo>
                    <a:pt x="8377695" y="7473781"/>
                  </a:lnTo>
                  <a:lnTo>
                    <a:pt x="8334052" y="7488129"/>
                  </a:lnTo>
                  <a:lnTo>
                    <a:pt x="8289722" y="7500911"/>
                  </a:lnTo>
                  <a:lnTo>
                    <a:pt x="8244737" y="7512094"/>
                  </a:lnTo>
                  <a:lnTo>
                    <a:pt x="8199130" y="7521646"/>
                  </a:lnTo>
                  <a:lnTo>
                    <a:pt x="8152933" y="7529535"/>
                  </a:lnTo>
                  <a:lnTo>
                    <a:pt x="8106179" y="7535727"/>
                  </a:lnTo>
                  <a:lnTo>
                    <a:pt x="8058900" y="7540190"/>
                  </a:lnTo>
                  <a:lnTo>
                    <a:pt x="8011130" y="7542892"/>
                  </a:lnTo>
                  <a:lnTo>
                    <a:pt x="7962900" y="7543800"/>
                  </a:lnTo>
                  <a:lnTo>
                    <a:pt x="1257300" y="7543800"/>
                  </a:lnTo>
                  <a:lnTo>
                    <a:pt x="1209074" y="7542892"/>
                  </a:lnTo>
                  <a:lnTo>
                    <a:pt x="1161307" y="7540190"/>
                  </a:lnTo>
                  <a:lnTo>
                    <a:pt x="1114032" y="7535727"/>
                  </a:lnTo>
                  <a:lnTo>
                    <a:pt x="1067281" y="7529535"/>
                  </a:lnTo>
                  <a:lnTo>
                    <a:pt x="1021087" y="7521646"/>
                  </a:lnTo>
                  <a:lnTo>
                    <a:pt x="975482" y="7512094"/>
                  </a:lnTo>
                  <a:lnTo>
                    <a:pt x="930499" y="7500911"/>
                  </a:lnTo>
                  <a:lnTo>
                    <a:pt x="886171" y="7488129"/>
                  </a:lnTo>
                  <a:lnTo>
                    <a:pt x="842529" y="7473781"/>
                  </a:lnTo>
                  <a:lnTo>
                    <a:pt x="799607" y="7457899"/>
                  </a:lnTo>
                  <a:lnTo>
                    <a:pt x="757438" y="7440517"/>
                  </a:lnTo>
                  <a:lnTo>
                    <a:pt x="716053" y="7421666"/>
                  </a:lnTo>
                  <a:lnTo>
                    <a:pt x="675485" y="7401379"/>
                  </a:lnTo>
                  <a:lnTo>
                    <a:pt x="635768" y="7379688"/>
                  </a:lnTo>
                  <a:lnTo>
                    <a:pt x="596932" y="7356627"/>
                  </a:lnTo>
                  <a:lnTo>
                    <a:pt x="559012" y="7332228"/>
                  </a:lnTo>
                  <a:lnTo>
                    <a:pt x="522039" y="7306522"/>
                  </a:lnTo>
                  <a:lnTo>
                    <a:pt x="486046" y="7279544"/>
                  </a:lnTo>
                  <a:lnTo>
                    <a:pt x="451066" y="7251325"/>
                  </a:lnTo>
                  <a:lnTo>
                    <a:pt x="417131" y="7221898"/>
                  </a:lnTo>
                  <a:lnTo>
                    <a:pt x="384274" y="7191295"/>
                  </a:lnTo>
                  <a:lnTo>
                    <a:pt x="352527" y="7159549"/>
                  </a:lnTo>
                  <a:lnTo>
                    <a:pt x="321923" y="7126693"/>
                  </a:lnTo>
                  <a:lnTo>
                    <a:pt x="292495" y="7092759"/>
                  </a:lnTo>
                  <a:lnTo>
                    <a:pt x="264274" y="7057780"/>
                  </a:lnTo>
                  <a:lnTo>
                    <a:pt x="237295" y="7021788"/>
                  </a:lnTo>
                  <a:lnTo>
                    <a:pt x="211588" y="6984815"/>
                  </a:lnTo>
                  <a:lnTo>
                    <a:pt x="187187" y="6946895"/>
                  </a:lnTo>
                  <a:lnTo>
                    <a:pt x="164124" y="6908060"/>
                  </a:lnTo>
                  <a:lnTo>
                    <a:pt x="142432" y="6868342"/>
                  </a:lnTo>
                  <a:lnTo>
                    <a:pt x="122144" y="6827774"/>
                  </a:lnTo>
                  <a:lnTo>
                    <a:pt x="103291" y="6786388"/>
                  </a:lnTo>
                  <a:lnTo>
                    <a:pt x="85907" y="6744218"/>
                  </a:lnTo>
                  <a:lnTo>
                    <a:pt x="70025" y="6701295"/>
                  </a:lnTo>
                  <a:lnTo>
                    <a:pt x="55675" y="6657652"/>
                  </a:lnTo>
                  <a:lnTo>
                    <a:pt x="42892" y="6613322"/>
                  </a:lnTo>
                  <a:lnTo>
                    <a:pt x="31708" y="6568337"/>
                  </a:lnTo>
                  <a:lnTo>
                    <a:pt x="22155" y="6522730"/>
                  </a:lnTo>
                  <a:lnTo>
                    <a:pt x="14266" y="6476533"/>
                  </a:lnTo>
                  <a:lnTo>
                    <a:pt x="8073" y="6429779"/>
                  </a:lnTo>
                  <a:lnTo>
                    <a:pt x="3609" y="6382500"/>
                  </a:lnTo>
                  <a:lnTo>
                    <a:pt x="907" y="6334730"/>
                  </a:lnTo>
                  <a:lnTo>
                    <a:pt x="0" y="6286500"/>
                  </a:lnTo>
                  <a:lnTo>
                    <a:pt x="0" y="1257300"/>
                  </a:lnTo>
                  <a:close/>
                </a:path>
              </a:pathLst>
            </a:custGeom>
            <a:ln w="25400">
              <a:solidFill>
                <a:srgbClr val="F79546"/>
              </a:solidFill>
            </a:ln>
          </p:spPr>
          <p:txBody>
            <a:bodyPr wrap="square" lIns="0" tIns="0" rIns="0" bIns="0" rtlCol="0"/>
            <a:lstStyle/>
            <a:p>
              <a:endParaRPr/>
            </a:p>
          </p:txBody>
        </p:sp>
        <p:pic>
          <p:nvPicPr>
            <p:cNvPr id="7" name="object 7"/>
            <p:cNvPicPr/>
            <p:nvPr/>
          </p:nvPicPr>
          <p:blipFill>
            <a:blip r:embed="rId2" cstate="print"/>
            <a:stretch>
              <a:fillRect/>
            </a:stretch>
          </p:blipFill>
          <p:spPr>
            <a:xfrm>
              <a:off x="840638" y="2929458"/>
              <a:ext cx="389077" cy="443788"/>
            </a:xfrm>
            <a:prstGeom prst="rect">
              <a:avLst/>
            </a:prstGeom>
          </p:spPr>
        </p:pic>
        <p:pic>
          <p:nvPicPr>
            <p:cNvPr id="8" name="object 8"/>
            <p:cNvPicPr/>
            <p:nvPr/>
          </p:nvPicPr>
          <p:blipFill>
            <a:blip r:embed="rId3" cstate="print"/>
            <a:stretch>
              <a:fillRect/>
            </a:stretch>
          </p:blipFill>
          <p:spPr>
            <a:xfrm>
              <a:off x="1298194" y="2929458"/>
              <a:ext cx="1240447" cy="443788"/>
            </a:xfrm>
            <a:prstGeom prst="rect">
              <a:avLst/>
            </a:prstGeom>
          </p:spPr>
        </p:pic>
        <p:pic>
          <p:nvPicPr>
            <p:cNvPr id="9" name="object 9"/>
            <p:cNvPicPr/>
            <p:nvPr/>
          </p:nvPicPr>
          <p:blipFill>
            <a:blip r:embed="rId4" cstate="print"/>
            <a:stretch>
              <a:fillRect/>
            </a:stretch>
          </p:blipFill>
          <p:spPr>
            <a:xfrm>
              <a:off x="2468626" y="2929458"/>
              <a:ext cx="3354704" cy="443788"/>
            </a:xfrm>
            <a:prstGeom prst="rect">
              <a:avLst/>
            </a:prstGeom>
          </p:spPr>
        </p:pic>
        <p:pic>
          <p:nvPicPr>
            <p:cNvPr id="10" name="object 10"/>
            <p:cNvPicPr/>
            <p:nvPr/>
          </p:nvPicPr>
          <p:blipFill>
            <a:blip r:embed="rId5" cstate="print"/>
            <a:stretch>
              <a:fillRect/>
            </a:stretch>
          </p:blipFill>
          <p:spPr>
            <a:xfrm>
              <a:off x="5689091" y="2929458"/>
              <a:ext cx="335686" cy="443788"/>
            </a:xfrm>
            <a:prstGeom prst="rect">
              <a:avLst/>
            </a:prstGeom>
          </p:spPr>
        </p:pic>
        <p:pic>
          <p:nvPicPr>
            <p:cNvPr id="11" name="object 11"/>
            <p:cNvPicPr/>
            <p:nvPr/>
          </p:nvPicPr>
          <p:blipFill>
            <a:blip r:embed="rId6" cstate="print"/>
            <a:stretch>
              <a:fillRect/>
            </a:stretch>
          </p:blipFill>
          <p:spPr>
            <a:xfrm>
              <a:off x="5940552" y="2929458"/>
              <a:ext cx="2046986" cy="443788"/>
            </a:xfrm>
            <a:prstGeom prst="rect">
              <a:avLst/>
            </a:prstGeom>
          </p:spPr>
        </p:pic>
        <p:pic>
          <p:nvPicPr>
            <p:cNvPr id="12" name="object 12"/>
            <p:cNvPicPr/>
            <p:nvPr/>
          </p:nvPicPr>
          <p:blipFill>
            <a:blip r:embed="rId7" cstate="print"/>
            <a:stretch>
              <a:fillRect/>
            </a:stretch>
          </p:blipFill>
          <p:spPr>
            <a:xfrm>
              <a:off x="7898892" y="2929458"/>
              <a:ext cx="1106271" cy="443788"/>
            </a:xfrm>
            <a:prstGeom prst="rect">
              <a:avLst/>
            </a:prstGeom>
          </p:spPr>
        </p:pic>
        <p:pic>
          <p:nvPicPr>
            <p:cNvPr id="13" name="object 13"/>
            <p:cNvPicPr/>
            <p:nvPr/>
          </p:nvPicPr>
          <p:blipFill>
            <a:blip r:embed="rId8" cstate="print"/>
            <a:stretch>
              <a:fillRect/>
            </a:stretch>
          </p:blipFill>
          <p:spPr>
            <a:xfrm>
              <a:off x="1298194" y="3356483"/>
              <a:ext cx="1061072" cy="443484"/>
            </a:xfrm>
            <a:prstGeom prst="rect">
              <a:avLst/>
            </a:prstGeom>
          </p:spPr>
        </p:pic>
        <p:pic>
          <p:nvPicPr>
            <p:cNvPr id="14" name="object 14"/>
            <p:cNvPicPr/>
            <p:nvPr/>
          </p:nvPicPr>
          <p:blipFill>
            <a:blip r:embed="rId9" cstate="print"/>
            <a:stretch>
              <a:fillRect/>
            </a:stretch>
          </p:blipFill>
          <p:spPr>
            <a:xfrm>
              <a:off x="2265933" y="3356483"/>
              <a:ext cx="2194941" cy="443484"/>
            </a:xfrm>
            <a:prstGeom prst="rect">
              <a:avLst/>
            </a:prstGeom>
          </p:spPr>
        </p:pic>
        <p:pic>
          <p:nvPicPr>
            <p:cNvPr id="15" name="object 15"/>
            <p:cNvPicPr/>
            <p:nvPr/>
          </p:nvPicPr>
          <p:blipFill>
            <a:blip r:embed="rId10" cstate="print"/>
            <a:stretch>
              <a:fillRect/>
            </a:stretch>
          </p:blipFill>
          <p:spPr>
            <a:xfrm>
              <a:off x="4366005" y="3356483"/>
              <a:ext cx="1844421" cy="443484"/>
            </a:xfrm>
            <a:prstGeom prst="rect">
              <a:avLst/>
            </a:prstGeom>
          </p:spPr>
        </p:pic>
        <p:pic>
          <p:nvPicPr>
            <p:cNvPr id="16" name="object 16"/>
            <p:cNvPicPr/>
            <p:nvPr/>
          </p:nvPicPr>
          <p:blipFill>
            <a:blip r:embed="rId11" cstate="print"/>
            <a:stretch>
              <a:fillRect/>
            </a:stretch>
          </p:blipFill>
          <p:spPr>
            <a:xfrm>
              <a:off x="6123432" y="3356483"/>
              <a:ext cx="1118717" cy="443484"/>
            </a:xfrm>
            <a:prstGeom prst="rect">
              <a:avLst/>
            </a:prstGeom>
          </p:spPr>
        </p:pic>
        <p:pic>
          <p:nvPicPr>
            <p:cNvPr id="17" name="object 17"/>
            <p:cNvPicPr/>
            <p:nvPr/>
          </p:nvPicPr>
          <p:blipFill>
            <a:blip r:embed="rId12" cstate="print"/>
            <a:stretch>
              <a:fillRect/>
            </a:stretch>
          </p:blipFill>
          <p:spPr>
            <a:xfrm>
              <a:off x="7165847" y="3356483"/>
              <a:ext cx="1017181" cy="443484"/>
            </a:xfrm>
            <a:prstGeom prst="rect">
              <a:avLst/>
            </a:prstGeom>
          </p:spPr>
        </p:pic>
        <p:pic>
          <p:nvPicPr>
            <p:cNvPr id="18" name="object 18"/>
            <p:cNvPicPr/>
            <p:nvPr/>
          </p:nvPicPr>
          <p:blipFill>
            <a:blip r:embed="rId13" cstate="print"/>
            <a:stretch>
              <a:fillRect/>
            </a:stretch>
          </p:blipFill>
          <p:spPr>
            <a:xfrm>
              <a:off x="840638" y="3783202"/>
              <a:ext cx="389077" cy="443484"/>
            </a:xfrm>
            <a:prstGeom prst="rect">
              <a:avLst/>
            </a:prstGeom>
          </p:spPr>
        </p:pic>
        <p:pic>
          <p:nvPicPr>
            <p:cNvPr id="19" name="object 19"/>
            <p:cNvPicPr/>
            <p:nvPr/>
          </p:nvPicPr>
          <p:blipFill>
            <a:blip r:embed="rId14" cstate="print"/>
            <a:stretch>
              <a:fillRect/>
            </a:stretch>
          </p:blipFill>
          <p:spPr>
            <a:xfrm>
              <a:off x="1298194" y="3783202"/>
              <a:ext cx="1867408" cy="443484"/>
            </a:xfrm>
            <a:prstGeom prst="rect">
              <a:avLst/>
            </a:prstGeom>
          </p:spPr>
        </p:pic>
        <p:pic>
          <p:nvPicPr>
            <p:cNvPr id="20" name="object 20"/>
            <p:cNvPicPr/>
            <p:nvPr/>
          </p:nvPicPr>
          <p:blipFill>
            <a:blip r:embed="rId15" cstate="print"/>
            <a:stretch>
              <a:fillRect/>
            </a:stretch>
          </p:blipFill>
          <p:spPr>
            <a:xfrm>
              <a:off x="3009645" y="3783202"/>
              <a:ext cx="2431034" cy="443484"/>
            </a:xfrm>
            <a:prstGeom prst="rect">
              <a:avLst/>
            </a:prstGeom>
          </p:spPr>
        </p:pic>
        <p:pic>
          <p:nvPicPr>
            <p:cNvPr id="21" name="object 21"/>
            <p:cNvPicPr/>
            <p:nvPr/>
          </p:nvPicPr>
          <p:blipFill>
            <a:blip r:embed="rId6" cstate="print"/>
            <a:stretch>
              <a:fillRect/>
            </a:stretch>
          </p:blipFill>
          <p:spPr>
            <a:xfrm>
              <a:off x="5312664" y="3783202"/>
              <a:ext cx="2046986" cy="443484"/>
            </a:xfrm>
            <a:prstGeom prst="rect">
              <a:avLst/>
            </a:prstGeom>
          </p:spPr>
        </p:pic>
        <p:pic>
          <p:nvPicPr>
            <p:cNvPr id="22" name="object 22"/>
            <p:cNvPicPr/>
            <p:nvPr/>
          </p:nvPicPr>
          <p:blipFill>
            <a:blip r:embed="rId7" cstate="print"/>
            <a:stretch>
              <a:fillRect/>
            </a:stretch>
          </p:blipFill>
          <p:spPr>
            <a:xfrm>
              <a:off x="7272528" y="3783202"/>
              <a:ext cx="1106271" cy="443484"/>
            </a:xfrm>
            <a:prstGeom prst="rect">
              <a:avLst/>
            </a:prstGeom>
          </p:spPr>
        </p:pic>
        <p:pic>
          <p:nvPicPr>
            <p:cNvPr id="23" name="object 23"/>
            <p:cNvPicPr/>
            <p:nvPr/>
          </p:nvPicPr>
          <p:blipFill>
            <a:blip r:embed="rId16" cstate="print"/>
            <a:stretch>
              <a:fillRect/>
            </a:stretch>
          </p:blipFill>
          <p:spPr>
            <a:xfrm>
              <a:off x="1298194" y="4209923"/>
              <a:ext cx="1061072" cy="443484"/>
            </a:xfrm>
            <a:prstGeom prst="rect">
              <a:avLst/>
            </a:prstGeom>
          </p:spPr>
        </p:pic>
        <p:pic>
          <p:nvPicPr>
            <p:cNvPr id="24" name="object 24"/>
            <p:cNvPicPr/>
            <p:nvPr/>
          </p:nvPicPr>
          <p:blipFill>
            <a:blip r:embed="rId17" cstate="print"/>
            <a:stretch>
              <a:fillRect/>
            </a:stretch>
          </p:blipFill>
          <p:spPr>
            <a:xfrm>
              <a:off x="2265933" y="4209923"/>
              <a:ext cx="3017900" cy="443484"/>
            </a:xfrm>
            <a:prstGeom prst="rect">
              <a:avLst/>
            </a:prstGeom>
          </p:spPr>
        </p:pic>
        <p:pic>
          <p:nvPicPr>
            <p:cNvPr id="25" name="object 25"/>
            <p:cNvPicPr/>
            <p:nvPr/>
          </p:nvPicPr>
          <p:blipFill>
            <a:blip r:embed="rId18" cstate="print"/>
            <a:stretch>
              <a:fillRect/>
            </a:stretch>
          </p:blipFill>
          <p:spPr>
            <a:xfrm>
              <a:off x="5198364" y="4209923"/>
              <a:ext cx="1413129" cy="443484"/>
            </a:xfrm>
            <a:prstGeom prst="rect">
              <a:avLst/>
            </a:prstGeom>
          </p:spPr>
        </p:pic>
        <p:pic>
          <p:nvPicPr>
            <p:cNvPr id="26" name="object 26"/>
            <p:cNvPicPr/>
            <p:nvPr/>
          </p:nvPicPr>
          <p:blipFill>
            <a:blip r:embed="rId19" cstate="print"/>
            <a:stretch>
              <a:fillRect/>
            </a:stretch>
          </p:blipFill>
          <p:spPr>
            <a:xfrm>
              <a:off x="6537959" y="4209923"/>
              <a:ext cx="1289430" cy="443484"/>
            </a:xfrm>
            <a:prstGeom prst="rect">
              <a:avLst/>
            </a:prstGeom>
          </p:spPr>
        </p:pic>
        <p:pic>
          <p:nvPicPr>
            <p:cNvPr id="27" name="object 27"/>
            <p:cNvPicPr/>
            <p:nvPr/>
          </p:nvPicPr>
          <p:blipFill>
            <a:blip r:embed="rId20" cstate="print"/>
            <a:stretch>
              <a:fillRect/>
            </a:stretch>
          </p:blipFill>
          <p:spPr>
            <a:xfrm>
              <a:off x="7728204" y="4209923"/>
              <a:ext cx="855726" cy="443484"/>
            </a:xfrm>
            <a:prstGeom prst="rect">
              <a:avLst/>
            </a:prstGeom>
          </p:spPr>
        </p:pic>
        <p:pic>
          <p:nvPicPr>
            <p:cNvPr id="28" name="object 28"/>
            <p:cNvPicPr/>
            <p:nvPr/>
          </p:nvPicPr>
          <p:blipFill>
            <a:blip r:embed="rId21" cstate="print"/>
            <a:stretch>
              <a:fillRect/>
            </a:stretch>
          </p:blipFill>
          <p:spPr>
            <a:xfrm>
              <a:off x="1298194" y="4636642"/>
              <a:ext cx="1374520" cy="443484"/>
            </a:xfrm>
            <a:prstGeom prst="rect">
              <a:avLst/>
            </a:prstGeom>
          </p:spPr>
        </p:pic>
        <p:pic>
          <p:nvPicPr>
            <p:cNvPr id="29" name="object 29"/>
            <p:cNvPicPr/>
            <p:nvPr/>
          </p:nvPicPr>
          <p:blipFill>
            <a:blip r:embed="rId22" cstate="print"/>
            <a:stretch>
              <a:fillRect/>
            </a:stretch>
          </p:blipFill>
          <p:spPr>
            <a:xfrm>
              <a:off x="2585973" y="4636642"/>
              <a:ext cx="1517650" cy="443484"/>
            </a:xfrm>
            <a:prstGeom prst="rect">
              <a:avLst/>
            </a:prstGeom>
          </p:spPr>
        </p:pic>
        <p:pic>
          <p:nvPicPr>
            <p:cNvPr id="30" name="object 30"/>
            <p:cNvPicPr/>
            <p:nvPr/>
          </p:nvPicPr>
          <p:blipFill>
            <a:blip r:embed="rId23" cstate="print"/>
            <a:stretch>
              <a:fillRect/>
            </a:stretch>
          </p:blipFill>
          <p:spPr>
            <a:xfrm>
              <a:off x="4015485" y="4636642"/>
              <a:ext cx="1861185" cy="443484"/>
            </a:xfrm>
            <a:prstGeom prst="rect">
              <a:avLst/>
            </a:prstGeom>
          </p:spPr>
        </p:pic>
        <p:pic>
          <p:nvPicPr>
            <p:cNvPr id="31" name="object 31"/>
            <p:cNvPicPr/>
            <p:nvPr/>
          </p:nvPicPr>
          <p:blipFill>
            <a:blip r:embed="rId24" cstate="print"/>
            <a:stretch>
              <a:fillRect/>
            </a:stretch>
          </p:blipFill>
          <p:spPr>
            <a:xfrm>
              <a:off x="5789676" y="4636642"/>
              <a:ext cx="1052931" cy="443484"/>
            </a:xfrm>
            <a:prstGeom prst="rect">
              <a:avLst/>
            </a:prstGeom>
          </p:spPr>
        </p:pic>
        <p:pic>
          <p:nvPicPr>
            <p:cNvPr id="32" name="object 32"/>
            <p:cNvPicPr/>
            <p:nvPr/>
          </p:nvPicPr>
          <p:blipFill>
            <a:blip r:embed="rId25" cstate="print"/>
            <a:stretch>
              <a:fillRect/>
            </a:stretch>
          </p:blipFill>
          <p:spPr>
            <a:xfrm>
              <a:off x="6774179" y="4636642"/>
              <a:ext cx="1606803" cy="443484"/>
            </a:xfrm>
            <a:prstGeom prst="rect">
              <a:avLst/>
            </a:prstGeom>
          </p:spPr>
        </p:pic>
        <p:pic>
          <p:nvPicPr>
            <p:cNvPr id="33" name="object 33"/>
            <p:cNvPicPr/>
            <p:nvPr/>
          </p:nvPicPr>
          <p:blipFill>
            <a:blip r:embed="rId26" cstate="print"/>
            <a:stretch>
              <a:fillRect/>
            </a:stretch>
          </p:blipFill>
          <p:spPr>
            <a:xfrm>
              <a:off x="840638" y="5063312"/>
              <a:ext cx="389077" cy="443788"/>
            </a:xfrm>
            <a:prstGeom prst="rect">
              <a:avLst/>
            </a:prstGeom>
          </p:spPr>
        </p:pic>
        <p:pic>
          <p:nvPicPr>
            <p:cNvPr id="34" name="object 34"/>
            <p:cNvPicPr/>
            <p:nvPr/>
          </p:nvPicPr>
          <p:blipFill>
            <a:blip r:embed="rId27" cstate="print"/>
            <a:stretch>
              <a:fillRect/>
            </a:stretch>
          </p:blipFill>
          <p:spPr>
            <a:xfrm>
              <a:off x="1298194" y="5063312"/>
              <a:ext cx="1912239" cy="443788"/>
            </a:xfrm>
            <a:prstGeom prst="rect">
              <a:avLst/>
            </a:prstGeom>
          </p:spPr>
        </p:pic>
        <p:pic>
          <p:nvPicPr>
            <p:cNvPr id="35" name="object 35"/>
            <p:cNvPicPr/>
            <p:nvPr/>
          </p:nvPicPr>
          <p:blipFill>
            <a:blip r:embed="rId28" cstate="print"/>
            <a:stretch>
              <a:fillRect/>
            </a:stretch>
          </p:blipFill>
          <p:spPr>
            <a:xfrm>
              <a:off x="3050794" y="5063312"/>
              <a:ext cx="3388232" cy="443788"/>
            </a:xfrm>
            <a:prstGeom prst="rect">
              <a:avLst/>
            </a:prstGeom>
          </p:spPr>
        </p:pic>
        <p:pic>
          <p:nvPicPr>
            <p:cNvPr id="36" name="object 36"/>
            <p:cNvPicPr/>
            <p:nvPr/>
          </p:nvPicPr>
          <p:blipFill>
            <a:blip r:embed="rId6" cstate="print"/>
            <a:stretch>
              <a:fillRect/>
            </a:stretch>
          </p:blipFill>
          <p:spPr>
            <a:xfrm>
              <a:off x="6368796" y="5063312"/>
              <a:ext cx="2046986" cy="443788"/>
            </a:xfrm>
            <a:prstGeom prst="rect">
              <a:avLst/>
            </a:prstGeom>
          </p:spPr>
        </p:pic>
        <p:pic>
          <p:nvPicPr>
            <p:cNvPr id="37" name="object 37"/>
            <p:cNvPicPr/>
            <p:nvPr/>
          </p:nvPicPr>
          <p:blipFill>
            <a:blip r:embed="rId29" cstate="print"/>
            <a:stretch>
              <a:fillRect/>
            </a:stretch>
          </p:blipFill>
          <p:spPr>
            <a:xfrm>
              <a:off x="1298194" y="5490336"/>
              <a:ext cx="1106271" cy="443484"/>
            </a:xfrm>
            <a:prstGeom prst="rect">
              <a:avLst/>
            </a:prstGeom>
          </p:spPr>
        </p:pic>
        <p:pic>
          <p:nvPicPr>
            <p:cNvPr id="38" name="object 38"/>
            <p:cNvPicPr/>
            <p:nvPr/>
          </p:nvPicPr>
          <p:blipFill>
            <a:blip r:embed="rId30" cstate="print"/>
            <a:stretch>
              <a:fillRect/>
            </a:stretch>
          </p:blipFill>
          <p:spPr>
            <a:xfrm>
              <a:off x="2328417" y="5490336"/>
              <a:ext cx="1108621" cy="443484"/>
            </a:xfrm>
            <a:prstGeom prst="rect">
              <a:avLst/>
            </a:prstGeom>
          </p:spPr>
        </p:pic>
        <p:pic>
          <p:nvPicPr>
            <p:cNvPr id="39" name="object 39"/>
            <p:cNvPicPr/>
            <p:nvPr/>
          </p:nvPicPr>
          <p:blipFill>
            <a:blip r:embed="rId31" cstate="print"/>
            <a:stretch>
              <a:fillRect/>
            </a:stretch>
          </p:blipFill>
          <p:spPr>
            <a:xfrm>
              <a:off x="3334257" y="5490336"/>
              <a:ext cx="1970405" cy="443484"/>
            </a:xfrm>
            <a:prstGeom prst="rect">
              <a:avLst/>
            </a:prstGeom>
          </p:spPr>
        </p:pic>
        <p:pic>
          <p:nvPicPr>
            <p:cNvPr id="40" name="object 40"/>
            <p:cNvPicPr/>
            <p:nvPr/>
          </p:nvPicPr>
          <p:blipFill>
            <a:blip r:embed="rId32" cstate="print"/>
            <a:stretch>
              <a:fillRect/>
            </a:stretch>
          </p:blipFill>
          <p:spPr>
            <a:xfrm>
              <a:off x="5222747" y="5490336"/>
              <a:ext cx="1629282" cy="443484"/>
            </a:xfrm>
            <a:prstGeom prst="rect">
              <a:avLst/>
            </a:prstGeom>
          </p:spPr>
        </p:pic>
        <p:pic>
          <p:nvPicPr>
            <p:cNvPr id="41" name="object 41"/>
            <p:cNvPicPr/>
            <p:nvPr/>
          </p:nvPicPr>
          <p:blipFill>
            <a:blip r:embed="rId33" cstate="print"/>
            <a:stretch>
              <a:fillRect/>
            </a:stretch>
          </p:blipFill>
          <p:spPr>
            <a:xfrm>
              <a:off x="6772655" y="5490336"/>
              <a:ext cx="1095603" cy="443484"/>
            </a:xfrm>
            <a:prstGeom prst="rect">
              <a:avLst/>
            </a:prstGeom>
          </p:spPr>
        </p:pic>
        <p:pic>
          <p:nvPicPr>
            <p:cNvPr id="42" name="object 42"/>
            <p:cNvPicPr/>
            <p:nvPr/>
          </p:nvPicPr>
          <p:blipFill>
            <a:blip r:embed="rId34" cstate="print"/>
            <a:stretch>
              <a:fillRect/>
            </a:stretch>
          </p:blipFill>
          <p:spPr>
            <a:xfrm>
              <a:off x="7711440" y="5490336"/>
              <a:ext cx="249174" cy="443484"/>
            </a:xfrm>
            <a:prstGeom prst="rect">
              <a:avLst/>
            </a:prstGeom>
          </p:spPr>
        </p:pic>
        <p:pic>
          <p:nvPicPr>
            <p:cNvPr id="43" name="object 43"/>
            <p:cNvPicPr/>
            <p:nvPr/>
          </p:nvPicPr>
          <p:blipFill>
            <a:blip r:embed="rId35" cstate="print"/>
            <a:stretch>
              <a:fillRect/>
            </a:stretch>
          </p:blipFill>
          <p:spPr>
            <a:xfrm>
              <a:off x="7877556" y="5490336"/>
              <a:ext cx="972921" cy="443484"/>
            </a:xfrm>
            <a:prstGeom prst="rect">
              <a:avLst/>
            </a:prstGeom>
          </p:spPr>
        </p:pic>
        <p:pic>
          <p:nvPicPr>
            <p:cNvPr id="44" name="object 44"/>
            <p:cNvPicPr/>
            <p:nvPr/>
          </p:nvPicPr>
          <p:blipFill>
            <a:blip r:embed="rId36" cstate="print"/>
            <a:stretch>
              <a:fillRect/>
            </a:stretch>
          </p:blipFill>
          <p:spPr>
            <a:xfrm>
              <a:off x="1298194" y="5917057"/>
              <a:ext cx="942200" cy="443484"/>
            </a:xfrm>
            <a:prstGeom prst="rect">
              <a:avLst/>
            </a:prstGeom>
          </p:spPr>
        </p:pic>
        <p:pic>
          <p:nvPicPr>
            <p:cNvPr id="45" name="object 45"/>
            <p:cNvPicPr/>
            <p:nvPr/>
          </p:nvPicPr>
          <p:blipFill>
            <a:blip r:embed="rId37" cstate="print"/>
            <a:stretch>
              <a:fillRect/>
            </a:stretch>
          </p:blipFill>
          <p:spPr>
            <a:xfrm>
              <a:off x="2083054" y="5917057"/>
              <a:ext cx="1970405" cy="443484"/>
            </a:xfrm>
            <a:prstGeom prst="rect">
              <a:avLst/>
            </a:prstGeom>
          </p:spPr>
        </p:pic>
        <p:pic>
          <p:nvPicPr>
            <p:cNvPr id="46" name="object 46"/>
            <p:cNvPicPr/>
            <p:nvPr/>
          </p:nvPicPr>
          <p:blipFill>
            <a:blip r:embed="rId38" cstate="print"/>
            <a:stretch>
              <a:fillRect/>
            </a:stretch>
          </p:blipFill>
          <p:spPr>
            <a:xfrm>
              <a:off x="3969765" y="5917057"/>
              <a:ext cx="1758061" cy="443484"/>
            </a:xfrm>
            <a:prstGeom prst="rect">
              <a:avLst/>
            </a:prstGeom>
          </p:spPr>
        </p:pic>
        <p:pic>
          <p:nvPicPr>
            <p:cNvPr id="47" name="object 47"/>
            <p:cNvPicPr/>
            <p:nvPr/>
          </p:nvPicPr>
          <p:blipFill>
            <a:blip r:embed="rId39" cstate="print"/>
            <a:stretch>
              <a:fillRect/>
            </a:stretch>
          </p:blipFill>
          <p:spPr>
            <a:xfrm>
              <a:off x="5635752" y="5917057"/>
              <a:ext cx="1090333" cy="443484"/>
            </a:xfrm>
            <a:prstGeom prst="rect">
              <a:avLst/>
            </a:prstGeom>
          </p:spPr>
        </p:pic>
        <p:pic>
          <p:nvPicPr>
            <p:cNvPr id="48" name="object 48"/>
            <p:cNvPicPr/>
            <p:nvPr/>
          </p:nvPicPr>
          <p:blipFill>
            <a:blip r:embed="rId40" cstate="print"/>
            <a:stretch>
              <a:fillRect/>
            </a:stretch>
          </p:blipFill>
          <p:spPr>
            <a:xfrm>
              <a:off x="6627876" y="5917057"/>
              <a:ext cx="1185062" cy="443484"/>
            </a:xfrm>
            <a:prstGeom prst="rect">
              <a:avLst/>
            </a:prstGeom>
          </p:spPr>
        </p:pic>
        <p:pic>
          <p:nvPicPr>
            <p:cNvPr id="49" name="object 49"/>
            <p:cNvPicPr/>
            <p:nvPr/>
          </p:nvPicPr>
          <p:blipFill>
            <a:blip r:embed="rId41" cstate="print"/>
            <a:stretch>
              <a:fillRect/>
            </a:stretch>
          </p:blipFill>
          <p:spPr>
            <a:xfrm>
              <a:off x="7763256" y="5917057"/>
              <a:ext cx="740054" cy="443484"/>
            </a:xfrm>
            <a:prstGeom prst="rect">
              <a:avLst/>
            </a:prstGeom>
          </p:spPr>
        </p:pic>
        <p:pic>
          <p:nvPicPr>
            <p:cNvPr id="50" name="object 50"/>
            <p:cNvPicPr/>
            <p:nvPr/>
          </p:nvPicPr>
          <p:blipFill>
            <a:blip r:embed="rId42" cstate="print"/>
            <a:stretch>
              <a:fillRect/>
            </a:stretch>
          </p:blipFill>
          <p:spPr>
            <a:xfrm>
              <a:off x="1298194" y="6343777"/>
              <a:ext cx="1471803" cy="443484"/>
            </a:xfrm>
            <a:prstGeom prst="rect">
              <a:avLst/>
            </a:prstGeom>
          </p:spPr>
        </p:pic>
        <p:pic>
          <p:nvPicPr>
            <p:cNvPr id="51" name="object 51"/>
            <p:cNvPicPr/>
            <p:nvPr/>
          </p:nvPicPr>
          <p:blipFill>
            <a:blip r:embed="rId43" cstate="print"/>
            <a:stretch>
              <a:fillRect/>
            </a:stretch>
          </p:blipFill>
          <p:spPr>
            <a:xfrm>
              <a:off x="2704845" y="6343777"/>
              <a:ext cx="2090166" cy="443484"/>
            </a:xfrm>
            <a:prstGeom prst="rect">
              <a:avLst/>
            </a:prstGeom>
          </p:spPr>
        </p:pic>
        <p:pic>
          <p:nvPicPr>
            <p:cNvPr id="52" name="object 52"/>
            <p:cNvPicPr/>
            <p:nvPr/>
          </p:nvPicPr>
          <p:blipFill>
            <a:blip r:embed="rId38" cstate="print"/>
            <a:stretch>
              <a:fillRect/>
            </a:stretch>
          </p:blipFill>
          <p:spPr>
            <a:xfrm>
              <a:off x="4702809" y="6343777"/>
              <a:ext cx="1758061" cy="443484"/>
            </a:xfrm>
            <a:prstGeom prst="rect">
              <a:avLst/>
            </a:prstGeom>
          </p:spPr>
        </p:pic>
        <p:pic>
          <p:nvPicPr>
            <p:cNvPr id="53" name="object 53"/>
            <p:cNvPicPr/>
            <p:nvPr/>
          </p:nvPicPr>
          <p:blipFill>
            <a:blip r:embed="rId44" cstate="print"/>
            <a:stretch>
              <a:fillRect/>
            </a:stretch>
          </p:blipFill>
          <p:spPr>
            <a:xfrm>
              <a:off x="6368796" y="6343777"/>
              <a:ext cx="886205" cy="443484"/>
            </a:xfrm>
            <a:prstGeom prst="rect">
              <a:avLst/>
            </a:prstGeom>
          </p:spPr>
        </p:pic>
        <p:pic>
          <p:nvPicPr>
            <p:cNvPr id="54" name="object 54"/>
            <p:cNvPicPr/>
            <p:nvPr/>
          </p:nvPicPr>
          <p:blipFill>
            <a:blip r:embed="rId45" cstate="print"/>
            <a:stretch>
              <a:fillRect/>
            </a:stretch>
          </p:blipFill>
          <p:spPr>
            <a:xfrm>
              <a:off x="7159752" y="6343777"/>
              <a:ext cx="945261" cy="443484"/>
            </a:xfrm>
            <a:prstGeom prst="rect">
              <a:avLst/>
            </a:prstGeom>
          </p:spPr>
        </p:pic>
        <p:pic>
          <p:nvPicPr>
            <p:cNvPr id="55" name="object 55"/>
            <p:cNvPicPr/>
            <p:nvPr/>
          </p:nvPicPr>
          <p:blipFill>
            <a:blip r:embed="rId46" cstate="print"/>
            <a:stretch>
              <a:fillRect/>
            </a:stretch>
          </p:blipFill>
          <p:spPr>
            <a:xfrm>
              <a:off x="7997952" y="6343777"/>
              <a:ext cx="1083017" cy="443484"/>
            </a:xfrm>
            <a:prstGeom prst="rect">
              <a:avLst/>
            </a:prstGeom>
          </p:spPr>
        </p:pic>
        <p:pic>
          <p:nvPicPr>
            <p:cNvPr id="56" name="object 56"/>
            <p:cNvPicPr/>
            <p:nvPr/>
          </p:nvPicPr>
          <p:blipFill>
            <a:blip r:embed="rId47" cstate="print"/>
            <a:stretch>
              <a:fillRect/>
            </a:stretch>
          </p:blipFill>
          <p:spPr>
            <a:xfrm>
              <a:off x="8900414" y="6343777"/>
              <a:ext cx="167640" cy="443484"/>
            </a:xfrm>
            <a:prstGeom prst="rect">
              <a:avLst/>
            </a:prstGeom>
          </p:spPr>
        </p:pic>
        <p:pic>
          <p:nvPicPr>
            <p:cNvPr id="57" name="object 57"/>
            <p:cNvPicPr/>
            <p:nvPr/>
          </p:nvPicPr>
          <p:blipFill>
            <a:blip r:embed="rId48" cstate="print"/>
            <a:stretch>
              <a:fillRect/>
            </a:stretch>
          </p:blipFill>
          <p:spPr>
            <a:xfrm>
              <a:off x="840638" y="6770496"/>
              <a:ext cx="389077" cy="443483"/>
            </a:xfrm>
            <a:prstGeom prst="rect">
              <a:avLst/>
            </a:prstGeom>
          </p:spPr>
        </p:pic>
        <p:pic>
          <p:nvPicPr>
            <p:cNvPr id="58" name="object 58"/>
            <p:cNvPicPr/>
            <p:nvPr/>
          </p:nvPicPr>
          <p:blipFill>
            <a:blip r:embed="rId49" cstate="print"/>
            <a:stretch>
              <a:fillRect/>
            </a:stretch>
          </p:blipFill>
          <p:spPr>
            <a:xfrm>
              <a:off x="1298194" y="6770496"/>
              <a:ext cx="1905635" cy="443483"/>
            </a:xfrm>
            <a:prstGeom prst="rect">
              <a:avLst/>
            </a:prstGeom>
          </p:spPr>
        </p:pic>
        <p:pic>
          <p:nvPicPr>
            <p:cNvPr id="59" name="object 59"/>
            <p:cNvPicPr/>
            <p:nvPr/>
          </p:nvPicPr>
          <p:blipFill>
            <a:blip r:embed="rId50" cstate="print"/>
            <a:stretch>
              <a:fillRect/>
            </a:stretch>
          </p:blipFill>
          <p:spPr>
            <a:xfrm>
              <a:off x="3056889" y="6770496"/>
              <a:ext cx="3895090" cy="443483"/>
            </a:xfrm>
            <a:prstGeom prst="rect">
              <a:avLst/>
            </a:prstGeom>
          </p:spPr>
        </p:pic>
        <p:pic>
          <p:nvPicPr>
            <p:cNvPr id="60" name="object 60"/>
            <p:cNvPicPr/>
            <p:nvPr/>
          </p:nvPicPr>
          <p:blipFill>
            <a:blip r:embed="rId51" cstate="print"/>
            <a:stretch>
              <a:fillRect/>
            </a:stretch>
          </p:blipFill>
          <p:spPr>
            <a:xfrm>
              <a:off x="6807708" y="6770496"/>
              <a:ext cx="253746" cy="443483"/>
            </a:xfrm>
            <a:prstGeom prst="rect">
              <a:avLst/>
            </a:prstGeom>
          </p:spPr>
        </p:pic>
        <p:pic>
          <p:nvPicPr>
            <p:cNvPr id="61" name="object 61"/>
            <p:cNvPicPr/>
            <p:nvPr/>
          </p:nvPicPr>
          <p:blipFill>
            <a:blip r:embed="rId6" cstate="print"/>
            <a:stretch>
              <a:fillRect/>
            </a:stretch>
          </p:blipFill>
          <p:spPr>
            <a:xfrm>
              <a:off x="6976871" y="6770496"/>
              <a:ext cx="2046985" cy="443483"/>
            </a:xfrm>
            <a:prstGeom prst="rect">
              <a:avLst/>
            </a:prstGeom>
          </p:spPr>
        </p:pic>
        <p:pic>
          <p:nvPicPr>
            <p:cNvPr id="62" name="object 62"/>
            <p:cNvPicPr/>
            <p:nvPr/>
          </p:nvPicPr>
          <p:blipFill>
            <a:blip r:embed="rId52" cstate="print"/>
            <a:stretch>
              <a:fillRect/>
            </a:stretch>
          </p:blipFill>
          <p:spPr>
            <a:xfrm>
              <a:off x="1298194" y="7197293"/>
              <a:ext cx="986091" cy="443788"/>
            </a:xfrm>
            <a:prstGeom prst="rect">
              <a:avLst/>
            </a:prstGeom>
          </p:spPr>
        </p:pic>
        <p:pic>
          <p:nvPicPr>
            <p:cNvPr id="63" name="object 63"/>
            <p:cNvPicPr/>
            <p:nvPr/>
          </p:nvPicPr>
          <p:blipFill>
            <a:blip r:embed="rId53" cstate="print"/>
            <a:stretch>
              <a:fillRect/>
            </a:stretch>
          </p:blipFill>
          <p:spPr>
            <a:xfrm>
              <a:off x="2203450" y="7197293"/>
              <a:ext cx="1529461" cy="443788"/>
            </a:xfrm>
            <a:prstGeom prst="rect">
              <a:avLst/>
            </a:prstGeom>
          </p:spPr>
        </p:pic>
        <p:pic>
          <p:nvPicPr>
            <p:cNvPr id="64" name="object 64"/>
            <p:cNvPicPr/>
            <p:nvPr/>
          </p:nvPicPr>
          <p:blipFill>
            <a:blip r:embed="rId54" cstate="print"/>
            <a:stretch>
              <a:fillRect/>
            </a:stretch>
          </p:blipFill>
          <p:spPr>
            <a:xfrm>
              <a:off x="3664965" y="7197293"/>
              <a:ext cx="1260957" cy="443788"/>
            </a:xfrm>
            <a:prstGeom prst="rect">
              <a:avLst/>
            </a:prstGeom>
          </p:spPr>
        </p:pic>
        <p:pic>
          <p:nvPicPr>
            <p:cNvPr id="65" name="object 65"/>
            <p:cNvPicPr/>
            <p:nvPr/>
          </p:nvPicPr>
          <p:blipFill>
            <a:blip r:embed="rId55" cstate="print"/>
            <a:stretch>
              <a:fillRect/>
            </a:stretch>
          </p:blipFill>
          <p:spPr>
            <a:xfrm>
              <a:off x="4831079" y="7197293"/>
              <a:ext cx="1188059" cy="443788"/>
            </a:xfrm>
            <a:prstGeom prst="rect">
              <a:avLst/>
            </a:prstGeom>
          </p:spPr>
        </p:pic>
        <p:pic>
          <p:nvPicPr>
            <p:cNvPr id="66" name="object 66"/>
            <p:cNvPicPr/>
            <p:nvPr/>
          </p:nvPicPr>
          <p:blipFill>
            <a:blip r:embed="rId51" cstate="print"/>
            <a:stretch>
              <a:fillRect/>
            </a:stretch>
          </p:blipFill>
          <p:spPr>
            <a:xfrm>
              <a:off x="5849111" y="7197293"/>
              <a:ext cx="253746" cy="443788"/>
            </a:xfrm>
            <a:prstGeom prst="rect">
              <a:avLst/>
            </a:prstGeom>
          </p:spPr>
        </p:pic>
        <p:pic>
          <p:nvPicPr>
            <p:cNvPr id="67" name="object 67"/>
            <p:cNvPicPr/>
            <p:nvPr/>
          </p:nvPicPr>
          <p:blipFill>
            <a:blip r:embed="rId56" cstate="print"/>
            <a:stretch>
              <a:fillRect/>
            </a:stretch>
          </p:blipFill>
          <p:spPr>
            <a:xfrm>
              <a:off x="6018276" y="7197293"/>
              <a:ext cx="785241" cy="443788"/>
            </a:xfrm>
            <a:prstGeom prst="rect">
              <a:avLst/>
            </a:prstGeom>
          </p:spPr>
        </p:pic>
        <p:pic>
          <p:nvPicPr>
            <p:cNvPr id="68" name="object 68"/>
            <p:cNvPicPr/>
            <p:nvPr/>
          </p:nvPicPr>
          <p:blipFill>
            <a:blip r:embed="rId57" cstate="print"/>
            <a:stretch>
              <a:fillRect/>
            </a:stretch>
          </p:blipFill>
          <p:spPr>
            <a:xfrm>
              <a:off x="6728459" y="7197293"/>
              <a:ext cx="737616" cy="443788"/>
            </a:xfrm>
            <a:prstGeom prst="rect">
              <a:avLst/>
            </a:prstGeom>
          </p:spPr>
        </p:pic>
        <p:pic>
          <p:nvPicPr>
            <p:cNvPr id="69" name="object 69"/>
            <p:cNvPicPr/>
            <p:nvPr/>
          </p:nvPicPr>
          <p:blipFill>
            <a:blip r:embed="rId58" cstate="print"/>
            <a:stretch>
              <a:fillRect/>
            </a:stretch>
          </p:blipFill>
          <p:spPr>
            <a:xfrm>
              <a:off x="7400543" y="7197293"/>
              <a:ext cx="1221295" cy="443788"/>
            </a:xfrm>
            <a:prstGeom prst="rect">
              <a:avLst/>
            </a:prstGeom>
          </p:spPr>
        </p:pic>
        <p:pic>
          <p:nvPicPr>
            <p:cNvPr id="70" name="object 70"/>
            <p:cNvPicPr/>
            <p:nvPr/>
          </p:nvPicPr>
          <p:blipFill>
            <a:blip r:embed="rId59" cstate="print"/>
            <a:stretch>
              <a:fillRect/>
            </a:stretch>
          </p:blipFill>
          <p:spPr>
            <a:xfrm>
              <a:off x="8469121" y="7197293"/>
              <a:ext cx="249174" cy="443788"/>
            </a:xfrm>
            <a:prstGeom prst="rect">
              <a:avLst/>
            </a:prstGeom>
          </p:spPr>
        </p:pic>
        <p:pic>
          <p:nvPicPr>
            <p:cNvPr id="71" name="object 71"/>
            <p:cNvPicPr/>
            <p:nvPr/>
          </p:nvPicPr>
          <p:blipFill>
            <a:blip r:embed="rId60" cstate="print"/>
            <a:stretch>
              <a:fillRect/>
            </a:stretch>
          </p:blipFill>
          <p:spPr>
            <a:xfrm>
              <a:off x="1298194" y="7624317"/>
              <a:ext cx="1081189" cy="443484"/>
            </a:xfrm>
            <a:prstGeom prst="rect">
              <a:avLst/>
            </a:prstGeom>
          </p:spPr>
        </p:pic>
        <p:pic>
          <p:nvPicPr>
            <p:cNvPr id="72" name="object 72"/>
            <p:cNvPicPr/>
            <p:nvPr/>
          </p:nvPicPr>
          <p:blipFill>
            <a:blip r:embed="rId34" cstate="print"/>
            <a:stretch>
              <a:fillRect/>
            </a:stretch>
          </p:blipFill>
          <p:spPr>
            <a:xfrm>
              <a:off x="2198877" y="7624317"/>
              <a:ext cx="249174" cy="443484"/>
            </a:xfrm>
            <a:prstGeom prst="rect">
              <a:avLst/>
            </a:prstGeom>
          </p:spPr>
        </p:pic>
        <p:pic>
          <p:nvPicPr>
            <p:cNvPr id="73" name="object 73"/>
            <p:cNvPicPr/>
            <p:nvPr/>
          </p:nvPicPr>
          <p:blipFill>
            <a:blip r:embed="rId61" cstate="print"/>
            <a:stretch>
              <a:fillRect/>
            </a:stretch>
          </p:blipFill>
          <p:spPr>
            <a:xfrm>
              <a:off x="2364994" y="7624317"/>
              <a:ext cx="1961769" cy="443484"/>
            </a:xfrm>
            <a:prstGeom prst="rect">
              <a:avLst/>
            </a:prstGeom>
          </p:spPr>
        </p:pic>
        <p:pic>
          <p:nvPicPr>
            <p:cNvPr id="74" name="object 74"/>
            <p:cNvPicPr/>
            <p:nvPr/>
          </p:nvPicPr>
          <p:blipFill>
            <a:blip r:embed="rId34" cstate="print"/>
            <a:stretch>
              <a:fillRect/>
            </a:stretch>
          </p:blipFill>
          <p:spPr>
            <a:xfrm>
              <a:off x="4148073" y="7624317"/>
              <a:ext cx="249174" cy="443484"/>
            </a:xfrm>
            <a:prstGeom prst="rect">
              <a:avLst/>
            </a:prstGeom>
          </p:spPr>
        </p:pic>
        <p:pic>
          <p:nvPicPr>
            <p:cNvPr id="75" name="object 75"/>
            <p:cNvPicPr/>
            <p:nvPr/>
          </p:nvPicPr>
          <p:blipFill>
            <a:blip r:embed="rId62" cstate="print"/>
            <a:stretch>
              <a:fillRect/>
            </a:stretch>
          </p:blipFill>
          <p:spPr>
            <a:xfrm>
              <a:off x="4314190" y="7624317"/>
              <a:ext cx="1289431" cy="443484"/>
            </a:xfrm>
            <a:prstGeom prst="rect">
              <a:avLst/>
            </a:prstGeom>
          </p:spPr>
        </p:pic>
        <p:pic>
          <p:nvPicPr>
            <p:cNvPr id="76" name="object 76"/>
            <p:cNvPicPr/>
            <p:nvPr/>
          </p:nvPicPr>
          <p:blipFill>
            <a:blip r:embed="rId63" cstate="print"/>
            <a:stretch>
              <a:fillRect/>
            </a:stretch>
          </p:blipFill>
          <p:spPr>
            <a:xfrm>
              <a:off x="5504688" y="7624317"/>
              <a:ext cx="855726" cy="443484"/>
            </a:xfrm>
            <a:prstGeom prst="rect">
              <a:avLst/>
            </a:prstGeom>
          </p:spPr>
        </p:pic>
        <p:pic>
          <p:nvPicPr>
            <p:cNvPr id="77" name="object 77"/>
            <p:cNvPicPr/>
            <p:nvPr/>
          </p:nvPicPr>
          <p:blipFill>
            <a:blip r:embed="rId64" cstate="print"/>
            <a:stretch>
              <a:fillRect/>
            </a:stretch>
          </p:blipFill>
          <p:spPr>
            <a:xfrm>
              <a:off x="6272784" y="7624317"/>
              <a:ext cx="1449450" cy="443484"/>
            </a:xfrm>
            <a:prstGeom prst="rect">
              <a:avLst/>
            </a:prstGeom>
          </p:spPr>
        </p:pic>
        <p:pic>
          <p:nvPicPr>
            <p:cNvPr id="78" name="object 78"/>
            <p:cNvPicPr/>
            <p:nvPr/>
          </p:nvPicPr>
          <p:blipFill>
            <a:blip r:embed="rId65" cstate="print"/>
            <a:stretch>
              <a:fillRect/>
            </a:stretch>
          </p:blipFill>
          <p:spPr>
            <a:xfrm>
              <a:off x="7598664" y="7624317"/>
              <a:ext cx="976477" cy="443484"/>
            </a:xfrm>
            <a:prstGeom prst="rect">
              <a:avLst/>
            </a:prstGeom>
          </p:spPr>
        </p:pic>
        <p:pic>
          <p:nvPicPr>
            <p:cNvPr id="79" name="object 79"/>
            <p:cNvPicPr/>
            <p:nvPr/>
          </p:nvPicPr>
          <p:blipFill>
            <a:blip r:embed="rId66" cstate="print"/>
            <a:stretch>
              <a:fillRect/>
            </a:stretch>
          </p:blipFill>
          <p:spPr>
            <a:xfrm>
              <a:off x="1298194" y="8051038"/>
              <a:ext cx="2149983" cy="443484"/>
            </a:xfrm>
            <a:prstGeom prst="rect">
              <a:avLst/>
            </a:prstGeom>
          </p:spPr>
        </p:pic>
        <p:pic>
          <p:nvPicPr>
            <p:cNvPr id="80" name="object 80"/>
            <p:cNvPicPr/>
            <p:nvPr/>
          </p:nvPicPr>
          <p:blipFill>
            <a:blip r:embed="rId67" cstate="print"/>
            <a:stretch>
              <a:fillRect/>
            </a:stretch>
          </p:blipFill>
          <p:spPr>
            <a:xfrm>
              <a:off x="3282442" y="8051038"/>
              <a:ext cx="249174" cy="443484"/>
            </a:xfrm>
            <a:prstGeom prst="rect">
              <a:avLst/>
            </a:prstGeom>
          </p:spPr>
        </p:pic>
      </p:grpSp>
      <p:grpSp>
        <p:nvGrpSpPr>
          <p:cNvPr id="81" name="object 81"/>
          <p:cNvGrpSpPr/>
          <p:nvPr/>
        </p:nvGrpSpPr>
        <p:grpSpPr>
          <a:xfrm>
            <a:off x="9893300" y="2159000"/>
            <a:ext cx="7645400" cy="5969000"/>
            <a:chOff x="9893300" y="2159000"/>
            <a:chExt cx="7645400" cy="5969000"/>
          </a:xfrm>
        </p:grpSpPr>
        <p:sp>
          <p:nvSpPr>
            <p:cNvPr id="82" name="object 82"/>
            <p:cNvSpPr/>
            <p:nvPr/>
          </p:nvSpPr>
          <p:spPr>
            <a:xfrm>
              <a:off x="9906000" y="2171700"/>
              <a:ext cx="7620000" cy="5943600"/>
            </a:xfrm>
            <a:custGeom>
              <a:avLst/>
              <a:gdLst/>
              <a:ahLst/>
              <a:cxnLst/>
              <a:rect l="l" t="t" r="r" b="b"/>
              <a:pathLst>
                <a:path w="7620000" h="5943600">
                  <a:moveTo>
                    <a:pt x="6629400" y="0"/>
                  </a:moveTo>
                  <a:lnTo>
                    <a:pt x="990600" y="0"/>
                  </a:lnTo>
                  <a:lnTo>
                    <a:pt x="942602" y="1142"/>
                  </a:lnTo>
                  <a:lnTo>
                    <a:pt x="895195" y="4534"/>
                  </a:lnTo>
                  <a:lnTo>
                    <a:pt x="848429" y="10124"/>
                  </a:lnTo>
                  <a:lnTo>
                    <a:pt x="802356" y="17861"/>
                  </a:lnTo>
                  <a:lnTo>
                    <a:pt x="757029" y="27691"/>
                  </a:lnTo>
                  <a:lnTo>
                    <a:pt x="712499" y="39565"/>
                  </a:lnTo>
                  <a:lnTo>
                    <a:pt x="668819" y="53428"/>
                  </a:lnTo>
                  <a:lnTo>
                    <a:pt x="626039" y="69231"/>
                  </a:lnTo>
                  <a:lnTo>
                    <a:pt x="584213" y="86920"/>
                  </a:lnTo>
                  <a:lnTo>
                    <a:pt x="543391" y="106444"/>
                  </a:lnTo>
                  <a:lnTo>
                    <a:pt x="503626" y="127751"/>
                  </a:lnTo>
                  <a:lnTo>
                    <a:pt x="464969" y="150789"/>
                  </a:lnTo>
                  <a:lnTo>
                    <a:pt x="427473" y="175506"/>
                  </a:lnTo>
                  <a:lnTo>
                    <a:pt x="391189" y="201851"/>
                  </a:lnTo>
                  <a:lnTo>
                    <a:pt x="356170" y="229771"/>
                  </a:lnTo>
                  <a:lnTo>
                    <a:pt x="322466" y="259215"/>
                  </a:lnTo>
                  <a:lnTo>
                    <a:pt x="290131" y="290131"/>
                  </a:lnTo>
                  <a:lnTo>
                    <a:pt x="259215" y="322466"/>
                  </a:lnTo>
                  <a:lnTo>
                    <a:pt x="229771" y="356170"/>
                  </a:lnTo>
                  <a:lnTo>
                    <a:pt x="201851" y="391189"/>
                  </a:lnTo>
                  <a:lnTo>
                    <a:pt x="175506" y="427473"/>
                  </a:lnTo>
                  <a:lnTo>
                    <a:pt x="150789" y="464969"/>
                  </a:lnTo>
                  <a:lnTo>
                    <a:pt x="127751" y="503626"/>
                  </a:lnTo>
                  <a:lnTo>
                    <a:pt x="106444" y="543391"/>
                  </a:lnTo>
                  <a:lnTo>
                    <a:pt x="86920" y="584213"/>
                  </a:lnTo>
                  <a:lnTo>
                    <a:pt x="69231" y="626039"/>
                  </a:lnTo>
                  <a:lnTo>
                    <a:pt x="53428" y="668819"/>
                  </a:lnTo>
                  <a:lnTo>
                    <a:pt x="39565" y="712499"/>
                  </a:lnTo>
                  <a:lnTo>
                    <a:pt x="27691" y="757029"/>
                  </a:lnTo>
                  <a:lnTo>
                    <a:pt x="17861" y="802356"/>
                  </a:lnTo>
                  <a:lnTo>
                    <a:pt x="10124" y="848429"/>
                  </a:lnTo>
                  <a:lnTo>
                    <a:pt x="4534" y="895195"/>
                  </a:lnTo>
                  <a:lnTo>
                    <a:pt x="1142" y="942602"/>
                  </a:lnTo>
                  <a:lnTo>
                    <a:pt x="0" y="990600"/>
                  </a:lnTo>
                  <a:lnTo>
                    <a:pt x="0" y="4953000"/>
                  </a:lnTo>
                  <a:lnTo>
                    <a:pt x="1142" y="5000997"/>
                  </a:lnTo>
                  <a:lnTo>
                    <a:pt x="4534" y="5048404"/>
                  </a:lnTo>
                  <a:lnTo>
                    <a:pt x="10124" y="5095170"/>
                  </a:lnTo>
                  <a:lnTo>
                    <a:pt x="17861" y="5141243"/>
                  </a:lnTo>
                  <a:lnTo>
                    <a:pt x="27691" y="5186570"/>
                  </a:lnTo>
                  <a:lnTo>
                    <a:pt x="39565" y="5231100"/>
                  </a:lnTo>
                  <a:lnTo>
                    <a:pt x="53428" y="5274780"/>
                  </a:lnTo>
                  <a:lnTo>
                    <a:pt x="69231" y="5317560"/>
                  </a:lnTo>
                  <a:lnTo>
                    <a:pt x="86920" y="5359386"/>
                  </a:lnTo>
                  <a:lnTo>
                    <a:pt x="106444" y="5400208"/>
                  </a:lnTo>
                  <a:lnTo>
                    <a:pt x="127751" y="5439973"/>
                  </a:lnTo>
                  <a:lnTo>
                    <a:pt x="150789" y="5478630"/>
                  </a:lnTo>
                  <a:lnTo>
                    <a:pt x="175506" y="5516126"/>
                  </a:lnTo>
                  <a:lnTo>
                    <a:pt x="201851" y="5552410"/>
                  </a:lnTo>
                  <a:lnTo>
                    <a:pt x="229771" y="5587429"/>
                  </a:lnTo>
                  <a:lnTo>
                    <a:pt x="259215" y="5621133"/>
                  </a:lnTo>
                  <a:lnTo>
                    <a:pt x="290131" y="5653468"/>
                  </a:lnTo>
                  <a:lnTo>
                    <a:pt x="322466" y="5684384"/>
                  </a:lnTo>
                  <a:lnTo>
                    <a:pt x="356170" y="5713828"/>
                  </a:lnTo>
                  <a:lnTo>
                    <a:pt x="391189" y="5741748"/>
                  </a:lnTo>
                  <a:lnTo>
                    <a:pt x="427473" y="5768093"/>
                  </a:lnTo>
                  <a:lnTo>
                    <a:pt x="464969" y="5792810"/>
                  </a:lnTo>
                  <a:lnTo>
                    <a:pt x="503626" y="5815848"/>
                  </a:lnTo>
                  <a:lnTo>
                    <a:pt x="543391" y="5837155"/>
                  </a:lnTo>
                  <a:lnTo>
                    <a:pt x="584213" y="5856679"/>
                  </a:lnTo>
                  <a:lnTo>
                    <a:pt x="626039" y="5874368"/>
                  </a:lnTo>
                  <a:lnTo>
                    <a:pt x="668819" y="5890171"/>
                  </a:lnTo>
                  <a:lnTo>
                    <a:pt x="712499" y="5904034"/>
                  </a:lnTo>
                  <a:lnTo>
                    <a:pt x="757029" y="5915908"/>
                  </a:lnTo>
                  <a:lnTo>
                    <a:pt x="802356" y="5925738"/>
                  </a:lnTo>
                  <a:lnTo>
                    <a:pt x="848429" y="5933475"/>
                  </a:lnTo>
                  <a:lnTo>
                    <a:pt x="895195" y="5939065"/>
                  </a:lnTo>
                  <a:lnTo>
                    <a:pt x="942602" y="5942457"/>
                  </a:lnTo>
                  <a:lnTo>
                    <a:pt x="990600" y="5943600"/>
                  </a:lnTo>
                  <a:lnTo>
                    <a:pt x="6629400" y="5943600"/>
                  </a:lnTo>
                  <a:lnTo>
                    <a:pt x="6677397" y="5942457"/>
                  </a:lnTo>
                  <a:lnTo>
                    <a:pt x="6724804" y="5939065"/>
                  </a:lnTo>
                  <a:lnTo>
                    <a:pt x="6771570" y="5933475"/>
                  </a:lnTo>
                  <a:lnTo>
                    <a:pt x="6817643" y="5925738"/>
                  </a:lnTo>
                  <a:lnTo>
                    <a:pt x="6862970" y="5915908"/>
                  </a:lnTo>
                  <a:lnTo>
                    <a:pt x="6907500" y="5904034"/>
                  </a:lnTo>
                  <a:lnTo>
                    <a:pt x="6951180" y="5890171"/>
                  </a:lnTo>
                  <a:lnTo>
                    <a:pt x="6993960" y="5874368"/>
                  </a:lnTo>
                  <a:lnTo>
                    <a:pt x="7035786" y="5856679"/>
                  </a:lnTo>
                  <a:lnTo>
                    <a:pt x="7076608" y="5837155"/>
                  </a:lnTo>
                  <a:lnTo>
                    <a:pt x="7116373" y="5815848"/>
                  </a:lnTo>
                  <a:lnTo>
                    <a:pt x="7155030" y="5792810"/>
                  </a:lnTo>
                  <a:lnTo>
                    <a:pt x="7192526" y="5768093"/>
                  </a:lnTo>
                  <a:lnTo>
                    <a:pt x="7228810" y="5741748"/>
                  </a:lnTo>
                  <a:lnTo>
                    <a:pt x="7263829" y="5713828"/>
                  </a:lnTo>
                  <a:lnTo>
                    <a:pt x="7297533" y="5684384"/>
                  </a:lnTo>
                  <a:lnTo>
                    <a:pt x="7329868" y="5653468"/>
                  </a:lnTo>
                  <a:lnTo>
                    <a:pt x="7360784" y="5621133"/>
                  </a:lnTo>
                  <a:lnTo>
                    <a:pt x="7390228" y="5587429"/>
                  </a:lnTo>
                  <a:lnTo>
                    <a:pt x="7418148" y="5552410"/>
                  </a:lnTo>
                  <a:lnTo>
                    <a:pt x="7444493" y="5516126"/>
                  </a:lnTo>
                  <a:lnTo>
                    <a:pt x="7469210" y="5478630"/>
                  </a:lnTo>
                  <a:lnTo>
                    <a:pt x="7492248" y="5439973"/>
                  </a:lnTo>
                  <a:lnTo>
                    <a:pt x="7513555" y="5400208"/>
                  </a:lnTo>
                  <a:lnTo>
                    <a:pt x="7533079" y="5359386"/>
                  </a:lnTo>
                  <a:lnTo>
                    <a:pt x="7550768" y="5317560"/>
                  </a:lnTo>
                  <a:lnTo>
                    <a:pt x="7566571" y="5274780"/>
                  </a:lnTo>
                  <a:lnTo>
                    <a:pt x="7580434" y="5231100"/>
                  </a:lnTo>
                  <a:lnTo>
                    <a:pt x="7592308" y="5186570"/>
                  </a:lnTo>
                  <a:lnTo>
                    <a:pt x="7602138" y="5141243"/>
                  </a:lnTo>
                  <a:lnTo>
                    <a:pt x="7609875" y="5095170"/>
                  </a:lnTo>
                  <a:lnTo>
                    <a:pt x="7615465" y="5048404"/>
                  </a:lnTo>
                  <a:lnTo>
                    <a:pt x="7618857" y="5000997"/>
                  </a:lnTo>
                  <a:lnTo>
                    <a:pt x="7620000" y="4953000"/>
                  </a:lnTo>
                  <a:lnTo>
                    <a:pt x="7620000" y="990600"/>
                  </a:lnTo>
                  <a:lnTo>
                    <a:pt x="7618857" y="942602"/>
                  </a:lnTo>
                  <a:lnTo>
                    <a:pt x="7615465" y="895195"/>
                  </a:lnTo>
                  <a:lnTo>
                    <a:pt x="7609875" y="848429"/>
                  </a:lnTo>
                  <a:lnTo>
                    <a:pt x="7602138" y="802356"/>
                  </a:lnTo>
                  <a:lnTo>
                    <a:pt x="7592308" y="757029"/>
                  </a:lnTo>
                  <a:lnTo>
                    <a:pt x="7580434" y="712499"/>
                  </a:lnTo>
                  <a:lnTo>
                    <a:pt x="7566571" y="668819"/>
                  </a:lnTo>
                  <a:lnTo>
                    <a:pt x="7550768" y="626039"/>
                  </a:lnTo>
                  <a:lnTo>
                    <a:pt x="7533079" y="584213"/>
                  </a:lnTo>
                  <a:lnTo>
                    <a:pt x="7513555" y="543391"/>
                  </a:lnTo>
                  <a:lnTo>
                    <a:pt x="7492248" y="503626"/>
                  </a:lnTo>
                  <a:lnTo>
                    <a:pt x="7469210" y="464969"/>
                  </a:lnTo>
                  <a:lnTo>
                    <a:pt x="7444493" y="427473"/>
                  </a:lnTo>
                  <a:lnTo>
                    <a:pt x="7418148" y="391189"/>
                  </a:lnTo>
                  <a:lnTo>
                    <a:pt x="7390228" y="356170"/>
                  </a:lnTo>
                  <a:lnTo>
                    <a:pt x="7360784" y="322466"/>
                  </a:lnTo>
                  <a:lnTo>
                    <a:pt x="7329868" y="290131"/>
                  </a:lnTo>
                  <a:lnTo>
                    <a:pt x="7297533" y="259215"/>
                  </a:lnTo>
                  <a:lnTo>
                    <a:pt x="7263829" y="229771"/>
                  </a:lnTo>
                  <a:lnTo>
                    <a:pt x="7228810" y="201851"/>
                  </a:lnTo>
                  <a:lnTo>
                    <a:pt x="7192526" y="175506"/>
                  </a:lnTo>
                  <a:lnTo>
                    <a:pt x="7155030" y="150789"/>
                  </a:lnTo>
                  <a:lnTo>
                    <a:pt x="7116373" y="127751"/>
                  </a:lnTo>
                  <a:lnTo>
                    <a:pt x="7076608" y="106444"/>
                  </a:lnTo>
                  <a:lnTo>
                    <a:pt x="7035786" y="86920"/>
                  </a:lnTo>
                  <a:lnTo>
                    <a:pt x="6993960" y="69231"/>
                  </a:lnTo>
                  <a:lnTo>
                    <a:pt x="6951180" y="53428"/>
                  </a:lnTo>
                  <a:lnTo>
                    <a:pt x="6907500" y="39565"/>
                  </a:lnTo>
                  <a:lnTo>
                    <a:pt x="6862970" y="27691"/>
                  </a:lnTo>
                  <a:lnTo>
                    <a:pt x="6817643" y="17861"/>
                  </a:lnTo>
                  <a:lnTo>
                    <a:pt x="6771570" y="10124"/>
                  </a:lnTo>
                  <a:lnTo>
                    <a:pt x="6724804" y="4534"/>
                  </a:lnTo>
                  <a:lnTo>
                    <a:pt x="6677397" y="1142"/>
                  </a:lnTo>
                  <a:lnTo>
                    <a:pt x="6629400" y="0"/>
                  </a:lnTo>
                  <a:close/>
                </a:path>
              </a:pathLst>
            </a:custGeom>
            <a:solidFill>
              <a:srgbClr val="B7DEE8"/>
            </a:solidFill>
          </p:spPr>
          <p:txBody>
            <a:bodyPr wrap="square" lIns="0" tIns="0" rIns="0" bIns="0" rtlCol="0"/>
            <a:lstStyle/>
            <a:p>
              <a:endParaRPr/>
            </a:p>
          </p:txBody>
        </p:sp>
        <p:sp>
          <p:nvSpPr>
            <p:cNvPr id="83" name="object 83"/>
            <p:cNvSpPr/>
            <p:nvPr/>
          </p:nvSpPr>
          <p:spPr>
            <a:xfrm>
              <a:off x="9906000" y="2171700"/>
              <a:ext cx="7620000" cy="5943600"/>
            </a:xfrm>
            <a:custGeom>
              <a:avLst/>
              <a:gdLst/>
              <a:ahLst/>
              <a:cxnLst/>
              <a:rect l="l" t="t" r="r" b="b"/>
              <a:pathLst>
                <a:path w="7620000" h="5943600">
                  <a:moveTo>
                    <a:pt x="0" y="990600"/>
                  </a:moveTo>
                  <a:lnTo>
                    <a:pt x="1142" y="942602"/>
                  </a:lnTo>
                  <a:lnTo>
                    <a:pt x="4534" y="895195"/>
                  </a:lnTo>
                  <a:lnTo>
                    <a:pt x="10124" y="848429"/>
                  </a:lnTo>
                  <a:lnTo>
                    <a:pt x="17861" y="802356"/>
                  </a:lnTo>
                  <a:lnTo>
                    <a:pt x="27691" y="757029"/>
                  </a:lnTo>
                  <a:lnTo>
                    <a:pt x="39565" y="712499"/>
                  </a:lnTo>
                  <a:lnTo>
                    <a:pt x="53428" y="668819"/>
                  </a:lnTo>
                  <a:lnTo>
                    <a:pt x="69231" y="626039"/>
                  </a:lnTo>
                  <a:lnTo>
                    <a:pt x="86920" y="584213"/>
                  </a:lnTo>
                  <a:lnTo>
                    <a:pt x="106444" y="543391"/>
                  </a:lnTo>
                  <a:lnTo>
                    <a:pt x="127751" y="503626"/>
                  </a:lnTo>
                  <a:lnTo>
                    <a:pt x="150789" y="464969"/>
                  </a:lnTo>
                  <a:lnTo>
                    <a:pt x="175506" y="427473"/>
                  </a:lnTo>
                  <a:lnTo>
                    <a:pt x="201851" y="391189"/>
                  </a:lnTo>
                  <a:lnTo>
                    <a:pt x="229771" y="356170"/>
                  </a:lnTo>
                  <a:lnTo>
                    <a:pt x="259215" y="322466"/>
                  </a:lnTo>
                  <a:lnTo>
                    <a:pt x="290131" y="290131"/>
                  </a:lnTo>
                  <a:lnTo>
                    <a:pt x="322466" y="259215"/>
                  </a:lnTo>
                  <a:lnTo>
                    <a:pt x="356170" y="229771"/>
                  </a:lnTo>
                  <a:lnTo>
                    <a:pt x="391189" y="201851"/>
                  </a:lnTo>
                  <a:lnTo>
                    <a:pt x="427473" y="175506"/>
                  </a:lnTo>
                  <a:lnTo>
                    <a:pt x="464969" y="150789"/>
                  </a:lnTo>
                  <a:lnTo>
                    <a:pt x="503626" y="127751"/>
                  </a:lnTo>
                  <a:lnTo>
                    <a:pt x="543391" y="106444"/>
                  </a:lnTo>
                  <a:lnTo>
                    <a:pt x="584213" y="86920"/>
                  </a:lnTo>
                  <a:lnTo>
                    <a:pt x="626039" y="69231"/>
                  </a:lnTo>
                  <a:lnTo>
                    <a:pt x="668819" y="53428"/>
                  </a:lnTo>
                  <a:lnTo>
                    <a:pt x="712499" y="39565"/>
                  </a:lnTo>
                  <a:lnTo>
                    <a:pt x="757029" y="27691"/>
                  </a:lnTo>
                  <a:lnTo>
                    <a:pt x="802356" y="17861"/>
                  </a:lnTo>
                  <a:lnTo>
                    <a:pt x="848429" y="10124"/>
                  </a:lnTo>
                  <a:lnTo>
                    <a:pt x="895195" y="4534"/>
                  </a:lnTo>
                  <a:lnTo>
                    <a:pt x="942602" y="1142"/>
                  </a:lnTo>
                  <a:lnTo>
                    <a:pt x="990600" y="0"/>
                  </a:lnTo>
                  <a:lnTo>
                    <a:pt x="6629400" y="0"/>
                  </a:lnTo>
                  <a:lnTo>
                    <a:pt x="6677397" y="1142"/>
                  </a:lnTo>
                  <a:lnTo>
                    <a:pt x="6724804" y="4534"/>
                  </a:lnTo>
                  <a:lnTo>
                    <a:pt x="6771570" y="10124"/>
                  </a:lnTo>
                  <a:lnTo>
                    <a:pt x="6817643" y="17861"/>
                  </a:lnTo>
                  <a:lnTo>
                    <a:pt x="6862970" y="27691"/>
                  </a:lnTo>
                  <a:lnTo>
                    <a:pt x="6907500" y="39565"/>
                  </a:lnTo>
                  <a:lnTo>
                    <a:pt x="6951180" y="53428"/>
                  </a:lnTo>
                  <a:lnTo>
                    <a:pt x="6993960" y="69231"/>
                  </a:lnTo>
                  <a:lnTo>
                    <a:pt x="7035786" y="86920"/>
                  </a:lnTo>
                  <a:lnTo>
                    <a:pt x="7076608" y="106444"/>
                  </a:lnTo>
                  <a:lnTo>
                    <a:pt x="7116373" y="127751"/>
                  </a:lnTo>
                  <a:lnTo>
                    <a:pt x="7155030" y="150789"/>
                  </a:lnTo>
                  <a:lnTo>
                    <a:pt x="7192526" y="175506"/>
                  </a:lnTo>
                  <a:lnTo>
                    <a:pt x="7228810" y="201851"/>
                  </a:lnTo>
                  <a:lnTo>
                    <a:pt x="7263829" y="229771"/>
                  </a:lnTo>
                  <a:lnTo>
                    <a:pt x="7297533" y="259215"/>
                  </a:lnTo>
                  <a:lnTo>
                    <a:pt x="7329868" y="290131"/>
                  </a:lnTo>
                  <a:lnTo>
                    <a:pt x="7360784" y="322466"/>
                  </a:lnTo>
                  <a:lnTo>
                    <a:pt x="7390228" y="356170"/>
                  </a:lnTo>
                  <a:lnTo>
                    <a:pt x="7418148" y="391189"/>
                  </a:lnTo>
                  <a:lnTo>
                    <a:pt x="7444493" y="427473"/>
                  </a:lnTo>
                  <a:lnTo>
                    <a:pt x="7469210" y="464969"/>
                  </a:lnTo>
                  <a:lnTo>
                    <a:pt x="7492248" y="503626"/>
                  </a:lnTo>
                  <a:lnTo>
                    <a:pt x="7513555" y="543391"/>
                  </a:lnTo>
                  <a:lnTo>
                    <a:pt x="7533079" y="584213"/>
                  </a:lnTo>
                  <a:lnTo>
                    <a:pt x="7550768" y="626039"/>
                  </a:lnTo>
                  <a:lnTo>
                    <a:pt x="7566571" y="668819"/>
                  </a:lnTo>
                  <a:lnTo>
                    <a:pt x="7580434" y="712499"/>
                  </a:lnTo>
                  <a:lnTo>
                    <a:pt x="7592308" y="757029"/>
                  </a:lnTo>
                  <a:lnTo>
                    <a:pt x="7602138" y="802356"/>
                  </a:lnTo>
                  <a:lnTo>
                    <a:pt x="7609875" y="848429"/>
                  </a:lnTo>
                  <a:lnTo>
                    <a:pt x="7615465" y="895195"/>
                  </a:lnTo>
                  <a:lnTo>
                    <a:pt x="7618857" y="942602"/>
                  </a:lnTo>
                  <a:lnTo>
                    <a:pt x="7620000" y="990600"/>
                  </a:lnTo>
                  <a:lnTo>
                    <a:pt x="7620000" y="4953000"/>
                  </a:lnTo>
                  <a:lnTo>
                    <a:pt x="7618857" y="5000997"/>
                  </a:lnTo>
                  <a:lnTo>
                    <a:pt x="7615465" y="5048404"/>
                  </a:lnTo>
                  <a:lnTo>
                    <a:pt x="7609875" y="5095170"/>
                  </a:lnTo>
                  <a:lnTo>
                    <a:pt x="7602138" y="5141243"/>
                  </a:lnTo>
                  <a:lnTo>
                    <a:pt x="7592308" y="5186570"/>
                  </a:lnTo>
                  <a:lnTo>
                    <a:pt x="7580434" y="5231100"/>
                  </a:lnTo>
                  <a:lnTo>
                    <a:pt x="7566571" y="5274780"/>
                  </a:lnTo>
                  <a:lnTo>
                    <a:pt x="7550768" y="5317560"/>
                  </a:lnTo>
                  <a:lnTo>
                    <a:pt x="7533079" y="5359386"/>
                  </a:lnTo>
                  <a:lnTo>
                    <a:pt x="7513555" y="5400208"/>
                  </a:lnTo>
                  <a:lnTo>
                    <a:pt x="7492248" y="5439973"/>
                  </a:lnTo>
                  <a:lnTo>
                    <a:pt x="7469210" y="5478630"/>
                  </a:lnTo>
                  <a:lnTo>
                    <a:pt x="7444493" y="5516126"/>
                  </a:lnTo>
                  <a:lnTo>
                    <a:pt x="7418148" y="5552410"/>
                  </a:lnTo>
                  <a:lnTo>
                    <a:pt x="7390228" y="5587429"/>
                  </a:lnTo>
                  <a:lnTo>
                    <a:pt x="7360784" y="5621133"/>
                  </a:lnTo>
                  <a:lnTo>
                    <a:pt x="7329868" y="5653468"/>
                  </a:lnTo>
                  <a:lnTo>
                    <a:pt x="7297533" y="5684384"/>
                  </a:lnTo>
                  <a:lnTo>
                    <a:pt x="7263829" y="5713828"/>
                  </a:lnTo>
                  <a:lnTo>
                    <a:pt x="7228810" y="5741748"/>
                  </a:lnTo>
                  <a:lnTo>
                    <a:pt x="7192526" y="5768093"/>
                  </a:lnTo>
                  <a:lnTo>
                    <a:pt x="7155030" y="5792810"/>
                  </a:lnTo>
                  <a:lnTo>
                    <a:pt x="7116373" y="5815848"/>
                  </a:lnTo>
                  <a:lnTo>
                    <a:pt x="7076608" y="5837155"/>
                  </a:lnTo>
                  <a:lnTo>
                    <a:pt x="7035786" y="5856679"/>
                  </a:lnTo>
                  <a:lnTo>
                    <a:pt x="6993960" y="5874368"/>
                  </a:lnTo>
                  <a:lnTo>
                    <a:pt x="6951180" y="5890171"/>
                  </a:lnTo>
                  <a:lnTo>
                    <a:pt x="6907500" y="5904034"/>
                  </a:lnTo>
                  <a:lnTo>
                    <a:pt x="6862970" y="5915908"/>
                  </a:lnTo>
                  <a:lnTo>
                    <a:pt x="6817643" y="5925738"/>
                  </a:lnTo>
                  <a:lnTo>
                    <a:pt x="6771570" y="5933475"/>
                  </a:lnTo>
                  <a:lnTo>
                    <a:pt x="6724804" y="5939065"/>
                  </a:lnTo>
                  <a:lnTo>
                    <a:pt x="6677397" y="5942457"/>
                  </a:lnTo>
                  <a:lnTo>
                    <a:pt x="6629400" y="5943600"/>
                  </a:lnTo>
                  <a:lnTo>
                    <a:pt x="990600" y="5943600"/>
                  </a:lnTo>
                  <a:lnTo>
                    <a:pt x="942602" y="5942457"/>
                  </a:lnTo>
                  <a:lnTo>
                    <a:pt x="895195" y="5939065"/>
                  </a:lnTo>
                  <a:lnTo>
                    <a:pt x="848429" y="5933475"/>
                  </a:lnTo>
                  <a:lnTo>
                    <a:pt x="802356" y="5925738"/>
                  </a:lnTo>
                  <a:lnTo>
                    <a:pt x="757029" y="5915908"/>
                  </a:lnTo>
                  <a:lnTo>
                    <a:pt x="712499" y="5904034"/>
                  </a:lnTo>
                  <a:lnTo>
                    <a:pt x="668819" y="5890171"/>
                  </a:lnTo>
                  <a:lnTo>
                    <a:pt x="626039" y="5874368"/>
                  </a:lnTo>
                  <a:lnTo>
                    <a:pt x="584213" y="5856679"/>
                  </a:lnTo>
                  <a:lnTo>
                    <a:pt x="543391" y="5837155"/>
                  </a:lnTo>
                  <a:lnTo>
                    <a:pt x="503626" y="5815848"/>
                  </a:lnTo>
                  <a:lnTo>
                    <a:pt x="464969" y="5792810"/>
                  </a:lnTo>
                  <a:lnTo>
                    <a:pt x="427473" y="5768093"/>
                  </a:lnTo>
                  <a:lnTo>
                    <a:pt x="391189" y="5741748"/>
                  </a:lnTo>
                  <a:lnTo>
                    <a:pt x="356170" y="5713828"/>
                  </a:lnTo>
                  <a:lnTo>
                    <a:pt x="322466" y="5684384"/>
                  </a:lnTo>
                  <a:lnTo>
                    <a:pt x="290131" y="5653468"/>
                  </a:lnTo>
                  <a:lnTo>
                    <a:pt x="259215" y="5621133"/>
                  </a:lnTo>
                  <a:lnTo>
                    <a:pt x="229771" y="5587429"/>
                  </a:lnTo>
                  <a:lnTo>
                    <a:pt x="201851" y="5552410"/>
                  </a:lnTo>
                  <a:lnTo>
                    <a:pt x="175506" y="5516126"/>
                  </a:lnTo>
                  <a:lnTo>
                    <a:pt x="150789" y="5478630"/>
                  </a:lnTo>
                  <a:lnTo>
                    <a:pt x="127751" y="5439973"/>
                  </a:lnTo>
                  <a:lnTo>
                    <a:pt x="106444" y="5400208"/>
                  </a:lnTo>
                  <a:lnTo>
                    <a:pt x="86920" y="5359386"/>
                  </a:lnTo>
                  <a:lnTo>
                    <a:pt x="69231" y="5317560"/>
                  </a:lnTo>
                  <a:lnTo>
                    <a:pt x="53428" y="5274780"/>
                  </a:lnTo>
                  <a:lnTo>
                    <a:pt x="39565" y="5231100"/>
                  </a:lnTo>
                  <a:lnTo>
                    <a:pt x="27691" y="5186570"/>
                  </a:lnTo>
                  <a:lnTo>
                    <a:pt x="17861" y="5141243"/>
                  </a:lnTo>
                  <a:lnTo>
                    <a:pt x="10124" y="5095170"/>
                  </a:lnTo>
                  <a:lnTo>
                    <a:pt x="4534" y="5048404"/>
                  </a:lnTo>
                  <a:lnTo>
                    <a:pt x="1142" y="5000997"/>
                  </a:lnTo>
                  <a:lnTo>
                    <a:pt x="0" y="4953000"/>
                  </a:lnTo>
                  <a:lnTo>
                    <a:pt x="0" y="990600"/>
                  </a:lnTo>
                  <a:close/>
                </a:path>
              </a:pathLst>
            </a:custGeom>
            <a:ln w="25400">
              <a:solidFill>
                <a:srgbClr val="F79546"/>
              </a:solidFill>
            </a:ln>
          </p:spPr>
          <p:txBody>
            <a:bodyPr wrap="square" lIns="0" tIns="0" rIns="0" bIns="0" rtlCol="0"/>
            <a:lstStyle/>
            <a:p>
              <a:endParaRPr/>
            </a:p>
          </p:txBody>
        </p:sp>
        <p:pic>
          <p:nvPicPr>
            <p:cNvPr id="84" name="object 84"/>
            <p:cNvPicPr/>
            <p:nvPr/>
          </p:nvPicPr>
          <p:blipFill>
            <a:blip r:embed="rId68" cstate="print"/>
            <a:stretch>
              <a:fillRect/>
            </a:stretch>
          </p:blipFill>
          <p:spPr>
            <a:xfrm>
              <a:off x="10288524" y="2998038"/>
              <a:ext cx="1438402" cy="443788"/>
            </a:xfrm>
            <a:prstGeom prst="rect">
              <a:avLst/>
            </a:prstGeom>
          </p:spPr>
        </p:pic>
        <p:pic>
          <p:nvPicPr>
            <p:cNvPr id="85" name="object 85"/>
            <p:cNvPicPr/>
            <p:nvPr/>
          </p:nvPicPr>
          <p:blipFill>
            <a:blip r:embed="rId69" cstate="print"/>
            <a:stretch>
              <a:fillRect/>
            </a:stretch>
          </p:blipFill>
          <p:spPr>
            <a:xfrm>
              <a:off x="11596116" y="2998038"/>
              <a:ext cx="2133599" cy="443788"/>
            </a:xfrm>
            <a:prstGeom prst="rect">
              <a:avLst/>
            </a:prstGeom>
          </p:spPr>
        </p:pic>
        <p:pic>
          <p:nvPicPr>
            <p:cNvPr id="86" name="object 86"/>
            <p:cNvPicPr/>
            <p:nvPr/>
          </p:nvPicPr>
          <p:blipFill>
            <a:blip r:embed="rId51" cstate="print"/>
            <a:stretch>
              <a:fillRect/>
            </a:stretch>
          </p:blipFill>
          <p:spPr>
            <a:xfrm>
              <a:off x="13577570" y="2998038"/>
              <a:ext cx="253746" cy="443788"/>
            </a:xfrm>
            <a:prstGeom prst="rect">
              <a:avLst/>
            </a:prstGeom>
          </p:spPr>
        </p:pic>
        <p:pic>
          <p:nvPicPr>
            <p:cNvPr id="87" name="object 87"/>
            <p:cNvPicPr/>
            <p:nvPr/>
          </p:nvPicPr>
          <p:blipFill>
            <a:blip r:embed="rId70" cstate="print"/>
            <a:stretch>
              <a:fillRect/>
            </a:stretch>
          </p:blipFill>
          <p:spPr>
            <a:xfrm>
              <a:off x="13746734" y="2998038"/>
              <a:ext cx="2046605" cy="443788"/>
            </a:xfrm>
            <a:prstGeom prst="rect">
              <a:avLst/>
            </a:prstGeom>
          </p:spPr>
        </p:pic>
        <p:pic>
          <p:nvPicPr>
            <p:cNvPr id="88" name="object 88"/>
            <p:cNvPicPr/>
            <p:nvPr/>
          </p:nvPicPr>
          <p:blipFill>
            <a:blip r:embed="rId71" cstate="print"/>
            <a:stretch>
              <a:fillRect/>
            </a:stretch>
          </p:blipFill>
          <p:spPr>
            <a:xfrm>
              <a:off x="15705073" y="2998038"/>
              <a:ext cx="1108252" cy="443788"/>
            </a:xfrm>
            <a:prstGeom prst="rect">
              <a:avLst/>
            </a:prstGeom>
          </p:spPr>
        </p:pic>
        <p:pic>
          <p:nvPicPr>
            <p:cNvPr id="89" name="object 89"/>
            <p:cNvPicPr/>
            <p:nvPr/>
          </p:nvPicPr>
          <p:blipFill>
            <a:blip r:embed="rId72" cstate="print"/>
            <a:stretch>
              <a:fillRect/>
            </a:stretch>
          </p:blipFill>
          <p:spPr>
            <a:xfrm>
              <a:off x="10288524" y="3425063"/>
              <a:ext cx="1137335" cy="443483"/>
            </a:xfrm>
            <a:prstGeom prst="rect">
              <a:avLst/>
            </a:prstGeom>
          </p:spPr>
        </p:pic>
        <p:pic>
          <p:nvPicPr>
            <p:cNvPr id="90" name="object 90"/>
            <p:cNvPicPr/>
            <p:nvPr/>
          </p:nvPicPr>
          <p:blipFill>
            <a:blip r:embed="rId73" cstate="print"/>
            <a:stretch>
              <a:fillRect/>
            </a:stretch>
          </p:blipFill>
          <p:spPr>
            <a:xfrm>
              <a:off x="11365991" y="3425063"/>
              <a:ext cx="501903" cy="443483"/>
            </a:xfrm>
            <a:prstGeom prst="rect">
              <a:avLst/>
            </a:prstGeom>
          </p:spPr>
        </p:pic>
        <p:pic>
          <p:nvPicPr>
            <p:cNvPr id="91" name="object 91"/>
            <p:cNvPicPr/>
            <p:nvPr/>
          </p:nvPicPr>
          <p:blipFill>
            <a:blip r:embed="rId74" cstate="print"/>
            <a:stretch>
              <a:fillRect/>
            </a:stretch>
          </p:blipFill>
          <p:spPr>
            <a:xfrm>
              <a:off x="11742420" y="3425063"/>
              <a:ext cx="712470" cy="443483"/>
            </a:xfrm>
            <a:prstGeom prst="rect">
              <a:avLst/>
            </a:prstGeom>
          </p:spPr>
        </p:pic>
        <p:pic>
          <p:nvPicPr>
            <p:cNvPr id="92" name="object 92"/>
            <p:cNvPicPr/>
            <p:nvPr/>
          </p:nvPicPr>
          <p:blipFill>
            <a:blip r:embed="rId75" cstate="print"/>
            <a:stretch>
              <a:fillRect/>
            </a:stretch>
          </p:blipFill>
          <p:spPr>
            <a:xfrm>
              <a:off x="12393167" y="3425063"/>
              <a:ext cx="1027683" cy="443483"/>
            </a:xfrm>
            <a:prstGeom prst="rect">
              <a:avLst/>
            </a:prstGeom>
          </p:spPr>
        </p:pic>
        <p:pic>
          <p:nvPicPr>
            <p:cNvPr id="93" name="object 93"/>
            <p:cNvPicPr/>
            <p:nvPr/>
          </p:nvPicPr>
          <p:blipFill>
            <a:blip r:embed="rId76" cstate="print"/>
            <a:stretch>
              <a:fillRect/>
            </a:stretch>
          </p:blipFill>
          <p:spPr>
            <a:xfrm>
              <a:off x="13274040" y="3425063"/>
              <a:ext cx="251459" cy="443483"/>
            </a:xfrm>
            <a:prstGeom prst="rect">
              <a:avLst/>
            </a:prstGeom>
          </p:spPr>
        </p:pic>
        <p:pic>
          <p:nvPicPr>
            <p:cNvPr id="94" name="object 94"/>
            <p:cNvPicPr/>
            <p:nvPr/>
          </p:nvPicPr>
          <p:blipFill>
            <a:blip r:embed="rId35" cstate="print"/>
            <a:stretch>
              <a:fillRect/>
            </a:stretch>
          </p:blipFill>
          <p:spPr>
            <a:xfrm>
              <a:off x="13441934" y="3425063"/>
              <a:ext cx="972565" cy="443483"/>
            </a:xfrm>
            <a:prstGeom prst="rect">
              <a:avLst/>
            </a:prstGeom>
          </p:spPr>
        </p:pic>
        <p:pic>
          <p:nvPicPr>
            <p:cNvPr id="95" name="object 95"/>
            <p:cNvPicPr/>
            <p:nvPr/>
          </p:nvPicPr>
          <p:blipFill>
            <a:blip r:embed="rId77" cstate="print"/>
            <a:stretch>
              <a:fillRect/>
            </a:stretch>
          </p:blipFill>
          <p:spPr>
            <a:xfrm>
              <a:off x="14357858" y="3425063"/>
              <a:ext cx="1472692" cy="443483"/>
            </a:xfrm>
            <a:prstGeom prst="rect">
              <a:avLst/>
            </a:prstGeom>
          </p:spPr>
        </p:pic>
        <p:pic>
          <p:nvPicPr>
            <p:cNvPr id="96" name="object 96"/>
            <p:cNvPicPr/>
            <p:nvPr/>
          </p:nvPicPr>
          <p:blipFill>
            <a:blip r:embed="rId73" cstate="print"/>
            <a:stretch>
              <a:fillRect/>
            </a:stretch>
          </p:blipFill>
          <p:spPr>
            <a:xfrm>
              <a:off x="15747746" y="3425063"/>
              <a:ext cx="501903" cy="443483"/>
            </a:xfrm>
            <a:prstGeom prst="rect">
              <a:avLst/>
            </a:prstGeom>
          </p:spPr>
        </p:pic>
        <p:pic>
          <p:nvPicPr>
            <p:cNvPr id="97" name="object 97"/>
            <p:cNvPicPr/>
            <p:nvPr/>
          </p:nvPicPr>
          <p:blipFill>
            <a:blip r:embed="rId78" cstate="print"/>
            <a:stretch>
              <a:fillRect/>
            </a:stretch>
          </p:blipFill>
          <p:spPr>
            <a:xfrm>
              <a:off x="10288524" y="3851782"/>
              <a:ext cx="1506981" cy="443484"/>
            </a:xfrm>
            <a:prstGeom prst="rect">
              <a:avLst/>
            </a:prstGeom>
          </p:spPr>
        </p:pic>
        <p:pic>
          <p:nvPicPr>
            <p:cNvPr id="98" name="object 98"/>
            <p:cNvPicPr/>
            <p:nvPr/>
          </p:nvPicPr>
          <p:blipFill>
            <a:blip r:embed="rId36" cstate="print"/>
            <a:stretch>
              <a:fillRect/>
            </a:stretch>
          </p:blipFill>
          <p:spPr>
            <a:xfrm>
              <a:off x="11710416" y="3851782"/>
              <a:ext cx="941831" cy="443484"/>
            </a:xfrm>
            <a:prstGeom prst="rect">
              <a:avLst/>
            </a:prstGeom>
          </p:spPr>
        </p:pic>
        <p:pic>
          <p:nvPicPr>
            <p:cNvPr id="99" name="object 99"/>
            <p:cNvPicPr/>
            <p:nvPr/>
          </p:nvPicPr>
          <p:blipFill>
            <a:blip r:embed="rId79" cstate="print"/>
            <a:stretch>
              <a:fillRect/>
            </a:stretch>
          </p:blipFill>
          <p:spPr>
            <a:xfrm>
              <a:off x="12495276" y="3851782"/>
              <a:ext cx="1783714" cy="443484"/>
            </a:xfrm>
            <a:prstGeom prst="rect">
              <a:avLst/>
            </a:prstGeom>
          </p:spPr>
        </p:pic>
        <p:pic>
          <p:nvPicPr>
            <p:cNvPr id="100" name="object 100"/>
            <p:cNvPicPr/>
            <p:nvPr/>
          </p:nvPicPr>
          <p:blipFill>
            <a:blip r:embed="rId67" cstate="print"/>
            <a:stretch>
              <a:fillRect/>
            </a:stretch>
          </p:blipFill>
          <p:spPr>
            <a:xfrm>
              <a:off x="14117065" y="3851782"/>
              <a:ext cx="249173" cy="443484"/>
            </a:xfrm>
            <a:prstGeom prst="rect">
              <a:avLst/>
            </a:prstGeom>
          </p:spPr>
        </p:pic>
        <p:pic>
          <p:nvPicPr>
            <p:cNvPr id="101" name="object 101"/>
            <p:cNvPicPr/>
            <p:nvPr/>
          </p:nvPicPr>
          <p:blipFill>
            <a:blip r:embed="rId80" cstate="print"/>
            <a:stretch>
              <a:fillRect/>
            </a:stretch>
          </p:blipFill>
          <p:spPr>
            <a:xfrm>
              <a:off x="10288524" y="4278502"/>
              <a:ext cx="1747393" cy="443484"/>
            </a:xfrm>
            <a:prstGeom prst="rect">
              <a:avLst/>
            </a:prstGeom>
          </p:spPr>
        </p:pic>
        <p:pic>
          <p:nvPicPr>
            <p:cNvPr id="102" name="object 102"/>
            <p:cNvPicPr/>
            <p:nvPr/>
          </p:nvPicPr>
          <p:blipFill>
            <a:blip r:embed="rId81" cstate="print"/>
            <a:stretch>
              <a:fillRect/>
            </a:stretch>
          </p:blipFill>
          <p:spPr>
            <a:xfrm>
              <a:off x="11890248" y="4278502"/>
              <a:ext cx="2260727" cy="443484"/>
            </a:xfrm>
            <a:prstGeom prst="rect">
              <a:avLst/>
            </a:prstGeom>
          </p:spPr>
        </p:pic>
        <p:pic>
          <p:nvPicPr>
            <p:cNvPr id="103" name="object 103"/>
            <p:cNvPicPr/>
            <p:nvPr/>
          </p:nvPicPr>
          <p:blipFill>
            <a:blip r:embed="rId70" cstate="print"/>
            <a:stretch>
              <a:fillRect/>
            </a:stretch>
          </p:blipFill>
          <p:spPr>
            <a:xfrm>
              <a:off x="14025626" y="4278502"/>
              <a:ext cx="2046605" cy="443484"/>
            </a:xfrm>
            <a:prstGeom prst="rect">
              <a:avLst/>
            </a:prstGeom>
          </p:spPr>
        </p:pic>
        <p:pic>
          <p:nvPicPr>
            <p:cNvPr id="104" name="object 104"/>
            <p:cNvPicPr/>
            <p:nvPr/>
          </p:nvPicPr>
          <p:blipFill>
            <a:blip r:embed="rId82" cstate="print"/>
            <a:stretch>
              <a:fillRect/>
            </a:stretch>
          </p:blipFill>
          <p:spPr>
            <a:xfrm>
              <a:off x="15985490" y="4278502"/>
              <a:ext cx="985723" cy="443484"/>
            </a:xfrm>
            <a:prstGeom prst="rect">
              <a:avLst/>
            </a:prstGeom>
          </p:spPr>
        </p:pic>
        <p:pic>
          <p:nvPicPr>
            <p:cNvPr id="105" name="object 105"/>
            <p:cNvPicPr/>
            <p:nvPr/>
          </p:nvPicPr>
          <p:blipFill>
            <a:blip r:embed="rId83" cstate="print"/>
            <a:stretch>
              <a:fillRect/>
            </a:stretch>
          </p:blipFill>
          <p:spPr>
            <a:xfrm>
              <a:off x="10288524" y="4705223"/>
              <a:ext cx="2220595" cy="443484"/>
            </a:xfrm>
            <a:prstGeom prst="rect">
              <a:avLst/>
            </a:prstGeom>
          </p:spPr>
        </p:pic>
        <p:pic>
          <p:nvPicPr>
            <p:cNvPr id="106" name="object 106"/>
            <p:cNvPicPr/>
            <p:nvPr/>
          </p:nvPicPr>
          <p:blipFill>
            <a:blip r:embed="rId84" cstate="print"/>
            <a:stretch>
              <a:fillRect/>
            </a:stretch>
          </p:blipFill>
          <p:spPr>
            <a:xfrm>
              <a:off x="12422123" y="4705223"/>
              <a:ext cx="1947926" cy="443484"/>
            </a:xfrm>
            <a:prstGeom prst="rect">
              <a:avLst/>
            </a:prstGeom>
          </p:spPr>
        </p:pic>
        <p:pic>
          <p:nvPicPr>
            <p:cNvPr id="107" name="object 107"/>
            <p:cNvPicPr/>
            <p:nvPr/>
          </p:nvPicPr>
          <p:blipFill>
            <a:blip r:embed="rId24" cstate="print"/>
            <a:stretch>
              <a:fillRect/>
            </a:stretch>
          </p:blipFill>
          <p:spPr>
            <a:xfrm>
              <a:off x="14278609" y="4705223"/>
              <a:ext cx="1052575" cy="443484"/>
            </a:xfrm>
            <a:prstGeom prst="rect">
              <a:avLst/>
            </a:prstGeom>
          </p:spPr>
        </p:pic>
        <p:pic>
          <p:nvPicPr>
            <p:cNvPr id="108" name="object 108"/>
            <p:cNvPicPr/>
            <p:nvPr/>
          </p:nvPicPr>
          <p:blipFill>
            <a:blip r:embed="rId85" cstate="print"/>
            <a:stretch>
              <a:fillRect/>
            </a:stretch>
          </p:blipFill>
          <p:spPr>
            <a:xfrm>
              <a:off x="15263114" y="4705223"/>
              <a:ext cx="963777" cy="443484"/>
            </a:xfrm>
            <a:prstGeom prst="rect">
              <a:avLst/>
            </a:prstGeom>
          </p:spPr>
        </p:pic>
        <p:pic>
          <p:nvPicPr>
            <p:cNvPr id="109" name="object 109"/>
            <p:cNvPicPr/>
            <p:nvPr/>
          </p:nvPicPr>
          <p:blipFill>
            <a:blip r:embed="rId59" cstate="print"/>
            <a:stretch>
              <a:fillRect/>
            </a:stretch>
          </p:blipFill>
          <p:spPr>
            <a:xfrm>
              <a:off x="16066261" y="4705223"/>
              <a:ext cx="249173" cy="443484"/>
            </a:xfrm>
            <a:prstGeom prst="rect">
              <a:avLst/>
            </a:prstGeom>
          </p:spPr>
        </p:pic>
        <p:pic>
          <p:nvPicPr>
            <p:cNvPr id="110" name="object 110"/>
            <p:cNvPicPr/>
            <p:nvPr/>
          </p:nvPicPr>
          <p:blipFill>
            <a:blip r:embed="rId71" cstate="print"/>
            <a:stretch>
              <a:fillRect/>
            </a:stretch>
          </p:blipFill>
          <p:spPr>
            <a:xfrm>
              <a:off x="10288524" y="5131892"/>
              <a:ext cx="1108252" cy="443788"/>
            </a:xfrm>
            <a:prstGeom prst="rect">
              <a:avLst/>
            </a:prstGeom>
          </p:spPr>
        </p:pic>
        <p:pic>
          <p:nvPicPr>
            <p:cNvPr id="111" name="object 111"/>
            <p:cNvPicPr/>
            <p:nvPr/>
          </p:nvPicPr>
          <p:blipFill>
            <a:blip r:embed="rId86" cstate="print"/>
            <a:stretch>
              <a:fillRect/>
            </a:stretch>
          </p:blipFill>
          <p:spPr>
            <a:xfrm>
              <a:off x="11294363" y="5131892"/>
              <a:ext cx="1062532" cy="443788"/>
            </a:xfrm>
            <a:prstGeom prst="rect">
              <a:avLst/>
            </a:prstGeom>
          </p:spPr>
        </p:pic>
        <p:pic>
          <p:nvPicPr>
            <p:cNvPr id="112" name="object 112"/>
            <p:cNvPicPr/>
            <p:nvPr/>
          </p:nvPicPr>
          <p:blipFill>
            <a:blip r:embed="rId87" cstate="print"/>
            <a:stretch>
              <a:fillRect/>
            </a:stretch>
          </p:blipFill>
          <p:spPr>
            <a:xfrm>
              <a:off x="12263627" y="5131892"/>
              <a:ext cx="1444370" cy="443788"/>
            </a:xfrm>
            <a:prstGeom prst="rect">
              <a:avLst/>
            </a:prstGeom>
          </p:spPr>
        </p:pic>
        <p:pic>
          <p:nvPicPr>
            <p:cNvPr id="113" name="object 113"/>
            <p:cNvPicPr/>
            <p:nvPr/>
          </p:nvPicPr>
          <p:blipFill>
            <a:blip r:embed="rId88" cstate="print"/>
            <a:stretch>
              <a:fillRect/>
            </a:stretch>
          </p:blipFill>
          <p:spPr>
            <a:xfrm>
              <a:off x="13644626" y="5131892"/>
              <a:ext cx="788669" cy="443788"/>
            </a:xfrm>
            <a:prstGeom prst="rect">
              <a:avLst/>
            </a:prstGeom>
          </p:spPr>
        </p:pic>
        <p:pic>
          <p:nvPicPr>
            <p:cNvPr id="114" name="object 114"/>
            <p:cNvPicPr/>
            <p:nvPr/>
          </p:nvPicPr>
          <p:blipFill>
            <a:blip r:embed="rId89" cstate="print"/>
            <a:stretch>
              <a:fillRect/>
            </a:stretch>
          </p:blipFill>
          <p:spPr>
            <a:xfrm>
              <a:off x="14357858" y="5131892"/>
              <a:ext cx="1579880" cy="443788"/>
            </a:xfrm>
            <a:prstGeom prst="rect">
              <a:avLst/>
            </a:prstGeom>
          </p:spPr>
        </p:pic>
        <p:pic>
          <p:nvPicPr>
            <p:cNvPr id="115" name="object 115"/>
            <p:cNvPicPr/>
            <p:nvPr/>
          </p:nvPicPr>
          <p:blipFill>
            <a:blip r:embed="rId90" cstate="print"/>
            <a:stretch>
              <a:fillRect/>
            </a:stretch>
          </p:blipFill>
          <p:spPr>
            <a:xfrm>
              <a:off x="15862046" y="5131892"/>
              <a:ext cx="501903" cy="443788"/>
            </a:xfrm>
            <a:prstGeom prst="rect">
              <a:avLst/>
            </a:prstGeom>
          </p:spPr>
        </p:pic>
        <p:pic>
          <p:nvPicPr>
            <p:cNvPr id="116" name="object 116"/>
            <p:cNvPicPr/>
            <p:nvPr/>
          </p:nvPicPr>
          <p:blipFill>
            <a:blip r:embed="rId91" cstate="print"/>
            <a:stretch>
              <a:fillRect/>
            </a:stretch>
          </p:blipFill>
          <p:spPr>
            <a:xfrm>
              <a:off x="16238473" y="5131892"/>
              <a:ext cx="712469" cy="443788"/>
            </a:xfrm>
            <a:prstGeom prst="rect">
              <a:avLst/>
            </a:prstGeom>
          </p:spPr>
        </p:pic>
        <p:pic>
          <p:nvPicPr>
            <p:cNvPr id="117" name="object 117"/>
            <p:cNvPicPr/>
            <p:nvPr/>
          </p:nvPicPr>
          <p:blipFill>
            <a:blip r:embed="rId75" cstate="print"/>
            <a:stretch>
              <a:fillRect/>
            </a:stretch>
          </p:blipFill>
          <p:spPr>
            <a:xfrm>
              <a:off x="10288524" y="5558916"/>
              <a:ext cx="1027683" cy="443484"/>
            </a:xfrm>
            <a:prstGeom prst="rect">
              <a:avLst/>
            </a:prstGeom>
          </p:spPr>
        </p:pic>
        <p:pic>
          <p:nvPicPr>
            <p:cNvPr id="118" name="object 118"/>
            <p:cNvPicPr/>
            <p:nvPr/>
          </p:nvPicPr>
          <p:blipFill>
            <a:blip r:embed="rId33" cstate="print"/>
            <a:stretch>
              <a:fillRect/>
            </a:stretch>
          </p:blipFill>
          <p:spPr>
            <a:xfrm>
              <a:off x="11251691" y="5558916"/>
              <a:ext cx="1095248" cy="443484"/>
            </a:xfrm>
            <a:prstGeom prst="rect">
              <a:avLst/>
            </a:prstGeom>
          </p:spPr>
        </p:pic>
        <p:pic>
          <p:nvPicPr>
            <p:cNvPr id="119" name="object 119"/>
            <p:cNvPicPr/>
            <p:nvPr/>
          </p:nvPicPr>
          <p:blipFill>
            <a:blip r:embed="rId67" cstate="print"/>
            <a:stretch>
              <a:fillRect/>
            </a:stretch>
          </p:blipFill>
          <p:spPr>
            <a:xfrm>
              <a:off x="12190476" y="5558916"/>
              <a:ext cx="249174" cy="443484"/>
            </a:xfrm>
            <a:prstGeom prst="rect">
              <a:avLst/>
            </a:prstGeom>
          </p:spPr>
        </p:pic>
        <p:pic>
          <p:nvPicPr>
            <p:cNvPr id="120" name="object 120"/>
            <p:cNvPicPr/>
            <p:nvPr/>
          </p:nvPicPr>
          <p:blipFill>
            <a:blip r:embed="rId92" cstate="print"/>
            <a:stretch>
              <a:fillRect/>
            </a:stretch>
          </p:blipFill>
          <p:spPr>
            <a:xfrm>
              <a:off x="10288524" y="5985636"/>
              <a:ext cx="1811147" cy="443484"/>
            </a:xfrm>
            <a:prstGeom prst="rect">
              <a:avLst/>
            </a:prstGeom>
          </p:spPr>
        </p:pic>
        <p:pic>
          <p:nvPicPr>
            <p:cNvPr id="121" name="object 121"/>
            <p:cNvPicPr/>
            <p:nvPr/>
          </p:nvPicPr>
          <p:blipFill>
            <a:blip r:embed="rId93" cstate="print"/>
            <a:stretch>
              <a:fillRect/>
            </a:stretch>
          </p:blipFill>
          <p:spPr>
            <a:xfrm>
              <a:off x="11960351" y="5985636"/>
              <a:ext cx="4083684" cy="443484"/>
            </a:xfrm>
            <a:prstGeom prst="rect">
              <a:avLst/>
            </a:prstGeom>
          </p:spPr>
        </p:pic>
        <p:pic>
          <p:nvPicPr>
            <p:cNvPr id="122" name="object 122"/>
            <p:cNvPicPr/>
            <p:nvPr/>
          </p:nvPicPr>
          <p:blipFill>
            <a:blip r:embed="rId94" cstate="print"/>
            <a:stretch>
              <a:fillRect/>
            </a:stretch>
          </p:blipFill>
          <p:spPr>
            <a:xfrm>
              <a:off x="15903194" y="5985636"/>
              <a:ext cx="256032" cy="443484"/>
            </a:xfrm>
            <a:prstGeom prst="rect">
              <a:avLst/>
            </a:prstGeom>
          </p:spPr>
        </p:pic>
        <p:pic>
          <p:nvPicPr>
            <p:cNvPr id="123" name="object 123"/>
            <p:cNvPicPr/>
            <p:nvPr/>
          </p:nvPicPr>
          <p:blipFill>
            <a:blip r:embed="rId70" cstate="print"/>
            <a:stretch>
              <a:fillRect/>
            </a:stretch>
          </p:blipFill>
          <p:spPr>
            <a:xfrm>
              <a:off x="10288524" y="6412357"/>
              <a:ext cx="2046604" cy="443484"/>
            </a:xfrm>
            <a:prstGeom prst="rect">
              <a:avLst/>
            </a:prstGeom>
          </p:spPr>
        </p:pic>
        <p:pic>
          <p:nvPicPr>
            <p:cNvPr id="124" name="object 124"/>
            <p:cNvPicPr/>
            <p:nvPr/>
          </p:nvPicPr>
          <p:blipFill>
            <a:blip r:embed="rId82" cstate="print"/>
            <a:stretch>
              <a:fillRect/>
            </a:stretch>
          </p:blipFill>
          <p:spPr>
            <a:xfrm>
              <a:off x="12246864" y="6412357"/>
              <a:ext cx="985723" cy="443484"/>
            </a:xfrm>
            <a:prstGeom prst="rect">
              <a:avLst/>
            </a:prstGeom>
          </p:spPr>
        </p:pic>
        <p:pic>
          <p:nvPicPr>
            <p:cNvPr id="125" name="object 125"/>
            <p:cNvPicPr/>
            <p:nvPr/>
          </p:nvPicPr>
          <p:blipFill>
            <a:blip r:embed="rId95" cstate="print"/>
            <a:stretch>
              <a:fillRect/>
            </a:stretch>
          </p:blipFill>
          <p:spPr>
            <a:xfrm>
              <a:off x="13152120" y="6412357"/>
              <a:ext cx="1386967" cy="443484"/>
            </a:xfrm>
            <a:prstGeom prst="rect">
              <a:avLst/>
            </a:prstGeom>
          </p:spPr>
        </p:pic>
        <p:pic>
          <p:nvPicPr>
            <p:cNvPr id="126" name="object 126"/>
            <p:cNvPicPr/>
            <p:nvPr/>
          </p:nvPicPr>
          <p:blipFill>
            <a:blip r:embed="rId96" cstate="print"/>
            <a:stretch>
              <a:fillRect/>
            </a:stretch>
          </p:blipFill>
          <p:spPr>
            <a:xfrm>
              <a:off x="14467585" y="6412357"/>
              <a:ext cx="1080820" cy="443484"/>
            </a:xfrm>
            <a:prstGeom prst="rect">
              <a:avLst/>
            </a:prstGeom>
          </p:spPr>
        </p:pic>
        <p:pic>
          <p:nvPicPr>
            <p:cNvPr id="127" name="object 127"/>
            <p:cNvPicPr/>
            <p:nvPr/>
          </p:nvPicPr>
          <p:blipFill>
            <a:blip r:embed="rId24" cstate="print"/>
            <a:stretch>
              <a:fillRect/>
            </a:stretch>
          </p:blipFill>
          <p:spPr>
            <a:xfrm>
              <a:off x="15449041" y="6412357"/>
              <a:ext cx="1052576" cy="443484"/>
            </a:xfrm>
            <a:prstGeom prst="rect">
              <a:avLst/>
            </a:prstGeom>
          </p:spPr>
        </p:pic>
        <p:pic>
          <p:nvPicPr>
            <p:cNvPr id="128" name="object 128"/>
            <p:cNvPicPr/>
            <p:nvPr/>
          </p:nvPicPr>
          <p:blipFill>
            <a:blip r:embed="rId97" cstate="print"/>
            <a:stretch>
              <a:fillRect/>
            </a:stretch>
          </p:blipFill>
          <p:spPr>
            <a:xfrm>
              <a:off x="10288524" y="6839077"/>
              <a:ext cx="881481" cy="443484"/>
            </a:xfrm>
            <a:prstGeom prst="rect">
              <a:avLst/>
            </a:prstGeom>
          </p:spPr>
        </p:pic>
        <p:pic>
          <p:nvPicPr>
            <p:cNvPr id="129" name="object 129"/>
            <p:cNvPicPr/>
            <p:nvPr/>
          </p:nvPicPr>
          <p:blipFill>
            <a:blip r:embed="rId39" cstate="print"/>
            <a:stretch>
              <a:fillRect/>
            </a:stretch>
          </p:blipFill>
          <p:spPr>
            <a:xfrm>
              <a:off x="11105388" y="6839077"/>
              <a:ext cx="1089964" cy="443484"/>
            </a:xfrm>
            <a:prstGeom prst="rect">
              <a:avLst/>
            </a:prstGeom>
          </p:spPr>
        </p:pic>
        <p:pic>
          <p:nvPicPr>
            <p:cNvPr id="130" name="object 130"/>
            <p:cNvPicPr/>
            <p:nvPr/>
          </p:nvPicPr>
          <p:blipFill>
            <a:blip r:embed="rId98" cstate="print"/>
            <a:stretch>
              <a:fillRect/>
            </a:stretch>
          </p:blipFill>
          <p:spPr>
            <a:xfrm>
              <a:off x="12099035" y="6839077"/>
              <a:ext cx="1599691" cy="443484"/>
            </a:xfrm>
            <a:prstGeom prst="rect">
              <a:avLst/>
            </a:prstGeom>
          </p:spPr>
        </p:pic>
        <p:pic>
          <p:nvPicPr>
            <p:cNvPr id="131" name="object 131"/>
            <p:cNvPicPr/>
            <p:nvPr/>
          </p:nvPicPr>
          <p:blipFill>
            <a:blip r:embed="rId99" cstate="print"/>
            <a:stretch>
              <a:fillRect/>
            </a:stretch>
          </p:blipFill>
          <p:spPr>
            <a:xfrm>
              <a:off x="13603478" y="6839077"/>
              <a:ext cx="1860677" cy="443484"/>
            </a:xfrm>
            <a:prstGeom prst="rect">
              <a:avLst/>
            </a:prstGeom>
          </p:spPr>
        </p:pic>
        <p:pic>
          <p:nvPicPr>
            <p:cNvPr id="132" name="object 132"/>
            <p:cNvPicPr/>
            <p:nvPr/>
          </p:nvPicPr>
          <p:blipFill>
            <a:blip r:embed="rId100" cstate="print"/>
            <a:stretch>
              <a:fillRect/>
            </a:stretch>
          </p:blipFill>
          <p:spPr>
            <a:xfrm>
              <a:off x="15321026" y="6839077"/>
              <a:ext cx="1726692" cy="443484"/>
            </a:xfrm>
            <a:prstGeom prst="rect">
              <a:avLst/>
            </a:prstGeom>
          </p:spPr>
        </p:pic>
        <p:pic>
          <p:nvPicPr>
            <p:cNvPr id="133" name="object 133"/>
            <p:cNvPicPr/>
            <p:nvPr/>
          </p:nvPicPr>
          <p:blipFill>
            <a:blip r:embed="rId67" cstate="print"/>
            <a:stretch>
              <a:fillRect/>
            </a:stretch>
          </p:blipFill>
          <p:spPr>
            <a:xfrm>
              <a:off x="16890745" y="6839077"/>
              <a:ext cx="249173" cy="443484"/>
            </a:xfrm>
            <a:prstGeom prst="rect">
              <a:avLst/>
            </a:prstGeom>
          </p:spPr>
        </p:pic>
      </p:grpSp>
      <p:grpSp>
        <p:nvGrpSpPr>
          <p:cNvPr id="134" name="object 134"/>
          <p:cNvGrpSpPr/>
          <p:nvPr/>
        </p:nvGrpSpPr>
        <p:grpSpPr>
          <a:xfrm>
            <a:off x="368300" y="313639"/>
            <a:ext cx="1478280" cy="956944"/>
            <a:chOff x="368300" y="313639"/>
            <a:chExt cx="1478280" cy="956944"/>
          </a:xfrm>
        </p:grpSpPr>
        <p:sp>
          <p:nvSpPr>
            <p:cNvPr id="135" name="object 135"/>
            <p:cNvSpPr/>
            <p:nvPr/>
          </p:nvSpPr>
          <p:spPr>
            <a:xfrm>
              <a:off x="381000" y="342899"/>
              <a:ext cx="1295400" cy="914400"/>
            </a:xfrm>
            <a:custGeom>
              <a:avLst/>
              <a:gdLst/>
              <a:ahLst/>
              <a:cxnLst/>
              <a:rect l="l" t="t" r="r" b="b"/>
              <a:pathLst>
                <a:path w="1295400" h="914400">
                  <a:moveTo>
                    <a:pt x="1295400" y="0"/>
                  </a:moveTo>
                  <a:lnTo>
                    <a:pt x="0" y="0"/>
                  </a:lnTo>
                  <a:lnTo>
                    <a:pt x="0" y="914400"/>
                  </a:lnTo>
                  <a:lnTo>
                    <a:pt x="1295400" y="914400"/>
                  </a:lnTo>
                  <a:lnTo>
                    <a:pt x="1295400" y="0"/>
                  </a:lnTo>
                  <a:close/>
                </a:path>
              </a:pathLst>
            </a:custGeom>
            <a:solidFill>
              <a:srgbClr val="EDEBE0"/>
            </a:solidFill>
          </p:spPr>
          <p:txBody>
            <a:bodyPr wrap="square" lIns="0" tIns="0" rIns="0" bIns="0" rtlCol="0"/>
            <a:lstStyle/>
            <a:p>
              <a:endParaRPr/>
            </a:p>
          </p:txBody>
        </p:sp>
        <p:sp>
          <p:nvSpPr>
            <p:cNvPr id="136" name="object 136"/>
            <p:cNvSpPr/>
            <p:nvPr/>
          </p:nvSpPr>
          <p:spPr>
            <a:xfrm>
              <a:off x="381000" y="342899"/>
              <a:ext cx="1295400" cy="914400"/>
            </a:xfrm>
            <a:custGeom>
              <a:avLst/>
              <a:gdLst/>
              <a:ahLst/>
              <a:cxnLst/>
              <a:rect l="l" t="t" r="r" b="b"/>
              <a:pathLst>
                <a:path w="1295400" h="914400">
                  <a:moveTo>
                    <a:pt x="0" y="914400"/>
                  </a:moveTo>
                  <a:lnTo>
                    <a:pt x="1295400" y="914400"/>
                  </a:lnTo>
                  <a:lnTo>
                    <a:pt x="1295400" y="0"/>
                  </a:lnTo>
                  <a:lnTo>
                    <a:pt x="0" y="0"/>
                  </a:lnTo>
                  <a:lnTo>
                    <a:pt x="0" y="914400"/>
                  </a:lnTo>
                  <a:close/>
                </a:path>
              </a:pathLst>
            </a:custGeom>
            <a:ln w="25400">
              <a:solidFill>
                <a:srgbClr val="385D89"/>
              </a:solidFill>
            </a:ln>
          </p:spPr>
          <p:txBody>
            <a:bodyPr wrap="square" lIns="0" tIns="0" rIns="0" bIns="0" rtlCol="0"/>
            <a:lstStyle/>
            <a:p>
              <a:endParaRPr/>
            </a:p>
          </p:txBody>
        </p:sp>
        <p:pic>
          <p:nvPicPr>
            <p:cNvPr id="137" name="object 137"/>
            <p:cNvPicPr/>
            <p:nvPr/>
          </p:nvPicPr>
          <p:blipFill>
            <a:blip r:embed="rId101" cstate="print"/>
            <a:stretch>
              <a:fillRect/>
            </a:stretch>
          </p:blipFill>
          <p:spPr>
            <a:xfrm>
              <a:off x="754989" y="313639"/>
              <a:ext cx="1091183" cy="952804"/>
            </a:xfrm>
            <a:prstGeom prst="rect">
              <a:avLst/>
            </a:prstGeom>
          </p:spPr>
        </p:pic>
      </p:grpSp>
      <p:pic>
        <p:nvPicPr>
          <p:cNvPr id="138" name="object 138"/>
          <p:cNvPicPr/>
          <p:nvPr/>
        </p:nvPicPr>
        <p:blipFill>
          <a:blip r:embed="rId102" cstate="print"/>
          <a:stretch>
            <a:fillRect/>
          </a:stretch>
        </p:blipFill>
        <p:spPr>
          <a:xfrm>
            <a:off x="12573000" y="342836"/>
            <a:ext cx="822325" cy="7254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1162</Words>
  <Application>Microsoft Macintosh PowerPoint</Application>
  <PresentationFormat>Custom</PresentationFormat>
  <Paragraphs>82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MT</vt:lpstr>
      <vt:lpstr>Calibri</vt:lpstr>
      <vt:lpstr>Cambria</vt:lpstr>
      <vt:lpstr>Lucida Sans Unicode</vt:lpstr>
      <vt:lpstr>Microsoft Sans Serif</vt:lpstr>
      <vt:lpstr>Tahoma</vt:lpstr>
      <vt:lpstr>Office Theme</vt:lpstr>
      <vt:lpstr>MANAJEMEN SDM KEW IR AUSAHAAN</vt:lpstr>
      <vt:lpstr>PowerPoint Presentation</vt:lpstr>
      <vt:lpstr>. </vt:lpstr>
      <vt:lpstr>FUNGSI MSDM  KEWIRAUSAHAAN</vt:lpstr>
      <vt:lpstr>MSDM organisasi kewirausahaan sebaiknya menyiapkan seluruh Iapisan SDM menjadi  yang terbaik secara personal dan teamwork. Oleh karena itu, bila masih ada seseorang  yang menjadi orang terbaik dalam sebuah divisi atau kcgiatan maka organisasi T</vt:lpstr>
      <vt:lpstr>PENGEMBANGAN SDM KEWIRAUSAHAAN</vt:lpstr>
      <vt:lpstr>Instructing</vt:lpstr>
      <vt:lpstr>Manajemen  Perancangan Usaha</vt:lpstr>
      <vt:lpstr>Perencanaan harus memiliki forecast, yakni;</vt:lpstr>
      <vt:lpstr>PowerPoint Presentation</vt:lpstr>
      <vt:lpstr>PowerPoint Presentation</vt:lpstr>
      <vt:lpstr>PowerPoint Presentation</vt:lpstr>
      <vt:lpstr>PowerPoint Presentation</vt:lpstr>
      <vt:lpstr>PowerPoint Presentation</vt:lpstr>
      <vt:lpstr>Menurut Kenichi Omae dalam sebuah  perusahaan akan melejit mendunia  dengan cepat apabila dia mampu  menerapkan 5 C dalam perusahaanya: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Pendidikan Orientasi Kelas Matematika Papan Tulis</dc:title>
  <dc:creator>Ratna Puspita Sari</dc:creator>
  <cp:keywords>DAE-JCjkfL8,BAEpG1Ouim8</cp:keywords>
  <cp:lastModifiedBy>Sepriyadi Adhan S</cp:lastModifiedBy>
  <cp:revision>4</cp:revision>
  <dcterms:created xsi:type="dcterms:W3CDTF">2022-04-18T19:29:16Z</dcterms:created>
  <dcterms:modified xsi:type="dcterms:W3CDTF">2022-06-08T13:37:16Z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2022-04-18T00:00:00Z</vt:filetime>
  </property>
  <property fmtid="{D5CDD505-2E9C-101B-9397-08002B2CF9AE}" pid="3" name="Creator">
    <vt:lpwstr>Microsoft® PowerPoint® 2010</vt:lpwstr>
  </property>
  <property fmtid="{D5CDD505-2E9C-101B-9397-08002B2CF9AE}" pid="4" name="LastSaved">
    <vt:filetime>2022-04-18T00:00:00Z</vt:filetime>
  </property>
</Properties>
</file>