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78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ECB336-2154-41EF-874A-7DC2EFD4E6A7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02D405-DD74-4024-A81D-195D8B42DA82}">
      <dgm:prSet phldrT="[Text]" custT="1"/>
      <dgm:spPr/>
      <dgm:t>
        <a:bodyPr/>
        <a:lstStyle/>
        <a:p>
          <a:r>
            <a:rPr lang="en-US" sz="2000" dirty="0" err="1"/>
            <a:t>Prinsip</a:t>
          </a:r>
          <a:r>
            <a:rPr lang="en-US" sz="2000" dirty="0"/>
            <a:t> </a:t>
          </a:r>
          <a:r>
            <a:rPr lang="en-US" sz="2000" dirty="0" err="1"/>
            <a:t>Prinsip</a:t>
          </a:r>
          <a:r>
            <a:rPr lang="en-US" sz="2000" dirty="0"/>
            <a:t>  HKI</a:t>
          </a:r>
        </a:p>
      </dgm:t>
    </dgm:pt>
    <dgm:pt modelId="{5EE89BD4-8FC4-41EC-A419-AD4F5D62D701}" type="parTrans" cxnId="{3D9106D3-B717-4213-B7FD-781C02AD1E6A}">
      <dgm:prSet/>
      <dgm:spPr/>
      <dgm:t>
        <a:bodyPr/>
        <a:lstStyle/>
        <a:p>
          <a:endParaRPr lang="en-US"/>
        </a:p>
      </dgm:t>
    </dgm:pt>
    <dgm:pt modelId="{16309469-42BE-4C5F-932B-4F094922BB6C}" type="sibTrans" cxnId="{3D9106D3-B717-4213-B7FD-781C02AD1E6A}">
      <dgm:prSet/>
      <dgm:spPr/>
      <dgm:t>
        <a:bodyPr/>
        <a:lstStyle/>
        <a:p>
          <a:endParaRPr lang="en-US"/>
        </a:p>
      </dgm:t>
    </dgm:pt>
    <dgm:pt modelId="{89AA7851-19A9-4F4E-A381-A59B67D8DF53}">
      <dgm:prSet phldrT="[Text]"/>
      <dgm:spPr/>
      <dgm:t>
        <a:bodyPr/>
        <a:lstStyle/>
        <a:p>
          <a:r>
            <a:rPr lang="en-US" dirty="0" err="1"/>
            <a:t>Prinsip</a:t>
          </a:r>
          <a:r>
            <a:rPr lang="en-US" dirty="0"/>
            <a:t> </a:t>
          </a:r>
          <a:r>
            <a:rPr lang="en-US" dirty="0" err="1"/>
            <a:t>Ekonomi</a:t>
          </a:r>
          <a:endParaRPr lang="en-US" dirty="0"/>
        </a:p>
      </dgm:t>
    </dgm:pt>
    <dgm:pt modelId="{DD8C89DD-EB69-4917-BF9E-6F17C68BFBE3}" type="parTrans" cxnId="{EAB41E9A-8273-4FAF-B8DA-F86FF38DFD48}">
      <dgm:prSet/>
      <dgm:spPr/>
      <dgm:t>
        <a:bodyPr/>
        <a:lstStyle/>
        <a:p>
          <a:endParaRPr lang="en-US"/>
        </a:p>
      </dgm:t>
    </dgm:pt>
    <dgm:pt modelId="{4ACF66C6-B4E0-4961-B436-888EC2143402}" type="sibTrans" cxnId="{EAB41E9A-8273-4FAF-B8DA-F86FF38DFD48}">
      <dgm:prSet/>
      <dgm:spPr/>
      <dgm:t>
        <a:bodyPr/>
        <a:lstStyle/>
        <a:p>
          <a:endParaRPr lang="en-US"/>
        </a:p>
      </dgm:t>
    </dgm:pt>
    <dgm:pt modelId="{1B145D51-D4FC-4920-99B4-10C04860FE3A}">
      <dgm:prSet phldrT="[Text]"/>
      <dgm:spPr/>
      <dgm:t>
        <a:bodyPr/>
        <a:lstStyle/>
        <a:p>
          <a:r>
            <a:rPr lang="en-US" dirty="0" err="1"/>
            <a:t>Prinsip</a:t>
          </a:r>
          <a:r>
            <a:rPr lang="en-US" dirty="0"/>
            <a:t> </a:t>
          </a:r>
          <a:r>
            <a:rPr lang="en-US" dirty="0" err="1"/>
            <a:t>Sosial</a:t>
          </a:r>
          <a:endParaRPr lang="en-US" dirty="0"/>
        </a:p>
      </dgm:t>
    </dgm:pt>
    <dgm:pt modelId="{8BEB0DD0-8B40-4F25-8F5C-0F0F98147083}" type="parTrans" cxnId="{6B41E52F-DD43-4928-89D5-69132730A015}">
      <dgm:prSet/>
      <dgm:spPr/>
      <dgm:t>
        <a:bodyPr/>
        <a:lstStyle/>
        <a:p>
          <a:endParaRPr lang="en-US"/>
        </a:p>
      </dgm:t>
    </dgm:pt>
    <dgm:pt modelId="{079535EA-00F4-4A15-887B-B601F6B7D1A8}" type="sibTrans" cxnId="{6B41E52F-DD43-4928-89D5-69132730A015}">
      <dgm:prSet/>
      <dgm:spPr/>
      <dgm:t>
        <a:bodyPr/>
        <a:lstStyle/>
        <a:p>
          <a:endParaRPr lang="en-US"/>
        </a:p>
      </dgm:t>
    </dgm:pt>
    <dgm:pt modelId="{78206F9B-79ED-4236-A459-71E8780FCBF2}">
      <dgm:prSet phldrT="[Text]"/>
      <dgm:spPr/>
      <dgm:t>
        <a:bodyPr/>
        <a:lstStyle/>
        <a:p>
          <a:r>
            <a:rPr lang="en-US" dirty="0" err="1"/>
            <a:t>Prinsip</a:t>
          </a:r>
          <a:r>
            <a:rPr lang="en-US" dirty="0"/>
            <a:t> </a:t>
          </a:r>
          <a:r>
            <a:rPr lang="en-US" dirty="0" err="1"/>
            <a:t>Kebudayaan</a:t>
          </a:r>
          <a:endParaRPr lang="en-US" dirty="0"/>
        </a:p>
      </dgm:t>
    </dgm:pt>
    <dgm:pt modelId="{36090811-3562-4FAC-B1CE-CEA7D3B2A45C}" type="parTrans" cxnId="{E114A828-5385-4066-8297-73BC0720E421}">
      <dgm:prSet/>
      <dgm:spPr/>
      <dgm:t>
        <a:bodyPr/>
        <a:lstStyle/>
        <a:p>
          <a:endParaRPr lang="en-US"/>
        </a:p>
      </dgm:t>
    </dgm:pt>
    <dgm:pt modelId="{20463C80-BEBC-4E3C-AB3E-DE7DE35DDCA7}" type="sibTrans" cxnId="{E114A828-5385-4066-8297-73BC0720E421}">
      <dgm:prSet/>
      <dgm:spPr/>
      <dgm:t>
        <a:bodyPr/>
        <a:lstStyle/>
        <a:p>
          <a:endParaRPr lang="en-US"/>
        </a:p>
      </dgm:t>
    </dgm:pt>
    <dgm:pt modelId="{A912CC01-BFF0-4E27-9097-696C3B7BEA02}">
      <dgm:prSet/>
      <dgm:spPr/>
      <dgm:t>
        <a:bodyPr/>
        <a:lstStyle/>
        <a:p>
          <a:r>
            <a:rPr lang="en-US" dirty="0" err="1"/>
            <a:t>Prinsip</a:t>
          </a:r>
          <a:r>
            <a:rPr lang="en-US" dirty="0"/>
            <a:t> </a:t>
          </a:r>
          <a:r>
            <a:rPr lang="en-US" dirty="0" err="1"/>
            <a:t>Keadilan</a:t>
          </a:r>
          <a:endParaRPr lang="en-US" dirty="0"/>
        </a:p>
      </dgm:t>
    </dgm:pt>
    <dgm:pt modelId="{4A0DA946-C9F2-4B00-86CA-BEE8C1860B27}" type="parTrans" cxnId="{275419DD-4533-418D-9C73-4678FB5CAB1F}">
      <dgm:prSet/>
      <dgm:spPr/>
      <dgm:t>
        <a:bodyPr/>
        <a:lstStyle/>
        <a:p>
          <a:endParaRPr lang="en-US"/>
        </a:p>
      </dgm:t>
    </dgm:pt>
    <dgm:pt modelId="{E6D29D14-0FB5-405D-AA76-B811A9AE49C2}" type="sibTrans" cxnId="{275419DD-4533-418D-9C73-4678FB5CAB1F}">
      <dgm:prSet/>
      <dgm:spPr/>
      <dgm:t>
        <a:bodyPr/>
        <a:lstStyle/>
        <a:p>
          <a:endParaRPr lang="en-US"/>
        </a:p>
      </dgm:t>
    </dgm:pt>
    <dgm:pt modelId="{E0C7FE0B-1267-4635-9A45-7871AD5297D3}" type="pres">
      <dgm:prSet presAssocID="{E7ECB336-2154-41EF-874A-7DC2EFD4E6A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2C94CD83-C1EA-4A07-9BF0-EC656FD493D5}" type="pres">
      <dgm:prSet presAssocID="{D602D405-DD74-4024-A81D-195D8B42DA82}" presName="singleCycle" presStyleCnt="0"/>
      <dgm:spPr/>
    </dgm:pt>
    <dgm:pt modelId="{AE02BC5D-DF00-4B98-9553-376560A53EA2}" type="pres">
      <dgm:prSet presAssocID="{D602D405-DD74-4024-A81D-195D8B42DA82}" presName="singleCenter" presStyleLbl="node1" presStyleIdx="0" presStyleCnt="5" custScaleX="175242" custScaleY="127841">
        <dgm:presLayoutVars>
          <dgm:chMax val="7"/>
          <dgm:chPref val="7"/>
        </dgm:presLayoutVars>
      </dgm:prSet>
      <dgm:spPr>
        <a:prstGeom prst="diamond">
          <a:avLst/>
        </a:prstGeom>
      </dgm:spPr>
    </dgm:pt>
    <dgm:pt modelId="{5D5E1D9B-2F51-4EF3-9393-6D9F4F478AAC}" type="pres">
      <dgm:prSet presAssocID="{DD8C89DD-EB69-4917-BF9E-6F17C68BFBE3}" presName="Name56" presStyleLbl="parChTrans1D2" presStyleIdx="0" presStyleCnt="4"/>
      <dgm:spPr/>
    </dgm:pt>
    <dgm:pt modelId="{1B9D204C-07AE-4515-8D79-11EEB6EBFD2D}" type="pres">
      <dgm:prSet presAssocID="{89AA7851-19A9-4F4E-A381-A59B67D8DF53}" presName="text0" presStyleLbl="node1" presStyleIdx="1" presStyleCnt="5" custScaleX="202057">
        <dgm:presLayoutVars>
          <dgm:bulletEnabled val="1"/>
        </dgm:presLayoutVars>
      </dgm:prSet>
      <dgm:spPr/>
    </dgm:pt>
    <dgm:pt modelId="{091CD65B-74AA-4204-A165-3161A6431206}" type="pres">
      <dgm:prSet presAssocID="{8BEB0DD0-8B40-4F25-8F5C-0F0F98147083}" presName="Name56" presStyleLbl="parChTrans1D2" presStyleIdx="1" presStyleCnt="4"/>
      <dgm:spPr/>
    </dgm:pt>
    <dgm:pt modelId="{41C911A9-B214-44AE-8892-00641BF50259}" type="pres">
      <dgm:prSet presAssocID="{1B145D51-D4FC-4920-99B4-10C04860FE3A}" presName="text0" presStyleLbl="node1" presStyleIdx="2" presStyleCnt="5" custScaleX="206092" custRadScaleRad="146302" custRadScaleInc="326">
        <dgm:presLayoutVars>
          <dgm:bulletEnabled val="1"/>
        </dgm:presLayoutVars>
      </dgm:prSet>
      <dgm:spPr/>
    </dgm:pt>
    <dgm:pt modelId="{249D0152-DEC2-4C4A-B579-32AABDEF44C3}" type="pres">
      <dgm:prSet presAssocID="{36090811-3562-4FAC-B1CE-CEA7D3B2A45C}" presName="Name56" presStyleLbl="parChTrans1D2" presStyleIdx="2" presStyleCnt="4"/>
      <dgm:spPr/>
    </dgm:pt>
    <dgm:pt modelId="{690C92FC-AE13-4619-87A9-FAECBFD11212}" type="pres">
      <dgm:prSet presAssocID="{78206F9B-79ED-4236-A459-71E8780FCBF2}" presName="text0" presStyleLbl="node1" presStyleIdx="3" presStyleCnt="5" custScaleX="224636">
        <dgm:presLayoutVars>
          <dgm:bulletEnabled val="1"/>
        </dgm:presLayoutVars>
      </dgm:prSet>
      <dgm:spPr/>
    </dgm:pt>
    <dgm:pt modelId="{20FA99A7-F142-440D-A4F3-EC527F814B02}" type="pres">
      <dgm:prSet presAssocID="{4A0DA946-C9F2-4B00-86CA-BEE8C1860B27}" presName="Name56" presStyleLbl="parChTrans1D2" presStyleIdx="3" presStyleCnt="4"/>
      <dgm:spPr/>
    </dgm:pt>
    <dgm:pt modelId="{5DB9EF5A-3947-4785-A8AE-DC280AD09DD7}" type="pres">
      <dgm:prSet presAssocID="{A912CC01-BFF0-4E27-9097-696C3B7BEA02}" presName="text0" presStyleLbl="node1" presStyleIdx="4" presStyleCnt="5" custScaleX="212739" custRadScaleRad="144647" custRadScaleInc="-330">
        <dgm:presLayoutVars>
          <dgm:bulletEnabled val="1"/>
        </dgm:presLayoutVars>
      </dgm:prSet>
      <dgm:spPr/>
    </dgm:pt>
  </dgm:ptLst>
  <dgm:cxnLst>
    <dgm:cxn modelId="{90CCA224-C43B-479C-9C94-EE5EAE8C2814}" type="presOf" srcId="{1B145D51-D4FC-4920-99B4-10C04860FE3A}" destId="{41C911A9-B214-44AE-8892-00641BF50259}" srcOrd="0" destOrd="0" presId="urn:microsoft.com/office/officeart/2008/layout/RadialCluster"/>
    <dgm:cxn modelId="{E114A828-5385-4066-8297-73BC0720E421}" srcId="{D602D405-DD74-4024-A81D-195D8B42DA82}" destId="{78206F9B-79ED-4236-A459-71E8780FCBF2}" srcOrd="2" destOrd="0" parTransId="{36090811-3562-4FAC-B1CE-CEA7D3B2A45C}" sibTransId="{20463C80-BEBC-4E3C-AB3E-DE7DE35DDCA7}"/>
    <dgm:cxn modelId="{27E56529-CB7E-4993-AF66-B07155EAD5E3}" type="presOf" srcId="{DD8C89DD-EB69-4917-BF9E-6F17C68BFBE3}" destId="{5D5E1D9B-2F51-4EF3-9393-6D9F4F478AAC}" srcOrd="0" destOrd="0" presId="urn:microsoft.com/office/officeart/2008/layout/RadialCluster"/>
    <dgm:cxn modelId="{6B41E52F-DD43-4928-89D5-69132730A015}" srcId="{D602D405-DD74-4024-A81D-195D8B42DA82}" destId="{1B145D51-D4FC-4920-99B4-10C04860FE3A}" srcOrd="1" destOrd="0" parTransId="{8BEB0DD0-8B40-4F25-8F5C-0F0F98147083}" sibTransId="{079535EA-00F4-4A15-887B-B601F6B7D1A8}"/>
    <dgm:cxn modelId="{6F9DDE3B-BB15-4002-931E-5CF575E6A015}" type="presOf" srcId="{E7ECB336-2154-41EF-874A-7DC2EFD4E6A7}" destId="{E0C7FE0B-1267-4635-9A45-7871AD5297D3}" srcOrd="0" destOrd="0" presId="urn:microsoft.com/office/officeart/2008/layout/RadialCluster"/>
    <dgm:cxn modelId="{7FC72240-4756-4489-9CB3-3DF430FD81D1}" type="presOf" srcId="{A912CC01-BFF0-4E27-9097-696C3B7BEA02}" destId="{5DB9EF5A-3947-4785-A8AE-DC280AD09DD7}" srcOrd="0" destOrd="0" presId="urn:microsoft.com/office/officeart/2008/layout/RadialCluster"/>
    <dgm:cxn modelId="{F342B54C-A967-4560-87ED-7515A6947839}" type="presOf" srcId="{89AA7851-19A9-4F4E-A381-A59B67D8DF53}" destId="{1B9D204C-07AE-4515-8D79-11EEB6EBFD2D}" srcOrd="0" destOrd="0" presId="urn:microsoft.com/office/officeart/2008/layout/RadialCluster"/>
    <dgm:cxn modelId="{71B87358-B260-4A0B-9966-AE76CAEFDAD2}" type="presOf" srcId="{8BEB0DD0-8B40-4F25-8F5C-0F0F98147083}" destId="{091CD65B-74AA-4204-A165-3161A6431206}" srcOrd="0" destOrd="0" presId="urn:microsoft.com/office/officeart/2008/layout/RadialCluster"/>
    <dgm:cxn modelId="{EAB41E9A-8273-4FAF-B8DA-F86FF38DFD48}" srcId="{D602D405-DD74-4024-A81D-195D8B42DA82}" destId="{89AA7851-19A9-4F4E-A381-A59B67D8DF53}" srcOrd="0" destOrd="0" parTransId="{DD8C89DD-EB69-4917-BF9E-6F17C68BFBE3}" sibTransId="{4ACF66C6-B4E0-4961-B436-888EC2143402}"/>
    <dgm:cxn modelId="{23DFB2AC-E22F-473A-982D-589A36DDD0E2}" type="presOf" srcId="{4A0DA946-C9F2-4B00-86CA-BEE8C1860B27}" destId="{20FA99A7-F142-440D-A4F3-EC527F814B02}" srcOrd="0" destOrd="0" presId="urn:microsoft.com/office/officeart/2008/layout/RadialCluster"/>
    <dgm:cxn modelId="{3BFD7FB5-6436-4993-B001-07D8501F89CE}" type="presOf" srcId="{36090811-3562-4FAC-B1CE-CEA7D3B2A45C}" destId="{249D0152-DEC2-4C4A-B579-32AABDEF44C3}" srcOrd="0" destOrd="0" presId="urn:microsoft.com/office/officeart/2008/layout/RadialCluster"/>
    <dgm:cxn modelId="{273336CA-F1C0-4372-9225-C21D09FDCF33}" type="presOf" srcId="{D602D405-DD74-4024-A81D-195D8B42DA82}" destId="{AE02BC5D-DF00-4B98-9553-376560A53EA2}" srcOrd="0" destOrd="0" presId="urn:microsoft.com/office/officeart/2008/layout/RadialCluster"/>
    <dgm:cxn modelId="{585D98CB-110B-4679-94F8-D91E84C9A9B3}" type="presOf" srcId="{78206F9B-79ED-4236-A459-71E8780FCBF2}" destId="{690C92FC-AE13-4619-87A9-FAECBFD11212}" srcOrd="0" destOrd="0" presId="urn:microsoft.com/office/officeart/2008/layout/RadialCluster"/>
    <dgm:cxn modelId="{3D9106D3-B717-4213-B7FD-781C02AD1E6A}" srcId="{E7ECB336-2154-41EF-874A-7DC2EFD4E6A7}" destId="{D602D405-DD74-4024-A81D-195D8B42DA82}" srcOrd="0" destOrd="0" parTransId="{5EE89BD4-8FC4-41EC-A419-AD4F5D62D701}" sibTransId="{16309469-42BE-4C5F-932B-4F094922BB6C}"/>
    <dgm:cxn modelId="{275419DD-4533-418D-9C73-4678FB5CAB1F}" srcId="{D602D405-DD74-4024-A81D-195D8B42DA82}" destId="{A912CC01-BFF0-4E27-9097-696C3B7BEA02}" srcOrd="3" destOrd="0" parTransId="{4A0DA946-C9F2-4B00-86CA-BEE8C1860B27}" sibTransId="{E6D29D14-0FB5-405D-AA76-B811A9AE49C2}"/>
    <dgm:cxn modelId="{D2C2F05A-D7DC-494F-A6BE-7D90F20A7488}" type="presParOf" srcId="{E0C7FE0B-1267-4635-9A45-7871AD5297D3}" destId="{2C94CD83-C1EA-4A07-9BF0-EC656FD493D5}" srcOrd="0" destOrd="0" presId="urn:microsoft.com/office/officeart/2008/layout/RadialCluster"/>
    <dgm:cxn modelId="{5E15BE24-A482-4090-9AFA-B102C15498E5}" type="presParOf" srcId="{2C94CD83-C1EA-4A07-9BF0-EC656FD493D5}" destId="{AE02BC5D-DF00-4B98-9553-376560A53EA2}" srcOrd="0" destOrd="0" presId="urn:microsoft.com/office/officeart/2008/layout/RadialCluster"/>
    <dgm:cxn modelId="{450EBCD5-0D63-4D9D-B092-A9A22130D693}" type="presParOf" srcId="{2C94CD83-C1EA-4A07-9BF0-EC656FD493D5}" destId="{5D5E1D9B-2F51-4EF3-9393-6D9F4F478AAC}" srcOrd="1" destOrd="0" presId="urn:microsoft.com/office/officeart/2008/layout/RadialCluster"/>
    <dgm:cxn modelId="{4B8E0D2E-8B28-47BA-9CDF-12EFCB76B923}" type="presParOf" srcId="{2C94CD83-C1EA-4A07-9BF0-EC656FD493D5}" destId="{1B9D204C-07AE-4515-8D79-11EEB6EBFD2D}" srcOrd="2" destOrd="0" presId="urn:microsoft.com/office/officeart/2008/layout/RadialCluster"/>
    <dgm:cxn modelId="{A9A159C1-EDE2-442C-9040-1E927A8D731A}" type="presParOf" srcId="{2C94CD83-C1EA-4A07-9BF0-EC656FD493D5}" destId="{091CD65B-74AA-4204-A165-3161A6431206}" srcOrd="3" destOrd="0" presId="urn:microsoft.com/office/officeart/2008/layout/RadialCluster"/>
    <dgm:cxn modelId="{A8C88FCE-79B6-4F65-AD3B-35DC6342618A}" type="presParOf" srcId="{2C94CD83-C1EA-4A07-9BF0-EC656FD493D5}" destId="{41C911A9-B214-44AE-8892-00641BF50259}" srcOrd="4" destOrd="0" presId="urn:microsoft.com/office/officeart/2008/layout/RadialCluster"/>
    <dgm:cxn modelId="{1735189D-29CF-45F1-A23E-78050A35C07F}" type="presParOf" srcId="{2C94CD83-C1EA-4A07-9BF0-EC656FD493D5}" destId="{249D0152-DEC2-4C4A-B579-32AABDEF44C3}" srcOrd="5" destOrd="0" presId="urn:microsoft.com/office/officeart/2008/layout/RadialCluster"/>
    <dgm:cxn modelId="{0963D0CF-15AF-4130-B99E-6873363116A4}" type="presParOf" srcId="{2C94CD83-C1EA-4A07-9BF0-EC656FD493D5}" destId="{690C92FC-AE13-4619-87A9-FAECBFD11212}" srcOrd="6" destOrd="0" presId="urn:microsoft.com/office/officeart/2008/layout/RadialCluster"/>
    <dgm:cxn modelId="{8682C2B6-A3B1-40EB-9F11-78693BE7EF82}" type="presParOf" srcId="{2C94CD83-C1EA-4A07-9BF0-EC656FD493D5}" destId="{20FA99A7-F142-440D-A4F3-EC527F814B02}" srcOrd="7" destOrd="0" presId="urn:microsoft.com/office/officeart/2008/layout/RadialCluster"/>
    <dgm:cxn modelId="{4318C37D-5126-4FE4-9987-2EF8C0A000C6}" type="presParOf" srcId="{2C94CD83-C1EA-4A07-9BF0-EC656FD493D5}" destId="{5DB9EF5A-3947-4785-A8AE-DC280AD09DD7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2BC5D-DF00-4B98-9553-376560A53EA2}">
      <dsp:nvSpPr>
        <dsp:cNvPr id="0" name=""/>
        <dsp:cNvSpPr/>
      </dsp:nvSpPr>
      <dsp:spPr>
        <a:xfrm>
          <a:off x="2414038" y="1196408"/>
          <a:ext cx="2040572" cy="1488620"/>
        </a:xfrm>
        <a:prstGeom prst="diamond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Prinsip</a:t>
          </a:r>
          <a:r>
            <a:rPr lang="en-US" sz="2000" kern="1200" dirty="0"/>
            <a:t> </a:t>
          </a:r>
          <a:r>
            <a:rPr lang="en-US" sz="2000" kern="1200" dirty="0" err="1"/>
            <a:t>Prinsip</a:t>
          </a:r>
          <a:r>
            <a:rPr lang="en-US" sz="2000" kern="1200" dirty="0"/>
            <a:t>  HKI</a:t>
          </a:r>
        </a:p>
      </dsp:txBody>
      <dsp:txXfrm>
        <a:off x="2924181" y="1568563"/>
        <a:ext cx="1020286" cy="744310"/>
      </dsp:txXfrm>
    </dsp:sp>
    <dsp:sp modelId="{5D5E1D9B-2F51-4EF3-9393-6D9F4F478AAC}">
      <dsp:nvSpPr>
        <dsp:cNvPr id="0" name=""/>
        <dsp:cNvSpPr/>
      </dsp:nvSpPr>
      <dsp:spPr>
        <a:xfrm rot="16200000">
          <a:off x="3226371" y="988455"/>
          <a:ext cx="4159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5905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D204C-07AE-4515-8D79-11EEB6EBFD2D}">
      <dsp:nvSpPr>
        <dsp:cNvPr id="0" name=""/>
        <dsp:cNvSpPr/>
      </dsp:nvSpPr>
      <dsp:spPr>
        <a:xfrm>
          <a:off x="2646131" y="333"/>
          <a:ext cx="1576385" cy="7801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Prinsip</a:t>
          </a:r>
          <a:r>
            <a:rPr lang="en-US" sz="2200" kern="1200" dirty="0"/>
            <a:t> </a:t>
          </a:r>
          <a:r>
            <a:rPr lang="en-US" sz="2200" kern="1200" dirty="0" err="1"/>
            <a:t>Ekonomi</a:t>
          </a:r>
          <a:endParaRPr lang="en-US" sz="2200" kern="1200" dirty="0"/>
        </a:p>
      </dsp:txBody>
      <dsp:txXfrm>
        <a:off x="2684216" y="38418"/>
        <a:ext cx="1500215" cy="703998"/>
      </dsp:txXfrm>
    </dsp:sp>
    <dsp:sp modelId="{091CD65B-74AA-4204-A165-3161A6431206}">
      <dsp:nvSpPr>
        <dsp:cNvPr id="0" name=""/>
        <dsp:cNvSpPr/>
      </dsp:nvSpPr>
      <dsp:spPr>
        <a:xfrm rot="8802">
          <a:off x="4454609" y="1943899"/>
          <a:ext cx="4438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3895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911A9-B214-44AE-8892-00641BF50259}">
      <dsp:nvSpPr>
        <dsp:cNvPr id="0" name=""/>
        <dsp:cNvSpPr/>
      </dsp:nvSpPr>
      <dsp:spPr>
        <a:xfrm>
          <a:off x="4898504" y="1556441"/>
          <a:ext cx="1607865" cy="7801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Prinsip</a:t>
          </a:r>
          <a:r>
            <a:rPr lang="en-US" sz="2200" kern="1200" dirty="0"/>
            <a:t> </a:t>
          </a:r>
          <a:r>
            <a:rPr lang="en-US" sz="2200" kern="1200" dirty="0" err="1"/>
            <a:t>Sosial</a:t>
          </a:r>
          <a:endParaRPr lang="en-US" sz="2200" kern="1200" dirty="0"/>
        </a:p>
      </dsp:txBody>
      <dsp:txXfrm>
        <a:off x="4936589" y="1594526"/>
        <a:ext cx="1531695" cy="703998"/>
      </dsp:txXfrm>
    </dsp:sp>
    <dsp:sp modelId="{249D0152-DEC2-4C4A-B579-32AABDEF44C3}">
      <dsp:nvSpPr>
        <dsp:cNvPr id="0" name=""/>
        <dsp:cNvSpPr/>
      </dsp:nvSpPr>
      <dsp:spPr>
        <a:xfrm rot="5400000">
          <a:off x="3226371" y="2892981"/>
          <a:ext cx="4159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5905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0C92FC-AE13-4619-87A9-FAECBFD11212}">
      <dsp:nvSpPr>
        <dsp:cNvPr id="0" name=""/>
        <dsp:cNvSpPr/>
      </dsp:nvSpPr>
      <dsp:spPr>
        <a:xfrm>
          <a:off x="2558054" y="3100934"/>
          <a:ext cx="1752540" cy="7801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Prinsip</a:t>
          </a:r>
          <a:r>
            <a:rPr lang="en-US" sz="2200" kern="1200" dirty="0"/>
            <a:t> </a:t>
          </a:r>
          <a:r>
            <a:rPr lang="en-US" sz="2200" kern="1200" dirty="0" err="1"/>
            <a:t>Kebudayaan</a:t>
          </a:r>
          <a:endParaRPr lang="en-US" sz="2200" kern="1200" dirty="0"/>
        </a:p>
      </dsp:txBody>
      <dsp:txXfrm>
        <a:off x="2596139" y="3139019"/>
        <a:ext cx="1676370" cy="703998"/>
      </dsp:txXfrm>
    </dsp:sp>
    <dsp:sp modelId="{20FA99A7-F142-440D-A4F3-EC527F814B02}">
      <dsp:nvSpPr>
        <dsp:cNvPr id="0" name=""/>
        <dsp:cNvSpPr/>
      </dsp:nvSpPr>
      <dsp:spPr>
        <a:xfrm rot="10791090">
          <a:off x="2021729" y="1943871"/>
          <a:ext cx="3923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2309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B9EF5A-3947-4785-A8AE-DC280AD09DD7}">
      <dsp:nvSpPr>
        <dsp:cNvPr id="0" name=""/>
        <dsp:cNvSpPr/>
      </dsp:nvSpPr>
      <dsp:spPr>
        <a:xfrm>
          <a:off x="362007" y="1556446"/>
          <a:ext cx="1659723" cy="7801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Prinsip</a:t>
          </a:r>
          <a:r>
            <a:rPr lang="en-US" sz="2200" kern="1200" dirty="0"/>
            <a:t> </a:t>
          </a:r>
          <a:r>
            <a:rPr lang="en-US" sz="2200" kern="1200" dirty="0" err="1"/>
            <a:t>Keadilan</a:t>
          </a:r>
          <a:endParaRPr lang="en-US" sz="2200" kern="1200" dirty="0"/>
        </a:p>
      </dsp:txBody>
      <dsp:txXfrm>
        <a:off x="400092" y="1594531"/>
        <a:ext cx="1583553" cy="7039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79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10/11/2017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686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10/11/2017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9290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10/11/2017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74612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10/11/2017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917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10/11/2017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3490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14514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7549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3873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5693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8452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9400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17259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219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7352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0546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10/11/2017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191556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15616" y="1340768"/>
            <a:ext cx="5826719" cy="1646302"/>
          </a:xfrm>
        </p:spPr>
        <p:txBody>
          <a:bodyPr/>
          <a:lstStyle/>
          <a:p>
            <a:pPr algn="ctr"/>
            <a:r>
              <a:rPr lang="id-ID" dirty="0"/>
              <a:t>HAK KEKAYAAN INTELEKTUAL (HKI)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848500" cy="3086120"/>
          </a:xfrm>
        </p:spPr>
        <p:txBody>
          <a:bodyPr>
            <a:normAutofit lnSpcReduction="10000"/>
          </a:bodyPr>
          <a:lstStyle/>
          <a:p>
            <a:pPr lvl="0" algn="ctr"/>
            <a:r>
              <a:rPr lang="id-ID" b="1" dirty="0"/>
              <a:t>OLEH:</a:t>
            </a:r>
          </a:p>
          <a:p>
            <a:pPr lvl="0" algn="l"/>
            <a:r>
              <a:rPr lang="en-US" b="1" dirty="0" err="1"/>
              <a:t>An’nisa</a:t>
            </a:r>
            <a:r>
              <a:rPr lang="en-US" b="1" dirty="0"/>
              <a:t> </a:t>
            </a:r>
            <a:r>
              <a:rPr lang="en-US" b="1" dirty="0" err="1"/>
              <a:t>Irnanda</a:t>
            </a:r>
            <a:r>
              <a:rPr lang="en-US" b="1" dirty="0"/>
              <a:t> </a:t>
            </a:r>
            <a:r>
              <a:rPr lang="en-US" b="1" dirty="0" err="1"/>
              <a:t>Abidin</a:t>
            </a:r>
            <a:r>
              <a:rPr lang="en-US" b="1" dirty="0"/>
              <a:t>	1417041010</a:t>
            </a:r>
            <a:endParaRPr lang="id-ID" b="1" dirty="0"/>
          </a:p>
          <a:p>
            <a:pPr lvl="0" algn="l"/>
            <a:r>
              <a:rPr lang="en-US" b="1" dirty="0" err="1"/>
              <a:t>Aprilia</a:t>
            </a:r>
            <a:r>
              <a:rPr lang="en-US" b="1" dirty="0"/>
              <a:t> </a:t>
            </a:r>
            <a:r>
              <a:rPr lang="en-US" b="1" dirty="0" err="1"/>
              <a:t>Witari</a:t>
            </a:r>
            <a:r>
              <a:rPr lang="en-US" b="1" dirty="0"/>
              <a:t> </a:t>
            </a:r>
            <a:r>
              <a:rPr lang="en-US" b="1" dirty="0" err="1"/>
              <a:t>Anggiyani</a:t>
            </a:r>
            <a:r>
              <a:rPr lang="en-US" b="1" dirty="0"/>
              <a:t> 	1417041012</a:t>
            </a:r>
            <a:endParaRPr lang="id-ID" dirty="0"/>
          </a:p>
          <a:p>
            <a:pPr lvl="0" algn="l"/>
            <a:r>
              <a:rPr lang="en-US" b="1" dirty="0" err="1"/>
              <a:t>Ketrin</a:t>
            </a:r>
            <a:r>
              <a:rPr lang="en-US" b="1" dirty="0"/>
              <a:t> </a:t>
            </a:r>
            <a:r>
              <a:rPr lang="en-US" b="1" dirty="0" err="1"/>
              <a:t>Cintia</a:t>
            </a:r>
            <a:r>
              <a:rPr lang="en-US" b="1" dirty="0"/>
              <a:t> </a:t>
            </a:r>
            <a:r>
              <a:rPr lang="en-US" b="1" dirty="0" err="1"/>
              <a:t>Rizki</a:t>
            </a:r>
            <a:r>
              <a:rPr lang="en-US" b="1" dirty="0"/>
              <a:t>		1417041042</a:t>
            </a:r>
            <a:endParaRPr lang="id-ID" dirty="0"/>
          </a:p>
          <a:p>
            <a:pPr lvl="0" algn="l"/>
            <a:r>
              <a:rPr lang="en-US" b="1" dirty="0"/>
              <a:t>Rani </a:t>
            </a:r>
            <a:r>
              <a:rPr lang="en-US" b="1" dirty="0" err="1"/>
              <a:t>Anggriani</a:t>
            </a:r>
            <a:r>
              <a:rPr lang="en-US" b="1" dirty="0"/>
              <a:t>			14170410</a:t>
            </a:r>
            <a:r>
              <a:rPr lang="id-ID" b="1" dirty="0"/>
              <a:t>66</a:t>
            </a:r>
            <a:endParaRPr lang="id-ID" dirty="0"/>
          </a:p>
          <a:p>
            <a:pPr lvl="0" algn="l"/>
            <a:r>
              <a:rPr lang="en-US" b="1" dirty="0"/>
              <a:t>Siti </a:t>
            </a:r>
            <a:r>
              <a:rPr lang="en-US" b="1" dirty="0" err="1"/>
              <a:t>Fatkhul</a:t>
            </a:r>
            <a:r>
              <a:rPr lang="en-US" b="1" dirty="0"/>
              <a:t> </a:t>
            </a:r>
            <a:r>
              <a:rPr lang="en-US" b="1" dirty="0" err="1"/>
              <a:t>Ulum</a:t>
            </a:r>
            <a:r>
              <a:rPr lang="en-US" b="1" dirty="0"/>
              <a:t> 		1417041083</a:t>
            </a:r>
            <a:endParaRPr lang="id-ID" dirty="0"/>
          </a:p>
          <a:p>
            <a:pPr lvl="0" algn="l"/>
            <a:r>
              <a:rPr lang="en-US" b="1" dirty="0"/>
              <a:t>Syarifuddin A. H			1417041090</a:t>
            </a:r>
            <a:endParaRPr lang="id-ID" dirty="0"/>
          </a:p>
          <a:p>
            <a:pPr algn="l"/>
            <a:r>
              <a:rPr lang="en-US" b="1" dirty="0" err="1"/>
              <a:t>Wulan</a:t>
            </a:r>
            <a:r>
              <a:rPr lang="en-US" b="1" dirty="0"/>
              <a:t> </a:t>
            </a:r>
            <a:r>
              <a:rPr lang="en-US" b="1" dirty="0" err="1"/>
              <a:t>Oktavia</a:t>
            </a:r>
            <a:r>
              <a:rPr lang="en-US" b="1" dirty="0"/>
              <a:t>			14170410</a:t>
            </a:r>
            <a:r>
              <a:rPr lang="id-ID" b="1" dirty="0"/>
              <a:t>94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7772400" cy="1362075"/>
          </a:xfrm>
        </p:spPr>
        <p:txBody>
          <a:bodyPr/>
          <a:lstStyle/>
          <a:p>
            <a:pPr algn="ctr"/>
            <a:r>
              <a:rPr lang="id-ID" b="1" dirty="0"/>
              <a:t>PENDAHULUAN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2060848"/>
            <a:ext cx="6879138" cy="4024334"/>
          </a:xfrm>
        </p:spPr>
        <p:txBody>
          <a:bodyPr/>
          <a:lstStyle/>
          <a:p>
            <a:pPr algn="just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bernegara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agar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keteraturan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.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yang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. Norma yang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didalamnya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1"/>
                </a:solidFill>
              </a:rPr>
              <a:t>Hak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Kekayaan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Intelektual</a:t>
            </a:r>
            <a:r>
              <a:rPr lang="en-US" b="1" dirty="0">
                <a:solidFill>
                  <a:schemeClr val="accent1"/>
                </a:solidFill>
              </a:rPr>
              <a:t> (HKI) </a:t>
            </a:r>
            <a:r>
              <a:rPr lang="en-US" dirty="0"/>
              <a:t>yang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klaim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sulitnya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peradilan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menindaklanjuti</a:t>
            </a:r>
            <a:r>
              <a:rPr lang="en-US" dirty="0"/>
              <a:t> </a:t>
            </a:r>
            <a:r>
              <a:rPr lang="en-US" dirty="0" err="1"/>
              <a:t>klaim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.</a:t>
            </a:r>
            <a:endParaRPr lang="id-ID" dirty="0"/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id-ID" sz="8000" dirty="0">
                <a:latin typeface="Algerian" pitchFamily="82" charset="0"/>
              </a:rPr>
              <a:t>SEJARAH HKI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269" y="2204864"/>
            <a:ext cx="8002148" cy="4095772"/>
          </a:xfrm>
        </p:spPr>
        <p:txBody>
          <a:bodyPr>
            <a:normAutofit fontScale="70000" lnSpcReduction="20000"/>
          </a:bodyPr>
          <a:lstStyle/>
          <a:p>
            <a:pPr marL="236538" indent="-236538">
              <a:lnSpc>
                <a:spcPct val="120000"/>
              </a:lnSpc>
              <a:buFont typeface="Wingdings" pitchFamily="2" charset="2"/>
              <a:buChar char="v"/>
            </a:pPr>
            <a:r>
              <a:rPr lang="id-ID" dirty="0" err="1"/>
              <a:t>T</a:t>
            </a:r>
            <a:r>
              <a:rPr lang="en-US" sz="2600" dirty="0" err="1"/>
              <a:t>ahun</a:t>
            </a:r>
            <a:r>
              <a:rPr lang="en-US" sz="2600" dirty="0"/>
              <a:t> 1844</a:t>
            </a:r>
            <a:r>
              <a:rPr lang="id-ID" sz="2600" dirty="0"/>
              <a:t> </a:t>
            </a:r>
            <a:r>
              <a:rPr lang="en-US" sz="2600" dirty="0" err="1"/>
              <a:t>Pemerintah</a:t>
            </a:r>
            <a:r>
              <a:rPr lang="en-US" sz="2600" dirty="0"/>
              <a:t> </a:t>
            </a:r>
            <a:r>
              <a:rPr lang="en-US" sz="2600" dirty="0" err="1"/>
              <a:t>kolonial</a:t>
            </a:r>
            <a:r>
              <a:rPr lang="en-US" sz="2600" dirty="0"/>
              <a:t> </a:t>
            </a:r>
            <a:r>
              <a:rPr lang="en-US" sz="2600" dirty="0" err="1"/>
              <a:t>Belanda</a:t>
            </a:r>
            <a:r>
              <a:rPr lang="en-US" sz="2600" dirty="0"/>
              <a:t> </a:t>
            </a:r>
            <a:r>
              <a:rPr lang="en-US" sz="2600" dirty="0" err="1"/>
              <a:t>memperkenalkan</a:t>
            </a:r>
            <a:r>
              <a:rPr lang="en-US" sz="2600" dirty="0"/>
              <a:t> </a:t>
            </a:r>
            <a:r>
              <a:rPr lang="en-US" sz="2600" dirty="0" err="1"/>
              <a:t>undang-undang</a:t>
            </a:r>
            <a:r>
              <a:rPr lang="en-US" sz="2600" dirty="0"/>
              <a:t> </a:t>
            </a:r>
            <a:r>
              <a:rPr lang="en-US" sz="2600" dirty="0" err="1"/>
              <a:t>pertama</a:t>
            </a:r>
            <a:r>
              <a:rPr lang="en-US" sz="2600" dirty="0"/>
              <a:t> </a:t>
            </a:r>
            <a:r>
              <a:rPr lang="en-US" sz="2600" dirty="0" err="1"/>
              <a:t>mengenai</a:t>
            </a:r>
            <a:r>
              <a:rPr lang="en-US" sz="2600" dirty="0"/>
              <a:t> </a:t>
            </a:r>
            <a:r>
              <a:rPr lang="en-US" sz="2600" dirty="0" err="1"/>
              <a:t>perlindungan</a:t>
            </a:r>
            <a:r>
              <a:rPr lang="en-US" sz="2600" dirty="0"/>
              <a:t> HKI</a:t>
            </a:r>
            <a:r>
              <a:rPr lang="id-ID" sz="2600" dirty="0"/>
              <a:t> ke Indonesia. </a:t>
            </a:r>
            <a:r>
              <a:rPr lang="en-US" sz="2600" dirty="0" err="1"/>
              <a:t>Pemerintah</a:t>
            </a:r>
            <a:r>
              <a:rPr lang="en-US" sz="2600" dirty="0"/>
              <a:t> </a:t>
            </a:r>
            <a:r>
              <a:rPr lang="en-US" sz="2600" dirty="0" err="1"/>
              <a:t>Belanda</a:t>
            </a:r>
            <a:r>
              <a:rPr lang="en-US" sz="2600" dirty="0"/>
              <a:t> </a:t>
            </a:r>
            <a:r>
              <a:rPr lang="en-US" sz="2600" dirty="0" err="1"/>
              <a:t>mengundangkan</a:t>
            </a:r>
            <a:r>
              <a:rPr lang="en-US" sz="2600" dirty="0"/>
              <a:t> UU </a:t>
            </a:r>
            <a:r>
              <a:rPr lang="en-US" sz="2600" dirty="0" err="1"/>
              <a:t>Merek</a:t>
            </a:r>
            <a:r>
              <a:rPr lang="en-US" sz="2600" dirty="0"/>
              <a:t> </a:t>
            </a:r>
            <a:r>
              <a:rPr lang="en-US" sz="2600" dirty="0" err="1"/>
              <a:t>tahun</a:t>
            </a:r>
            <a:r>
              <a:rPr lang="en-US" sz="2600" dirty="0"/>
              <a:t> 1885, </a:t>
            </a:r>
            <a:r>
              <a:rPr lang="en-US" sz="2600" dirty="0" err="1"/>
              <a:t>Undang-undang</a:t>
            </a:r>
            <a:r>
              <a:rPr lang="en-US" sz="2600" dirty="0"/>
              <a:t> Paten </a:t>
            </a:r>
            <a:r>
              <a:rPr lang="en-US" sz="2600" dirty="0" err="1"/>
              <a:t>tahun</a:t>
            </a:r>
            <a:r>
              <a:rPr lang="en-US" sz="2600" dirty="0"/>
              <a:t> 1910, </a:t>
            </a:r>
            <a:r>
              <a:rPr lang="en-US" sz="2600" dirty="0" err="1"/>
              <a:t>dan</a:t>
            </a:r>
            <a:r>
              <a:rPr lang="en-US" sz="2600" dirty="0"/>
              <a:t> UU </a:t>
            </a:r>
            <a:r>
              <a:rPr lang="en-US" sz="2600" dirty="0" err="1"/>
              <a:t>Hak</a:t>
            </a:r>
            <a:r>
              <a:rPr lang="en-US" sz="2600" dirty="0"/>
              <a:t> </a:t>
            </a:r>
            <a:r>
              <a:rPr lang="en-US" sz="2600" dirty="0" err="1"/>
              <a:t>Cipta</a:t>
            </a:r>
            <a:r>
              <a:rPr lang="en-US" sz="2600" dirty="0"/>
              <a:t> </a:t>
            </a:r>
            <a:r>
              <a:rPr lang="en-US" sz="2600" dirty="0" err="1"/>
              <a:t>tahun</a:t>
            </a:r>
            <a:r>
              <a:rPr lang="en-US" sz="2600" dirty="0"/>
              <a:t> 1912. </a:t>
            </a:r>
            <a:endParaRPr lang="id-ID" sz="2600" dirty="0"/>
          </a:p>
          <a:p>
            <a:pPr marL="236538" indent="-236538">
              <a:lnSpc>
                <a:spcPct val="120000"/>
              </a:lnSpc>
              <a:buFont typeface="Wingdings" pitchFamily="2" charset="2"/>
              <a:buChar char="v"/>
            </a:pPr>
            <a:r>
              <a:rPr lang="id-ID" sz="2600" dirty="0" err="1"/>
              <a:t>T</a:t>
            </a:r>
            <a:r>
              <a:rPr lang="en-US" sz="2600" dirty="0" err="1"/>
              <a:t>ahun</a:t>
            </a:r>
            <a:r>
              <a:rPr lang="en-US" sz="2600" dirty="0"/>
              <a:t> 1942 </a:t>
            </a:r>
            <a:r>
              <a:rPr lang="en-US" sz="2600" dirty="0" err="1"/>
              <a:t>sampai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1945</a:t>
            </a:r>
            <a:r>
              <a:rPr lang="id-ID" sz="2600" dirty="0"/>
              <a:t>, p</a:t>
            </a:r>
            <a:r>
              <a:rPr lang="en-US" sz="2600" dirty="0" err="1"/>
              <a:t>ada</a:t>
            </a:r>
            <a:r>
              <a:rPr lang="en-US" sz="2600" dirty="0"/>
              <a:t> </a:t>
            </a:r>
            <a:r>
              <a:rPr lang="en-US" sz="2600" dirty="0" err="1"/>
              <a:t>zaman</a:t>
            </a:r>
            <a:r>
              <a:rPr lang="en-US" sz="2600" dirty="0"/>
              <a:t> </a:t>
            </a:r>
            <a:r>
              <a:rPr lang="en-US" sz="2600" dirty="0" err="1"/>
              <a:t>pendudukan</a:t>
            </a:r>
            <a:r>
              <a:rPr lang="en-US" sz="2600" dirty="0"/>
              <a:t> </a:t>
            </a:r>
            <a:r>
              <a:rPr lang="en-US" sz="2600" dirty="0" err="1"/>
              <a:t>Jepang</a:t>
            </a:r>
            <a:r>
              <a:rPr lang="en-US" sz="2600" dirty="0"/>
              <a:t> </a:t>
            </a:r>
            <a:r>
              <a:rPr lang="id-ID" sz="2600" dirty="0"/>
              <a:t> </a:t>
            </a:r>
            <a:r>
              <a:rPr lang="en-US" sz="2600" dirty="0" err="1"/>
              <a:t>semua</a:t>
            </a:r>
            <a:r>
              <a:rPr lang="en-US" sz="2600" dirty="0"/>
              <a:t> </a:t>
            </a:r>
            <a:r>
              <a:rPr lang="en-US" sz="2600" dirty="0" err="1"/>
              <a:t>peraturan</a:t>
            </a:r>
            <a:r>
              <a:rPr lang="en-US" sz="2600" dirty="0"/>
              <a:t> </a:t>
            </a:r>
            <a:r>
              <a:rPr lang="en-US" sz="2600" dirty="0" err="1"/>
              <a:t>perundang-undangan</a:t>
            </a:r>
            <a:r>
              <a:rPr lang="en-US" sz="2600" dirty="0"/>
              <a:t> </a:t>
            </a:r>
            <a:r>
              <a:rPr lang="en-US" sz="2600" dirty="0" err="1"/>
              <a:t>di</a:t>
            </a:r>
            <a:r>
              <a:rPr lang="en-US" sz="2600" dirty="0"/>
              <a:t> </a:t>
            </a:r>
            <a:r>
              <a:rPr lang="en-US" sz="2600" dirty="0" err="1"/>
              <a:t>bidang</a:t>
            </a:r>
            <a:r>
              <a:rPr lang="en-US" sz="2600" dirty="0"/>
              <a:t> HKI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tetap</a:t>
            </a:r>
            <a:r>
              <a:rPr lang="en-US" sz="2600" dirty="0"/>
              <a:t> </a:t>
            </a:r>
            <a:r>
              <a:rPr lang="en-US" sz="2600" dirty="0" err="1"/>
              <a:t>berlaku</a:t>
            </a:r>
            <a:r>
              <a:rPr lang="en-US" sz="2600" dirty="0"/>
              <a:t>.</a:t>
            </a:r>
            <a:endParaRPr lang="id-ID" sz="2600" dirty="0"/>
          </a:p>
          <a:p>
            <a:pPr marL="236538" indent="-236538">
              <a:lnSpc>
                <a:spcPct val="120000"/>
              </a:lnSpc>
              <a:buFont typeface="Wingdings" pitchFamily="2" charset="2"/>
              <a:buChar char="v"/>
            </a:pPr>
            <a:r>
              <a:rPr lang="en-US" sz="2600" dirty="0" err="1"/>
              <a:t>Pada</a:t>
            </a:r>
            <a:r>
              <a:rPr lang="en-US" sz="2600" dirty="0"/>
              <a:t> </a:t>
            </a:r>
            <a:r>
              <a:rPr lang="en-US" sz="2600" dirty="0" err="1"/>
              <a:t>tanggal</a:t>
            </a:r>
            <a:r>
              <a:rPr lang="en-US" sz="2600" dirty="0"/>
              <a:t> 17 </a:t>
            </a:r>
            <a:r>
              <a:rPr lang="en-US" sz="2600" dirty="0" err="1"/>
              <a:t>Agustus</a:t>
            </a:r>
            <a:r>
              <a:rPr lang="en-US" sz="2600" dirty="0"/>
              <a:t> 1945 </a:t>
            </a:r>
            <a:r>
              <a:rPr lang="en-US" sz="2600" dirty="0" err="1"/>
              <a:t>bangsa</a:t>
            </a:r>
            <a:r>
              <a:rPr lang="en-US" sz="2600" dirty="0"/>
              <a:t> Indonesia </a:t>
            </a:r>
            <a:r>
              <a:rPr lang="en-US" sz="2600" dirty="0" err="1"/>
              <a:t>memproklamirkan</a:t>
            </a:r>
            <a:r>
              <a:rPr lang="en-US" sz="2600" dirty="0"/>
              <a:t> </a:t>
            </a:r>
            <a:r>
              <a:rPr lang="en-US" sz="2600" dirty="0" err="1"/>
              <a:t>kemerdekaannya</a:t>
            </a:r>
            <a:r>
              <a:rPr lang="id-ID" sz="2600" dirty="0"/>
              <a:t>, kemudian beralih ke UUD 1945. </a:t>
            </a:r>
            <a:r>
              <a:rPr lang="en-US" sz="2600" dirty="0"/>
              <a:t>UU </a:t>
            </a:r>
            <a:r>
              <a:rPr lang="en-US" sz="2600" dirty="0" err="1"/>
              <a:t>Hak</a:t>
            </a:r>
            <a:r>
              <a:rPr lang="en-US" sz="2600" dirty="0"/>
              <a:t> </a:t>
            </a:r>
            <a:r>
              <a:rPr lang="en-US" sz="2600" dirty="0" err="1"/>
              <a:t>Cipta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UU </a:t>
            </a:r>
            <a:r>
              <a:rPr lang="en-US" sz="2600" dirty="0" err="1"/>
              <a:t>Merek</a:t>
            </a:r>
            <a:r>
              <a:rPr lang="en-US" sz="2600" dirty="0"/>
              <a:t> </a:t>
            </a:r>
            <a:r>
              <a:rPr lang="en-US" sz="2600" dirty="0" err="1"/>
              <a:t>tetap</a:t>
            </a:r>
            <a:r>
              <a:rPr lang="en-US" sz="2600" dirty="0"/>
              <a:t> </a:t>
            </a:r>
            <a:r>
              <a:rPr lang="en-US" sz="2600" dirty="0" err="1"/>
              <a:t>berlaku</a:t>
            </a:r>
            <a:r>
              <a:rPr lang="en-US" sz="2600" dirty="0"/>
              <a:t>, </a:t>
            </a:r>
            <a:r>
              <a:rPr lang="en-US" sz="2600" dirty="0" err="1"/>
              <a:t>namun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demikian</a:t>
            </a:r>
            <a:r>
              <a:rPr lang="en-US" sz="2600" dirty="0"/>
              <a:t> </a:t>
            </a:r>
            <a:r>
              <a:rPr lang="en-US" sz="2600" dirty="0" err="1"/>
              <a:t>halnya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UU Paten </a:t>
            </a:r>
            <a:r>
              <a:rPr lang="id-ID" sz="2600" dirty="0"/>
              <a:t>karena dianggap bertentangan karena </a:t>
            </a:r>
            <a:r>
              <a:rPr lang="en-US" sz="2600" dirty="0" err="1"/>
              <a:t>pemeriksaan</a:t>
            </a:r>
            <a:r>
              <a:rPr lang="en-US" sz="2600" dirty="0"/>
              <a:t> </a:t>
            </a:r>
            <a:r>
              <a:rPr lang="en-US" sz="2600" dirty="0" err="1"/>
              <a:t>atas</a:t>
            </a:r>
            <a:r>
              <a:rPr lang="en-US" sz="2600" dirty="0"/>
              <a:t> </a:t>
            </a:r>
            <a:r>
              <a:rPr lang="en-US" sz="2600" dirty="0" err="1"/>
              <a:t>permohonan</a:t>
            </a:r>
            <a:r>
              <a:rPr lang="en-US" sz="2600" dirty="0"/>
              <a:t> Paten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harus</a:t>
            </a:r>
            <a:r>
              <a:rPr lang="en-US" sz="2600" dirty="0"/>
              <a:t> </a:t>
            </a:r>
            <a:r>
              <a:rPr lang="en-US" sz="2600" dirty="0" err="1"/>
              <a:t>dilakukan</a:t>
            </a:r>
            <a:r>
              <a:rPr lang="en-US" sz="2600" dirty="0"/>
              <a:t> di </a:t>
            </a:r>
            <a:r>
              <a:rPr lang="en-US" sz="2600" i="1" dirty="0" err="1"/>
              <a:t>Octrooiraad</a:t>
            </a:r>
            <a:r>
              <a:rPr lang="en-US" sz="2600" dirty="0"/>
              <a:t> yang </a:t>
            </a:r>
            <a:r>
              <a:rPr lang="en-US" sz="2600" dirty="0" err="1"/>
              <a:t>berada</a:t>
            </a:r>
            <a:r>
              <a:rPr lang="en-US" sz="2600" dirty="0"/>
              <a:t> di </a:t>
            </a:r>
            <a:r>
              <a:rPr lang="en-US" sz="2600" dirty="0" err="1"/>
              <a:t>Belanda</a:t>
            </a:r>
            <a:r>
              <a:rPr lang="en-US" sz="2600" dirty="0"/>
              <a:t>.</a:t>
            </a:r>
            <a:endParaRPr lang="id-ID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56792"/>
            <a:ext cx="7527780" cy="446300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err="1"/>
              <a:t>Tahun</a:t>
            </a:r>
            <a:r>
              <a:rPr lang="en-US" sz="3200" dirty="0"/>
              <a:t> 1986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awal</a:t>
            </a:r>
            <a:r>
              <a:rPr lang="en-US" sz="3200" dirty="0"/>
              <a:t> era modern </a:t>
            </a:r>
            <a:r>
              <a:rPr lang="en-US" sz="3200" dirty="0" err="1"/>
              <a:t>sistem</a:t>
            </a:r>
            <a:r>
              <a:rPr lang="en-US" sz="3200" dirty="0"/>
              <a:t> HKI</a:t>
            </a:r>
            <a:r>
              <a:rPr lang="id-ID" sz="3200" dirty="0"/>
              <a:t>,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keputusan</a:t>
            </a:r>
            <a:r>
              <a:rPr lang="en-US" sz="3200" dirty="0"/>
              <a:t> No.34/1986 </a:t>
            </a:r>
            <a:r>
              <a:rPr lang="en-US" sz="3200" dirty="0" err="1"/>
              <a:t>Presiden</a:t>
            </a:r>
            <a:r>
              <a:rPr lang="en-US" sz="3200" dirty="0"/>
              <a:t> RI </a:t>
            </a:r>
            <a:r>
              <a:rPr lang="en-US" sz="3200" dirty="0" err="1"/>
              <a:t>membentuk</a:t>
            </a:r>
            <a:r>
              <a:rPr lang="en-US" sz="3200" dirty="0"/>
              <a:t>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tim</a:t>
            </a:r>
            <a:r>
              <a:rPr lang="en-US" sz="3200" dirty="0"/>
              <a:t> </a:t>
            </a:r>
            <a:r>
              <a:rPr lang="en-US" sz="3200" dirty="0" err="1"/>
              <a:t>Keppres</a:t>
            </a:r>
            <a:r>
              <a:rPr lang="en-US" sz="3200" dirty="0"/>
              <a:t> 34</a:t>
            </a:r>
            <a:r>
              <a:rPr lang="id-ID" sz="3200" dirty="0"/>
              <a:t> yang tugas utamanya adalah </a:t>
            </a:r>
            <a:r>
              <a:rPr lang="en-US" sz="3200" dirty="0" err="1"/>
              <a:t>penyusunan</a:t>
            </a:r>
            <a:r>
              <a:rPr lang="en-US" sz="3200" dirty="0"/>
              <a:t> </a:t>
            </a:r>
            <a:r>
              <a:rPr lang="en-US" sz="3200" dirty="0" err="1"/>
              <a:t>kebijakan</a:t>
            </a:r>
            <a:r>
              <a:rPr lang="en-US" sz="3200" dirty="0"/>
              <a:t> </a:t>
            </a:r>
            <a:r>
              <a:rPr lang="en-US" sz="3200" dirty="0" err="1"/>
              <a:t>nasional</a:t>
            </a:r>
            <a:r>
              <a:rPr lang="id-ID" sz="3200" dirty="0"/>
              <a:t>, PPU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sosialisasi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id-ID" sz="3200" dirty="0"/>
              <a:t> bidang HKI.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err="1"/>
              <a:t>Tahun</a:t>
            </a:r>
            <a:r>
              <a:rPr lang="en-US" sz="3200" dirty="0"/>
              <a:t> 1988 </a:t>
            </a:r>
            <a:r>
              <a:rPr lang="en-US" sz="3200" dirty="0" err="1"/>
              <a:t>ditetapkan</a:t>
            </a:r>
            <a:r>
              <a:rPr lang="en-US" sz="3200" dirty="0"/>
              <a:t> </a:t>
            </a:r>
            <a:r>
              <a:rPr lang="en-US" sz="3200" dirty="0" err="1"/>
              <a:t>pembentukan</a:t>
            </a:r>
            <a:r>
              <a:rPr lang="en-US" sz="3200" dirty="0"/>
              <a:t> </a:t>
            </a:r>
            <a:r>
              <a:rPr lang="en-US" sz="3200" dirty="0" err="1"/>
              <a:t>Direktorat</a:t>
            </a:r>
            <a:r>
              <a:rPr lang="en-US" sz="3200" dirty="0"/>
              <a:t> </a:t>
            </a:r>
            <a:r>
              <a:rPr lang="en-US" sz="3200" dirty="0" err="1"/>
              <a:t>Jenderal</a:t>
            </a:r>
            <a:r>
              <a:rPr lang="en-US" sz="3200" dirty="0"/>
              <a:t> </a:t>
            </a:r>
            <a:r>
              <a:rPr lang="en-US" sz="3200" dirty="0" err="1"/>
              <a:t>Hak</a:t>
            </a:r>
            <a:r>
              <a:rPr lang="en-US" sz="3200" dirty="0"/>
              <a:t> </a:t>
            </a:r>
            <a:r>
              <a:rPr lang="en-US" sz="3200" dirty="0" err="1"/>
              <a:t>Cipta</a:t>
            </a:r>
            <a:r>
              <a:rPr lang="en-US" sz="3200" dirty="0"/>
              <a:t>, Paten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Merek</a:t>
            </a:r>
            <a:r>
              <a:rPr lang="en-US" sz="3200" dirty="0"/>
              <a:t> (DJHCPM) </a:t>
            </a:r>
            <a:endParaRPr lang="id-ID" sz="3200" dirty="0"/>
          </a:p>
          <a:p>
            <a:pPr>
              <a:buFont typeface="Wingdings" pitchFamily="2" charset="2"/>
              <a:buChar char="v"/>
            </a:pPr>
            <a:r>
              <a:rPr lang="id-ID" sz="3200" dirty="0" err="1"/>
              <a:t>T</a:t>
            </a:r>
            <a:r>
              <a:rPr lang="en-US" sz="3200" dirty="0" err="1"/>
              <a:t>ahun</a:t>
            </a:r>
            <a:r>
              <a:rPr lang="en-US" sz="3200" dirty="0"/>
              <a:t> 2002, </a:t>
            </a:r>
            <a:r>
              <a:rPr lang="en-US" sz="3200" dirty="0" err="1"/>
              <a:t>disahkan</a:t>
            </a:r>
            <a:r>
              <a:rPr lang="en-US" sz="3200" dirty="0"/>
              <a:t> UU No.19 </a:t>
            </a:r>
            <a:r>
              <a:rPr lang="en-US" sz="3200" dirty="0" err="1"/>
              <a:t>Tahun</a:t>
            </a:r>
            <a:r>
              <a:rPr lang="en-US" sz="3200" dirty="0"/>
              <a:t> 2002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Hak</a:t>
            </a:r>
            <a:r>
              <a:rPr lang="en-US" sz="3200" dirty="0"/>
              <a:t> </a:t>
            </a:r>
            <a:r>
              <a:rPr lang="en-US" sz="3200" dirty="0" err="1"/>
              <a:t>Cipta</a:t>
            </a:r>
            <a:r>
              <a:rPr lang="en-US" sz="3200" dirty="0"/>
              <a:t> yang </a:t>
            </a:r>
            <a:r>
              <a:rPr lang="en-US" sz="3200" dirty="0" err="1"/>
              <a:t>menggantikan</a:t>
            </a:r>
            <a:r>
              <a:rPr lang="en-US" sz="3200" dirty="0"/>
              <a:t> UU yang lama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berlaku</a:t>
            </a:r>
            <a:r>
              <a:rPr lang="en-US" sz="3200" dirty="0"/>
              <a:t> </a:t>
            </a:r>
            <a:r>
              <a:rPr lang="en-US" sz="3200" dirty="0" err="1"/>
              <a:t>efektif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</a:t>
            </a:r>
            <a:r>
              <a:rPr lang="en-US" sz="3200" dirty="0" err="1"/>
              <a:t>sejak</a:t>
            </a:r>
            <a:r>
              <a:rPr lang="en-US" sz="3200" dirty="0"/>
              <a:t> </a:t>
            </a:r>
            <a:r>
              <a:rPr lang="en-US" sz="3200" dirty="0" err="1"/>
              <a:t>di</a:t>
            </a:r>
            <a:r>
              <a:rPr lang="en-US" sz="3200" dirty="0"/>
              <a:t> </a:t>
            </a:r>
            <a:r>
              <a:rPr lang="en-US" sz="3200" dirty="0" err="1"/>
              <a:t>undangkannya</a:t>
            </a:r>
            <a:r>
              <a:rPr lang="en-US" sz="3200" dirty="0"/>
              <a:t>.</a:t>
            </a:r>
            <a:endParaRPr lang="id-ID" sz="3200" dirty="0"/>
          </a:p>
          <a:p>
            <a:pPr>
              <a:buFont typeface="Wingdings" pitchFamily="2" charset="2"/>
              <a:buChar char="v"/>
            </a:pPr>
            <a:endParaRPr lang="id-ID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772400" cy="1362075"/>
          </a:xfrm>
        </p:spPr>
        <p:txBody>
          <a:bodyPr/>
          <a:lstStyle/>
          <a:p>
            <a:pPr algn="ctr"/>
            <a:r>
              <a:rPr lang="id-ID" b="1" dirty="0">
                <a:latin typeface="Algerian" pitchFamily="82" charset="0"/>
              </a:rPr>
              <a:t>PENGERTIAN HAK KEKAYAAN INTELEKTUAL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2643182"/>
            <a:ext cx="7670656" cy="3929090"/>
          </a:xfrm>
        </p:spPr>
        <p:txBody>
          <a:bodyPr/>
          <a:lstStyle/>
          <a:p>
            <a:pPr algn="just"/>
            <a:r>
              <a:rPr lang="en-US" dirty="0" err="1">
                <a:solidFill>
                  <a:schemeClr val="accent1"/>
                </a:solidFill>
              </a:rPr>
              <a:t>Hak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Kekayaan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Intelektual</a:t>
            </a:r>
            <a:r>
              <a:rPr lang="en-US" dirty="0">
                <a:solidFill>
                  <a:schemeClr val="accent1"/>
                </a:solidFill>
              </a:rPr>
              <a:t> (HKI)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/>
                </a:solidFill>
              </a:rPr>
              <a:t>Hak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Milik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Intelektual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padanan</a:t>
            </a:r>
            <a:r>
              <a:rPr lang="en-US" dirty="0"/>
              <a:t> kata 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Intellectual Property Rights (IPR)</a:t>
            </a:r>
            <a:r>
              <a:rPr lang="id-ID" dirty="0"/>
              <a:t>.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disini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isinya</a:t>
            </a:r>
            <a:r>
              <a:rPr lang="en-US" dirty="0"/>
              <a:t>. HKI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, </a:t>
            </a:r>
            <a:r>
              <a:rPr lang="en-US" dirty="0" err="1"/>
              <a:t>Kekayaan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. HKI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kretif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mengepresikan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,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menunjang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juga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ekonomis</a:t>
            </a:r>
            <a:r>
              <a:rPr lang="en-US" dirty="0"/>
              <a:t> yang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karya-karya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id-ID" dirty="0"/>
          </a:p>
          <a:p>
            <a:pPr algn="just"/>
            <a:endParaRPr lang="id-ID" dirty="0"/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6B911-65FD-4D85-BF34-0BB27F1F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Algerian" pitchFamily="82" charset="0"/>
              </a:rPr>
              <a:t>PRINSIP-PRINSIP HAK KEKAYAAN INTELEKTUAL</a:t>
            </a:r>
            <a:endParaRPr lang="id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E3B82AC-E00E-4D60-83A5-9E5FDC4CCC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399150"/>
              </p:ext>
            </p:extLst>
          </p:nvPr>
        </p:nvGraphicFramePr>
        <p:xfrm>
          <a:off x="609600" y="2160588"/>
          <a:ext cx="6842720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9097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id-ID" sz="5400" dirty="0">
                <a:latin typeface="Algerian" pitchFamily="82" charset="0"/>
              </a:rPr>
              <a:t>BENTUK-BENTUK HKI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2547938"/>
            <a:ext cx="8501122" cy="3952896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643182"/>
            <a:ext cx="8286808" cy="388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id-ID" sz="5400" dirty="0">
                <a:latin typeface="Cooper Black" pitchFamily="18" charset="0"/>
              </a:rPr>
              <a:t>KESIMPULAN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282" y="1988840"/>
            <a:ext cx="7958118" cy="4320480"/>
          </a:xfrm>
        </p:spPr>
        <p:txBody>
          <a:bodyPr>
            <a:normAutofit/>
          </a:bodyPr>
          <a:lstStyle/>
          <a:p>
            <a:pPr marL="236538" lvl="0" indent="-236538">
              <a:buFont typeface="Wingdings" pitchFamily="2" charset="2"/>
              <a:buChar char="Ø"/>
            </a:pPr>
            <a:r>
              <a:rPr lang="en-US" dirty="0"/>
              <a:t>HKI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menghargai</a:t>
            </a:r>
            <a:r>
              <a:rPr lang="en-US" dirty="0"/>
              <a:t> </a:t>
            </a:r>
            <a:r>
              <a:rPr lang="en-US" dirty="0" err="1"/>
              <a:t>kreatifitas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.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maraknya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pembajakan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Indonesia </a:t>
            </a:r>
            <a:r>
              <a:rPr lang="en-US" dirty="0" err="1"/>
              <a:t>ini</a:t>
            </a:r>
            <a:r>
              <a:rPr lang="en-US" dirty="0"/>
              <a:t> yang </a:t>
            </a:r>
            <a:r>
              <a:rPr lang="en-US" dirty="0" err="1"/>
              <a:t>makin</a:t>
            </a:r>
            <a:r>
              <a:rPr lang="en-US" dirty="0"/>
              <a:t> lama </a:t>
            </a:r>
            <a:r>
              <a:rPr lang="en-US" dirty="0" err="1"/>
              <a:t>malah</a:t>
            </a:r>
            <a:r>
              <a:rPr lang="en-US" dirty="0"/>
              <a:t>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. </a:t>
            </a:r>
            <a:endParaRPr lang="id-ID" dirty="0"/>
          </a:p>
          <a:p>
            <a:pPr marL="236538" lvl="0" indent="-236538">
              <a:buFont typeface="Wingdings" pitchFamily="2" charset="2"/>
              <a:buChar char="Ø"/>
            </a:pPr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HaKI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cipta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: </a:t>
            </a:r>
            <a:r>
              <a:rPr lang="en-US" dirty="0" err="1"/>
              <a:t>hak</a:t>
            </a:r>
            <a:r>
              <a:rPr lang="en-US" dirty="0"/>
              <a:t> paten,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merek</a:t>
            </a:r>
            <a:r>
              <a:rPr lang="en-US" dirty="0"/>
              <a:t>,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,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sirkuit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,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</a:t>
            </a:r>
            <a:r>
              <a:rPr lang="en-US" dirty="0" err="1"/>
              <a:t>dagang</a:t>
            </a:r>
            <a:r>
              <a:rPr lang="en-US" dirty="0"/>
              <a:t>,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en-US" dirty="0"/>
              <a:t>.</a:t>
            </a:r>
            <a:endParaRPr lang="id-ID" dirty="0"/>
          </a:p>
          <a:p>
            <a:pPr marL="236538" lvl="0" indent="-236538">
              <a:buFont typeface="Wingdings" pitchFamily="2" charset="2"/>
              <a:buChar char="Ø"/>
            </a:pP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id-ID" dirty="0"/>
              <a:t>empat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terbentuknya</a:t>
            </a:r>
            <a:r>
              <a:rPr lang="en-US" dirty="0"/>
              <a:t> </a:t>
            </a:r>
            <a:r>
              <a:rPr lang="en-US" dirty="0" err="1"/>
              <a:t>HaKI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, </a:t>
            </a:r>
            <a:r>
              <a:rPr lang="id-ID" dirty="0"/>
              <a:t>prinsip keadilan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id-ID" dirty="0"/>
              <a:t>. 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</TotalTime>
  <Words>487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Algerian</vt:lpstr>
      <vt:lpstr>Arial</vt:lpstr>
      <vt:lpstr>Cooper Black</vt:lpstr>
      <vt:lpstr>Trebuchet MS</vt:lpstr>
      <vt:lpstr>Wingdings</vt:lpstr>
      <vt:lpstr>Wingdings 3</vt:lpstr>
      <vt:lpstr>Facet</vt:lpstr>
      <vt:lpstr>HAK KEKAYAAN INTELEKTUAL (HKI)</vt:lpstr>
      <vt:lpstr>PENDAHULUAN</vt:lpstr>
      <vt:lpstr>SEJARAH HKI </vt:lpstr>
      <vt:lpstr>PowerPoint Presentation</vt:lpstr>
      <vt:lpstr>PENGERTIAN HAK KEKAYAAN INTELEKTUAL </vt:lpstr>
      <vt:lpstr>PRINSIP-PRINSIP HAK KEKAYAAN INTELEKTUAL</vt:lpstr>
      <vt:lpstr>BENTUK-BENTUK HKI</vt:lpstr>
      <vt:lpstr>KESIMPULAN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 KEKAYAAN INTELEKTUAL (HKI)</dc:title>
  <dc:creator>acer</dc:creator>
  <cp:lastModifiedBy>Syarifuddin Hidayatullah</cp:lastModifiedBy>
  <cp:revision>30</cp:revision>
  <dcterms:created xsi:type="dcterms:W3CDTF">2017-10-09T11:35:15Z</dcterms:created>
  <dcterms:modified xsi:type="dcterms:W3CDTF">2017-10-10T23:36:42Z</dcterms:modified>
</cp:coreProperties>
</file>