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99" r:id="rId2"/>
    <p:sldId id="260" r:id="rId3"/>
    <p:sldId id="34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94"/>
  </p:normalViewPr>
  <p:slideViewPr>
    <p:cSldViewPr snapToGrid="0" snapToObjects="1">
      <p:cViewPr varScale="1">
        <p:scale>
          <a:sx n="101" d="100"/>
          <a:sy n="101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8D597-5BD7-4041-824C-615665B82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6C054-5EC3-924B-BC47-BDEB077BD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88B3F-14C7-CC48-8866-77D34B5E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6933-7EA9-874D-AEBE-90C6A19E96D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E2A2F-9F6B-2B48-A8E9-DB934FFA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2580B-9495-504E-BB23-30BEC719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3B13-9CEE-3247-BE6D-641D9B25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037AF-2138-3540-98B0-0476A284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7296A-768F-604E-9EC0-89C3DF15B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19E08-EBA8-C147-83CB-38C7FFB1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6933-7EA9-874D-AEBE-90C6A19E96D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E46C1-FA0A-B847-824C-00F7E3B2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54491-A77C-BC48-854B-0E77065B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3B13-9CEE-3247-BE6D-641D9B25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85A116-0DE8-454E-BB43-7DA757A95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69439-214B-2B49-9357-133395FD0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C87D5-EFDB-EA48-8774-12374C88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6933-7EA9-874D-AEBE-90C6A19E96D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D612F-7394-1146-92C4-65DEF786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2149C-E323-1C4C-8814-229243D4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3B13-9CEE-3247-BE6D-641D9B25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5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16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00C0-FE4A-4B47-BEC0-161652AF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A68A-4575-DE4A-9233-522C803B5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57FBE-BA68-4646-ACA5-9C76520E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6933-7EA9-874D-AEBE-90C6A19E96D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AC631-5D2F-0B43-9B5D-A031DD5B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F3F75-5FE6-B649-A9EE-A15B4338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3B13-9CEE-3247-BE6D-641D9B25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0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7ABA-6CDF-F347-B0DE-E0A12764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0FE-A1B2-4E43-A35F-765847FF5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F11CE-3029-074E-9571-8F159935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6933-7EA9-874D-AEBE-90C6A19E96D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5A505-FF8C-EE4E-9916-6F59AE87E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6000E-3CA8-8748-A130-CCDC1196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3B13-9CEE-3247-BE6D-641D9B25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0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1EBE-40D8-3643-8F04-B09CB67E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12AAE-A3F6-4B4B-9B15-A45032A20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7A48A-B989-9E44-A863-0369696B5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E91E9-5489-F240-9FCB-D2AA15718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6933-7EA9-874D-AEBE-90C6A19E96D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C03A6-B2A8-2943-ACBD-87FCD242D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9E9D4-FA10-9F43-9D26-743CDA41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3B13-9CEE-3247-BE6D-641D9B25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6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DE02-280B-0141-8424-F86D62359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DA048-EB79-AC43-93C4-422E79D26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2F103-DB93-7B4A-8ED1-10769AFC0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443BF-824A-9540-A2F7-3CE582B3F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E306F-C6E8-5349-828E-F718A0F2E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010EE1-3080-AF47-A52F-0E30DBCB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6933-7EA9-874D-AEBE-90C6A19E96D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B5F6A-91B0-E74A-9582-316C8013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754AE-B528-9343-99F6-178F5360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3B13-9CEE-3247-BE6D-641D9B25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3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808D-0B94-084D-9DD7-73715A4A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3BE58-925A-AE4A-A1A2-1C78282D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6933-7EA9-874D-AEBE-90C6A19E96D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E0619-9579-394F-9B38-8577D9FC2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5A61E-9E7A-8044-8E2A-186F7599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3B13-9CEE-3247-BE6D-641D9B25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3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BF904E-4880-384C-8FE6-8401CFF9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6933-7EA9-874D-AEBE-90C6A19E96D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7CF56-C14D-3A45-A51B-905BA324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00715-18B6-804C-A45B-B7164038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3B13-9CEE-3247-BE6D-641D9B25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4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4E80-ADE6-544A-9FAC-B13CA1BC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E7385-4904-E34C-BB57-A21EB27A9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14C87-8FFD-8D49-8C59-6FCDDF197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BD9BA-40D8-3842-867A-649D948F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6933-7EA9-874D-AEBE-90C6A19E96D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2CDA7-1196-2B41-B37C-F82FA64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8B972-43ED-184A-9921-4E70610B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3B13-9CEE-3247-BE6D-641D9B25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4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9E2D-CECE-3F4E-A063-F9A056E9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81CA72-35A5-5241-B2FE-F2CB7E971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D55EC-9866-A945-8C58-C88E6719E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D6257-5935-9645-9006-CC88AB6F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6933-7EA9-874D-AEBE-90C6A19E96D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6C1B9-38C2-4843-A341-B8672A98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9BDB0-3C72-0749-A7AF-B72A7BFB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3B13-9CEE-3247-BE6D-641D9B25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6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D67CD-8F15-1949-9D6D-3DB99AFC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154E9-7CFA-2B42-850C-04C62E006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3C284-9AAD-DC4B-8002-60F3E5190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66933-7EA9-874D-AEBE-90C6A19E96DF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538E9-5A97-814D-99C7-439215D64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E205B-DEA8-A542-A58C-6760A1913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3B13-9CEE-3247-BE6D-641D9B25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2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9C37-185E-C6AC-223A-775F2ABB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5333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Evaluasi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Pembelajaran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97EF94-4C4F-AF7B-A951-153E2C9DB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59" y="1656726"/>
            <a:ext cx="2540751" cy="25407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6E1CD0-B9A5-CF57-134E-A7E5DB427033}"/>
              </a:ext>
            </a:extLst>
          </p:cNvPr>
          <p:cNvSpPr txBox="1">
            <a:spLocks/>
          </p:cNvSpPr>
          <p:nvPr/>
        </p:nvSpPr>
        <p:spPr>
          <a:xfrm>
            <a:off x="990600" y="54562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Dr. Handoko, S.T., M.Pd.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32729D-02CE-F040-5418-F23D98412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288" y="1294275"/>
            <a:ext cx="2945411" cy="29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ngertian 5W 1H Dalam Berita - Jakarta Book Review">
            <a:extLst>
              <a:ext uri="{FF2B5EF4-FFF2-40B4-BE49-F238E27FC236}">
                <a16:creationId xmlns:a16="http://schemas.microsoft.com/office/drawing/2014/main" id="{D1C86591-1E0F-0ADE-B6B4-7A7D88ABD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26695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826B399-B8BD-E1FF-69C3-694195E084F5}"/>
              </a:ext>
            </a:extLst>
          </p:cNvPr>
          <p:cNvSpPr/>
          <p:nvPr/>
        </p:nvSpPr>
        <p:spPr>
          <a:xfrm>
            <a:off x="4478940" y="231225"/>
            <a:ext cx="2711669" cy="1340070"/>
          </a:xfrm>
          <a:prstGeom prst="wedgeRoundRectCallout">
            <a:avLst>
              <a:gd name="adj1" fmla="val 7074"/>
              <a:gd name="adj2" fmla="val 10914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>
                <a:solidFill>
                  <a:srgbClr val="000000"/>
                </a:solidFill>
                <a:latin typeface="Helvetica-FF" pitchFamily="2" charset="0"/>
              </a:rPr>
              <a:t>Guru atau Dosen kepada Siswa</a:t>
            </a:r>
            <a:endParaRPr lang="en-US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994DBF24-D660-EBD7-70DA-0D066A0A48BE}"/>
              </a:ext>
            </a:extLst>
          </p:cNvPr>
          <p:cNvSpPr/>
          <p:nvPr/>
        </p:nvSpPr>
        <p:spPr>
          <a:xfrm>
            <a:off x="206043" y="4729655"/>
            <a:ext cx="3822045" cy="1839311"/>
          </a:xfrm>
          <a:prstGeom prst="wedgeRoundRectCallout">
            <a:avLst>
              <a:gd name="adj1" fmla="val 63414"/>
              <a:gd name="adj2" fmla="val -8497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ID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Mengetahui sejauh mana ketuntasan belajar siswa</a:t>
            </a:r>
          </a:p>
          <a:p>
            <a:pPr marL="342900" indent="-342900" algn="ctr">
              <a:buAutoNum type="arabicPeriod"/>
            </a:pPr>
            <a:r>
              <a:rPr lang="en-ID">
                <a:solidFill>
                  <a:srgbClr val="202124"/>
                </a:solidFill>
                <a:latin typeface="arial" panose="020B0604020202020204" pitchFamily="34" charset="0"/>
              </a:rPr>
              <a:t>Evaluasi Guru</a:t>
            </a:r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D22155A-E411-8904-3222-80BB7560497F}"/>
              </a:ext>
            </a:extLst>
          </p:cNvPr>
          <p:cNvSpPr/>
          <p:nvPr/>
        </p:nvSpPr>
        <p:spPr>
          <a:xfrm>
            <a:off x="761230" y="1634357"/>
            <a:ext cx="2711669" cy="1340070"/>
          </a:xfrm>
          <a:prstGeom prst="wedgeRoundRectCallout">
            <a:avLst>
              <a:gd name="adj1" fmla="val 89051"/>
              <a:gd name="adj2" fmla="val 456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Aspek Analisis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5BCA332-4089-CD64-4C42-BF6070833E38}"/>
              </a:ext>
            </a:extLst>
          </p:cNvPr>
          <p:cNvSpPr/>
          <p:nvPr/>
        </p:nvSpPr>
        <p:spPr>
          <a:xfrm>
            <a:off x="8674761" y="3552496"/>
            <a:ext cx="2711669" cy="1340070"/>
          </a:xfrm>
          <a:prstGeom prst="wedgeRoundRectCallout">
            <a:avLst>
              <a:gd name="adj1" fmla="val -89438"/>
              <a:gd name="adj2" fmla="val -16735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Dikelas, Dikampus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F2CDCB91-083F-A3F6-EBBC-7E313CD20102}"/>
              </a:ext>
            </a:extLst>
          </p:cNvPr>
          <p:cNvSpPr/>
          <p:nvPr/>
        </p:nvSpPr>
        <p:spPr>
          <a:xfrm>
            <a:off x="8627462" y="809620"/>
            <a:ext cx="2711669" cy="1340070"/>
          </a:xfrm>
          <a:prstGeom prst="wedgeRoundRectCallout">
            <a:avLst>
              <a:gd name="adj1" fmla="val -92926"/>
              <a:gd name="adj2" fmla="val 10914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Pada Saat dan Setelah</a:t>
            </a:r>
          </a:p>
          <a:p>
            <a:pPr algn="ctr"/>
            <a:r>
              <a:rPr lang="en-US"/>
              <a:t>Bagus mana?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C9192413-453B-AE96-5E75-5A606FFECC3D}"/>
              </a:ext>
            </a:extLst>
          </p:cNvPr>
          <p:cNvSpPr/>
          <p:nvPr/>
        </p:nvSpPr>
        <p:spPr>
          <a:xfrm>
            <a:off x="5130581" y="5181603"/>
            <a:ext cx="2711669" cy="1340070"/>
          </a:xfrm>
          <a:prstGeom prst="wedgeRoundRectCallout">
            <a:avLst>
              <a:gd name="adj1" fmla="val -18508"/>
              <a:gd name="adj2" fmla="val -97911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Evaluasi?</a:t>
            </a:r>
          </a:p>
          <a:p>
            <a:pPr algn="ctr"/>
            <a:r>
              <a:rPr lang="en-US"/>
              <a:t>Pembelajaran?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3EBE9E-D355-8098-DAEF-1552AED2FEE3}"/>
              </a:ext>
            </a:extLst>
          </p:cNvPr>
          <p:cNvSpPr/>
          <p:nvPr/>
        </p:nvSpPr>
        <p:spPr>
          <a:xfrm>
            <a:off x="5568042" y="3023414"/>
            <a:ext cx="832758" cy="793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5W 1H</a:t>
            </a:r>
          </a:p>
        </p:txBody>
      </p:sp>
    </p:spTree>
    <p:extLst>
      <p:ext uri="{BB962C8B-B14F-4D97-AF65-F5344CB8AC3E}">
        <p14:creationId xmlns:p14="http://schemas.microsoft.com/office/powerpoint/2010/main" val="19212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DC460A-1302-48A5-8229-DBB2E1EBFCDC}"/>
              </a:ext>
            </a:extLst>
          </p:cNvPr>
          <p:cNvSpPr/>
          <p:nvPr/>
        </p:nvSpPr>
        <p:spPr>
          <a:xfrm>
            <a:off x="3542382" y="0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608945" y="270649"/>
            <a:ext cx="75830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Why?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C8D0C1-7E99-4B90-A44B-505072FCBBC5}"/>
              </a:ext>
            </a:extLst>
          </p:cNvPr>
          <p:cNvGrpSpPr/>
          <p:nvPr/>
        </p:nvGrpSpPr>
        <p:grpSpPr>
          <a:xfrm>
            <a:off x="6286883" y="3963831"/>
            <a:ext cx="5219174" cy="553998"/>
            <a:chOff x="5680459" y="1490186"/>
            <a:chExt cx="5219174" cy="5539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D22DE1-90A6-406A-B71D-82B00E2A807D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040624-AA78-4707-9171-C7F7E4A4286D}"/>
                </a:ext>
              </a:extLst>
            </p:cNvPr>
            <p:cNvSpPr txBox="1"/>
            <p:nvPr/>
          </p:nvSpPr>
          <p:spPr>
            <a:xfrm>
              <a:off x="6444083" y="1536352"/>
              <a:ext cx="4455550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Kesalahan Guru (Materi / Teknik)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42B0B6-5FD8-4991-892A-63FB88A0AED1}"/>
              </a:ext>
            </a:extLst>
          </p:cNvPr>
          <p:cNvGrpSpPr/>
          <p:nvPr/>
        </p:nvGrpSpPr>
        <p:grpSpPr>
          <a:xfrm>
            <a:off x="5098467" y="1463959"/>
            <a:ext cx="4931788" cy="553998"/>
            <a:chOff x="5680459" y="1490186"/>
            <a:chExt cx="4931788" cy="553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9B8D0E-F4DB-407F-93E8-B01A240069D5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Harapan vs Kenyataan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77BAFE-DBE5-4F13-9AC0-26A4FC2689D1}"/>
              </a:ext>
            </a:extLst>
          </p:cNvPr>
          <p:cNvGrpSpPr/>
          <p:nvPr/>
        </p:nvGrpSpPr>
        <p:grpSpPr>
          <a:xfrm>
            <a:off x="5692675" y="2713895"/>
            <a:ext cx="4931788" cy="553998"/>
            <a:chOff x="5680459" y="1490186"/>
            <a:chExt cx="4931788" cy="5539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0724BC-16F9-4DF6-83AC-300BCB3F42E9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38538C-6E3A-4B1A-8BFE-657AD74CA570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Kesalahan Murid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12A19E-5D85-47EF-949E-7F8792FA3EB5}"/>
              </a:ext>
            </a:extLst>
          </p:cNvPr>
          <p:cNvGrpSpPr/>
          <p:nvPr/>
        </p:nvGrpSpPr>
        <p:grpSpPr>
          <a:xfrm>
            <a:off x="6881091" y="5213768"/>
            <a:ext cx="4931788" cy="553998"/>
            <a:chOff x="5680459" y="1490186"/>
            <a:chExt cx="4931788" cy="5539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0554F8-07F9-4245-9EC5-807A5DBF9900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B7F10F-1188-4C94-9236-30A83820C779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Salah Instrumen/ lainnya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EBD09F1-5E22-4DC7-C749-12AD902A7DD9}"/>
              </a:ext>
            </a:extLst>
          </p:cNvPr>
          <p:cNvSpPr txBox="1"/>
          <p:nvPr/>
        </p:nvSpPr>
        <p:spPr>
          <a:xfrm>
            <a:off x="402654" y="2900411"/>
            <a:ext cx="2095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badi MT Condensed Light" panose="020B0306030101010103" pitchFamily="34" charset="77"/>
              </a:rPr>
              <a:t>Guru tidak boleh merendahkan antar mapel</a:t>
            </a:r>
          </a:p>
        </p:txBody>
      </p:sp>
    </p:spTree>
    <p:extLst>
      <p:ext uri="{BB962C8B-B14F-4D97-AF65-F5344CB8AC3E}">
        <p14:creationId xmlns:p14="http://schemas.microsoft.com/office/powerpoint/2010/main" val="127111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</Words>
  <Application>Microsoft Macintosh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Abadi MT Condensed Light</vt:lpstr>
      <vt:lpstr>arial</vt:lpstr>
      <vt:lpstr>arial</vt:lpstr>
      <vt:lpstr>Calibri</vt:lpstr>
      <vt:lpstr>Calibri Light</vt:lpstr>
      <vt:lpstr>Helvetica-FF</vt:lpstr>
      <vt:lpstr>Office Theme</vt:lpstr>
      <vt:lpstr>Evaluasi Pembelajaran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Evaluasi Pembelajaran</dc:title>
  <dc:creator>Microsoft Office User</dc:creator>
  <cp:lastModifiedBy>Microsoft Office User</cp:lastModifiedBy>
  <cp:revision>1</cp:revision>
  <dcterms:created xsi:type="dcterms:W3CDTF">2026-02-23T05:47:39Z</dcterms:created>
  <dcterms:modified xsi:type="dcterms:W3CDTF">2026-02-23T05:49:05Z</dcterms:modified>
</cp:coreProperties>
</file>