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 id="2147483706" r:id="rId2"/>
    <p:sldMasterId id="2147483712" r:id="rId3"/>
    <p:sldMasterId id="2147483724" r:id="rId4"/>
  </p:sldMasterIdLst>
  <p:notesMasterIdLst>
    <p:notesMasterId r:id="rId18"/>
  </p:notesMasterIdLst>
  <p:handoutMasterIdLst>
    <p:handoutMasterId r:id="rId19"/>
  </p:handoutMasterIdLst>
  <p:sldIdLst>
    <p:sldId id="446" r:id="rId5"/>
    <p:sldId id="433" r:id="rId6"/>
    <p:sldId id="447" r:id="rId7"/>
    <p:sldId id="449" r:id="rId8"/>
    <p:sldId id="427" r:id="rId9"/>
    <p:sldId id="441" r:id="rId10"/>
    <p:sldId id="434" r:id="rId11"/>
    <p:sldId id="453" r:id="rId12"/>
    <p:sldId id="454" r:id="rId13"/>
    <p:sldId id="455" r:id="rId14"/>
    <p:sldId id="456" r:id="rId15"/>
    <p:sldId id="458" r:id="rId16"/>
    <p:sldId id="45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72" userDrawn="1">
          <p15:clr>
            <a:srgbClr val="A4A3A4"/>
          </p15:clr>
        </p15:guide>
        <p15:guide id="2" pos="288" userDrawn="1">
          <p15:clr>
            <a:srgbClr val="F26B43"/>
          </p15:clr>
        </p15:guide>
        <p15:guide id="3" orient="horz" pos="4056" userDrawn="1">
          <p15:clr>
            <a:srgbClr val="F26B43"/>
          </p15:clr>
        </p15:guide>
        <p15:guide id="4" orient="horz" pos="1488" userDrawn="1">
          <p15:clr>
            <a:srgbClr val="A4A3A4"/>
          </p15:clr>
        </p15:guide>
        <p15:guide id="5" pos="3816" userDrawn="1">
          <p15:clr>
            <a:srgbClr val="A4A3A4"/>
          </p15:clr>
        </p15:guide>
        <p15:guide id="6" pos="7416" userDrawn="1">
          <p15:clr>
            <a:srgbClr val="F26B43"/>
          </p15:clr>
        </p15:guide>
        <p15:guide id="7" orient="horz" pos="312" userDrawn="1">
          <p15:clr>
            <a:srgbClr val="F26B43"/>
          </p15:clr>
        </p15:guide>
        <p15:guide id="8" orient="horz" pos="2160" userDrawn="1">
          <p15:clr>
            <a:srgbClr val="A4A3A4"/>
          </p15:clr>
        </p15:guide>
        <p15:guide id="9" orient="horz" pos="230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5896"/>
    <a:srgbClr val="7C6560"/>
    <a:srgbClr val="29282D"/>
    <a:srgbClr val="E288B6"/>
    <a:srgbClr val="D75078"/>
    <a:srgbClr val="B38F6A"/>
    <a:srgbClr val="6667AB"/>
    <a:srgbClr val="BBBBBB"/>
    <a:srgbClr val="B9B9B9"/>
    <a:srgbClr val="85A0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5" d="100"/>
          <a:sy n="65" d="100"/>
        </p:scale>
        <p:origin x="60" y="64"/>
      </p:cViewPr>
      <p:guideLst>
        <p:guide orient="horz" pos="3672"/>
        <p:guide pos="288"/>
        <p:guide orient="horz" pos="4056"/>
        <p:guide orient="horz" pos="1488"/>
        <p:guide pos="3816"/>
        <p:guide pos="7416"/>
        <p:guide orient="horz" pos="312"/>
        <p:guide orient="horz" pos="2160"/>
        <p:guide orient="horz" pos="2304"/>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2640" y="-6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B3440B4-626E-4F3C-BAEA-93BE989AF48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53A5570-8E4E-4AA9-B246-5A27A383B99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4A69E4-EFBB-4687-8058-A94EE1B5781B}" type="datetimeFigureOut">
              <a:rPr lang="en-US" smtClean="0"/>
              <a:t>4/4/2022</a:t>
            </a:fld>
            <a:endParaRPr lang="en-US" dirty="0"/>
          </a:p>
        </p:txBody>
      </p:sp>
      <p:sp>
        <p:nvSpPr>
          <p:cNvPr id="4" name="Footer Placeholder 3">
            <a:extLst>
              <a:ext uri="{FF2B5EF4-FFF2-40B4-BE49-F238E27FC236}">
                <a16:creationId xmlns:a16="http://schemas.microsoft.com/office/drawing/2014/main" id="{D50D364A-9468-466A-ACCD-ABB3762BE8B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CE9EF394-4AD6-48D1-9C4C-1B3D44BBF58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004FE7-BA7C-4FF4-9756-C6A1F2BCA37F}" type="slidenum">
              <a:rPr lang="en-US" smtClean="0"/>
              <a:t>‹#›</a:t>
            </a:fld>
            <a:endParaRPr lang="en-US" dirty="0"/>
          </a:p>
        </p:txBody>
      </p:sp>
    </p:spTree>
    <p:extLst>
      <p:ext uri="{BB962C8B-B14F-4D97-AF65-F5344CB8AC3E}">
        <p14:creationId xmlns:p14="http://schemas.microsoft.com/office/powerpoint/2010/main" val="2097717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E546B2-EB9C-4E9C-8793-C25F32D58B9A}" type="datetimeFigureOut">
              <a:rPr lang="en-US" smtClean="0"/>
              <a:t>4/4/2022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83F1C3-4FA3-4491-97F4-43CA9C8BDFDF}" type="slidenum">
              <a:rPr lang="en-US" smtClean="0"/>
              <a:t>‹#›</a:t>
            </a:fld>
            <a:endParaRPr lang="en-US" dirty="0"/>
          </a:p>
        </p:txBody>
      </p:sp>
    </p:spTree>
    <p:extLst>
      <p:ext uri="{BB962C8B-B14F-4D97-AF65-F5344CB8AC3E}">
        <p14:creationId xmlns:p14="http://schemas.microsoft.com/office/powerpoint/2010/main" val="3796346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1</a:t>
            </a:fld>
            <a:endParaRPr lang="en-US" dirty="0"/>
          </a:p>
        </p:txBody>
      </p:sp>
    </p:spTree>
    <p:extLst>
      <p:ext uri="{BB962C8B-B14F-4D97-AF65-F5344CB8AC3E}">
        <p14:creationId xmlns:p14="http://schemas.microsoft.com/office/powerpoint/2010/main" val="3631956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2</a:t>
            </a:fld>
            <a:endParaRPr lang="en-US" dirty="0"/>
          </a:p>
        </p:txBody>
      </p:sp>
    </p:spTree>
    <p:extLst>
      <p:ext uri="{BB962C8B-B14F-4D97-AF65-F5344CB8AC3E}">
        <p14:creationId xmlns:p14="http://schemas.microsoft.com/office/powerpoint/2010/main" val="4004600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3</a:t>
            </a:fld>
            <a:endParaRPr lang="en-US" dirty="0"/>
          </a:p>
        </p:txBody>
      </p:sp>
    </p:spTree>
    <p:extLst>
      <p:ext uri="{BB962C8B-B14F-4D97-AF65-F5344CB8AC3E}">
        <p14:creationId xmlns:p14="http://schemas.microsoft.com/office/powerpoint/2010/main" val="27440805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5</a:t>
            </a:fld>
            <a:endParaRPr lang="en-US" dirty="0"/>
          </a:p>
        </p:txBody>
      </p:sp>
    </p:spTree>
    <p:extLst>
      <p:ext uri="{BB962C8B-B14F-4D97-AF65-F5344CB8AC3E}">
        <p14:creationId xmlns:p14="http://schemas.microsoft.com/office/powerpoint/2010/main" val="1667921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B83F1C3-4FA3-4491-97F4-43CA9C8BDFDF}" type="slidenum">
              <a:rPr lang="en-US" smtClean="0"/>
              <a:t>13</a:t>
            </a:fld>
            <a:endParaRPr lang="en-US" dirty="0"/>
          </a:p>
        </p:txBody>
      </p:sp>
    </p:spTree>
    <p:extLst>
      <p:ext uri="{BB962C8B-B14F-4D97-AF65-F5344CB8AC3E}">
        <p14:creationId xmlns:p14="http://schemas.microsoft.com/office/powerpoint/2010/main" val="3956106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F9C7667-EADA-40AC-B931-4642E0A9A4DE}"/>
              </a:ext>
            </a:extLst>
          </p:cNvPr>
          <p:cNvSpPr>
            <a:spLocks noGrp="1"/>
          </p:cNvSpPr>
          <p:nvPr>
            <p:ph type="pic" sz="quarter" idx="13"/>
          </p:nvPr>
        </p:nvSpPr>
        <p:spPr>
          <a:xfrm>
            <a:off x="0" y="0"/>
            <a:ext cx="12192000" cy="6858000"/>
          </a:xfrm>
          <a:prstGeom prst="rect">
            <a:avLst/>
          </a:prstGeom>
          <a:solidFill>
            <a:schemeClr val="tx1">
              <a:lumMod val="65000"/>
              <a:lumOff val="35000"/>
            </a:schemeClr>
          </a:solidFill>
        </p:spPr>
        <p:txBody>
          <a:bodyPr anchor="ctr"/>
          <a:lstStyle>
            <a:lvl1pPr marL="0" indent="0" algn="ctr">
              <a:buNone/>
              <a:defRPr>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200" y="4517136"/>
            <a:ext cx="6581554" cy="1371600"/>
          </a:xfrm>
        </p:spPr>
        <p:txBody>
          <a:bodyPr>
            <a:normAutofit/>
          </a:bodyPr>
          <a:lstStyle>
            <a:lvl1pPr>
              <a:lnSpc>
                <a:spcPts val="4600"/>
              </a:lnSpc>
              <a:defRPr sz="3600" cap="all" baseline="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650242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mersive palette Star of the show">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462B86F-90E5-425E-9F83-8477D8111E1D}"/>
              </a:ext>
            </a:extLst>
          </p:cNvPr>
          <p:cNvSpPr/>
          <p:nvPr userDrawn="1"/>
        </p:nvSpPr>
        <p:spPr>
          <a:xfrm>
            <a:off x="0" y="495300"/>
            <a:ext cx="6057900" cy="133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F5269853-3C2C-4F9C-B1BB-E00F7A1DB9E1}"/>
              </a:ext>
            </a:extLst>
          </p:cNvPr>
          <p:cNvSpPr/>
          <p:nvPr userDrawn="1"/>
        </p:nvSpPr>
        <p:spPr>
          <a:xfrm>
            <a:off x="6530703" y="495300"/>
            <a:ext cx="2931587" cy="262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3759D58-52AF-4785-8A33-F528F46D88A3}"/>
              </a:ext>
            </a:extLst>
          </p:cNvPr>
          <p:cNvSpPr/>
          <p:nvPr userDrawn="1"/>
        </p:nvSpPr>
        <p:spPr>
          <a:xfrm>
            <a:off x="8852618" y="3863713"/>
            <a:ext cx="2921000" cy="2590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AD3E0F4-EC0D-43C2-AC84-A53134C8566E}"/>
              </a:ext>
            </a:extLst>
          </p:cNvPr>
          <p:cNvSpPr/>
          <p:nvPr userDrawn="1"/>
        </p:nvSpPr>
        <p:spPr>
          <a:xfrm>
            <a:off x="228600" y="241300"/>
            <a:ext cx="11772900" cy="6400800"/>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199" y="914400"/>
            <a:ext cx="5638801" cy="1572126"/>
          </a:xfrm>
        </p:spPr>
        <p:txBody>
          <a:bodyPr anchor="t" anchorCtr="0">
            <a:noAutofit/>
          </a:bodyPr>
          <a:lstStyle>
            <a:lvl1pPr>
              <a:defRPr>
                <a:solidFill>
                  <a:schemeClr val="tx1"/>
                </a:solidFill>
              </a:defRPr>
            </a:lvl1pPr>
          </a:lstStyle>
          <a:p>
            <a:r>
              <a:rPr lang="en-US" dirty="0"/>
              <a:t>Click to edit Master title style</a:t>
            </a:r>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2489200"/>
            <a:ext cx="5202936" cy="3547872"/>
          </a:xfrm>
          <a:prstGeom prst="rect">
            <a:avLst/>
          </a:prstGeom>
        </p:spPr>
        <p:txBody>
          <a:bodyPr/>
          <a:lstStyle>
            <a:lvl1pPr marL="0" indent="0">
              <a:lnSpc>
                <a:spcPts val="3000"/>
              </a:lnSpc>
              <a:spcBef>
                <a:spcPts val="0"/>
              </a:spcBef>
              <a:buNone/>
              <a:defRPr sz="1800">
                <a:solidFill>
                  <a:schemeClr val="tx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Click to edit text</a:t>
            </a:r>
          </a:p>
        </p:txBody>
      </p:sp>
      <p:sp>
        <p:nvSpPr>
          <p:cNvPr id="7" name="Picture Placeholder 6">
            <a:extLst>
              <a:ext uri="{FF2B5EF4-FFF2-40B4-BE49-F238E27FC236}">
                <a16:creationId xmlns:a16="http://schemas.microsoft.com/office/drawing/2014/main" id="{9A66F217-0E52-4AD8-82BA-AB332C59638C}"/>
              </a:ext>
            </a:extLst>
          </p:cNvPr>
          <p:cNvSpPr>
            <a:spLocks noGrp="1"/>
          </p:cNvSpPr>
          <p:nvPr>
            <p:ph type="pic" sz="quarter" idx="15"/>
          </p:nvPr>
        </p:nvSpPr>
        <p:spPr>
          <a:xfrm>
            <a:off x="6997700" y="914400"/>
            <a:ext cx="4334256" cy="5093208"/>
          </a:xfrm>
          <a:prstGeom prst="rect">
            <a:avLst/>
          </a:prstGeom>
          <a:solidFill>
            <a:schemeClr val="accent3"/>
          </a:solidFill>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180366801"/>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lette Amusements">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anchor="b" anchorCtr="0">
            <a:normAutofit/>
          </a:bodyPr>
          <a:lstStyle>
            <a:lvl1pPr>
              <a:lnSpc>
                <a:spcPts val="4000"/>
              </a:lnSpc>
              <a:defRPr sz="3200"/>
            </a:lvl1pPr>
          </a:lstStyle>
          <a:p>
            <a:r>
              <a:rPr lang="en-US" dirty="0"/>
              <a:t>Click to edit title</a:t>
            </a:r>
          </a:p>
        </p:txBody>
      </p:sp>
      <p:sp>
        <p:nvSpPr>
          <p:cNvPr id="9" name="Picture Placeholder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a:lstStyle>
            <a:lvl1pPr>
              <a:defRPr sz="2000"/>
            </a:lvl1pPr>
          </a:lstStyle>
          <a:p>
            <a:endParaRPr lang="en-US" dirty="0"/>
          </a:p>
        </p:txBody>
      </p:sp>
      <p:sp>
        <p:nvSpPr>
          <p:cNvPr id="18" name="Picture Placeholder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a:lstStyle>
            <a:lvl1pPr>
              <a:defRPr sz="2000"/>
            </a:lvl1pPr>
          </a:lstStyle>
          <a:p>
            <a:endParaRPr lang="en-US" dirty="0"/>
          </a:p>
        </p:txBody>
      </p:sp>
      <p:sp>
        <p:nvSpPr>
          <p:cNvPr id="19" name="Picture Placeholder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a:lstStyle>
            <a:lvl1pPr>
              <a:defRPr sz="2000"/>
            </a:lvl1pPr>
          </a:lstStyle>
          <a:p>
            <a:endParaRPr lang="en-US" dirty="0"/>
          </a:p>
        </p:txBody>
      </p:sp>
      <p:sp>
        <p:nvSpPr>
          <p:cNvPr id="20" name="Picture Placeholder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a:lstStyle>
            <a:lvl1pPr>
              <a:defRPr sz="2000"/>
            </a:lvl1pPr>
          </a:lstStyle>
          <a:p>
            <a:endParaRPr lang="en-US" dirty="0"/>
          </a:p>
        </p:txBody>
      </p:sp>
      <p:sp>
        <p:nvSpPr>
          <p:cNvPr id="21" name="Picture Placeholder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a:lstStyle>
            <a:lvl1pPr>
              <a:defRPr sz="2000"/>
            </a:lvl1pPr>
          </a:lstStyle>
          <a:p>
            <a:endParaRPr lang="en-US" dirty="0"/>
          </a:p>
        </p:txBody>
      </p:sp>
      <p:sp>
        <p:nvSpPr>
          <p:cNvPr id="22" name="Picture Placeholder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a:lstStyle>
            <a:lvl1pPr>
              <a:defRPr sz="2000"/>
            </a:lvl1pPr>
          </a:lstStyle>
          <a:p>
            <a:endParaRPr lang="en-US" dirty="0"/>
          </a:p>
        </p:txBody>
      </p:sp>
      <p:sp>
        <p:nvSpPr>
          <p:cNvPr id="23" name="Picture Placeholder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a:lstStyle>
            <a:lvl1pPr>
              <a:defRPr sz="2000"/>
            </a:lvl1pPr>
          </a:lstStyle>
          <a:p>
            <a:endParaRPr lang="en-US" dirty="0"/>
          </a:p>
        </p:txBody>
      </p:sp>
      <p:sp>
        <p:nvSpPr>
          <p:cNvPr id="24" name="Picture Placeholder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a:lstStyle>
            <a:lvl1pPr>
              <a:defRPr sz="2000"/>
            </a:lvl1pPr>
          </a:lstStyle>
          <a:p>
            <a:endParaRPr lang="en-US" dirty="0"/>
          </a:p>
        </p:txBody>
      </p:sp>
    </p:spTree>
    <p:extLst>
      <p:ext uri="{BB962C8B-B14F-4D97-AF65-F5344CB8AC3E}">
        <p14:creationId xmlns:p14="http://schemas.microsoft.com/office/powerpoint/2010/main" val="1542889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mersive palette Amusements">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3A3BC27-A809-4F76-931E-2DE01059A5AB}"/>
              </a:ext>
            </a:extLst>
          </p:cNvPr>
          <p:cNvSpPr/>
          <p:nvPr userDrawn="1"/>
        </p:nvSpPr>
        <p:spPr>
          <a:xfrm>
            <a:off x="6712974" y="1651000"/>
            <a:ext cx="460459" cy="5207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D96A5108-5EBA-43CE-BA4A-DA9EEF5D808A}"/>
              </a:ext>
            </a:extLst>
          </p:cNvPr>
          <p:cNvSpPr/>
          <p:nvPr userDrawn="1"/>
        </p:nvSpPr>
        <p:spPr>
          <a:xfrm>
            <a:off x="9271000" y="0"/>
            <a:ext cx="2921000" cy="5397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2712910-50D0-4906-AB08-F37D02F96D4A}"/>
              </a:ext>
            </a:extLst>
          </p:cNvPr>
          <p:cNvSpPr/>
          <p:nvPr userDrawn="1"/>
        </p:nvSpPr>
        <p:spPr>
          <a:xfrm>
            <a:off x="0" y="2387600"/>
            <a:ext cx="5461000" cy="215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DAC760C-BE23-4DA2-A294-3B5668F8AECA}"/>
              </a:ext>
            </a:extLst>
          </p:cNvPr>
          <p:cNvSpPr/>
          <p:nvPr userDrawn="1"/>
        </p:nvSpPr>
        <p:spPr>
          <a:xfrm>
            <a:off x="228600" y="241300"/>
            <a:ext cx="11772900" cy="6400800"/>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199" y="914400"/>
            <a:ext cx="5605272" cy="1572126"/>
          </a:xfrm>
        </p:spPr>
        <p:txBody>
          <a:bodyPr anchor="ctr" anchorCtr="0"/>
          <a:lstStyle>
            <a:lvl1pPr>
              <a:defRPr>
                <a:solidFill>
                  <a:schemeClr val="bg1"/>
                </a:solidFill>
              </a:defRPr>
            </a:lvl1pPr>
          </a:lstStyle>
          <a:p>
            <a:r>
              <a:rPr lang="en-US" dirty="0"/>
              <a:t>Click to edit Master title style</a:t>
            </a:r>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3072384"/>
            <a:ext cx="4946904" cy="2871216"/>
          </a:xfrm>
          <a:prstGeom prst="rect">
            <a:avLst/>
          </a:prstGeom>
        </p:spPr>
        <p:txBody>
          <a:bodyPr/>
          <a:lstStyle>
            <a:lvl1pPr marL="0" indent="0">
              <a:lnSpc>
                <a:spcPts val="3000"/>
              </a:lnSpc>
              <a:spcBef>
                <a:spcPts val="0"/>
              </a:spcBef>
              <a:buNone/>
              <a:defRPr sz="18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Click to edit text</a:t>
            </a:r>
          </a:p>
        </p:txBody>
      </p:sp>
      <p:sp>
        <p:nvSpPr>
          <p:cNvPr id="7" name="Picture Placeholder 6">
            <a:extLst>
              <a:ext uri="{FF2B5EF4-FFF2-40B4-BE49-F238E27FC236}">
                <a16:creationId xmlns:a16="http://schemas.microsoft.com/office/drawing/2014/main" id="{9A66F217-0E52-4AD8-82BA-AB332C59638C}"/>
              </a:ext>
            </a:extLst>
          </p:cNvPr>
          <p:cNvSpPr>
            <a:spLocks noGrp="1"/>
          </p:cNvSpPr>
          <p:nvPr>
            <p:ph type="pic" sz="quarter" idx="15"/>
          </p:nvPr>
        </p:nvSpPr>
        <p:spPr>
          <a:xfrm>
            <a:off x="7178040" y="457200"/>
            <a:ext cx="4562856" cy="6400800"/>
          </a:xfrm>
          <a:prstGeom prst="rect">
            <a:avLst/>
          </a:prstGeom>
          <a:solidFill>
            <a:schemeClr val="accent5">
              <a:lumMod val="20000"/>
              <a:lumOff val="80000"/>
            </a:schemeClr>
          </a:solidFill>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4037176041"/>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F9C7667-EADA-40AC-B931-4642E0A9A4DE}"/>
              </a:ext>
            </a:extLst>
          </p:cNvPr>
          <p:cNvSpPr>
            <a:spLocks noGrp="1"/>
          </p:cNvSpPr>
          <p:nvPr>
            <p:ph type="pic" sz="quarter" idx="13"/>
          </p:nvPr>
        </p:nvSpPr>
        <p:spPr>
          <a:xfrm>
            <a:off x="0" y="0"/>
            <a:ext cx="12192000" cy="6858000"/>
          </a:xfrm>
          <a:prstGeom prst="rect">
            <a:avLst/>
          </a:prstGeom>
          <a:solidFill>
            <a:schemeClr val="tx1">
              <a:lumMod val="50000"/>
              <a:lumOff val="50000"/>
            </a:schemeClr>
          </a:solidFill>
        </p:spPr>
        <p:txBody>
          <a:bodyPr anchor="ctr"/>
          <a:lstStyle>
            <a:lvl1pPr marL="0" indent="0">
              <a:buNone/>
              <a:defRPr>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p:txBody>
          <a:bodyPr/>
          <a:lstStyle>
            <a:lvl1pPr>
              <a:defRPr cap="all" baseline="0">
                <a:solidFill>
                  <a:schemeClr val="bg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3429000" y="2240280"/>
            <a:ext cx="4645152" cy="4197096"/>
          </a:xfrm>
          <a:prstGeom prst="rect">
            <a:avLst/>
          </a:prstGeom>
        </p:spPr>
        <p:txBody>
          <a:bodyPr/>
          <a:lstStyle>
            <a:lvl1pPr marL="0" indent="0">
              <a:lnSpc>
                <a:spcPts val="2800"/>
              </a:lnSpc>
              <a:spcBef>
                <a:spcPts val="0"/>
              </a:spcBef>
              <a:buNone/>
              <a:defRPr sz="18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Text Placeholder 6">
            <a:extLst>
              <a:ext uri="{FF2B5EF4-FFF2-40B4-BE49-F238E27FC236}">
                <a16:creationId xmlns:a16="http://schemas.microsoft.com/office/drawing/2014/main" id="{EC1CB8E8-F58A-4B26-B8AA-8977FC608E83}"/>
              </a:ext>
            </a:extLst>
          </p:cNvPr>
          <p:cNvSpPr>
            <a:spLocks noGrp="1"/>
          </p:cNvSpPr>
          <p:nvPr>
            <p:ph type="body" sz="quarter" idx="15" hasCustomPrompt="1"/>
          </p:nvPr>
        </p:nvSpPr>
        <p:spPr>
          <a:xfrm>
            <a:off x="630936" y="4498848"/>
            <a:ext cx="2121408" cy="621792"/>
          </a:xfrm>
          <a:prstGeom prst="rect">
            <a:avLst/>
          </a:prstGeom>
        </p:spPr>
        <p:txBody>
          <a:bodyPr lIns="0"/>
          <a:lstStyle>
            <a:lvl1pPr marL="0" indent="0">
              <a:lnSpc>
                <a:spcPts val="1800"/>
              </a:lnSpc>
              <a:spcBef>
                <a:spcPts val="0"/>
              </a:spcBef>
              <a:buNone/>
              <a:defRPr sz="1200" b="1"/>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a:r>
              <a:rPr lang="en-US"/>
              <a:t>Click to text</a:t>
            </a:r>
          </a:p>
        </p:txBody>
      </p:sp>
    </p:spTree>
    <p:extLst>
      <p:ext uri="{BB962C8B-B14F-4D97-AF65-F5344CB8AC3E}">
        <p14:creationId xmlns:p14="http://schemas.microsoft.com/office/powerpoint/2010/main" val="1980593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lette Balance act">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anchor="b" anchorCtr="0">
            <a:normAutofit/>
          </a:bodyPr>
          <a:lstStyle>
            <a:lvl1pPr>
              <a:lnSpc>
                <a:spcPts val="4000"/>
              </a:lnSpc>
              <a:defRPr sz="3200" cap="all" baseline="0"/>
            </a:lvl1pPr>
          </a:lstStyle>
          <a:p>
            <a:r>
              <a:rPr lang="en-US" dirty="0"/>
              <a:t>Click to edit title</a:t>
            </a:r>
          </a:p>
        </p:txBody>
      </p:sp>
      <p:sp>
        <p:nvSpPr>
          <p:cNvPr id="9" name="Picture Placeholder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a:lstStyle>
            <a:lvl1pPr>
              <a:defRPr sz="2000"/>
            </a:lvl1pPr>
          </a:lstStyle>
          <a:p>
            <a:r>
              <a:rPr lang="en-US"/>
              <a:t>Click icon to add picture</a:t>
            </a:r>
            <a:endParaRPr lang="en-US" dirty="0"/>
          </a:p>
        </p:txBody>
      </p:sp>
      <p:sp>
        <p:nvSpPr>
          <p:cNvPr id="18" name="Picture Placeholder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a:lstStyle>
            <a:lvl1pPr>
              <a:defRPr sz="2000"/>
            </a:lvl1pPr>
          </a:lstStyle>
          <a:p>
            <a:r>
              <a:rPr lang="en-US"/>
              <a:t>Click icon to add picture</a:t>
            </a:r>
            <a:endParaRPr lang="en-US" dirty="0"/>
          </a:p>
        </p:txBody>
      </p:sp>
      <p:sp>
        <p:nvSpPr>
          <p:cNvPr id="19" name="Picture Placeholder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a:lstStyle>
            <a:lvl1pPr>
              <a:defRPr sz="2000"/>
            </a:lvl1pPr>
          </a:lstStyle>
          <a:p>
            <a:r>
              <a:rPr lang="en-US"/>
              <a:t>Click icon to add picture</a:t>
            </a:r>
            <a:endParaRPr lang="en-US" dirty="0"/>
          </a:p>
        </p:txBody>
      </p:sp>
      <p:sp>
        <p:nvSpPr>
          <p:cNvPr id="20" name="Picture Placeholder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a:lstStyle>
            <a:lvl1pPr>
              <a:defRPr sz="2000"/>
            </a:lvl1pPr>
          </a:lstStyle>
          <a:p>
            <a:r>
              <a:rPr lang="en-US"/>
              <a:t>Click icon to add picture</a:t>
            </a:r>
            <a:endParaRPr lang="en-US" dirty="0"/>
          </a:p>
        </p:txBody>
      </p:sp>
      <p:sp>
        <p:nvSpPr>
          <p:cNvPr id="21" name="Picture Placeholder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a:lstStyle>
            <a:lvl1pPr>
              <a:defRPr sz="2000"/>
            </a:lvl1pPr>
          </a:lstStyle>
          <a:p>
            <a:r>
              <a:rPr lang="en-US"/>
              <a:t>Click icon to add picture</a:t>
            </a:r>
            <a:endParaRPr lang="en-US" dirty="0"/>
          </a:p>
        </p:txBody>
      </p:sp>
      <p:sp>
        <p:nvSpPr>
          <p:cNvPr id="22" name="Picture Placeholder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a:lstStyle>
            <a:lvl1pPr>
              <a:defRPr sz="2000"/>
            </a:lvl1pPr>
          </a:lstStyle>
          <a:p>
            <a:r>
              <a:rPr lang="en-US"/>
              <a:t>Click icon to add picture</a:t>
            </a:r>
            <a:endParaRPr lang="en-US" dirty="0"/>
          </a:p>
        </p:txBody>
      </p:sp>
      <p:sp>
        <p:nvSpPr>
          <p:cNvPr id="23" name="Picture Placeholder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a:lstStyle>
            <a:lvl1pPr>
              <a:defRPr sz="2000"/>
            </a:lvl1pPr>
          </a:lstStyle>
          <a:p>
            <a:r>
              <a:rPr lang="en-US"/>
              <a:t>Click icon to add picture</a:t>
            </a:r>
            <a:endParaRPr lang="en-US" dirty="0"/>
          </a:p>
        </p:txBody>
      </p:sp>
      <p:sp>
        <p:nvSpPr>
          <p:cNvPr id="24" name="Picture Placeholder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a:lstStyle>
            <a:lvl1pPr>
              <a:defRPr sz="2000"/>
            </a:lvl1pPr>
          </a:lstStyle>
          <a:p>
            <a:r>
              <a:rPr lang="en-US"/>
              <a:t>Click icon to add picture</a:t>
            </a:r>
            <a:endParaRPr lang="en-US" dirty="0"/>
          </a:p>
        </p:txBody>
      </p:sp>
    </p:spTree>
    <p:extLst>
      <p:ext uri="{BB962C8B-B14F-4D97-AF65-F5344CB8AC3E}">
        <p14:creationId xmlns:p14="http://schemas.microsoft.com/office/powerpoint/2010/main" val="2901903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mersive palette Balancing Act">
    <p:bg>
      <p:bgPr>
        <a:solidFill>
          <a:schemeClr val="accent5"/>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0869985-B973-4011-9FA2-83D7EBB2EA53}"/>
              </a:ext>
            </a:extLst>
          </p:cNvPr>
          <p:cNvSpPr/>
          <p:nvPr userDrawn="1"/>
        </p:nvSpPr>
        <p:spPr>
          <a:xfrm>
            <a:off x="0" y="2400300"/>
            <a:ext cx="4267200" cy="4457700"/>
          </a:xfrm>
          <a:prstGeom prst="rect">
            <a:avLst/>
          </a:prstGeom>
          <a:solidFill>
            <a:srgbClr val="D293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199" y="1399032"/>
            <a:ext cx="3619501" cy="877824"/>
          </a:xfrm>
        </p:spPr>
        <p:txBody>
          <a:bodyPr/>
          <a:lstStyle>
            <a:lvl1pPr>
              <a:defRPr cap="all" baseline="0">
                <a:solidFill>
                  <a:schemeClr val="bg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2779776"/>
            <a:ext cx="3465576" cy="3255264"/>
          </a:xfrm>
          <a:prstGeom prst="rect">
            <a:avLst/>
          </a:prstGeom>
        </p:spPr>
        <p:txBody>
          <a:bodyPr/>
          <a:lstStyle>
            <a:lvl1pPr marL="0" indent="0">
              <a:lnSpc>
                <a:spcPts val="3000"/>
              </a:lnSpc>
              <a:spcBef>
                <a:spcPts val="0"/>
              </a:spcBef>
              <a:buNone/>
              <a:defRPr sz="18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7" name="Picture Placeholder 6">
            <a:extLst>
              <a:ext uri="{FF2B5EF4-FFF2-40B4-BE49-F238E27FC236}">
                <a16:creationId xmlns:a16="http://schemas.microsoft.com/office/drawing/2014/main" id="{9A66F217-0E52-4AD8-82BA-AB332C59638C}"/>
              </a:ext>
            </a:extLst>
          </p:cNvPr>
          <p:cNvSpPr>
            <a:spLocks noGrp="1"/>
          </p:cNvSpPr>
          <p:nvPr>
            <p:ph type="pic" sz="quarter" idx="15"/>
          </p:nvPr>
        </p:nvSpPr>
        <p:spPr>
          <a:xfrm>
            <a:off x="4254500" y="0"/>
            <a:ext cx="7480300" cy="6858000"/>
          </a:xfrm>
          <a:prstGeom prst="rect">
            <a:avLst/>
          </a:prstGeom>
        </p:spPr>
        <p:txBody>
          <a:bodyPr anchor="ctr"/>
          <a:lstStyle>
            <a:lvl1pPr marL="0" indent="0" algn="ctr">
              <a:buNone/>
              <a:defRPr>
                <a:solidFill>
                  <a:schemeClr val="bg1"/>
                </a:solidFill>
              </a:defRPr>
            </a:lvl1pPr>
          </a:lstStyle>
          <a:p>
            <a:r>
              <a:rPr lang="en-US"/>
              <a:t>Click icon to add picture</a:t>
            </a:r>
            <a:endParaRPr lang="en-US" dirty="0"/>
          </a:p>
        </p:txBody>
      </p:sp>
      <p:sp>
        <p:nvSpPr>
          <p:cNvPr id="8" name="Rectangle 7">
            <a:extLst>
              <a:ext uri="{FF2B5EF4-FFF2-40B4-BE49-F238E27FC236}">
                <a16:creationId xmlns:a16="http://schemas.microsoft.com/office/drawing/2014/main" id="{E75D44F0-DADD-4DCC-82EC-FDB3E9878AA9}"/>
              </a:ext>
            </a:extLst>
          </p:cNvPr>
          <p:cNvSpPr/>
          <p:nvPr userDrawn="1"/>
        </p:nvSpPr>
        <p:spPr>
          <a:xfrm>
            <a:off x="11734800" y="4445000"/>
            <a:ext cx="457200" cy="2413000"/>
          </a:xfrm>
          <a:prstGeom prst="rect">
            <a:avLst/>
          </a:prstGeom>
          <a:solidFill>
            <a:srgbClr val="884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28CFE2C9-8B6E-4DDA-A5EA-04581F7629F0}"/>
              </a:ext>
            </a:extLst>
          </p:cNvPr>
          <p:cNvSpPr/>
          <p:nvPr userDrawn="1"/>
        </p:nvSpPr>
        <p:spPr>
          <a:xfrm>
            <a:off x="11734800" y="0"/>
            <a:ext cx="457200" cy="4462272"/>
          </a:xfrm>
          <a:prstGeom prst="rect">
            <a:avLst/>
          </a:prstGeom>
          <a:solidFill>
            <a:srgbClr val="86A2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71823428"/>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s">
    <p:spTree>
      <p:nvGrpSpPr>
        <p:cNvPr id="1" name=""/>
        <p:cNvGrpSpPr/>
        <p:nvPr/>
      </p:nvGrpSpPr>
      <p:grpSpPr>
        <a:xfrm>
          <a:off x="0" y="0"/>
          <a:ext cx="0" cy="0"/>
          <a:chOff x="0" y="0"/>
          <a:chExt cx="0" cy="0"/>
        </a:xfrm>
      </p:grpSpPr>
      <p:sp>
        <p:nvSpPr>
          <p:cNvPr id="9" name="Rectangle 8" hidden="1"/>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sp>
        <p:nvSpPr>
          <p:cNvPr id="12" name="Title 1">
            <a:extLst>
              <a:ext uri="{FF2B5EF4-FFF2-40B4-BE49-F238E27FC236}">
                <a16:creationId xmlns:a16="http://schemas.microsoft.com/office/drawing/2014/main" id="{96FEDCD9-19A7-423B-ABE0-DDD032DE8879}"/>
              </a:ext>
            </a:extLst>
          </p:cNvPr>
          <p:cNvSpPr>
            <a:spLocks noGrp="1"/>
          </p:cNvSpPr>
          <p:nvPr>
            <p:ph type="title"/>
          </p:nvPr>
        </p:nvSpPr>
        <p:spPr>
          <a:xfrm>
            <a:off x="457199" y="914400"/>
            <a:ext cx="7467601" cy="1572768"/>
          </a:xfrm>
        </p:spPr>
        <p:txBody>
          <a:bodyPr/>
          <a:lstStyle>
            <a:lvl1pPr>
              <a:lnSpc>
                <a:spcPts val="4600"/>
              </a:lnSpc>
              <a:defRPr/>
            </a:lvl1pPr>
          </a:lstStyle>
          <a:p>
            <a:r>
              <a:rPr lang="en-US"/>
              <a:t>Click to edit Master title style</a:t>
            </a:r>
            <a:endParaRPr lang="en-US" dirty="0"/>
          </a:p>
        </p:txBody>
      </p:sp>
      <p:sp>
        <p:nvSpPr>
          <p:cNvPr id="14" name="Text Placeholder 9">
            <a:extLst>
              <a:ext uri="{FF2B5EF4-FFF2-40B4-BE49-F238E27FC236}">
                <a16:creationId xmlns:a16="http://schemas.microsoft.com/office/drawing/2014/main" id="{EBD7372B-17B4-4062-8BFA-745581B27349}"/>
              </a:ext>
            </a:extLst>
          </p:cNvPr>
          <p:cNvSpPr>
            <a:spLocks noGrp="1"/>
          </p:cNvSpPr>
          <p:nvPr>
            <p:ph type="body" sz="quarter" idx="14" hasCustomPrompt="1"/>
          </p:nvPr>
        </p:nvSpPr>
        <p:spPr>
          <a:xfrm>
            <a:off x="457200" y="2540000"/>
            <a:ext cx="6591300" cy="3403600"/>
          </a:xfrm>
          <a:prstGeom prst="rect">
            <a:avLst/>
          </a:prstGeom>
        </p:spPr>
        <p:txBody>
          <a:bodyPr/>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dirty="0"/>
              <a:t>Click to edit text</a:t>
            </a:r>
          </a:p>
        </p:txBody>
      </p:sp>
      <p:sp>
        <p:nvSpPr>
          <p:cNvPr id="3" name="Picture Placeholder 2">
            <a:extLst>
              <a:ext uri="{FF2B5EF4-FFF2-40B4-BE49-F238E27FC236}">
                <a16:creationId xmlns:a16="http://schemas.microsoft.com/office/drawing/2014/main" id="{C09A28F9-9D68-48A2-A1AD-C1C318C0EC8D}"/>
              </a:ext>
            </a:extLst>
          </p:cNvPr>
          <p:cNvSpPr>
            <a:spLocks noGrp="1"/>
          </p:cNvSpPr>
          <p:nvPr>
            <p:ph type="pic" sz="quarter" idx="15"/>
          </p:nvPr>
        </p:nvSpPr>
        <p:spPr>
          <a:xfrm>
            <a:off x="8115300" y="1384300"/>
            <a:ext cx="3410712" cy="4572000"/>
          </a:xfrm>
          <a:prstGeom prst="roundRect">
            <a:avLst>
              <a:gd name="adj" fmla="val 2543"/>
            </a:avLst>
          </a:prstGeom>
        </p:spPr>
        <p:txBody>
          <a:bodyPr anchor="ctr"/>
          <a:lstStyle>
            <a:lvl1pPr marL="0" indent="0" algn="ctr">
              <a:buNone/>
              <a:defRPr/>
            </a:lvl1pPr>
          </a:lstStyle>
          <a:p>
            <a:r>
              <a:rPr lang="en-US"/>
              <a:t>Click icon to add picture</a:t>
            </a:r>
            <a:endParaRPr lang="en-US" dirty="0"/>
          </a:p>
        </p:txBody>
      </p:sp>
    </p:spTree>
    <p:extLst>
      <p:ext uri="{BB962C8B-B14F-4D97-AF65-F5344CB8AC3E}">
        <p14:creationId xmlns:p14="http://schemas.microsoft.com/office/powerpoint/2010/main" val="2185836540"/>
      </p:ext>
    </p:extLst>
  </p:cSld>
  <p:clrMapOvr>
    <a:masterClrMapping/>
  </p:clrMapOvr>
  <p:extLst>
    <p:ext uri="{DCECCB84-F9BA-43D5-87BE-67443E8EF086}">
      <p15:sldGuideLst xmlns:p15="http://schemas.microsoft.com/office/powerpoint/2012/main">
        <p15:guide id="1" orient="horz" pos="1032" userDrawn="1">
          <p15:clr>
            <a:srgbClr val="FBAE40"/>
          </p15:clr>
        </p15:guide>
        <p15:guide id="2" pos="33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lette Wellspring">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anchor="b" anchorCtr="0">
            <a:normAutofit/>
          </a:bodyPr>
          <a:lstStyle>
            <a:lvl1pPr>
              <a:lnSpc>
                <a:spcPts val="4000"/>
              </a:lnSpc>
              <a:defRPr sz="3200"/>
            </a:lvl1pPr>
          </a:lstStyle>
          <a:p>
            <a:r>
              <a:rPr lang="en-US" dirty="0"/>
              <a:t>Click to edit title</a:t>
            </a:r>
          </a:p>
        </p:txBody>
      </p:sp>
      <p:sp>
        <p:nvSpPr>
          <p:cNvPr id="9" name="Picture Placeholder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a:lstStyle>
            <a:lvl1pPr>
              <a:defRPr sz="2000"/>
            </a:lvl1pPr>
          </a:lstStyle>
          <a:p>
            <a:endParaRPr lang="en-US" dirty="0"/>
          </a:p>
        </p:txBody>
      </p:sp>
      <p:sp>
        <p:nvSpPr>
          <p:cNvPr id="18" name="Picture Placeholder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a:lstStyle>
            <a:lvl1pPr>
              <a:defRPr sz="2000"/>
            </a:lvl1pPr>
          </a:lstStyle>
          <a:p>
            <a:endParaRPr lang="en-US" dirty="0"/>
          </a:p>
        </p:txBody>
      </p:sp>
      <p:sp>
        <p:nvSpPr>
          <p:cNvPr id="19" name="Picture Placeholder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a:lstStyle>
            <a:lvl1pPr>
              <a:defRPr sz="2000"/>
            </a:lvl1pPr>
          </a:lstStyle>
          <a:p>
            <a:endParaRPr lang="en-US" dirty="0"/>
          </a:p>
        </p:txBody>
      </p:sp>
      <p:sp>
        <p:nvSpPr>
          <p:cNvPr id="20" name="Picture Placeholder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a:lstStyle>
            <a:lvl1pPr>
              <a:defRPr sz="2000"/>
            </a:lvl1pPr>
          </a:lstStyle>
          <a:p>
            <a:endParaRPr lang="en-US" dirty="0"/>
          </a:p>
        </p:txBody>
      </p:sp>
      <p:sp>
        <p:nvSpPr>
          <p:cNvPr id="21" name="Picture Placeholder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a:lstStyle>
            <a:lvl1pPr>
              <a:defRPr sz="2000"/>
            </a:lvl1pPr>
          </a:lstStyle>
          <a:p>
            <a:endParaRPr lang="en-US" dirty="0"/>
          </a:p>
        </p:txBody>
      </p:sp>
      <p:sp>
        <p:nvSpPr>
          <p:cNvPr id="22" name="Picture Placeholder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a:lstStyle>
            <a:lvl1pPr>
              <a:defRPr sz="2000"/>
            </a:lvl1pPr>
          </a:lstStyle>
          <a:p>
            <a:endParaRPr lang="en-US" dirty="0"/>
          </a:p>
        </p:txBody>
      </p:sp>
      <p:sp>
        <p:nvSpPr>
          <p:cNvPr id="23" name="Picture Placeholder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a:lstStyle>
            <a:lvl1pPr>
              <a:defRPr sz="2000"/>
            </a:lvl1pPr>
          </a:lstStyle>
          <a:p>
            <a:endParaRPr lang="en-US" dirty="0"/>
          </a:p>
        </p:txBody>
      </p:sp>
      <p:sp>
        <p:nvSpPr>
          <p:cNvPr id="24" name="Picture Placeholder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a:lstStyle>
            <a:lvl1pPr>
              <a:defRPr sz="2000"/>
            </a:lvl1pPr>
          </a:lstStyle>
          <a:p>
            <a:endParaRPr lang="en-US" dirty="0"/>
          </a:p>
        </p:txBody>
      </p:sp>
    </p:spTree>
    <p:extLst>
      <p:ext uri="{BB962C8B-B14F-4D97-AF65-F5344CB8AC3E}">
        <p14:creationId xmlns:p14="http://schemas.microsoft.com/office/powerpoint/2010/main" val="2205942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mersive palette Wellspring">
    <p:bg>
      <p:bgPr>
        <a:solidFill>
          <a:schemeClr val="tx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86ECD6-DF3C-4CA6-9A77-ED32AC37F81F}"/>
              </a:ext>
            </a:extLst>
          </p:cNvPr>
          <p:cNvSpPr/>
          <p:nvPr userDrawn="1"/>
        </p:nvSpPr>
        <p:spPr>
          <a:xfrm>
            <a:off x="0" y="0"/>
            <a:ext cx="2445488" cy="457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8D3F081E-4462-4B33-A41E-0432A3B439D9}"/>
              </a:ext>
            </a:extLst>
          </p:cNvPr>
          <p:cNvSpPr/>
          <p:nvPr userDrawn="1"/>
        </p:nvSpPr>
        <p:spPr>
          <a:xfrm rot="5400000">
            <a:off x="10740656" y="5406656"/>
            <a:ext cx="2445488" cy="457200"/>
          </a:xfrm>
          <a:prstGeom prst="rect">
            <a:avLst/>
          </a:prstGeom>
          <a:solidFill>
            <a:srgbClr val="8A58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C05FA2D1-6BF4-4194-B815-8C66D013FD27}"/>
              </a:ext>
            </a:extLst>
          </p:cNvPr>
          <p:cNvSpPr/>
          <p:nvPr userDrawn="1"/>
        </p:nvSpPr>
        <p:spPr>
          <a:xfrm>
            <a:off x="7982712" y="495300"/>
            <a:ext cx="3753612" cy="5943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C88F0DF-BC0B-473C-82DC-7FC46D38FAC1}"/>
              </a:ext>
            </a:extLst>
          </p:cNvPr>
          <p:cNvSpPr/>
          <p:nvPr userDrawn="1"/>
        </p:nvSpPr>
        <p:spPr>
          <a:xfrm>
            <a:off x="4251158" y="495300"/>
            <a:ext cx="3787056" cy="5943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2779776"/>
            <a:ext cx="3465576" cy="3255264"/>
          </a:xfrm>
          <a:prstGeom prst="rect">
            <a:avLst/>
          </a:prstGeom>
        </p:spPr>
        <p:txBody>
          <a:bodyPr/>
          <a:lstStyle>
            <a:lvl1pPr marL="0" indent="0">
              <a:lnSpc>
                <a:spcPts val="3000"/>
              </a:lnSpc>
              <a:spcBef>
                <a:spcPts val="0"/>
              </a:spcBef>
              <a:buNone/>
              <a:defRPr sz="1800">
                <a:solidFill>
                  <a:schemeClr val="tx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Click to edit text</a:t>
            </a:r>
          </a:p>
        </p:txBody>
      </p:sp>
      <p:sp>
        <p:nvSpPr>
          <p:cNvPr id="7" name="Picture Placeholder 6">
            <a:extLst>
              <a:ext uri="{FF2B5EF4-FFF2-40B4-BE49-F238E27FC236}">
                <a16:creationId xmlns:a16="http://schemas.microsoft.com/office/drawing/2014/main" id="{9A66F217-0E52-4AD8-82BA-AB332C59638C}"/>
              </a:ext>
            </a:extLst>
          </p:cNvPr>
          <p:cNvSpPr>
            <a:spLocks noGrp="1"/>
          </p:cNvSpPr>
          <p:nvPr>
            <p:ph type="pic" sz="quarter" idx="15"/>
          </p:nvPr>
        </p:nvSpPr>
        <p:spPr>
          <a:xfrm>
            <a:off x="4709160" y="960120"/>
            <a:ext cx="6574536" cy="5074920"/>
          </a:xfrm>
          <a:prstGeom prst="rect">
            <a:avLst/>
          </a:prstGeom>
        </p:spPr>
        <p:txBody>
          <a:bodyPr anchor="ctr"/>
          <a:lstStyle>
            <a:lvl1pPr marL="0" indent="0" algn="ctr">
              <a:buNone/>
              <a:defRPr>
                <a:solidFill>
                  <a:schemeClr val="bg1"/>
                </a:solidFill>
              </a:defRPr>
            </a:lvl1pPr>
          </a:lstStyle>
          <a:p>
            <a:endParaRPr lang="en-US" dirty="0"/>
          </a:p>
        </p:txBody>
      </p:sp>
      <p:sp>
        <p:nvSpPr>
          <p:cNvPr id="13" name="Rectangle 12">
            <a:extLst>
              <a:ext uri="{FF2B5EF4-FFF2-40B4-BE49-F238E27FC236}">
                <a16:creationId xmlns:a16="http://schemas.microsoft.com/office/drawing/2014/main" id="{FDF3E524-6AEB-4529-804C-0B9CD9992050}"/>
              </a:ext>
            </a:extLst>
          </p:cNvPr>
          <p:cNvSpPr/>
          <p:nvPr userDrawn="1"/>
        </p:nvSpPr>
        <p:spPr>
          <a:xfrm>
            <a:off x="228600" y="241300"/>
            <a:ext cx="11772900" cy="6400800"/>
          </a:xfrm>
          <a:prstGeom prst="rect">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4CFF2CAC-AD21-48FA-AD68-A643AAA6A8C4}"/>
              </a:ext>
            </a:extLst>
          </p:cNvPr>
          <p:cNvCxnSpPr>
            <a:cxnSpLocks/>
          </p:cNvCxnSpPr>
          <p:nvPr userDrawn="1"/>
        </p:nvCxnSpPr>
        <p:spPr>
          <a:xfrm>
            <a:off x="228600" y="2415910"/>
            <a:ext cx="4022558" cy="0"/>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199" y="1371600"/>
            <a:ext cx="3619501" cy="877824"/>
          </a:xfrm>
        </p:spPr>
        <p:txBody>
          <a:bodyPr/>
          <a:lstStyle>
            <a:lvl1pPr>
              <a:lnSpc>
                <a:spcPts val="4320"/>
              </a:lnSpc>
              <a:defRPr>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2512255900"/>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F9C7667-EADA-40AC-B931-4642E0A9A4DE}"/>
              </a:ext>
            </a:extLst>
          </p:cNvPr>
          <p:cNvSpPr>
            <a:spLocks noGrp="1"/>
          </p:cNvSpPr>
          <p:nvPr>
            <p:ph type="pic" sz="quarter" idx="13"/>
          </p:nvPr>
        </p:nvSpPr>
        <p:spPr>
          <a:xfrm>
            <a:off x="0" y="0"/>
            <a:ext cx="12192000" cy="6858000"/>
          </a:xfrm>
          <a:prstGeom prst="rect">
            <a:avLst/>
          </a:prstGeom>
          <a:solidFill>
            <a:schemeClr val="tx1">
              <a:lumMod val="65000"/>
              <a:lumOff val="35000"/>
            </a:schemeClr>
          </a:solidFill>
        </p:spPr>
        <p:txBody>
          <a:bodyPr anchor="ctr"/>
          <a:lstStyle>
            <a:lvl1pPr marL="0" indent="0" algn="ctr">
              <a:buNone/>
              <a:defRPr>
                <a:solidFill>
                  <a:schemeClr val="bg1"/>
                </a:solidFill>
              </a:defRPr>
            </a:lvl1pPr>
          </a:lstStyle>
          <a:p>
            <a:r>
              <a:rPr lang="en-US"/>
              <a:t>Click icon to add picture</a:t>
            </a:r>
            <a:endParaRPr lang="en-US" dirty="0"/>
          </a:p>
        </p:txBody>
      </p:sp>
      <p:sp>
        <p:nvSpPr>
          <p:cNvPr id="2" name="Title 1">
            <a:extLst>
              <a:ext uri="{FF2B5EF4-FFF2-40B4-BE49-F238E27FC236}">
                <a16:creationId xmlns:a16="http://schemas.microsoft.com/office/drawing/2014/main" id="{43379CA9-81D6-424A-8046-4B56E1D25059}"/>
              </a:ext>
            </a:extLst>
          </p:cNvPr>
          <p:cNvSpPr>
            <a:spLocks noGrp="1"/>
          </p:cNvSpPr>
          <p:nvPr>
            <p:ph type="title"/>
          </p:nvPr>
        </p:nvSpPr>
        <p:spPr>
          <a:xfrm>
            <a:off x="457200" y="4517136"/>
            <a:ext cx="6581554" cy="1371600"/>
          </a:xfrm>
        </p:spPr>
        <p:txBody>
          <a:bodyPr>
            <a:normAutofit/>
          </a:bodyPr>
          <a:lstStyle>
            <a:lvl1pPr>
              <a:lnSpc>
                <a:spcPts val="4600"/>
              </a:lnSpc>
              <a:defRPr sz="3600" cap="all" baseline="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054899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alette Star of the show">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anchor="t" anchorCtr="0">
            <a:normAutofit/>
          </a:bodyPr>
          <a:lstStyle>
            <a:lvl1pPr>
              <a:lnSpc>
                <a:spcPts val="4000"/>
              </a:lnSpc>
              <a:defRPr sz="3200"/>
            </a:lvl1pPr>
          </a:lstStyle>
          <a:p>
            <a:r>
              <a:rPr lang="en-US" dirty="0"/>
              <a:t>Click to edit title</a:t>
            </a:r>
          </a:p>
        </p:txBody>
      </p:sp>
      <p:sp>
        <p:nvSpPr>
          <p:cNvPr id="9" name="Picture Placeholder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a:lstStyle>
            <a:lvl1pPr>
              <a:defRPr sz="2000"/>
            </a:lvl1pPr>
          </a:lstStyle>
          <a:p>
            <a:endParaRPr lang="en-US" dirty="0"/>
          </a:p>
        </p:txBody>
      </p:sp>
      <p:sp>
        <p:nvSpPr>
          <p:cNvPr id="18" name="Picture Placeholder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a:lstStyle>
            <a:lvl1pPr>
              <a:defRPr sz="2000"/>
            </a:lvl1pPr>
          </a:lstStyle>
          <a:p>
            <a:endParaRPr lang="en-US" dirty="0"/>
          </a:p>
        </p:txBody>
      </p:sp>
      <p:sp>
        <p:nvSpPr>
          <p:cNvPr id="19" name="Picture Placeholder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a:lstStyle>
            <a:lvl1pPr>
              <a:defRPr sz="2000"/>
            </a:lvl1pPr>
          </a:lstStyle>
          <a:p>
            <a:endParaRPr lang="en-US" dirty="0"/>
          </a:p>
        </p:txBody>
      </p:sp>
      <p:sp>
        <p:nvSpPr>
          <p:cNvPr id="20" name="Picture Placeholder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a:lstStyle>
            <a:lvl1pPr>
              <a:defRPr sz="2000"/>
            </a:lvl1pPr>
          </a:lstStyle>
          <a:p>
            <a:endParaRPr lang="en-US" dirty="0"/>
          </a:p>
        </p:txBody>
      </p:sp>
      <p:sp>
        <p:nvSpPr>
          <p:cNvPr id="21" name="Picture Placeholder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a:lstStyle>
            <a:lvl1pPr>
              <a:defRPr sz="2000"/>
            </a:lvl1pPr>
          </a:lstStyle>
          <a:p>
            <a:endParaRPr lang="en-US" dirty="0"/>
          </a:p>
        </p:txBody>
      </p:sp>
      <p:sp>
        <p:nvSpPr>
          <p:cNvPr id="22" name="Picture Placeholder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a:lstStyle>
            <a:lvl1pPr>
              <a:defRPr sz="2000"/>
            </a:lvl1pPr>
          </a:lstStyle>
          <a:p>
            <a:endParaRPr lang="en-US" dirty="0"/>
          </a:p>
        </p:txBody>
      </p:sp>
      <p:sp>
        <p:nvSpPr>
          <p:cNvPr id="23" name="Picture Placeholder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a:lstStyle>
            <a:lvl1pPr>
              <a:defRPr sz="2000"/>
            </a:lvl1pPr>
          </a:lstStyle>
          <a:p>
            <a:endParaRPr lang="en-US" dirty="0"/>
          </a:p>
        </p:txBody>
      </p:sp>
      <p:sp>
        <p:nvSpPr>
          <p:cNvPr id="24" name="Picture Placeholder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a:lstStyle>
            <a:lvl1pPr>
              <a:defRPr sz="2000"/>
            </a:lvl1pPr>
          </a:lstStyle>
          <a:p>
            <a:endParaRPr lang="en-US" dirty="0"/>
          </a:p>
        </p:txBody>
      </p:sp>
    </p:spTree>
    <p:extLst>
      <p:ext uri="{BB962C8B-B14F-4D97-AF65-F5344CB8AC3E}">
        <p14:creationId xmlns:p14="http://schemas.microsoft.com/office/powerpoint/2010/main" val="155392074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80DF88-AC53-41A3-8067-D7E6D5DB195F}"/>
              </a:ext>
            </a:extLst>
          </p:cNvPr>
          <p:cNvSpPr>
            <a:spLocks noGrp="1"/>
          </p:cNvSpPr>
          <p:nvPr>
            <p:ph type="title"/>
          </p:nvPr>
        </p:nvSpPr>
        <p:spPr>
          <a:xfrm>
            <a:off x="457199" y="914400"/>
            <a:ext cx="11174819" cy="903767"/>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id="{EA4755C1-18CC-4FD3-A030-3DAF46991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10904-DE8F-4B8E-99C6-5AFA03672FFA}" type="datetimeFigureOut">
              <a:rPr lang="en-US" smtClean="0"/>
              <a:t>4/4/2022</a:t>
            </a:fld>
            <a:endParaRPr lang="en-US" dirty="0"/>
          </a:p>
        </p:txBody>
      </p:sp>
      <p:sp>
        <p:nvSpPr>
          <p:cNvPr id="5" name="Footer Placeholder 4">
            <a:extLst>
              <a:ext uri="{FF2B5EF4-FFF2-40B4-BE49-F238E27FC236}">
                <a16:creationId xmlns:a16="http://schemas.microsoft.com/office/drawing/2014/main" id="{A8E029F1-B791-445F-A184-90CC7A1BE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AD98767-7C9E-42DE-9782-D932A0FF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5FADE3-B84E-4AF7-91CC-AB47E1A43619}" type="slidenum">
              <a:rPr lang="en-US" smtClean="0"/>
              <a:t>‹#›</a:t>
            </a:fld>
            <a:endParaRPr lang="en-US" dirty="0"/>
          </a:p>
        </p:txBody>
      </p:sp>
    </p:spTree>
    <p:extLst>
      <p:ext uri="{BB962C8B-B14F-4D97-AF65-F5344CB8AC3E}">
        <p14:creationId xmlns:p14="http://schemas.microsoft.com/office/powerpoint/2010/main" val="2263488725"/>
      </p:ext>
    </p:extLst>
  </p:cSld>
  <p:clrMap bg1="lt1" tx1="dk1" bg2="lt2" tx2="dk2" accent1="accent1" accent2="accent2" accent3="accent3" accent4="accent4" accent5="accent5" accent6="accent6" hlink="hlink" folHlink="folHlink"/>
  <p:sldLayoutIdLst>
    <p:sldLayoutId id="2147483688" r:id="rId1"/>
    <p:sldLayoutId id="2147483700" r:id="rId2"/>
    <p:sldLayoutId id="2147483701" r:id="rId3"/>
    <p:sldLayoutId id="2147483702" r:id="rId4"/>
    <p:sldLayoutId id="2147483662" r:id="rId5"/>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pos="2568" userDrawn="1">
          <p15:clr>
            <a:srgbClr val="F26B43"/>
          </p15:clr>
        </p15:guide>
        <p15:guide id="3" pos="288" userDrawn="1">
          <p15:clr>
            <a:srgbClr val="5ACBF0"/>
          </p15:clr>
        </p15:guide>
        <p15:guide id="4" pos="7392" userDrawn="1">
          <p15:clr>
            <a:srgbClr val="5ACBF0"/>
          </p15:clr>
        </p15:guide>
        <p15:guide id="5" orient="horz" pos="576" userDrawn="1">
          <p15:clr>
            <a:srgbClr val="5ACBF0"/>
          </p15:clr>
        </p15:guide>
        <p15:guide id="6" orient="horz" pos="3744" userDrawn="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80DF88-AC53-41A3-8067-D7E6D5DB195F}"/>
              </a:ext>
            </a:extLst>
          </p:cNvPr>
          <p:cNvSpPr>
            <a:spLocks noGrp="1"/>
          </p:cNvSpPr>
          <p:nvPr>
            <p:ph type="title"/>
          </p:nvPr>
        </p:nvSpPr>
        <p:spPr>
          <a:xfrm>
            <a:off x="457199" y="914400"/>
            <a:ext cx="11174819" cy="903767"/>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id="{EA4755C1-18CC-4FD3-A030-3DAF46991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10904-DE8F-4B8E-99C6-5AFA03672FFA}" type="datetimeFigureOut">
              <a:rPr lang="en-US" smtClean="0"/>
              <a:t>4/4/2022</a:t>
            </a:fld>
            <a:endParaRPr lang="en-US" dirty="0"/>
          </a:p>
        </p:txBody>
      </p:sp>
      <p:sp>
        <p:nvSpPr>
          <p:cNvPr id="5" name="Footer Placeholder 4">
            <a:extLst>
              <a:ext uri="{FF2B5EF4-FFF2-40B4-BE49-F238E27FC236}">
                <a16:creationId xmlns:a16="http://schemas.microsoft.com/office/drawing/2014/main" id="{A8E029F1-B791-445F-A184-90CC7A1BE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AD98767-7C9E-42DE-9782-D932A0FF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5FADE3-B84E-4AF7-91CC-AB47E1A43619}" type="slidenum">
              <a:rPr lang="en-US" smtClean="0"/>
              <a:t>‹#›</a:t>
            </a:fld>
            <a:endParaRPr lang="en-US" dirty="0"/>
          </a:p>
        </p:txBody>
      </p:sp>
    </p:spTree>
    <p:extLst>
      <p:ext uri="{BB962C8B-B14F-4D97-AF65-F5344CB8AC3E}">
        <p14:creationId xmlns:p14="http://schemas.microsoft.com/office/powerpoint/2010/main" val="2911603562"/>
      </p:ext>
    </p:extLst>
  </p:cSld>
  <p:clrMap bg1="lt1" tx1="dk1" bg2="lt2" tx2="dk2" accent1="accent1" accent2="accent2" accent3="accent3" accent4="accent4" accent5="accent5" accent6="accent6" hlink="hlink" folHlink="folHlink"/>
  <p:sldLayoutIdLst>
    <p:sldLayoutId id="2147483729" r:id="rId1"/>
    <p:sldLayoutId id="2147483711" r:id="rId2"/>
    <p:sldLayoutId id="2147483732" r:id="rId3"/>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pos="2568" userDrawn="1">
          <p15:clr>
            <a:srgbClr val="F26B43"/>
          </p15:clr>
        </p15:guide>
        <p15:guide id="3" pos="288" userDrawn="1">
          <p15:clr>
            <a:srgbClr val="5ACBF0"/>
          </p15:clr>
        </p15:guide>
        <p15:guide id="4" pos="7392" userDrawn="1">
          <p15:clr>
            <a:srgbClr val="5ACBF0"/>
          </p15:clr>
        </p15:guide>
        <p15:guide id="5" orient="horz" pos="576" userDrawn="1">
          <p15:clr>
            <a:srgbClr val="5ACBF0"/>
          </p15:clr>
        </p15:guide>
        <p15:guide id="6" orient="horz" pos="3744" userDrawn="1">
          <p15:clr>
            <a:srgbClr val="5ACBF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80DF88-AC53-41A3-8067-D7E6D5DB195F}"/>
              </a:ext>
            </a:extLst>
          </p:cNvPr>
          <p:cNvSpPr>
            <a:spLocks noGrp="1"/>
          </p:cNvSpPr>
          <p:nvPr>
            <p:ph type="title"/>
          </p:nvPr>
        </p:nvSpPr>
        <p:spPr>
          <a:xfrm>
            <a:off x="457199" y="914400"/>
            <a:ext cx="11174819" cy="903767"/>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id="{EA4755C1-18CC-4FD3-A030-3DAF46991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10904-DE8F-4B8E-99C6-5AFA03672FFA}" type="datetimeFigureOut">
              <a:rPr lang="en-US" smtClean="0"/>
              <a:t>4/4/2022</a:t>
            </a:fld>
            <a:endParaRPr lang="en-US" dirty="0"/>
          </a:p>
        </p:txBody>
      </p:sp>
      <p:sp>
        <p:nvSpPr>
          <p:cNvPr id="5" name="Footer Placeholder 4">
            <a:extLst>
              <a:ext uri="{FF2B5EF4-FFF2-40B4-BE49-F238E27FC236}">
                <a16:creationId xmlns:a16="http://schemas.microsoft.com/office/drawing/2014/main" id="{A8E029F1-B791-445F-A184-90CC7A1BE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AD98767-7C9E-42DE-9782-D932A0FF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5FADE3-B84E-4AF7-91CC-AB47E1A43619}" type="slidenum">
              <a:rPr lang="en-US" smtClean="0"/>
              <a:t>‹#›</a:t>
            </a:fld>
            <a:endParaRPr lang="en-US" dirty="0"/>
          </a:p>
        </p:txBody>
      </p:sp>
    </p:spTree>
    <p:extLst>
      <p:ext uri="{BB962C8B-B14F-4D97-AF65-F5344CB8AC3E}">
        <p14:creationId xmlns:p14="http://schemas.microsoft.com/office/powerpoint/2010/main" val="1044508539"/>
      </p:ext>
    </p:extLst>
  </p:cSld>
  <p:clrMap bg1="lt1" tx1="dk1" bg2="lt2" tx2="dk2" accent1="accent1" accent2="accent2" accent3="accent3" accent4="accent4" accent5="accent5" accent6="accent6" hlink="hlink" folHlink="folHlink"/>
  <p:sldLayoutIdLst>
    <p:sldLayoutId id="2147483730" r:id="rId1"/>
    <p:sldLayoutId id="2147483723" r:id="rId2"/>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pos="2568" userDrawn="1">
          <p15:clr>
            <a:srgbClr val="F26B43"/>
          </p15:clr>
        </p15:guide>
        <p15:guide id="3" pos="288" userDrawn="1">
          <p15:clr>
            <a:srgbClr val="5ACBF0"/>
          </p15:clr>
        </p15:guide>
        <p15:guide id="4" pos="7392" userDrawn="1">
          <p15:clr>
            <a:srgbClr val="5ACBF0"/>
          </p15:clr>
        </p15:guide>
        <p15:guide id="5" orient="horz" pos="576" userDrawn="1">
          <p15:clr>
            <a:srgbClr val="5ACBF0"/>
          </p15:clr>
        </p15:guide>
        <p15:guide id="6" orient="horz" pos="3744" userDrawn="1">
          <p15:clr>
            <a:srgbClr val="5ACBF0"/>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80DF88-AC53-41A3-8067-D7E6D5DB195F}"/>
              </a:ext>
            </a:extLst>
          </p:cNvPr>
          <p:cNvSpPr>
            <a:spLocks noGrp="1"/>
          </p:cNvSpPr>
          <p:nvPr>
            <p:ph type="title"/>
          </p:nvPr>
        </p:nvSpPr>
        <p:spPr>
          <a:xfrm>
            <a:off x="457199" y="914400"/>
            <a:ext cx="11174819" cy="903767"/>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id="{EA4755C1-18CC-4FD3-A030-3DAF46991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310904-DE8F-4B8E-99C6-5AFA03672FFA}" type="datetimeFigureOut">
              <a:rPr lang="en-US" smtClean="0"/>
              <a:t>4/4/2022</a:t>
            </a:fld>
            <a:endParaRPr lang="en-US" dirty="0"/>
          </a:p>
        </p:txBody>
      </p:sp>
      <p:sp>
        <p:nvSpPr>
          <p:cNvPr id="5" name="Footer Placeholder 4">
            <a:extLst>
              <a:ext uri="{FF2B5EF4-FFF2-40B4-BE49-F238E27FC236}">
                <a16:creationId xmlns:a16="http://schemas.microsoft.com/office/drawing/2014/main" id="{A8E029F1-B791-445F-A184-90CC7A1BE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AD98767-7C9E-42DE-9782-D932A0FF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5FADE3-B84E-4AF7-91CC-AB47E1A43619}" type="slidenum">
              <a:rPr lang="en-US" smtClean="0"/>
              <a:t>‹#›</a:t>
            </a:fld>
            <a:endParaRPr lang="en-US" dirty="0"/>
          </a:p>
        </p:txBody>
      </p:sp>
    </p:spTree>
    <p:extLst>
      <p:ext uri="{BB962C8B-B14F-4D97-AF65-F5344CB8AC3E}">
        <p14:creationId xmlns:p14="http://schemas.microsoft.com/office/powerpoint/2010/main" val="2032013640"/>
      </p:ext>
    </p:extLst>
  </p:cSld>
  <p:clrMap bg1="lt1" tx1="dk1" bg2="lt2" tx2="dk2" accent1="accent1" accent2="accent2" accent3="accent3" accent4="accent4" accent5="accent5" accent6="accent6" hlink="hlink" folHlink="folHlink"/>
  <p:sldLayoutIdLst>
    <p:sldLayoutId id="2147483731" r:id="rId1"/>
    <p:sldLayoutId id="2147483704" r:id="rId2"/>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pos="2568" userDrawn="1">
          <p15:clr>
            <a:srgbClr val="F26B43"/>
          </p15:clr>
        </p15:guide>
        <p15:guide id="3" pos="288" userDrawn="1">
          <p15:clr>
            <a:srgbClr val="5ACBF0"/>
          </p15:clr>
        </p15:guide>
        <p15:guide id="4" pos="7392" userDrawn="1">
          <p15:clr>
            <a:srgbClr val="5ACBF0"/>
          </p15:clr>
        </p15:guide>
        <p15:guide id="5" orient="horz" pos="576" userDrawn="1">
          <p15:clr>
            <a:srgbClr val="5ACBF0"/>
          </p15:clr>
        </p15:guide>
        <p15:guide id="6" orient="horz" pos="3744"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bstract image of curvy lines">
            <a:extLst>
              <a:ext uri="{FF2B5EF4-FFF2-40B4-BE49-F238E27FC236}">
                <a16:creationId xmlns:a16="http://schemas.microsoft.com/office/drawing/2014/main" id="{81F59575-96AE-45B0-B1FB-3CFC139E9D12}"/>
              </a:ext>
            </a:extLst>
          </p:cNvPr>
          <p:cNvPicPr>
            <a:picLocks noGrp="1" noChangeAspect="1"/>
          </p:cNvPicPr>
          <p:nvPr>
            <p:ph type="pic" sz="quarter" idx="13"/>
          </p:nvPr>
        </p:nvPicPr>
        <p:blipFill>
          <a:blip r:embed="rId3"/>
          <a:srcRect/>
          <a:stretch/>
        </p:blipFill>
        <p:spPr>
          <a:xfrm>
            <a:off x="225" y="0"/>
            <a:ext cx="12191550" cy="6857999"/>
          </a:xfrm>
        </p:spPr>
      </p:pic>
      <p:sp>
        <p:nvSpPr>
          <p:cNvPr id="4" name="Title 3">
            <a:extLst>
              <a:ext uri="{FF2B5EF4-FFF2-40B4-BE49-F238E27FC236}">
                <a16:creationId xmlns:a16="http://schemas.microsoft.com/office/drawing/2014/main" id="{08347D8D-E852-43D5-858E-2D01BE57FA93}"/>
              </a:ext>
            </a:extLst>
          </p:cNvPr>
          <p:cNvSpPr>
            <a:spLocks noGrp="1"/>
          </p:cNvSpPr>
          <p:nvPr>
            <p:ph type="title"/>
          </p:nvPr>
        </p:nvSpPr>
        <p:spPr>
          <a:xfrm>
            <a:off x="457199" y="4515034"/>
            <a:ext cx="10332721" cy="1779888"/>
          </a:xfrm>
          <a:solidFill>
            <a:schemeClr val="accent1">
              <a:lumMod val="60000"/>
              <a:lumOff val="40000"/>
            </a:schemeClr>
          </a:solidFill>
        </p:spPr>
        <p:txBody>
          <a:bodyPr anchor="t" anchorCtr="0">
            <a:noAutofit/>
          </a:bodyPr>
          <a:lstStyle/>
          <a:p>
            <a:pPr algn="ctr"/>
            <a:r>
              <a:rPr lang="en-US" b="1" dirty="0" err="1">
                <a:solidFill>
                  <a:schemeClr val="accent2">
                    <a:lumMod val="50000"/>
                  </a:schemeClr>
                </a:solidFill>
                <a:effectLst>
                  <a:outerShdw blurRad="38100" dist="38100" dir="2700000" algn="tl">
                    <a:srgbClr val="000000">
                      <a:alpha val="43137"/>
                    </a:srgbClr>
                  </a:outerShdw>
                </a:effectLst>
              </a:rPr>
              <a:t>Pembelajaran</a:t>
            </a:r>
            <a:r>
              <a:rPr lang="en-US" b="1" dirty="0">
                <a:solidFill>
                  <a:schemeClr val="accent2">
                    <a:lumMod val="50000"/>
                  </a:schemeClr>
                </a:solidFill>
                <a:effectLst>
                  <a:outerShdw blurRad="38100" dist="38100" dir="2700000" algn="tl">
                    <a:srgbClr val="000000">
                      <a:alpha val="43137"/>
                    </a:srgbClr>
                  </a:outerShdw>
                </a:effectLst>
              </a:rPr>
              <a:t> Bahasa dan Sastra Indonesia</a:t>
            </a:r>
            <a:br>
              <a:rPr lang="en-US" b="1" dirty="0">
                <a:solidFill>
                  <a:schemeClr val="accent2">
                    <a:lumMod val="50000"/>
                  </a:schemeClr>
                </a:solidFill>
                <a:effectLst>
                  <a:outerShdw blurRad="38100" dist="38100" dir="2700000" algn="tl">
                    <a:srgbClr val="000000">
                      <a:alpha val="43137"/>
                    </a:srgbClr>
                  </a:outerShdw>
                </a:effectLst>
              </a:rPr>
            </a:br>
            <a:r>
              <a:rPr lang="en-US" b="1" cap="none" dirty="0" err="1">
                <a:solidFill>
                  <a:schemeClr val="accent2">
                    <a:lumMod val="50000"/>
                  </a:schemeClr>
                </a:solidFill>
                <a:effectLst>
                  <a:outerShdw blurRad="38100" dist="38100" dir="2700000" algn="tl">
                    <a:srgbClr val="000000">
                      <a:alpha val="43137"/>
                    </a:srgbClr>
                  </a:outerShdw>
                </a:effectLst>
              </a:rPr>
              <a:t>bagian</a:t>
            </a:r>
            <a:r>
              <a:rPr lang="en-US" b="1" cap="none" dirty="0">
                <a:solidFill>
                  <a:schemeClr val="accent2">
                    <a:lumMod val="50000"/>
                  </a:schemeClr>
                </a:solidFill>
                <a:effectLst>
                  <a:outerShdw blurRad="38100" dist="38100" dir="2700000" algn="tl">
                    <a:srgbClr val="000000">
                      <a:alpha val="43137"/>
                    </a:srgbClr>
                  </a:outerShdw>
                </a:effectLst>
              </a:rPr>
              <a:t> 1</a:t>
            </a:r>
            <a:endParaRPr lang="en-US" b="1" dirty="0">
              <a:solidFill>
                <a:schemeClr val="accent2">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58315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3FEC33-5F20-489D-9780-533D35CA8AFA}"/>
              </a:ext>
            </a:extLst>
          </p:cNvPr>
          <p:cNvSpPr>
            <a:spLocks noGrp="1"/>
          </p:cNvSpPr>
          <p:nvPr>
            <p:ph type="body" sz="quarter" idx="14"/>
          </p:nvPr>
        </p:nvSpPr>
        <p:spPr/>
        <p:txBody>
          <a:bodyPr/>
          <a:lstStyle/>
          <a:p>
            <a:endParaRPr lang="en-US" dirty="0"/>
          </a:p>
          <a:p>
            <a:endParaRPr lang="en-US" dirty="0"/>
          </a:p>
          <a:p>
            <a:endParaRPr lang="en-US" dirty="0"/>
          </a:p>
          <a:p>
            <a:r>
              <a:rPr lang="en-US" sz="3200" dirty="0"/>
              <a:t>4. </a:t>
            </a:r>
            <a:r>
              <a:rPr lang="en-US" sz="3200" dirty="0" err="1"/>
              <a:t>Fokus</a:t>
            </a:r>
            <a:r>
              <a:rPr lang="en-US" sz="3200" dirty="0"/>
              <a:t> </a:t>
            </a:r>
            <a:r>
              <a:rPr lang="en-US" sz="3200" dirty="0" err="1"/>
              <a:t>Menulis</a:t>
            </a:r>
            <a:endParaRPr lang="en-US" sz="3200" dirty="0"/>
          </a:p>
        </p:txBody>
      </p:sp>
      <p:sp>
        <p:nvSpPr>
          <p:cNvPr id="4" name="Title 3">
            <a:extLst>
              <a:ext uri="{FF2B5EF4-FFF2-40B4-BE49-F238E27FC236}">
                <a16:creationId xmlns:a16="http://schemas.microsoft.com/office/drawing/2014/main" id="{2F37654F-E6E1-4D43-A513-4524C88372F0}"/>
              </a:ext>
            </a:extLst>
          </p:cNvPr>
          <p:cNvSpPr>
            <a:spLocks noGrp="1"/>
          </p:cNvSpPr>
          <p:nvPr>
            <p:ph type="title"/>
          </p:nvPr>
        </p:nvSpPr>
        <p:spPr>
          <a:xfrm>
            <a:off x="457200" y="960120"/>
            <a:ext cx="3619501" cy="877824"/>
          </a:xfrm>
        </p:spPr>
        <p:txBody>
          <a:bodyPr>
            <a:noAutofit/>
          </a:bodyPr>
          <a:lstStyle/>
          <a:p>
            <a:r>
              <a:rPr lang="en-US" sz="1800" b="1" dirty="0" err="1">
                <a:effectLst/>
                <a:latin typeface="Times New Roman" panose="02020603050405020304" pitchFamily="18" charset="0"/>
                <a:ea typeface="Times New Roman" panose="02020603050405020304" pitchFamily="18" charset="0"/>
              </a:rPr>
              <a:t>t</a:t>
            </a:r>
            <a:r>
              <a:rPr lang="en-US" sz="1800" b="1" spc="-5" dirty="0" err="1">
                <a:effectLst/>
                <a:latin typeface="Times New Roman" panose="02020603050405020304" pitchFamily="18" charset="0"/>
                <a:ea typeface="Times New Roman" panose="02020603050405020304" pitchFamily="18" charset="0"/>
              </a:rPr>
              <a:t>u</a:t>
            </a:r>
            <a:r>
              <a:rPr lang="en-US" sz="1800" b="1" spc="10" dirty="0" err="1">
                <a:effectLst/>
                <a:latin typeface="Times New Roman" panose="02020603050405020304" pitchFamily="18" charset="0"/>
                <a:ea typeface="Times New Roman" panose="02020603050405020304" pitchFamily="18" charset="0"/>
              </a:rPr>
              <a:t>j</a:t>
            </a:r>
            <a:r>
              <a:rPr lang="en-US" sz="1800" b="1" spc="-5" dirty="0" err="1">
                <a:effectLst/>
                <a:latin typeface="Times New Roman" panose="02020603050405020304" pitchFamily="18" charset="0"/>
                <a:ea typeface="Times New Roman" panose="02020603050405020304" pitchFamily="18" charset="0"/>
              </a:rPr>
              <a:t>u</a:t>
            </a:r>
            <a:r>
              <a:rPr lang="en-US" sz="1800" b="1" dirty="0" err="1">
                <a:effectLst/>
                <a:latin typeface="Times New Roman" panose="02020603050405020304" pitchFamily="18" charset="0"/>
                <a:ea typeface="Times New Roman" panose="02020603050405020304" pitchFamily="18" charset="0"/>
              </a:rPr>
              <a:t>an</a:t>
            </a:r>
            <a:r>
              <a:rPr lang="en-US" sz="1800" b="1" spc="-30" dirty="0">
                <a:effectLst/>
                <a:latin typeface="Times New Roman" panose="02020603050405020304" pitchFamily="18" charset="0"/>
                <a:ea typeface="Times New Roman" panose="02020603050405020304" pitchFamily="18" charset="0"/>
              </a:rPr>
              <a:t> </a:t>
            </a:r>
            <a:r>
              <a:rPr lang="en-US" sz="1800" b="1" spc="5" dirty="0">
                <a:effectLst/>
                <a:latin typeface="Times New Roman" panose="02020603050405020304" pitchFamily="18" charset="0"/>
                <a:ea typeface="Times New Roman" panose="02020603050405020304" pitchFamily="18" charset="0"/>
              </a:rPr>
              <a:t>d</a:t>
            </a:r>
            <a:r>
              <a:rPr lang="en-US" sz="1800" b="1" dirty="0">
                <a:effectLst/>
                <a:latin typeface="Times New Roman" panose="02020603050405020304" pitchFamily="18" charset="0"/>
                <a:ea typeface="Times New Roman" panose="02020603050405020304" pitchFamily="18" charset="0"/>
              </a:rPr>
              <a:t>an</a:t>
            </a:r>
            <a:r>
              <a:rPr lang="en-US" sz="1800" b="1" spc="-5"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m</a:t>
            </a:r>
            <a:r>
              <a:rPr lang="en-US" sz="1800" b="1" spc="15"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n</a:t>
            </a:r>
            <a:r>
              <a:rPr lang="en-US" sz="1800" b="1" spc="-10" dirty="0" err="1">
                <a:effectLst/>
                <a:latin typeface="Times New Roman" panose="02020603050405020304" pitchFamily="18" charset="0"/>
                <a:ea typeface="Times New Roman" panose="02020603050405020304" pitchFamily="18" charset="0"/>
              </a:rPr>
              <a:t>f</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a</a:t>
            </a:r>
            <a:r>
              <a:rPr lang="en-US" sz="1800" b="1" dirty="0" err="1">
                <a:effectLst/>
                <a:latin typeface="Times New Roman" panose="02020603050405020304" pitchFamily="18" charset="0"/>
                <a:ea typeface="Times New Roman" panose="02020603050405020304" pitchFamily="18" charset="0"/>
              </a:rPr>
              <a:t>t</a:t>
            </a:r>
            <a:br>
              <a:rPr lang="en-US" sz="1800" b="1" dirty="0">
                <a:effectLst/>
                <a:latin typeface="Times New Roman" panose="02020603050405020304" pitchFamily="18" charset="0"/>
                <a:ea typeface="Times New Roman" panose="02020603050405020304" pitchFamily="18" charset="0"/>
              </a:rPr>
            </a:br>
            <a:r>
              <a:rPr lang="en-US" sz="1800" b="1" spc="5" dirty="0" err="1">
                <a:effectLst/>
                <a:latin typeface="Times New Roman" panose="02020603050405020304" pitchFamily="18" charset="0"/>
                <a:ea typeface="Times New Roman" panose="02020603050405020304" pitchFamily="18" charset="0"/>
              </a:rPr>
              <a:t>p</a:t>
            </a:r>
            <a:r>
              <a:rPr lang="en-US" sz="1800" b="1" dirty="0" err="1">
                <a:effectLst/>
                <a:latin typeface="Times New Roman" panose="02020603050405020304" pitchFamily="18" charset="0"/>
                <a:ea typeface="Times New Roman" panose="02020603050405020304" pitchFamily="18" charset="0"/>
              </a:rPr>
              <a:t>e</a:t>
            </a:r>
            <a:r>
              <a:rPr lang="en-US" sz="1800" b="1" spc="-15" dirty="0" err="1">
                <a:effectLst/>
                <a:latin typeface="Times New Roman" panose="02020603050405020304" pitchFamily="18" charset="0"/>
                <a:ea typeface="Times New Roman" panose="02020603050405020304" pitchFamily="18" charset="0"/>
              </a:rPr>
              <a:t>m</a:t>
            </a:r>
            <a:r>
              <a:rPr lang="en-US" sz="1800" b="1" spc="5" dirty="0" err="1">
                <a:effectLst/>
                <a:latin typeface="Times New Roman" panose="02020603050405020304" pitchFamily="18" charset="0"/>
                <a:ea typeface="Times New Roman" panose="02020603050405020304" pitchFamily="18" charset="0"/>
              </a:rPr>
              <a:t>b</a:t>
            </a:r>
            <a:r>
              <a:rPr lang="en-US" sz="1800" b="1" dirty="0" err="1">
                <a:effectLst/>
                <a:latin typeface="Times New Roman" panose="02020603050405020304" pitchFamily="18" charset="0"/>
                <a:ea typeface="Times New Roman" panose="02020603050405020304" pitchFamily="18" charset="0"/>
              </a:rPr>
              <a:t>ela</a:t>
            </a:r>
            <a:r>
              <a:rPr lang="en-US" sz="1800" b="1" spc="15" dirty="0" err="1">
                <a:effectLst/>
                <a:latin typeface="Times New Roman" panose="02020603050405020304" pitchFamily="18" charset="0"/>
                <a:ea typeface="Times New Roman" panose="02020603050405020304" pitchFamily="18" charset="0"/>
              </a:rPr>
              <a:t>j</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r</a:t>
            </a:r>
            <a:r>
              <a:rPr lang="en-US" sz="1800" b="1" dirty="0" err="1">
                <a:effectLst/>
                <a:latin typeface="Times New Roman" panose="02020603050405020304" pitchFamily="18" charset="0"/>
                <a:ea typeface="Times New Roman" panose="02020603050405020304" pitchFamily="18" charset="0"/>
              </a:rPr>
              <a:t>an</a:t>
            </a:r>
            <a:r>
              <a:rPr lang="en-US" sz="1800" b="1" spc="-60"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b</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h</a:t>
            </a:r>
            <a:r>
              <a:rPr lang="en-US" sz="1800" b="1" dirty="0" err="1">
                <a:effectLst/>
                <a:latin typeface="Times New Roman" panose="02020603050405020304" pitchFamily="18" charset="0"/>
                <a:ea typeface="Times New Roman" panose="02020603050405020304" pitchFamily="18" charset="0"/>
              </a:rPr>
              <a:t>asa</a:t>
            </a:r>
            <a:br>
              <a:rPr lang="en-US" sz="1800" b="1" dirty="0">
                <a:effectLst/>
                <a:latin typeface="Times New Roman" panose="02020603050405020304" pitchFamily="18" charset="0"/>
                <a:ea typeface="Times New Roman" panose="02020603050405020304" pitchFamily="18" charset="0"/>
              </a:rPr>
            </a:br>
            <a:r>
              <a:rPr lang="en-US" sz="1800" b="1" spc="5" dirty="0">
                <a:effectLst/>
                <a:latin typeface="Times New Roman" panose="02020603050405020304" pitchFamily="18" charset="0"/>
                <a:ea typeface="Times New Roman" panose="02020603050405020304" pitchFamily="18" charset="0"/>
              </a:rPr>
              <a:t>I</a:t>
            </a:r>
            <a:r>
              <a:rPr lang="en-US" sz="1800" b="1" spc="-5" dirty="0">
                <a:effectLst/>
                <a:latin typeface="Times New Roman" panose="02020603050405020304" pitchFamily="18" charset="0"/>
                <a:ea typeface="Times New Roman" panose="02020603050405020304" pitchFamily="18" charset="0"/>
              </a:rPr>
              <a:t>n</a:t>
            </a:r>
            <a:r>
              <a:rPr lang="en-US" sz="1800" b="1" spc="5" dirty="0">
                <a:effectLst/>
                <a:latin typeface="Times New Roman" panose="02020603050405020304" pitchFamily="18" charset="0"/>
                <a:ea typeface="Times New Roman" panose="02020603050405020304" pitchFamily="18" charset="0"/>
              </a:rPr>
              <a:t>do</a:t>
            </a:r>
            <a:r>
              <a:rPr lang="en-US" sz="1800" b="1" spc="-5" dirty="0">
                <a:effectLst/>
                <a:latin typeface="Times New Roman" panose="02020603050405020304" pitchFamily="18" charset="0"/>
                <a:ea typeface="Times New Roman" panose="02020603050405020304" pitchFamily="18" charset="0"/>
              </a:rPr>
              <a:t>n</a:t>
            </a:r>
            <a:r>
              <a:rPr lang="en-US" sz="1800" b="1" dirty="0">
                <a:effectLst/>
                <a:latin typeface="Times New Roman" panose="02020603050405020304" pitchFamily="18" charset="0"/>
                <a:ea typeface="Times New Roman" panose="02020603050405020304" pitchFamily="18" charset="0"/>
              </a:rPr>
              <a:t>esia</a:t>
            </a:r>
            <a:r>
              <a:rPr lang="en-US" sz="1800" b="1" spc="-40"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d</a:t>
            </a:r>
            <a:r>
              <a:rPr lang="en-US" sz="1800" b="1" dirty="0" err="1">
                <a:effectLst/>
                <a:latin typeface="Times New Roman" panose="02020603050405020304" pitchFamily="18" charset="0"/>
                <a:ea typeface="Times New Roman" panose="02020603050405020304" pitchFamily="18" charset="0"/>
              </a:rPr>
              <a:t>e</a:t>
            </a:r>
            <a:r>
              <a:rPr lang="en-US" sz="1800" b="1" spc="5" dirty="0" err="1">
                <a:effectLst/>
                <a:latin typeface="Times New Roman" panose="02020603050405020304" pitchFamily="18" charset="0"/>
                <a:ea typeface="Times New Roman" panose="02020603050405020304" pitchFamily="18" charset="0"/>
              </a:rPr>
              <a:t>n</a:t>
            </a:r>
            <a:r>
              <a:rPr lang="en-US" sz="1800" b="1" spc="-5" dirty="0" err="1">
                <a:effectLst/>
                <a:latin typeface="Times New Roman" panose="02020603050405020304" pitchFamily="18" charset="0"/>
                <a:ea typeface="Times New Roman" panose="02020603050405020304" pitchFamily="18" charset="0"/>
              </a:rPr>
              <a:t>g</a:t>
            </a:r>
            <a:r>
              <a:rPr lang="en-US" sz="1800" b="1" dirty="0" err="1">
                <a:effectLst/>
                <a:latin typeface="Times New Roman" panose="02020603050405020304" pitchFamily="18" charset="0"/>
                <a:ea typeface="Times New Roman" panose="02020603050405020304" pitchFamily="18" charset="0"/>
              </a:rPr>
              <a:t>an</a:t>
            </a:r>
            <a:r>
              <a:rPr lang="en-US" sz="1800" b="1"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b</a:t>
            </a:r>
            <a:r>
              <a:rPr lang="en-US" sz="1800" b="1" dirty="0" err="1">
                <a:effectLst/>
                <a:latin typeface="Times New Roman" panose="02020603050405020304" pitchFamily="18" charset="0"/>
                <a:ea typeface="Times New Roman" panose="02020603050405020304" pitchFamily="18" charset="0"/>
              </a:rPr>
              <a:t>e</a:t>
            </a:r>
            <a:r>
              <a:rPr lang="en-US" sz="1800" b="1" spc="5" dirty="0" err="1">
                <a:effectLst/>
                <a:latin typeface="Times New Roman" panose="02020603050405020304" pitchFamily="18" charset="0"/>
                <a:ea typeface="Times New Roman" panose="02020603050405020304" pitchFamily="18" charset="0"/>
              </a:rPr>
              <a:t>rb</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g</a:t>
            </a:r>
            <a:r>
              <a:rPr lang="en-US" sz="1800" b="1" dirty="0" err="1">
                <a:effectLst/>
                <a:latin typeface="Times New Roman" panose="02020603050405020304" pitchFamily="18" charset="0"/>
                <a:ea typeface="Times New Roman" panose="02020603050405020304" pitchFamily="18" charset="0"/>
              </a:rPr>
              <a:t>ai</a:t>
            </a:r>
            <a:r>
              <a:rPr lang="en-US" sz="1800" b="1" spc="-35" dirty="0">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f</a:t>
            </a:r>
            <a:r>
              <a:rPr lang="en-US" sz="1800" b="1" spc="5" dirty="0" err="1">
                <a:effectLst/>
                <a:latin typeface="Times New Roman" panose="02020603050405020304" pitchFamily="18" charset="0"/>
                <a:ea typeface="Times New Roman" panose="02020603050405020304" pitchFamily="18" charset="0"/>
              </a:rPr>
              <a:t>o</a:t>
            </a:r>
            <a:r>
              <a:rPr lang="en-US" sz="1800" b="1" spc="-5" dirty="0" err="1">
                <a:effectLst/>
                <a:latin typeface="Times New Roman" panose="02020603050405020304" pitchFamily="18" charset="0"/>
                <a:ea typeface="Times New Roman" panose="02020603050405020304" pitchFamily="18" charset="0"/>
              </a:rPr>
              <a:t>k</a:t>
            </a:r>
            <a:r>
              <a:rPr lang="en-US" sz="1800" b="1" spc="5" dirty="0" err="1">
                <a:effectLst/>
                <a:latin typeface="Times New Roman" panose="02020603050405020304" pitchFamily="18" charset="0"/>
                <a:ea typeface="Times New Roman" panose="02020603050405020304" pitchFamily="18" charset="0"/>
              </a:rPr>
              <a:t>u</a:t>
            </a:r>
            <a:r>
              <a:rPr lang="en-US" sz="1800" b="1" dirty="0" err="1">
                <a:effectLst/>
                <a:latin typeface="Times New Roman" panose="02020603050405020304" pitchFamily="18" charset="0"/>
                <a:ea typeface="Times New Roman" panose="02020603050405020304" pitchFamily="18" charset="0"/>
              </a:rPr>
              <a:t>s</a:t>
            </a:r>
            <a:endParaRPr lang="en-US" sz="1800" dirty="0"/>
          </a:p>
        </p:txBody>
      </p:sp>
      <p:sp>
        <p:nvSpPr>
          <p:cNvPr id="5" name="TextBox 4">
            <a:extLst>
              <a:ext uri="{FF2B5EF4-FFF2-40B4-BE49-F238E27FC236}">
                <a16:creationId xmlns:a16="http://schemas.microsoft.com/office/drawing/2014/main" id="{5AA06A09-B44D-42D7-BE4A-586F8C4C85E3}"/>
              </a:ext>
            </a:extLst>
          </p:cNvPr>
          <p:cNvSpPr txBox="1"/>
          <p:nvPr/>
        </p:nvSpPr>
        <p:spPr>
          <a:xfrm flipH="1">
            <a:off x="4489900" y="855406"/>
            <a:ext cx="3523390" cy="5078313"/>
          </a:xfrm>
          <a:prstGeom prst="rect">
            <a:avLst/>
          </a:prstGeom>
          <a:noFill/>
        </p:spPr>
        <p:txBody>
          <a:bodyPr wrap="square" rtlCol="0">
            <a:spAutoFit/>
          </a:bodyPr>
          <a:lstStyle/>
          <a:p>
            <a:r>
              <a:rPr lang="en-US" dirty="0" err="1"/>
              <a:t>Tujuan</a:t>
            </a:r>
            <a:r>
              <a:rPr lang="en-US" dirty="0"/>
              <a:t> </a:t>
            </a:r>
            <a:r>
              <a:rPr lang="en-US" dirty="0" err="1"/>
              <a:t>Menulis</a:t>
            </a:r>
            <a:endParaRPr lang="en-US" dirty="0"/>
          </a:p>
          <a:p>
            <a:endParaRPr lang="en-US" dirty="0"/>
          </a:p>
          <a:p>
            <a:pPr marL="342900" indent="-342900">
              <a:buAutoNum type="arabicPeriod"/>
            </a:pPr>
            <a:r>
              <a:rPr lang="en-US" dirty="0" err="1"/>
              <a:t>Dapat</a:t>
            </a:r>
            <a:r>
              <a:rPr lang="en-US" dirty="0"/>
              <a:t> </a:t>
            </a:r>
            <a:r>
              <a:rPr lang="en-US" dirty="0" err="1"/>
              <a:t>mengenali</a:t>
            </a:r>
            <a:r>
              <a:rPr lang="en-US" dirty="0"/>
              <a:t> </a:t>
            </a:r>
            <a:r>
              <a:rPr lang="en-US" dirty="0" err="1"/>
              <a:t>kemampuan</a:t>
            </a:r>
            <a:r>
              <a:rPr lang="en-US" dirty="0"/>
              <a:t> dan </a:t>
            </a:r>
            <a:r>
              <a:rPr lang="en-US" dirty="0" err="1"/>
              <a:t>potensi</a:t>
            </a:r>
            <a:r>
              <a:rPr lang="en-US" dirty="0"/>
              <a:t> </a:t>
            </a:r>
            <a:r>
              <a:rPr lang="en-US" dirty="0" err="1"/>
              <a:t>diri</a:t>
            </a:r>
            <a:endParaRPr lang="en-US" dirty="0"/>
          </a:p>
          <a:p>
            <a:pPr marL="342900" indent="-342900">
              <a:buAutoNum type="arabicPeriod"/>
            </a:pPr>
            <a:r>
              <a:rPr lang="en-US" dirty="0" err="1"/>
              <a:t>Mengembangkan</a:t>
            </a:r>
            <a:r>
              <a:rPr lang="en-US" dirty="0"/>
              <a:t> </a:t>
            </a:r>
            <a:r>
              <a:rPr lang="en-US" dirty="0" err="1"/>
              <a:t>beberapa</a:t>
            </a:r>
            <a:r>
              <a:rPr lang="en-US" dirty="0"/>
              <a:t> </a:t>
            </a:r>
            <a:r>
              <a:rPr lang="en-US" dirty="0" err="1"/>
              <a:t>gagasan</a:t>
            </a:r>
            <a:endParaRPr lang="en-US" dirty="0"/>
          </a:p>
          <a:p>
            <a:pPr marL="342900" indent="-342900">
              <a:buAutoNum type="arabicPeriod"/>
            </a:pPr>
            <a:r>
              <a:rPr lang="en-US" dirty="0" err="1"/>
              <a:t>Memperluas</a:t>
            </a:r>
            <a:r>
              <a:rPr lang="en-US" dirty="0"/>
              <a:t> </a:t>
            </a:r>
            <a:r>
              <a:rPr lang="en-US" dirty="0" err="1"/>
              <a:t>wawasan</a:t>
            </a:r>
            <a:endParaRPr lang="en-US" dirty="0"/>
          </a:p>
          <a:p>
            <a:pPr marL="342900" indent="-342900">
              <a:buAutoNum type="arabicPeriod"/>
            </a:pPr>
            <a:r>
              <a:rPr lang="en-US" dirty="0" err="1"/>
              <a:t>Mengorganisasikan</a:t>
            </a:r>
            <a:r>
              <a:rPr lang="en-US" dirty="0"/>
              <a:t> </a:t>
            </a:r>
            <a:r>
              <a:rPr lang="en-US" dirty="0" err="1"/>
              <a:t>gagasan</a:t>
            </a:r>
            <a:r>
              <a:rPr lang="en-US" dirty="0"/>
              <a:t> </a:t>
            </a:r>
            <a:r>
              <a:rPr lang="en-US" dirty="0" err="1"/>
              <a:t>secara</a:t>
            </a:r>
            <a:r>
              <a:rPr lang="en-US" dirty="0"/>
              <a:t> </a:t>
            </a:r>
            <a:r>
              <a:rPr lang="en-US" dirty="0" err="1"/>
              <a:t>sistematik</a:t>
            </a:r>
            <a:r>
              <a:rPr lang="en-US" dirty="0"/>
              <a:t> </a:t>
            </a:r>
          </a:p>
          <a:p>
            <a:pPr marL="342900" indent="-342900">
              <a:buAutoNum type="arabicPeriod"/>
            </a:pPr>
            <a:r>
              <a:rPr lang="en-US" dirty="0" err="1"/>
              <a:t>Dapat</a:t>
            </a:r>
            <a:r>
              <a:rPr lang="en-US" dirty="0"/>
              <a:t> </a:t>
            </a:r>
            <a:r>
              <a:rPr lang="en-US" dirty="0" err="1"/>
              <a:t>meninjau</a:t>
            </a:r>
            <a:r>
              <a:rPr lang="en-US" dirty="0"/>
              <a:t> dan </a:t>
            </a:r>
            <a:r>
              <a:rPr lang="en-US" dirty="0" err="1"/>
              <a:t>menilai</a:t>
            </a:r>
            <a:r>
              <a:rPr lang="en-US" dirty="0"/>
              <a:t> </a:t>
            </a:r>
            <a:r>
              <a:rPr lang="en-US" dirty="0" err="1"/>
              <a:t>gagasan</a:t>
            </a:r>
            <a:r>
              <a:rPr lang="en-US" dirty="0"/>
              <a:t> </a:t>
            </a:r>
            <a:r>
              <a:rPr lang="en-US" dirty="0" err="1"/>
              <a:t>sendiri</a:t>
            </a:r>
            <a:r>
              <a:rPr lang="en-US" dirty="0"/>
              <a:t> </a:t>
            </a:r>
            <a:r>
              <a:rPr lang="en-US" dirty="0" err="1"/>
              <a:t>secara</a:t>
            </a:r>
            <a:r>
              <a:rPr lang="en-US" dirty="0"/>
              <a:t> </a:t>
            </a:r>
            <a:r>
              <a:rPr lang="en-US" dirty="0" err="1"/>
              <a:t>lebih</a:t>
            </a:r>
            <a:r>
              <a:rPr lang="en-US" dirty="0"/>
              <a:t> </a:t>
            </a:r>
            <a:r>
              <a:rPr lang="en-US" dirty="0" err="1"/>
              <a:t>objektif</a:t>
            </a:r>
            <a:endParaRPr lang="en-US" dirty="0"/>
          </a:p>
          <a:p>
            <a:pPr marL="342900" indent="-342900">
              <a:buAutoNum type="arabicPeriod"/>
            </a:pPr>
            <a:r>
              <a:rPr lang="en-US" dirty="0" err="1"/>
              <a:t>Lebih</a:t>
            </a:r>
            <a:r>
              <a:rPr lang="en-US" dirty="0"/>
              <a:t> </a:t>
            </a:r>
            <a:r>
              <a:rPr lang="en-US" dirty="0" err="1"/>
              <a:t>mudah</a:t>
            </a:r>
            <a:r>
              <a:rPr lang="en-US" dirty="0"/>
              <a:t> </a:t>
            </a:r>
            <a:r>
              <a:rPr lang="en-US" dirty="0" err="1"/>
              <a:t>memecahkan</a:t>
            </a:r>
            <a:r>
              <a:rPr lang="en-US" dirty="0"/>
              <a:t> </a:t>
            </a:r>
            <a:r>
              <a:rPr lang="en-US" dirty="0" err="1"/>
              <a:t>masalah</a:t>
            </a:r>
            <a:endParaRPr lang="en-US" dirty="0"/>
          </a:p>
          <a:p>
            <a:pPr marL="342900" indent="-342900">
              <a:buAutoNum type="arabicPeriod"/>
            </a:pPr>
            <a:r>
              <a:rPr lang="en-US" dirty="0" err="1"/>
              <a:t>Mendorong</a:t>
            </a:r>
            <a:r>
              <a:rPr lang="en-US" dirty="0"/>
              <a:t> </a:t>
            </a:r>
            <a:r>
              <a:rPr lang="en-US" dirty="0" err="1"/>
              <a:t>diri</a:t>
            </a:r>
            <a:r>
              <a:rPr lang="en-US" dirty="0"/>
              <a:t> </a:t>
            </a:r>
            <a:r>
              <a:rPr lang="en-US" dirty="0" err="1"/>
              <a:t>belajar</a:t>
            </a:r>
            <a:r>
              <a:rPr lang="en-US" dirty="0"/>
              <a:t> </a:t>
            </a:r>
            <a:r>
              <a:rPr lang="en-US" dirty="0" err="1"/>
              <a:t>secara</a:t>
            </a:r>
            <a:r>
              <a:rPr lang="en-US" dirty="0"/>
              <a:t> </a:t>
            </a:r>
            <a:r>
              <a:rPr lang="en-US" dirty="0" err="1"/>
              <a:t>aktif</a:t>
            </a:r>
            <a:endParaRPr lang="en-US" dirty="0"/>
          </a:p>
          <a:p>
            <a:pPr marL="342900" indent="-342900">
              <a:buAutoNum type="arabicPeriod"/>
            </a:pPr>
            <a:r>
              <a:rPr lang="en-US" dirty="0" err="1"/>
              <a:t>Membiasakan</a:t>
            </a:r>
            <a:r>
              <a:rPr lang="en-US" dirty="0"/>
              <a:t> </a:t>
            </a:r>
            <a:r>
              <a:rPr lang="en-US" dirty="0" err="1"/>
              <a:t>diri</a:t>
            </a:r>
            <a:r>
              <a:rPr lang="en-US" dirty="0"/>
              <a:t> </a:t>
            </a:r>
            <a:r>
              <a:rPr lang="en-US" dirty="0" err="1"/>
              <a:t>berpikir</a:t>
            </a:r>
            <a:r>
              <a:rPr lang="en-US" dirty="0"/>
              <a:t> </a:t>
            </a:r>
            <a:r>
              <a:rPr lang="en-US" dirty="0" err="1"/>
              <a:t>serta</a:t>
            </a:r>
            <a:r>
              <a:rPr lang="en-US" dirty="0"/>
              <a:t> </a:t>
            </a:r>
            <a:r>
              <a:rPr lang="en-US" dirty="0" err="1"/>
              <a:t>berbahasa</a:t>
            </a:r>
            <a:r>
              <a:rPr lang="en-US" dirty="0"/>
              <a:t> </a:t>
            </a:r>
            <a:r>
              <a:rPr lang="en-US" dirty="0" err="1"/>
              <a:t>tertib</a:t>
            </a:r>
            <a:endParaRPr lang="en-US" dirty="0"/>
          </a:p>
        </p:txBody>
      </p:sp>
      <p:sp>
        <p:nvSpPr>
          <p:cNvPr id="6" name="TextBox 5">
            <a:extLst>
              <a:ext uri="{FF2B5EF4-FFF2-40B4-BE49-F238E27FC236}">
                <a16:creationId xmlns:a16="http://schemas.microsoft.com/office/drawing/2014/main" id="{EBCDBA7F-9B32-4F23-A624-3B027C3A2380}"/>
              </a:ext>
            </a:extLst>
          </p:cNvPr>
          <p:cNvSpPr txBox="1"/>
          <p:nvPr/>
        </p:nvSpPr>
        <p:spPr>
          <a:xfrm>
            <a:off x="8111613" y="775454"/>
            <a:ext cx="2772697" cy="4524315"/>
          </a:xfrm>
          <a:prstGeom prst="rect">
            <a:avLst/>
          </a:prstGeom>
          <a:noFill/>
        </p:spPr>
        <p:txBody>
          <a:bodyPr wrap="square" rtlCol="0">
            <a:spAutoFit/>
          </a:bodyPr>
          <a:lstStyle/>
          <a:p>
            <a:r>
              <a:rPr lang="en-US" dirty="0" err="1"/>
              <a:t>Manfaat</a:t>
            </a:r>
            <a:r>
              <a:rPr lang="en-US" dirty="0"/>
              <a:t> </a:t>
            </a:r>
            <a:r>
              <a:rPr lang="en-US" dirty="0" err="1"/>
              <a:t>Menulis</a:t>
            </a:r>
            <a:endParaRPr lang="en-US" dirty="0"/>
          </a:p>
          <a:p>
            <a:endParaRPr lang="en-US" dirty="0"/>
          </a:p>
          <a:p>
            <a:pPr marL="342900" indent="-342900">
              <a:buAutoNum type="arabicPeriod"/>
            </a:pPr>
            <a:r>
              <a:rPr lang="en-US" dirty="0" err="1"/>
              <a:t>Mengetahui</a:t>
            </a:r>
            <a:r>
              <a:rPr lang="en-US" dirty="0"/>
              <a:t> </a:t>
            </a:r>
            <a:r>
              <a:rPr lang="en-US" dirty="0" err="1"/>
              <a:t>potensi</a:t>
            </a:r>
            <a:r>
              <a:rPr lang="en-US" dirty="0"/>
              <a:t> </a:t>
            </a:r>
            <a:r>
              <a:rPr lang="en-US" dirty="0" err="1"/>
              <a:t>diri</a:t>
            </a:r>
            <a:r>
              <a:rPr lang="en-US" dirty="0"/>
              <a:t> </a:t>
            </a:r>
            <a:r>
              <a:rPr lang="en-US" dirty="0" err="1"/>
              <a:t>yag</a:t>
            </a:r>
            <a:r>
              <a:rPr lang="en-US" dirty="0"/>
              <a:t> </a:t>
            </a:r>
            <a:r>
              <a:rPr lang="en-US" dirty="0" err="1"/>
              <a:t>dimiliki</a:t>
            </a:r>
            <a:endParaRPr lang="en-US" dirty="0"/>
          </a:p>
          <a:p>
            <a:pPr marL="342900" indent="-342900">
              <a:buAutoNum type="arabicPeriod"/>
            </a:pPr>
            <a:r>
              <a:rPr lang="en-US" dirty="0" err="1"/>
              <a:t>Mengmbangkan</a:t>
            </a:r>
            <a:r>
              <a:rPr lang="en-US" dirty="0"/>
              <a:t> </a:t>
            </a:r>
            <a:r>
              <a:rPr lang="en-US" dirty="0" err="1"/>
              <a:t>berbagai</a:t>
            </a:r>
            <a:r>
              <a:rPr lang="en-US" dirty="0"/>
              <a:t> </a:t>
            </a:r>
            <a:r>
              <a:rPr lang="en-US" dirty="0" err="1"/>
              <a:t>gagasan</a:t>
            </a:r>
            <a:endParaRPr lang="en-US" dirty="0"/>
          </a:p>
          <a:p>
            <a:pPr marL="342900" indent="-342900">
              <a:buAutoNum type="arabicPeriod"/>
            </a:pPr>
            <a:r>
              <a:rPr lang="en-US" dirty="0" err="1"/>
              <a:t>Lebih</a:t>
            </a:r>
            <a:r>
              <a:rPr lang="en-US" dirty="0"/>
              <a:t> </a:t>
            </a:r>
            <a:r>
              <a:rPr lang="en-US" dirty="0" err="1"/>
              <a:t>banyak</a:t>
            </a:r>
            <a:r>
              <a:rPr lang="en-US" dirty="0"/>
              <a:t> </a:t>
            </a:r>
            <a:r>
              <a:rPr lang="en-US" dirty="0" err="1"/>
              <a:t>menyerap</a:t>
            </a:r>
            <a:r>
              <a:rPr lang="en-US" dirty="0"/>
              <a:t>, </a:t>
            </a:r>
            <a:r>
              <a:rPr lang="en-US" dirty="0" err="1"/>
              <a:t>mencari</a:t>
            </a:r>
            <a:r>
              <a:rPr lang="en-US" dirty="0"/>
              <a:t>, </a:t>
            </a:r>
            <a:r>
              <a:rPr lang="en-US" dirty="0" err="1"/>
              <a:t>serta</a:t>
            </a:r>
            <a:r>
              <a:rPr lang="en-US" dirty="0"/>
              <a:t> </a:t>
            </a:r>
            <a:r>
              <a:rPr lang="en-US" dirty="0" err="1"/>
              <a:t>menguasai</a:t>
            </a:r>
            <a:r>
              <a:rPr lang="en-US" dirty="0"/>
              <a:t> </a:t>
            </a:r>
            <a:r>
              <a:rPr lang="en-US" dirty="0" err="1"/>
              <a:t>informasi</a:t>
            </a:r>
            <a:r>
              <a:rPr lang="en-US" dirty="0"/>
              <a:t> </a:t>
            </a:r>
          </a:p>
          <a:p>
            <a:pPr marL="342900" indent="-342900">
              <a:buAutoNum type="arabicPeriod"/>
            </a:pPr>
            <a:r>
              <a:rPr lang="en-US" dirty="0" err="1"/>
              <a:t>Lebih</a:t>
            </a:r>
            <a:r>
              <a:rPr lang="en-US" dirty="0"/>
              <a:t> </a:t>
            </a:r>
            <a:r>
              <a:rPr lang="en-US" dirty="0" err="1"/>
              <a:t>mudah</a:t>
            </a:r>
            <a:r>
              <a:rPr lang="en-US" dirty="0"/>
              <a:t> </a:t>
            </a:r>
            <a:r>
              <a:rPr lang="en-US" dirty="0" err="1"/>
              <a:t>memecahkan</a:t>
            </a:r>
            <a:r>
              <a:rPr lang="en-US" dirty="0"/>
              <a:t> </a:t>
            </a:r>
            <a:r>
              <a:rPr lang="en-US" dirty="0" err="1"/>
              <a:t>masalah</a:t>
            </a:r>
            <a:endParaRPr lang="en-US" dirty="0"/>
          </a:p>
          <a:p>
            <a:pPr marL="342900" indent="-342900">
              <a:buAutoNum type="arabicPeriod"/>
            </a:pPr>
            <a:r>
              <a:rPr lang="en-US" dirty="0" err="1"/>
              <a:t>Aktif</a:t>
            </a:r>
            <a:r>
              <a:rPr lang="en-US" dirty="0"/>
              <a:t> </a:t>
            </a:r>
            <a:r>
              <a:rPr lang="en-US" dirty="0" err="1"/>
              <a:t>berpikir</a:t>
            </a:r>
            <a:endParaRPr lang="en-US" dirty="0"/>
          </a:p>
          <a:p>
            <a:pPr marL="342900" indent="-342900">
              <a:buAutoNum type="arabicPeriod"/>
            </a:pPr>
            <a:r>
              <a:rPr lang="en-US" dirty="0" err="1"/>
              <a:t>Membiasakan</a:t>
            </a:r>
            <a:r>
              <a:rPr lang="en-US" dirty="0"/>
              <a:t> </a:t>
            </a:r>
            <a:r>
              <a:rPr lang="en-US" dirty="0" err="1"/>
              <a:t>berpikir</a:t>
            </a:r>
            <a:r>
              <a:rPr lang="en-US" dirty="0"/>
              <a:t> dan </a:t>
            </a:r>
            <a:r>
              <a:rPr lang="en-US" dirty="0" err="1"/>
              <a:t>berbahasa</a:t>
            </a:r>
            <a:r>
              <a:rPr lang="en-US" dirty="0"/>
              <a:t> </a:t>
            </a:r>
            <a:r>
              <a:rPr lang="en-US" dirty="0" err="1"/>
              <a:t>tertib</a:t>
            </a:r>
            <a:endParaRPr lang="en-US" dirty="0"/>
          </a:p>
          <a:p>
            <a:endParaRPr lang="en-US" dirty="0"/>
          </a:p>
        </p:txBody>
      </p:sp>
    </p:spTree>
    <p:extLst>
      <p:ext uri="{BB962C8B-B14F-4D97-AF65-F5344CB8AC3E}">
        <p14:creationId xmlns:p14="http://schemas.microsoft.com/office/powerpoint/2010/main" val="3772513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B2235F-F292-48C9-9F50-AC8731C5B38C}"/>
              </a:ext>
            </a:extLst>
          </p:cNvPr>
          <p:cNvSpPr>
            <a:spLocks noGrp="1"/>
          </p:cNvSpPr>
          <p:nvPr>
            <p:ph type="body" sz="quarter" idx="14"/>
          </p:nvPr>
        </p:nvSpPr>
        <p:spPr/>
        <p:txBody>
          <a:bodyPr/>
          <a:lstStyle/>
          <a:p>
            <a:endParaRPr lang="en-US" dirty="0"/>
          </a:p>
          <a:p>
            <a:endParaRPr lang="en-US" dirty="0"/>
          </a:p>
          <a:p>
            <a:endParaRPr lang="en-US" dirty="0"/>
          </a:p>
          <a:p>
            <a:r>
              <a:rPr lang="en-US" sz="3200" dirty="0"/>
              <a:t>5. </a:t>
            </a:r>
            <a:r>
              <a:rPr lang="en-US" sz="3200" dirty="0" err="1"/>
              <a:t>Fokus</a:t>
            </a:r>
            <a:r>
              <a:rPr lang="en-US" sz="3200" dirty="0"/>
              <a:t> Sastra</a:t>
            </a:r>
          </a:p>
        </p:txBody>
      </p:sp>
      <p:sp>
        <p:nvSpPr>
          <p:cNvPr id="4" name="Title 3">
            <a:extLst>
              <a:ext uri="{FF2B5EF4-FFF2-40B4-BE49-F238E27FC236}">
                <a16:creationId xmlns:a16="http://schemas.microsoft.com/office/drawing/2014/main" id="{2EFD6778-FBE1-40EB-806B-925ADB1E07EF}"/>
              </a:ext>
            </a:extLst>
          </p:cNvPr>
          <p:cNvSpPr>
            <a:spLocks noGrp="1"/>
          </p:cNvSpPr>
          <p:nvPr>
            <p:ph type="title"/>
          </p:nvPr>
        </p:nvSpPr>
        <p:spPr>
          <a:xfrm>
            <a:off x="380237" y="822960"/>
            <a:ext cx="3619501" cy="877824"/>
          </a:xfrm>
        </p:spPr>
        <p:txBody>
          <a:bodyPr>
            <a:noAutofit/>
          </a:bodyPr>
          <a:lstStyle/>
          <a:p>
            <a:r>
              <a:rPr lang="en-US" sz="1800" b="1" dirty="0" err="1">
                <a:effectLst/>
                <a:latin typeface="Times New Roman" panose="02020603050405020304" pitchFamily="18" charset="0"/>
                <a:ea typeface="Times New Roman" panose="02020603050405020304" pitchFamily="18" charset="0"/>
              </a:rPr>
              <a:t>t</a:t>
            </a:r>
            <a:r>
              <a:rPr lang="en-US" sz="1800" b="1" spc="-5" dirty="0" err="1">
                <a:effectLst/>
                <a:latin typeface="Times New Roman" panose="02020603050405020304" pitchFamily="18" charset="0"/>
                <a:ea typeface="Times New Roman" panose="02020603050405020304" pitchFamily="18" charset="0"/>
              </a:rPr>
              <a:t>u</a:t>
            </a:r>
            <a:r>
              <a:rPr lang="en-US" sz="1800" b="1" spc="10" dirty="0" err="1">
                <a:effectLst/>
                <a:latin typeface="Times New Roman" panose="02020603050405020304" pitchFamily="18" charset="0"/>
                <a:ea typeface="Times New Roman" panose="02020603050405020304" pitchFamily="18" charset="0"/>
              </a:rPr>
              <a:t>j</a:t>
            </a:r>
            <a:r>
              <a:rPr lang="en-US" sz="1800" b="1" spc="-5" dirty="0" err="1">
                <a:effectLst/>
                <a:latin typeface="Times New Roman" panose="02020603050405020304" pitchFamily="18" charset="0"/>
                <a:ea typeface="Times New Roman" panose="02020603050405020304" pitchFamily="18" charset="0"/>
              </a:rPr>
              <a:t>u</a:t>
            </a:r>
            <a:r>
              <a:rPr lang="en-US" sz="1800" b="1" dirty="0" err="1">
                <a:effectLst/>
                <a:latin typeface="Times New Roman" panose="02020603050405020304" pitchFamily="18" charset="0"/>
                <a:ea typeface="Times New Roman" panose="02020603050405020304" pitchFamily="18" charset="0"/>
              </a:rPr>
              <a:t>an</a:t>
            </a:r>
            <a:r>
              <a:rPr lang="en-US" sz="1800" b="1" spc="-30" dirty="0">
                <a:effectLst/>
                <a:latin typeface="Times New Roman" panose="02020603050405020304" pitchFamily="18" charset="0"/>
                <a:ea typeface="Times New Roman" panose="02020603050405020304" pitchFamily="18" charset="0"/>
              </a:rPr>
              <a:t> </a:t>
            </a:r>
            <a:r>
              <a:rPr lang="en-US" sz="1800" b="1" spc="5" dirty="0">
                <a:effectLst/>
                <a:latin typeface="Times New Roman" panose="02020603050405020304" pitchFamily="18" charset="0"/>
                <a:ea typeface="Times New Roman" panose="02020603050405020304" pitchFamily="18" charset="0"/>
              </a:rPr>
              <a:t>d</a:t>
            </a:r>
            <a:r>
              <a:rPr lang="en-US" sz="1800" b="1" dirty="0">
                <a:effectLst/>
                <a:latin typeface="Times New Roman" panose="02020603050405020304" pitchFamily="18" charset="0"/>
                <a:ea typeface="Times New Roman" panose="02020603050405020304" pitchFamily="18" charset="0"/>
              </a:rPr>
              <a:t>an</a:t>
            </a:r>
            <a:r>
              <a:rPr lang="en-US" sz="1800" b="1" spc="-5"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m</a:t>
            </a:r>
            <a:r>
              <a:rPr lang="en-US" sz="1800" b="1" spc="15"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n</a:t>
            </a:r>
            <a:r>
              <a:rPr lang="en-US" sz="1800" b="1" spc="-10" dirty="0" err="1">
                <a:effectLst/>
                <a:latin typeface="Times New Roman" panose="02020603050405020304" pitchFamily="18" charset="0"/>
                <a:ea typeface="Times New Roman" panose="02020603050405020304" pitchFamily="18" charset="0"/>
              </a:rPr>
              <a:t>f</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a</a:t>
            </a:r>
            <a:r>
              <a:rPr lang="en-US" sz="1800" b="1" dirty="0" err="1">
                <a:effectLst/>
                <a:latin typeface="Times New Roman" panose="02020603050405020304" pitchFamily="18" charset="0"/>
                <a:ea typeface="Times New Roman" panose="02020603050405020304" pitchFamily="18" charset="0"/>
              </a:rPr>
              <a:t>t</a:t>
            </a:r>
            <a:br>
              <a:rPr lang="en-US" sz="1800" b="1" dirty="0">
                <a:effectLst/>
                <a:latin typeface="Times New Roman" panose="02020603050405020304" pitchFamily="18" charset="0"/>
                <a:ea typeface="Times New Roman" panose="02020603050405020304" pitchFamily="18" charset="0"/>
              </a:rPr>
            </a:br>
            <a:r>
              <a:rPr lang="en-US" sz="1800" b="1" spc="5" dirty="0" err="1">
                <a:effectLst/>
                <a:latin typeface="Times New Roman" panose="02020603050405020304" pitchFamily="18" charset="0"/>
                <a:ea typeface="Times New Roman" panose="02020603050405020304" pitchFamily="18" charset="0"/>
              </a:rPr>
              <a:t>p</a:t>
            </a:r>
            <a:r>
              <a:rPr lang="en-US" sz="1800" b="1" dirty="0" err="1">
                <a:effectLst/>
                <a:latin typeface="Times New Roman" panose="02020603050405020304" pitchFamily="18" charset="0"/>
                <a:ea typeface="Times New Roman" panose="02020603050405020304" pitchFamily="18" charset="0"/>
              </a:rPr>
              <a:t>e</a:t>
            </a:r>
            <a:r>
              <a:rPr lang="en-US" sz="1800" b="1" spc="-15" dirty="0" err="1">
                <a:effectLst/>
                <a:latin typeface="Times New Roman" panose="02020603050405020304" pitchFamily="18" charset="0"/>
                <a:ea typeface="Times New Roman" panose="02020603050405020304" pitchFamily="18" charset="0"/>
              </a:rPr>
              <a:t>m</a:t>
            </a:r>
            <a:r>
              <a:rPr lang="en-US" sz="1800" b="1" spc="5" dirty="0" err="1">
                <a:effectLst/>
                <a:latin typeface="Times New Roman" panose="02020603050405020304" pitchFamily="18" charset="0"/>
                <a:ea typeface="Times New Roman" panose="02020603050405020304" pitchFamily="18" charset="0"/>
              </a:rPr>
              <a:t>b</a:t>
            </a:r>
            <a:r>
              <a:rPr lang="en-US" sz="1800" b="1" dirty="0" err="1">
                <a:effectLst/>
                <a:latin typeface="Times New Roman" panose="02020603050405020304" pitchFamily="18" charset="0"/>
                <a:ea typeface="Times New Roman" panose="02020603050405020304" pitchFamily="18" charset="0"/>
              </a:rPr>
              <a:t>ela</a:t>
            </a:r>
            <a:r>
              <a:rPr lang="en-US" sz="1800" b="1" spc="15" dirty="0" err="1">
                <a:effectLst/>
                <a:latin typeface="Times New Roman" panose="02020603050405020304" pitchFamily="18" charset="0"/>
                <a:ea typeface="Times New Roman" panose="02020603050405020304" pitchFamily="18" charset="0"/>
              </a:rPr>
              <a:t>j</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r</a:t>
            </a:r>
            <a:r>
              <a:rPr lang="en-US" sz="1800" b="1" dirty="0" err="1">
                <a:effectLst/>
                <a:latin typeface="Times New Roman" panose="02020603050405020304" pitchFamily="18" charset="0"/>
                <a:ea typeface="Times New Roman" panose="02020603050405020304" pitchFamily="18" charset="0"/>
              </a:rPr>
              <a:t>an</a:t>
            </a:r>
            <a:r>
              <a:rPr lang="en-US" sz="1800" b="1" spc="-60"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b</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h</a:t>
            </a:r>
            <a:r>
              <a:rPr lang="en-US" sz="1800" b="1" dirty="0" err="1">
                <a:effectLst/>
                <a:latin typeface="Times New Roman" panose="02020603050405020304" pitchFamily="18" charset="0"/>
                <a:ea typeface="Times New Roman" panose="02020603050405020304" pitchFamily="18" charset="0"/>
              </a:rPr>
              <a:t>asa</a:t>
            </a:r>
            <a:br>
              <a:rPr lang="en-US" sz="1800" b="1" dirty="0">
                <a:effectLst/>
                <a:latin typeface="Times New Roman" panose="02020603050405020304" pitchFamily="18" charset="0"/>
                <a:ea typeface="Times New Roman" panose="02020603050405020304" pitchFamily="18" charset="0"/>
              </a:rPr>
            </a:br>
            <a:r>
              <a:rPr lang="en-US" sz="1800" b="1" spc="5" dirty="0">
                <a:effectLst/>
                <a:latin typeface="Times New Roman" panose="02020603050405020304" pitchFamily="18" charset="0"/>
                <a:ea typeface="Times New Roman" panose="02020603050405020304" pitchFamily="18" charset="0"/>
              </a:rPr>
              <a:t>I</a:t>
            </a:r>
            <a:r>
              <a:rPr lang="en-US" sz="1800" b="1" spc="-5" dirty="0">
                <a:effectLst/>
                <a:latin typeface="Times New Roman" panose="02020603050405020304" pitchFamily="18" charset="0"/>
                <a:ea typeface="Times New Roman" panose="02020603050405020304" pitchFamily="18" charset="0"/>
              </a:rPr>
              <a:t>n</a:t>
            </a:r>
            <a:r>
              <a:rPr lang="en-US" sz="1800" b="1" spc="5" dirty="0">
                <a:effectLst/>
                <a:latin typeface="Times New Roman" panose="02020603050405020304" pitchFamily="18" charset="0"/>
                <a:ea typeface="Times New Roman" panose="02020603050405020304" pitchFamily="18" charset="0"/>
              </a:rPr>
              <a:t>do</a:t>
            </a:r>
            <a:r>
              <a:rPr lang="en-US" sz="1800" b="1" spc="-5" dirty="0">
                <a:effectLst/>
                <a:latin typeface="Times New Roman" panose="02020603050405020304" pitchFamily="18" charset="0"/>
                <a:ea typeface="Times New Roman" panose="02020603050405020304" pitchFamily="18" charset="0"/>
              </a:rPr>
              <a:t>n</a:t>
            </a:r>
            <a:r>
              <a:rPr lang="en-US" sz="1800" b="1" dirty="0">
                <a:effectLst/>
                <a:latin typeface="Times New Roman" panose="02020603050405020304" pitchFamily="18" charset="0"/>
                <a:ea typeface="Times New Roman" panose="02020603050405020304" pitchFamily="18" charset="0"/>
              </a:rPr>
              <a:t>esia</a:t>
            </a:r>
            <a:r>
              <a:rPr lang="en-US" sz="1800" b="1" spc="-40"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d</a:t>
            </a:r>
            <a:r>
              <a:rPr lang="en-US" sz="1800" b="1" dirty="0" err="1">
                <a:effectLst/>
                <a:latin typeface="Times New Roman" panose="02020603050405020304" pitchFamily="18" charset="0"/>
                <a:ea typeface="Times New Roman" panose="02020603050405020304" pitchFamily="18" charset="0"/>
              </a:rPr>
              <a:t>e</a:t>
            </a:r>
            <a:r>
              <a:rPr lang="en-US" sz="1800" b="1" spc="5" dirty="0" err="1">
                <a:effectLst/>
                <a:latin typeface="Times New Roman" panose="02020603050405020304" pitchFamily="18" charset="0"/>
                <a:ea typeface="Times New Roman" panose="02020603050405020304" pitchFamily="18" charset="0"/>
              </a:rPr>
              <a:t>n</a:t>
            </a:r>
            <a:r>
              <a:rPr lang="en-US" sz="1800" b="1" spc="-5" dirty="0" err="1">
                <a:effectLst/>
                <a:latin typeface="Times New Roman" panose="02020603050405020304" pitchFamily="18" charset="0"/>
                <a:ea typeface="Times New Roman" panose="02020603050405020304" pitchFamily="18" charset="0"/>
              </a:rPr>
              <a:t>g</a:t>
            </a:r>
            <a:r>
              <a:rPr lang="en-US" sz="1800" b="1" dirty="0" err="1">
                <a:effectLst/>
                <a:latin typeface="Times New Roman" panose="02020603050405020304" pitchFamily="18" charset="0"/>
                <a:ea typeface="Times New Roman" panose="02020603050405020304" pitchFamily="18" charset="0"/>
              </a:rPr>
              <a:t>an</a:t>
            </a:r>
            <a:r>
              <a:rPr lang="en-US" sz="1800" b="1"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b</a:t>
            </a:r>
            <a:r>
              <a:rPr lang="en-US" sz="1800" b="1" dirty="0" err="1">
                <a:effectLst/>
                <a:latin typeface="Times New Roman" panose="02020603050405020304" pitchFamily="18" charset="0"/>
                <a:ea typeface="Times New Roman" panose="02020603050405020304" pitchFamily="18" charset="0"/>
              </a:rPr>
              <a:t>e</a:t>
            </a:r>
            <a:r>
              <a:rPr lang="en-US" sz="1800" b="1" spc="5" dirty="0" err="1">
                <a:effectLst/>
                <a:latin typeface="Times New Roman" panose="02020603050405020304" pitchFamily="18" charset="0"/>
                <a:ea typeface="Times New Roman" panose="02020603050405020304" pitchFamily="18" charset="0"/>
              </a:rPr>
              <a:t>rb</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g</a:t>
            </a:r>
            <a:r>
              <a:rPr lang="en-US" sz="1800" b="1" dirty="0" err="1">
                <a:effectLst/>
                <a:latin typeface="Times New Roman" panose="02020603050405020304" pitchFamily="18" charset="0"/>
                <a:ea typeface="Times New Roman" panose="02020603050405020304" pitchFamily="18" charset="0"/>
              </a:rPr>
              <a:t>ai</a:t>
            </a:r>
            <a:r>
              <a:rPr lang="en-US" sz="1800" b="1" spc="-35" dirty="0">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f</a:t>
            </a:r>
            <a:r>
              <a:rPr lang="en-US" sz="1800" b="1" spc="5" dirty="0" err="1">
                <a:effectLst/>
                <a:latin typeface="Times New Roman" panose="02020603050405020304" pitchFamily="18" charset="0"/>
                <a:ea typeface="Times New Roman" panose="02020603050405020304" pitchFamily="18" charset="0"/>
              </a:rPr>
              <a:t>o</a:t>
            </a:r>
            <a:r>
              <a:rPr lang="en-US" sz="1800" b="1" spc="-5" dirty="0" err="1">
                <a:effectLst/>
                <a:latin typeface="Times New Roman" panose="02020603050405020304" pitchFamily="18" charset="0"/>
                <a:ea typeface="Times New Roman" panose="02020603050405020304" pitchFamily="18" charset="0"/>
              </a:rPr>
              <a:t>k</a:t>
            </a:r>
            <a:r>
              <a:rPr lang="en-US" sz="1800" b="1" spc="5" dirty="0" err="1">
                <a:effectLst/>
                <a:latin typeface="Times New Roman" panose="02020603050405020304" pitchFamily="18" charset="0"/>
                <a:ea typeface="Times New Roman" panose="02020603050405020304" pitchFamily="18" charset="0"/>
              </a:rPr>
              <a:t>u</a:t>
            </a:r>
            <a:r>
              <a:rPr lang="en-US" sz="1800" b="1" dirty="0" err="1">
                <a:effectLst/>
                <a:latin typeface="Times New Roman" panose="02020603050405020304" pitchFamily="18" charset="0"/>
                <a:ea typeface="Times New Roman" panose="02020603050405020304" pitchFamily="18" charset="0"/>
              </a:rPr>
              <a:t>s</a:t>
            </a:r>
            <a:endParaRPr lang="en-US" sz="1800" dirty="0"/>
          </a:p>
        </p:txBody>
      </p:sp>
      <p:sp>
        <p:nvSpPr>
          <p:cNvPr id="5" name="TextBox 4">
            <a:extLst>
              <a:ext uri="{FF2B5EF4-FFF2-40B4-BE49-F238E27FC236}">
                <a16:creationId xmlns:a16="http://schemas.microsoft.com/office/drawing/2014/main" id="{47F44E4E-BFBA-4442-86E5-DFDE4521C74B}"/>
              </a:ext>
            </a:extLst>
          </p:cNvPr>
          <p:cNvSpPr txBox="1"/>
          <p:nvPr/>
        </p:nvSpPr>
        <p:spPr>
          <a:xfrm>
            <a:off x="4444181" y="1061883"/>
            <a:ext cx="2923623" cy="3970318"/>
          </a:xfrm>
          <a:prstGeom prst="rect">
            <a:avLst/>
          </a:prstGeom>
          <a:noFill/>
        </p:spPr>
        <p:txBody>
          <a:bodyPr wrap="square" rtlCol="0">
            <a:spAutoFit/>
          </a:bodyPr>
          <a:lstStyle/>
          <a:p>
            <a:r>
              <a:rPr lang="en-US" dirty="0" err="1"/>
              <a:t>Tujuan</a:t>
            </a:r>
            <a:endParaRPr lang="en-US" dirty="0"/>
          </a:p>
          <a:p>
            <a:endParaRPr lang="en-US" dirty="0"/>
          </a:p>
          <a:p>
            <a:r>
              <a:rPr lang="en-US" sz="1800" dirty="0"/>
              <a:t>Ruang </a:t>
            </a:r>
            <a:r>
              <a:rPr lang="en-US" sz="1800" dirty="0" err="1"/>
              <a:t>Lingkup</a:t>
            </a:r>
            <a:r>
              <a:rPr lang="en-US" sz="1800" dirty="0"/>
              <a:t> </a:t>
            </a:r>
            <a:r>
              <a:rPr lang="en-US" sz="1800" dirty="0" err="1"/>
              <a:t>pengajaran</a:t>
            </a:r>
            <a:r>
              <a:rPr lang="en-US" sz="1800" dirty="0"/>
              <a:t> sastra </a:t>
            </a:r>
            <a:r>
              <a:rPr lang="en-US" sz="1800" dirty="0" err="1"/>
              <a:t>sebagai</a:t>
            </a:r>
            <a:r>
              <a:rPr lang="en-US" sz="1800" dirty="0"/>
              <a:t> basis </a:t>
            </a:r>
            <a:r>
              <a:rPr lang="en-US" sz="1800" dirty="0" err="1"/>
              <a:t>dari</a:t>
            </a:r>
            <a:r>
              <a:rPr lang="en-US" sz="1800" dirty="0"/>
              <a:t> </a:t>
            </a:r>
            <a:r>
              <a:rPr lang="en-US" sz="1800" dirty="0" err="1"/>
              <a:t>mata</a:t>
            </a:r>
            <a:r>
              <a:rPr lang="en-US" sz="1800" dirty="0"/>
              <a:t> </a:t>
            </a:r>
            <a:r>
              <a:rPr lang="en-US" sz="1800" dirty="0" err="1"/>
              <a:t>pelajaran</a:t>
            </a:r>
            <a:r>
              <a:rPr lang="en-US" sz="1800" dirty="0"/>
              <a:t> Bahasa Indonesia </a:t>
            </a:r>
            <a:r>
              <a:rPr lang="en-US" sz="1800" dirty="0" err="1"/>
              <a:t>bertujuan</a:t>
            </a:r>
            <a:r>
              <a:rPr lang="en-US" sz="1800" dirty="0"/>
              <a:t> agar </a:t>
            </a:r>
            <a:r>
              <a:rPr lang="en-US" sz="1800" dirty="0" err="1"/>
              <a:t>peserta</a:t>
            </a:r>
            <a:r>
              <a:rPr lang="en-US" sz="1800" dirty="0"/>
              <a:t> </a:t>
            </a:r>
            <a:r>
              <a:rPr lang="en-US" sz="1800" dirty="0" err="1"/>
              <a:t>didik</a:t>
            </a:r>
            <a:r>
              <a:rPr lang="en-US" sz="1800" dirty="0"/>
              <a:t> </a:t>
            </a:r>
            <a:r>
              <a:rPr lang="en-US" sz="1800" dirty="0" err="1"/>
              <a:t>mempunyai</a:t>
            </a:r>
            <a:r>
              <a:rPr lang="en-US" sz="1800" dirty="0"/>
              <a:t> </a:t>
            </a:r>
            <a:r>
              <a:rPr lang="en-US" sz="1800" dirty="0" err="1"/>
              <a:t>kemampuan</a:t>
            </a:r>
            <a:r>
              <a:rPr lang="en-US" sz="1800" dirty="0"/>
              <a:t> dan </a:t>
            </a:r>
            <a:r>
              <a:rPr lang="en-US" sz="1800" dirty="0" err="1"/>
              <a:t>keterampilan</a:t>
            </a:r>
            <a:r>
              <a:rPr lang="en-US" sz="1800" dirty="0"/>
              <a:t> </a:t>
            </a:r>
            <a:r>
              <a:rPr lang="en-US" sz="1800" dirty="0" err="1"/>
              <a:t>berkomunikasi</a:t>
            </a:r>
            <a:r>
              <a:rPr lang="en-US" sz="1800" dirty="0"/>
              <a:t> </a:t>
            </a:r>
            <a:r>
              <a:rPr lang="en-US" sz="1800" dirty="0" err="1"/>
              <a:t>secara</a:t>
            </a:r>
            <a:r>
              <a:rPr lang="en-US" sz="1800" dirty="0"/>
              <a:t> </a:t>
            </a:r>
            <a:r>
              <a:rPr lang="en-US" sz="1800" dirty="0" err="1"/>
              <a:t>efektif</a:t>
            </a:r>
            <a:r>
              <a:rPr lang="en-US" sz="1800" dirty="0"/>
              <a:t> dan </a:t>
            </a:r>
            <a:r>
              <a:rPr lang="en-US" sz="1800" dirty="0" err="1"/>
              <a:t>efisien</a:t>
            </a:r>
            <a:endParaRPr lang="en-US" sz="1800" dirty="0"/>
          </a:p>
          <a:p>
            <a:endParaRPr lang="en-US" dirty="0"/>
          </a:p>
          <a:p>
            <a:r>
              <a:rPr lang="en-US" dirty="0"/>
              <a:t> </a:t>
            </a:r>
          </a:p>
          <a:p>
            <a:endParaRPr lang="en-US" dirty="0"/>
          </a:p>
        </p:txBody>
      </p:sp>
      <p:sp>
        <p:nvSpPr>
          <p:cNvPr id="6" name="TextBox 5">
            <a:extLst>
              <a:ext uri="{FF2B5EF4-FFF2-40B4-BE49-F238E27FC236}">
                <a16:creationId xmlns:a16="http://schemas.microsoft.com/office/drawing/2014/main" id="{DC4FA1F1-1F36-483B-9C65-4619BF9D76B4}"/>
              </a:ext>
            </a:extLst>
          </p:cNvPr>
          <p:cNvSpPr txBox="1"/>
          <p:nvPr/>
        </p:nvSpPr>
        <p:spPr>
          <a:xfrm flipH="1">
            <a:off x="8639113" y="953729"/>
            <a:ext cx="2081491" cy="5078313"/>
          </a:xfrm>
          <a:prstGeom prst="rect">
            <a:avLst/>
          </a:prstGeom>
          <a:noFill/>
        </p:spPr>
        <p:txBody>
          <a:bodyPr wrap="square" rtlCol="0">
            <a:spAutoFit/>
          </a:bodyPr>
          <a:lstStyle/>
          <a:p>
            <a:r>
              <a:rPr lang="en-US" dirty="0" err="1"/>
              <a:t>Manfaat</a:t>
            </a:r>
            <a:endParaRPr lang="en-US" dirty="0"/>
          </a:p>
          <a:p>
            <a:endParaRPr lang="en-US" dirty="0"/>
          </a:p>
          <a:p>
            <a:pPr marL="342900" indent="-342900">
              <a:buAutoNum type="arabicPeriod"/>
            </a:pPr>
            <a:r>
              <a:rPr lang="en-US" dirty="0" err="1"/>
              <a:t>Membantu</a:t>
            </a:r>
            <a:r>
              <a:rPr lang="en-US" dirty="0"/>
              <a:t> </a:t>
            </a:r>
            <a:r>
              <a:rPr lang="en-US" dirty="0" err="1"/>
              <a:t>pembentukan</a:t>
            </a:r>
            <a:r>
              <a:rPr lang="en-US" dirty="0"/>
              <a:t> </a:t>
            </a:r>
            <a:r>
              <a:rPr lang="en-US" dirty="0" err="1"/>
              <a:t>pribadi</a:t>
            </a:r>
            <a:r>
              <a:rPr lang="en-US" dirty="0"/>
              <a:t> dan moral</a:t>
            </a:r>
          </a:p>
          <a:p>
            <a:pPr marL="342900" indent="-342900">
              <a:buAutoNum type="arabicPeriod"/>
            </a:pPr>
            <a:r>
              <a:rPr lang="en-US" dirty="0" err="1"/>
              <a:t>Menyalurkan</a:t>
            </a:r>
            <a:r>
              <a:rPr lang="en-US" dirty="0"/>
              <a:t> </a:t>
            </a:r>
            <a:r>
              <a:rPr lang="en-US" dirty="0" err="1"/>
              <a:t>kebutuhan</a:t>
            </a:r>
            <a:r>
              <a:rPr lang="en-US" dirty="0"/>
              <a:t> </a:t>
            </a:r>
            <a:r>
              <a:rPr lang="en-US" dirty="0" err="1"/>
              <a:t>imajinasi</a:t>
            </a:r>
            <a:endParaRPr lang="en-US" dirty="0"/>
          </a:p>
          <a:p>
            <a:pPr marL="342900" indent="-342900">
              <a:buAutoNum type="arabicPeriod"/>
            </a:pPr>
            <a:r>
              <a:rPr lang="en-US" dirty="0" err="1"/>
              <a:t>Memacu</a:t>
            </a:r>
            <a:r>
              <a:rPr lang="en-US" dirty="0"/>
              <a:t> </a:t>
            </a:r>
            <a:r>
              <a:rPr lang="en-US" dirty="0" err="1"/>
              <a:t>kemampuan</a:t>
            </a:r>
            <a:r>
              <a:rPr lang="en-US" dirty="0"/>
              <a:t> verbal</a:t>
            </a:r>
          </a:p>
          <a:p>
            <a:pPr marL="342900" indent="-342900">
              <a:buAutoNum type="arabicPeriod"/>
            </a:pPr>
            <a:r>
              <a:rPr lang="en-US" dirty="0" err="1"/>
              <a:t>Merangsang</a:t>
            </a:r>
            <a:r>
              <a:rPr lang="en-US" dirty="0"/>
              <a:t> </a:t>
            </a:r>
            <a:r>
              <a:rPr lang="en-US" dirty="0" err="1"/>
              <a:t>minat</a:t>
            </a:r>
            <a:r>
              <a:rPr lang="en-US" dirty="0"/>
              <a:t> </a:t>
            </a:r>
            <a:r>
              <a:rPr lang="en-US" dirty="0" err="1"/>
              <a:t>baca</a:t>
            </a:r>
            <a:endParaRPr lang="en-US" dirty="0"/>
          </a:p>
          <a:p>
            <a:pPr marL="342900" indent="-342900">
              <a:buAutoNum type="arabicPeriod"/>
            </a:pPr>
            <a:r>
              <a:rPr lang="en-US" dirty="0" err="1"/>
              <a:t>Membuka</a:t>
            </a:r>
            <a:r>
              <a:rPr lang="en-US" dirty="0"/>
              <a:t> </a:t>
            </a:r>
            <a:r>
              <a:rPr lang="en-US" dirty="0" err="1"/>
              <a:t>cakreawala</a:t>
            </a:r>
            <a:r>
              <a:rPr lang="en-US" dirty="0"/>
              <a:t> </a:t>
            </a:r>
            <a:r>
              <a:rPr lang="en-US" dirty="0" err="1"/>
              <a:t>pengetahuan</a:t>
            </a:r>
            <a:endParaRPr lang="en-US" dirty="0"/>
          </a:p>
          <a:p>
            <a:endParaRPr lang="en-US" dirty="0"/>
          </a:p>
        </p:txBody>
      </p:sp>
    </p:spTree>
    <p:extLst>
      <p:ext uri="{BB962C8B-B14F-4D97-AF65-F5344CB8AC3E}">
        <p14:creationId xmlns:p14="http://schemas.microsoft.com/office/powerpoint/2010/main" val="3791914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D8F14B5-29C4-47CE-AFFA-12FC9617A10D}"/>
              </a:ext>
            </a:extLst>
          </p:cNvPr>
          <p:cNvSpPr>
            <a:spLocks noGrp="1"/>
          </p:cNvSpPr>
          <p:nvPr>
            <p:ph type="body" sz="quarter" idx="14"/>
          </p:nvPr>
        </p:nvSpPr>
        <p:spPr/>
        <p:txBody>
          <a:bodyPr/>
          <a:lstStyle/>
          <a:p>
            <a:endParaRPr lang="en-US"/>
          </a:p>
        </p:txBody>
      </p:sp>
      <p:sp>
        <p:nvSpPr>
          <p:cNvPr id="3" name="Picture Placeholder 2">
            <a:extLst>
              <a:ext uri="{FF2B5EF4-FFF2-40B4-BE49-F238E27FC236}">
                <a16:creationId xmlns:a16="http://schemas.microsoft.com/office/drawing/2014/main" id="{A091F05F-837F-46C9-AC63-989166E73991}"/>
              </a:ext>
            </a:extLst>
          </p:cNvPr>
          <p:cNvSpPr>
            <a:spLocks noGrp="1"/>
          </p:cNvSpPr>
          <p:nvPr>
            <p:ph type="pic" sz="quarter" idx="15"/>
          </p:nvPr>
        </p:nvSpPr>
        <p:spPr/>
      </p:sp>
      <p:sp>
        <p:nvSpPr>
          <p:cNvPr id="4" name="Title 3">
            <a:extLst>
              <a:ext uri="{FF2B5EF4-FFF2-40B4-BE49-F238E27FC236}">
                <a16:creationId xmlns:a16="http://schemas.microsoft.com/office/drawing/2014/main" id="{A969BAE4-A3FB-482B-B47F-5299355583EC}"/>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380409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bstract image of curvy lines">
            <a:extLst>
              <a:ext uri="{FF2B5EF4-FFF2-40B4-BE49-F238E27FC236}">
                <a16:creationId xmlns:a16="http://schemas.microsoft.com/office/drawing/2014/main" id="{81F59575-96AE-45B0-B1FB-3CFC139E9D12}"/>
              </a:ext>
            </a:extLst>
          </p:cNvPr>
          <p:cNvPicPr>
            <a:picLocks noGrp="1" noChangeAspect="1"/>
          </p:cNvPicPr>
          <p:nvPr>
            <p:ph type="pic" sz="quarter" idx="13"/>
          </p:nvPr>
        </p:nvPicPr>
        <p:blipFill>
          <a:blip r:embed="rId3"/>
          <a:srcRect/>
          <a:stretch/>
        </p:blipFill>
        <p:spPr>
          <a:xfrm>
            <a:off x="225" y="0"/>
            <a:ext cx="12191550" cy="6857999"/>
          </a:xfrm>
        </p:spPr>
      </p:pic>
      <p:sp>
        <p:nvSpPr>
          <p:cNvPr id="4" name="Title 3">
            <a:extLst>
              <a:ext uri="{FF2B5EF4-FFF2-40B4-BE49-F238E27FC236}">
                <a16:creationId xmlns:a16="http://schemas.microsoft.com/office/drawing/2014/main" id="{08347D8D-E852-43D5-858E-2D01BE57FA93}"/>
              </a:ext>
            </a:extLst>
          </p:cNvPr>
          <p:cNvSpPr>
            <a:spLocks noGrp="1"/>
          </p:cNvSpPr>
          <p:nvPr>
            <p:ph type="title"/>
          </p:nvPr>
        </p:nvSpPr>
        <p:spPr>
          <a:xfrm>
            <a:off x="457199" y="894735"/>
            <a:ext cx="10332721" cy="5400187"/>
          </a:xfrm>
          <a:solidFill>
            <a:schemeClr val="accent5">
              <a:lumMod val="20000"/>
              <a:lumOff val="80000"/>
            </a:schemeClr>
          </a:solidFill>
          <a:ln>
            <a:solidFill>
              <a:schemeClr val="tx2">
                <a:lumMod val="60000"/>
                <a:lumOff val="40000"/>
              </a:schemeClr>
            </a:solidFill>
          </a:ln>
        </p:spPr>
        <p:txBody>
          <a:bodyPr anchor="t" anchorCtr="0">
            <a:noAutofit/>
          </a:bodyPr>
          <a:lstStyle/>
          <a:p>
            <a:pPr algn="ctr"/>
            <a:r>
              <a:rPr lang="en-US" sz="1600" cap="none" dirty="0">
                <a:solidFill>
                  <a:srgbClr val="666666"/>
                </a:solidFill>
                <a:latin typeface="Trebuchet MS" panose="020B0603020202020204" pitchFamily="34" charset="0"/>
              </a:rPr>
              <a:t>A</a:t>
            </a:r>
            <a:r>
              <a:rPr lang="en-US" sz="1600" b="0" i="0" cap="none" dirty="0">
                <a:solidFill>
                  <a:srgbClr val="666666"/>
                </a:solidFill>
                <a:effectLst/>
                <a:latin typeface="Trebuchet MS" panose="020B0603020202020204" pitchFamily="34" charset="0"/>
              </a:rPr>
              <a:t>dapun </a:t>
            </a:r>
            <a:r>
              <a:rPr lang="en-US" sz="1600" b="0" i="0" cap="none" dirty="0" err="1">
                <a:solidFill>
                  <a:srgbClr val="666666"/>
                </a:solidFill>
                <a:effectLst/>
                <a:latin typeface="Trebuchet MS" panose="020B0603020202020204" pitchFamily="34" charset="0"/>
              </a:rPr>
              <a:t>tujuan</a:t>
            </a:r>
            <a:r>
              <a:rPr lang="en-US" sz="1600" b="0" i="0" cap="none" dirty="0">
                <a:solidFill>
                  <a:srgbClr val="666666"/>
                </a:solidFill>
                <a:effectLst/>
                <a:latin typeface="Trebuchet MS" panose="020B0603020202020204" pitchFamily="34" charset="0"/>
              </a:rPr>
              <a:t> dan </a:t>
            </a:r>
            <a:r>
              <a:rPr lang="en-US" sz="1600" b="0" i="0" cap="none" dirty="0" err="1">
                <a:solidFill>
                  <a:srgbClr val="666666"/>
                </a:solidFill>
                <a:effectLst/>
                <a:latin typeface="Trebuchet MS" panose="020B0603020202020204" pitchFamily="34" charset="0"/>
              </a:rPr>
              <a:t>manfaat</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pembelajaran</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bahasa</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indonesia</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dengan</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berbagai</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fokus</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tersebut</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adalah</a:t>
            </a:r>
            <a:r>
              <a:rPr lang="en-US" sz="1600" b="0" i="0" cap="none" dirty="0">
                <a:solidFill>
                  <a:srgbClr val="666666"/>
                </a:solidFill>
                <a:effectLst/>
                <a:latin typeface="Trebuchet MS" panose="020B0603020202020204" pitchFamily="34" charset="0"/>
              </a:rPr>
              <a:t> agar </a:t>
            </a:r>
            <a:r>
              <a:rPr lang="en-US" sz="1600" b="0" i="0" cap="none" dirty="0" err="1">
                <a:solidFill>
                  <a:srgbClr val="666666"/>
                </a:solidFill>
                <a:effectLst/>
                <a:latin typeface="Trebuchet MS" panose="020B0603020202020204" pitchFamily="34" charset="0"/>
              </a:rPr>
              <a:t>siswa</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dapat</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mengembangkan</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kompetensi</a:t>
            </a:r>
            <a:r>
              <a:rPr lang="en-US" sz="1600" b="0" i="0" cap="none" dirty="0">
                <a:solidFill>
                  <a:srgbClr val="666666"/>
                </a:solidFill>
                <a:effectLst/>
                <a:latin typeface="Trebuchet MS" panose="020B0603020202020204" pitchFamily="34" charset="0"/>
              </a:rPr>
              <a:t> mana yang </a:t>
            </a:r>
            <a:r>
              <a:rPr lang="en-US" sz="1600" b="0" i="0" cap="none" dirty="0" err="1">
                <a:solidFill>
                  <a:srgbClr val="666666"/>
                </a:solidFill>
                <a:effectLst/>
                <a:latin typeface="Trebuchet MS" panose="020B0603020202020204" pitchFamily="34" charset="0"/>
              </a:rPr>
              <a:t>ditekankan</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misalnya</a:t>
            </a:r>
            <a:r>
              <a:rPr lang="en-US" sz="1600" b="0" i="0" cap="none" dirty="0">
                <a:solidFill>
                  <a:srgbClr val="666666"/>
                </a:solidFill>
                <a:effectLst/>
                <a:latin typeface="Trebuchet MS" panose="020B0603020202020204" pitchFamily="34" charset="0"/>
              </a:rPr>
              <a:t> yang di </a:t>
            </a:r>
            <a:r>
              <a:rPr lang="en-US" sz="1600" b="0" i="0" cap="none" dirty="0" err="1">
                <a:solidFill>
                  <a:srgbClr val="666666"/>
                </a:solidFill>
                <a:effectLst/>
                <a:latin typeface="Trebuchet MS" panose="020B0603020202020204" pitchFamily="34" charset="0"/>
              </a:rPr>
              <a:t>tekankan</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adalah</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kompetensi</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dasar</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mendengarkan</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maka</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porsi</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untuk</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pembelajaran</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mendengarkan</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lebih</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banyak</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dari</a:t>
            </a:r>
            <a:r>
              <a:rPr lang="en-US" sz="1600" b="0" i="0" cap="none" dirty="0">
                <a:solidFill>
                  <a:srgbClr val="666666"/>
                </a:solidFill>
                <a:effectLst/>
                <a:latin typeface="Trebuchet MS" panose="020B0603020202020204" pitchFamily="34" charset="0"/>
              </a:rPr>
              <a:t> pada </a:t>
            </a:r>
            <a:r>
              <a:rPr lang="en-US" sz="1600" b="0" i="0" cap="none" dirty="0" err="1">
                <a:solidFill>
                  <a:srgbClr val="666666"/>
                </a:solidFill>
                <a:effectLst/>
                <a:latin typeface="Trebuchet MS" panose="020B0603020202020204" pitchFamily="34" charset="0"/>
              </a:rPr>
              <a:t>ketrampilan</a:t>
            </a:r>
            <a:r>
              <a:rPr lang="en-US" sz="1600" b="0" i="0" cap="none" dirty="0">
                <a:solidFill>
                  <a:srgbClr val="666666"/>
                </a:solidFill>
                <a:effectLst/>
                <a:latin typeface="Trebuchet MS" panose="020B0603020202020204" pitchFamily="34" charset="0"/>
              </a:rPr>
              <a:t> yang lain </a:t>
            </a:r>
            <a:r>
              <a:rPr lang="en-US" sz="1600" b="0" i="0" cap="none" dirty="0" err="1">
                <a:solidFill>
                  <a:srgbClr val="666666"/>
                </a:solidFill>
                <a:effectLst/>
                <a:latin typeface="Trebuchet MS" panose="020B0603020202020204" pitchFamily="34" charset="0"/>
              </a:rPr>
              <a:t>jika</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pembelajarannya</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ditekankan</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atau</a:t>
            </a:r>
            <a:r>
              <a:rPr lang="en-US" sz="1600" b="0" i="0" cap="none" dirty="0">
                <a:solidFill>
                  <a:srgbClr val="666666"/>
                </a:solidFill>
                <a:effectLst/>
                <a:latin typeface="Trebuchet MS" panose="020B0603020202020204" pitchFamily="34" charset="0"/>
              </a:rPr>
              <a:t> di </a:t>
            </a:r>
            <a:r>
              <a:rPr lang="en-US" sz="1600" b="0" i="0" cap="none" dirty="0" err="1">
                <a:solidFill>
                  <a:srgbClr val="666666"/>
                </a:solidFill>
                <a:effectLst/>
                <a:latin typeface="Trebuchet MS" panose="020B0603020202020204" pitchFamily="34" charset="0"/>
              </a:rPr>
              <a:t>fokuskan</a:t>
            </a:r>
            <a:r>
              <a:rPr lang="en-US" sz="1600" b="0" i="0" cap="none" dirty="0">
                <a:solidFill>
                  <a:srgbClr val="666666"/>
                </a:solidFill>
                <a:effectLst/>
                <a:latin typeface="Trebuchet MS" panose="020B0603020202020204" pitchFamily="34" charset="0"/>
              </a:rPr>
              <a:t> pada sastra </a:t>
            </a:r>
            <a:r>
              <a:rPr lang="en-US" sz="1600" b="0" i="0" cap="none" dirty="0" err="1">
                <a:solidFill>
                  <a:srgbClr val="666666"/>
                </a:solidFill>
                <a:effectLst/>
                <a:latin typeface="Trebuchet MS" panose="020B0603020202020204" pitchFamily="34" charset="0"/>
              </a:rPr>
              <a:t>maka</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tujuannya</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adalah</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meningkatkan</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siswa</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dalam</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mengapresiasi</a:t>
            </a:r>
            <a:r>
              <a:rPr lang="en-US" sz="1600" b="0" i="0" cap="none" dirty="0">
                <a:solidFill>
                  <a:srgbClr val="666666"/>
                </a:solidFill>
                <a:effectLst/>
                <a:latin typeface="Trebuchet MS" panose="020B0603020202020204" pitchFamily="34" charset="0"/>
              </a:rPr>
              <a:t> sastra. </a:t>
            </a:r>
            <a:r>
              <a:rPr lang="en-US" sz="1600" cap="none" dirty="0">
                <a:solidFill>
                  <a:srgbClr val="666666"/>
                </a:solidFill>
                <a:latin typeface="Trebuchet MS" panose="020B0603020202020204" pitchFamily="34" charset="0"/>
              </a:rPr>
              <a:t>Jika</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dilihat</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dari</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segi</a:t>
            </a:r>
            <a:r>
              <a:rPr lang="en-US" sz="1600" b="0" i="0" cap="none" dirty="0">
                <a:solidFill>
                  <a:srgbClr val="666666"/>
                </a:solidFill>
                <a:effectLst/>
                <a:latin typeface="Trebuchet MS" panose="020B0603020202020204" pitchFamily="34" charset="0"/>
              </a:rPr>
              <a:t> guru, </a:t>
            </a:r>
            <a:r>
              <a:rPr lang="en-US" sz="1600" b="0" i="0" cap="none" dirty="0" err="1">
                <a:solidFill>
                  <a:srgbClr val="666666"/>
                </a:solidFill>
                <a:effectLst/>
                <a:latin typeface="Trebuchet MS" panose="020B0603020202020204" pitchFamily="34" charset="0"/>
              </a:rPr>
              <a:t>pembelajaran</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bahasa</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indonesia</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dengan</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berbagai</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fokus</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ini</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bertujuan</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untuk</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memudahkan</a:t>
            </a:r>
            <a:r>
              <a:rPr lang="en-US" sz="1600" b="0" i="0" cap="none" dirty="0">
                <a:solidFill>
                  <a:srgbClr val="666666"/>
                </a:solidFill>
                <a:effectLst/>
                <a:latin typeface="Trebuchet MS" panose="020B0603020202020204" pitchFamily="34" charset="0"/>
              </a:rPr>
              <a:t> guru </a:t>
            </a:r>
            <a:r>
              <a:rPr lang="en-US" sz="1600" b="0" i="0" cap="none" dirty="0" err="1">
                <a:solidFill>
                  <a:srgbClr val="666666"/>
                </a:solidFill>
                <a:effectLst/>
                <a:latin typeface="Trebuchet MS" panose="020B0603020202020204" pitchFamily="34" charset="0"/>
              </a:rPr>
              <a:t>dalam</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membuat</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perencanaan</a:t>
            </a:r>
            <a:r>
              <a:rPr lang="en-US" sz="1600" b="0" i="0" cap="none" dirty="0">
                <a:solidFill>
                  <a:srgbClr val="666666"/>
                </a:solidFill>
                <a:effectLst/>
                <a:latin typeface="Trebuchet MS" panose="020B0603020202020204" pitchFamily="34" charset="0"/>
              </a:rPr>
              <a:t> </a:t>
            </a:r>
            <a:r>
              <a:rPr lang="en-US" sz="1600" b="0" i="0" cap="none" dirty="0" err="1">
                <a:solidFill>
                  <a:srgbClr val="666666"/>
                </a:solidFill>
                <a:effectLst/>
                <a:latin typeface="Trebuchet MS" panose="020B0603020202020204" pitchFamily="34" charset="0"/>
              </a:rPr>
              <a:t>pembelajaran</a:t>
            </a:r>
            <a:r>
              <a:rPr lang="en-US" sz="1600" b="0" i="0" cap="none" dirty="0">
                <a:solidFill>
                  <a:srgbClr val="666666"/>
                </a:solidFill>
                <a:effectLst/>
                <a:latin typeface="Trebuchet MS" panose="020B0603020202020204" pitchFamily="34" charset="0"/>
              </a:rPr>
              <a:t> di </a:t>
            </a:r>
            <a:r>
              <a:rPr lang="en-US" sz="1600" b="0" i="0" cap="none" dirty="0" err="1">
                <a:solidFill>
                  <a:srgbClr val="666666"/>
                </a:solidFill>
                <a:effectLst/>
                <a:latin typeface="Trebuchet MS" panose="020B0603020202020204" pitchFamily="34" charset="0"/>
              </a:rPr>
              <a:t>kelas</a:t>
            </a:r>
            <a:r>
              <a:rPr lang="en-US" sz="1600" b="0" i="0" cap="none" dirty="0">
                <a:solidFill>
                  <a:srgbClr val="666666"/>
                </a:solidFill>
                <a:effectLst/>
                <a:latin typeface="Trebuchet MS" panose="020B0603020202020204" pitchFamily="34" charset="0"/>
              </a:rPr>
              <a:t>.</a:t>
            </a:r>
            <a:endParaRPr lang="en-US" sz="1600" b="1" cap="none" dirty="0">
              <a:solidFill>
                <a:schemeClr val="accent2">
                  <a:lumMod val="50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66475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AD5D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6A8C9-9EB6-43DA-BD3E-58FAC144BF5C}"/>
              </a:ext>
            </a:extLst>
          </p:cNvPr>
          <p:cNvSpPr>
            <a:spLocks noGrp="1"/>
          </p:cNvSpPr>
          <p:nvPr>
            <p:ph type="title"/>
          </p:nvPr>
        </p:nvSpPr>
        <p:spPr>
          <a:xfrm>
            <a:off x="339212" y="393290"/>
            <a:ext cx="5638801" cy="1572126"/>
          </a:xfrm>
        </p:spPr>
        <p:txBody>
          <a:bodyPr/>
          <a:lstStyle/>
          <a:p>
            <a:r>
              <a:rPr lang="en-US" dirty="0" err="1"/>
              <a:t>Pembelajaran</a:t>
            </a:r>
            <a:r>
              <a:rPr lang="en-US" dirty="0"/>
              <a:t> Bahasa Indonesia </a:t>
            </a:r>
            <a:r>
              <a:rPr lang="en-US" dirty="0" err="1"/>
              <a:t>dengan</a:t>
            </a:r>
            <a:r>
              <a:rPr lang="en-US" dirty="0"/>
              <a:t> </a:t>
            </a:r>
            <a:r>
              <a:rPr lang="en-US" dirty="0" err="1"/>
              <a:t>Fokus</a:t>
            </a:r>
            <a:r>
              <a:rPr lang="en-US" dirty="0"/>
              <a:t> </a:t>
            </a:r>
            <a:r>
              <a:rPr lang="en-US" dirty="0" err="1"/>
              <a:t>Keterampilan</a:t>
            </a:r>
            <a:r>
              <a:rPr lang="en-US" dirty="0"/>
              <a:t> </a:t>
            </a:r>
          </a:p>
        </p:txBody>
      </p:sp>
      <p:sp>
        <p:nvSpPr>
          <p:cNvPr id="3" name="Text Placeholder 2">
            <a:extLst>
              <a:ext uri="{FF2B5EF4-FFF2-40B4-BE49-F238E27FC236}">
                <a16:creationId xmlns:a16="http://schemas.microsoft.com/office/drawing/2014/main" id="{50EACE68-C884-4900-BA05-58DEA1511030}"/>
              </a:ext>
            </a:extLst>
          </p:cNvPr>
          <p:cNvSpPr>
            <a:spLocks noGrp="1"/>
          </p:cNvSpPr>
          <p:nvPr>
            <p:ph type="body" sz="quarter" idx="14"/>
          </p:nvPr>
        </p:nvSpPr>
        <p:spPr>
          <a:xfrm>
            <a:off x="339212" y="2164735"/>
            <a:ext cx="6218905" cy="3547872"/>
          </a:xfrm>
        </p:spPr>
        <p:txBody>
          <a:bodyPr/>
          <a:lstStyle/>
          <a:p>
            <a:r>
              <a:rPr lang="en-US" sz="2800" b="0" i="0" dirty="0">
                <a:solidFill>
                  <a:srgbClr val="666666"/>
                </a:solidFill>
                <a:effectLst/>
                <a:latin typeface="Trebuchet MS" panose="020B0603020202020204" pitchFamily="34" charset="0"/>
              </a:rPr>
              <a:t>Bahasa Indonesia </a:t>
            </a:r>
            <a:r>
              <a:rPr lang="en-US" sz="2800" b="0" i="0" dirty="0" err="1">
                <a:solidFill>
                  <a:srgbClr val="666666"/>
                </a:solidFill>
                <a:effectLst/>
                <a:latin typeface="Trebuchet MS" panose="020B0603020202020204" pitchFamily="34" charset="0"/>
              </a:rPr>
              <a:t>sebagai</a:t>
            </a:r>
            <a:r>
              <a:rPr lang="en-US" sz="2800" b="0" i="0" dirty="0">
                <a:solidFill>
                  <a:srgbClr val="666666"/>
                </a:solidFill>
                <a:effectLst/>
                <a:latin typeface="Trebuchet MS" panose="020B0603020202020204" pitchFamily="34" charset="0"/>
              </a:rPr>
              <a:t> </a:t>
            </a:r>
            <a:r>
              <a:rPr lang="en-US" sz="2800" b="0" i="0" dirty="0" err="1">
                <a:solidFill>
                  <a:srgbClr val="666666"/>
                </a:solidFill>
                <a:effectLst/>
                <a:latin typeface="Trebuchet MS" panose="020B0603020202020204" pitchFamily="34" charset="0"/>
              </a:rPr>
              <a:t>bahan</a:t>
            </a:r>
            <a:r>
              <a:rPr lang="en-US" sz="2800" b="0" i="0" dirty="0">
                <a:solidFill>
                  <a:srgbClr val="666666"/>
                </a:solidFill>
                <a:effectLst/>
                <a:latin typeface="Trebuchet MS" panose="020B0603020202020204" pitchFamily="34" charset="0"/>
              </a:rPr>
              <a:t> </a:t>
            </a:r>
            <a:r>
              <a:rPr lang="en-US" sz="2800" b="0" i="0" dirty="0" err="1">
                <a:solidFill>
                  <a:srgbClr val="666666"/>
                </a:solidFill>
                <a:effectLst/>
                <a:latin typeface="Trebuchet MS" panose="020B0603020202020204" pitchFamily="34" charset="0"/>
              </a:rPr>
              <a:t>pengajaran</a:t>
            </a:r>
            <a:r>
              <a:rPr lang="en-US" sz="2800" b="0" i="0" dirty="0">
                <a:solidFill>
                  <a:srgbClr val="666666"/>
                </a:solidFill>
                <a:effectLst/>
                <a:latin typeface="Trebuchet MS" panose="020B0603020202020204" pitchFamily="34" charset="0"/>
              </a:rPr>
              <a:t> </a:t>
            </a:r>
            <a:r>
              <a:rPr lang="en-US" sz="2800" b="0" i="0" dirty="0" err="1">
                <a:solidFill>
                  <a:srgbClr val="666666"/>
                </a:solidFill>
                <a:effectLst/>
                <a:latin typeface="Trebuchet MS" panose="020B0603020202020204" pitchFamily="34" charset="0"/>
              </a:rPr>
              <a:t>secara</a:t>
            </a:r>
            <a:r>
              <a:rPr lang="en-US" sz="2800" b="0" i="0" dirty="0">
                <a:solidFill>
                  <a:srgbClr val="666666"/>
                </a:solidFill>
                <a:effectLst/>
                <a:latin typeface="Trebuchet MS" panose="020B0603020202020204" pitchFamily="34" charset="0"/>
              </a:rPr>
              <a:t> garis </a:t>
            </a:r>
            <a:r>
              <a:rPr lang="en-US" sz="2800" b="0" i="0" dirty="0" err="1">
                <a:solidFill>
                  <a:srgbClr val="666666"/>
                </a:solidFill>
                <a:effectLst/>
                <a:latin typeface="Trebuchet MS" panose="020B0603020202020204" pitchFamily="34" charset="0"/>
              </a:rPr>
              <a:t>besar</a:t>
            </a:r>
            <a:r>
              <a:rPr lang="en-US" sz="2800" b="0" i="0" dirty="0">
                <a:solidFill>
                  <a:srgbClr val="666666"/>
                </a:solidFill>
                <a:effectLst/>
                <a:latin typeface="Trebuchet MS" panose="020B0603020202020204" pitchFamily="34" charset="0"/>
              </a:rPr>
              <a:t> </a:t>
            </a:r>
            <a:r>
              <a:rPr lang="en-US" sz="2800" b="0" i="0" dirty="0" err="1">
                <a:solidFill>
                  <a:srgbClr val="666666"/>
                </a:solidFill>
                <a:effectLst/>
                <a:latin typeface="Trebuchet MS" panose="020B0603020202020204" pitchFamily="34" charset="0"/>
              </a:rPr>
              <a:t>terdiri</a:t>
            </a:r>
            <a:r>
              <a:rPr lang="en-US" sz="2800" b="0" i="0" dirty="0">
                <a:solidFill>
                  <a:srgbClr val="666666"/>
                </a:solidFill>
                <a:effectLst/>
                <a:latin typeface="Trebuchet MS" panose="020B0603020202020204" pitchFamily="34" charset="0"/>
              </a:rPr>
              <a:t> </a:t>
            </a:r>
            <a:r>
              <a:rPr lang="en-US" sz="2800" b="0" i="0" dirty="0" err="1">
                <a:solidFill>
                  <a:srgbClr val="666666"/>
                </a:solidFill>
                <a:effectLst/>
                <a:latin typeface="Trebuchet MS" panose="020B0603020202020204" pitchFamily="34" charset="0"/>
              </a:rPr>
              <a:t>atas</a:t>
            </a:r>
            <a:r>
              <a:rPr lang="en-US" sz="2800" b="0" i="0" dirty="0">
                <a:solidFill>
                  <a:srgbClr val="666666"/>
                </a:solidFill>
                <a:effectLst/>
                <a:latin typeface="Trebuchet MS" panose="020B0603020202020204" pitchFamily="34" charset="0"/>
              </a:rPr>
              <a:t> 3 </a:t>
            </a:r>
            <a:r>
              <a:rPr lang="en-US" sz="2800" b="0" i="0" dirty="0" err="1">
                <a:solidFill>
                  <a:srgbClr val="666666"/>
                </a:solidFill>
                <a:effectLst/>
                <a:latin typeface="Trebuchet MS" panose="020B0603020202020204" pitchFamily="34" charset="0"/>
              </a:rPr>
              <a:t>komponen</a:t>
            </a:r>
            <a:r>
              <a:rPr lang="en-US" sz="2800" b="0" i="0" dirty="0">
                <a:solidFill>
                  <a:srgbClr val="666666"/>
                </a:solidFill>
                <a:effectLst/>
                <a:latin typeface="Trebuchet MS" panose="020B0603020202020204" pitchFamily="34" charset="0"/>
              </a:rPr>
              <a:t>, </a:t>
            </a:r>
            <a:r>
              <a:rPr lang="en-US" sz="2800" b="0" i="0" dirty="0" err="1">
                <a:solidFill>
                  <a:srgbClr val="666666"/>
                </a:solidFill>
                <a:effectLst/>
                <a:latin typeface="Trebuchet MS" panose="020B0603020202020204" pitchFamily="34" charset="0"/>
              </a:rPr>
              <a:t>yaitu</a:t>
            </a:r>
            <a:r>
              <a:rPr lang="en-US" sz="2800" dirty="0">
                <a:solidFill>
                  <a:srgbClr val="666666"/>
                </a:solidFill>
                <a:latin typeface="Trebuchet MS" panose="020B0603020202020204" pitchFamily="34" charset="0"/>
              </a:rPr>
              <a:t>:</a:t>
            </a:r>
          </a:p>
          <a:p>
            <a:pPr marL="342900" indent="-342900">
              <a:buAutoNum type="arabicParenBoth"/>
            </a:pPr>
            <a:r>
              <a:rPr lang="en-US" sz="2800" b="0" i="0" dirty="0" err="1">
                <a:solidFill>
                  <a:srgbClr val="666666"/>
                </a:solidFill>
                <a:effectLst/>
                <a:latin typeface="Trebuchet MS" panose="020B0603020202020204" pitchFamily="34" charset="0"/>
              </a:rPr>
              <a:t>Kebahasaan</a:t>
            </a:r>
            <a:endParaRPr lang="en-US" sz="2800" dirty="0">
              <a:solidFill>
                <a:srgbClr val="666666"/>
              </a:solidFill>
              <a:latin typeface="Trebuchet MS" panose="020B0603020202020204" pitchFamily="34" charset="0"/>
            </a:endParaRPr>
          </a:p>
          <a:p>
            <a:pPr marL="342900" indent="-342900">
              <a:buAutoNum type="arabicParenBoth"/>
            </a:pPr>
            <a:r>
              <a:rPr lang="en-US" sz="2800" b="0" i="0" dirty="0" err="1">
                <a:solidFill>
                  <a:srgbClr val="666666"/>
                </a:solidFill>
                <a:effectLst/>
                <a:latin typeface="Trebuchet MS" panose="020B0603020202020204" pitchFamily="34" charset="0"/>
              </a:rPr>
              <a:t>kemampuan</a:t>
            </a:r>
            <a:r>
              <a:rPr lang="en-US" sz="2800" b="0" i="0" dirty="0">
                <a:solidFill>
                  <a:srgbClr val="666666"/>
                </a:solidFill>
                <a:effectLst/>
                <a:latin typeface="Trebuchet MS" panose="020B0603020202020204" pitchFamily="34" charset="0"/>
              </a:rPr>
              <a:t> </a:t>
            </a:r>
            <a:r>
              <a:rPr lang="en-US" sz="2800" b="0" i="0" dirty="0" err="1">
                <a:solidFill>
                  <a:srgbClr val="666666"/>
                </a:solidFill>
                <a:effectLst/>
                <a:latin typeface="Trebuchet MS" panose="020B0603020202020204" pitchFamily="34" charset="0"/>
              </a:rPr>
              <a:t>berbahasa</a:t>
            </a:r>
            <a:endParaRPr lang="en-US" sz="2800" b="0" i="0" dirty="0">
              <a:solidFill>
                <a:srgbClr val="666666"/>
              </a:solidFill>
              <a:effectLst/>
              <a:latin typeface="Trebuchet MS" panose="020B0603020202020204" pitchFamily="34" charset="0"/>
            </a:endParaRPr>
          </a:p>
          <a:p>
            <a:pPr marL="342900" indent="-342900">
              <a:buAutoNum type="arabicParenBoth"/>
            </a:pPr>
            <a:r>
              <a:rPr lang="en-US" sz="2800" b="0" i="0" dirty="0" err="1">
                <a:solidFill>
                  <a:srgbClr val="666666"/>
                </a:solidFill>
                <a:effectLst/>
                <a:latin typeface="Trebuchet MS" panose="020B0603020202020204" pitchFamily="34" charset="0"/>
              </a:rPr>
              <a:t>Kesastraan</a:t>
            </a:r>
            <a:endParaRPr lang="en-US" sz="2800" b="0" i="0" dirty="0">
              <a:solidFill>
                <a:srgbClr val="666666"/>
              </a:solidFill>
              <a:effectLst/>
              <a:latin typeface="Trebuchet MS" panose="020B0603020202020204" pitchFamily="34" charset="0"/>
            </a:endParaRPr>
          </a:p>
        </p:txBody>
      </p:sp>
    </p:spTree>
    <p:extLst>
      <p:ext uri="{BB962C8B-B14F-4D97-AF65-F5344CB8AC3E}">
        <p14:creationId xmlns:p14="http://schemas.microsoft.com/office/powerpoint/2010/main" val="2943388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standing on a rock while looking at the ocean wave with outstretched arms">
            <a:extLst>
              <a:ext uri="{FF2B5EF4-FFF2-40B4-BE49-F238E27FC236}">
                <a16:creationId xmlns:a16="http://schemas.microsoft.com/office/drawing/2014/main" id="{8C1A64BB-92C4-44CC-9AB7-8416F1B9BF56}"/>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Rectangle 8" descr="Shaded overlay">
            <a:extLst>
              <a:ext uri="{FF2B5EF4-FFF2-40B4-BE49-F238E27FC236}">
                <a16:creationId xmlns:a16="http://schemas.microsoft.com/office/drawing/2014/main" id="{558C501A-DC1F-4BA4-BFFA-44EF8845A38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a:extLst>
              <a:ext uri="{FF2B5EF4-FFF2-40B4-BE49-F238E27FC236}">
                <a16:creationId xmlns:a16="http://schemas.microsoft.com/office/drawing/2014/main" id="{135A981B-6487-4B00-9EAF-D0D748FA6014}"/>
              </a:ext>
            </a:extLst>
          </p:cNvPr>
          <p:cNvSpPr>
            <a:spLocks noGrp="1"/>
          </p:cNvSpPr>
          <p:nvPr>
            <p:ph type="title"/>
          </p:nvPr>
        </p:nvSpPr>
        <p:spPr>
          <a:xfrm>
            <a:off x="457199" y="914400"/>
            <a:ext cx="11174819" cy="903767"/>
          </a:xfrm>
        </p:spPr>
        <p:txBody>
          <a:bodyPr>
            <a:normAutofit/>
          </a:bodyPr>
          <a:lstStyle/>
          <a:p>
            <a:r>
              <a:rPr lang="en-US" sz="4000" b="1" dirty="0" err="1">
                <a:solidFill>
                  <a:schemeClr val="bg2">
                    <a:lumMod val="50000"/>
                  </a:schemeClr>
                </a:solidFill>
                <a:effectLst>
                  <a:outerShdw blurRad="38100" dist="38100" dir="2700000" algn="tl">
                    <a:srgbClr val="000000">
                      <a:alpha val="43137"/>
                    </a:srgbClr>
                  </a:outerShdw>
                </a:effectLst>
              </a:rPr>
              <a:t>Tujuan</a:t>
            </a:r>
            <a:r>
              <a:rPr lang="en-US" sz="4000" b="1" dirty="0">
                <a:solidFill>
                  <a:schemeClr val="bg2">
                    <a:lumMod val="50000"/>
                  </a:schemeClr>
                </a:solidFill>
                <a:effectLst>
                  <a:outerShdw blurRad="38100" dist="38100" dir="2700000" algn="tl">
                    <a:srgbClr val="000000">
                      <a:alpha val="43137"/>
                    </a:srgbClr>
                  </a:outerShdw>
                </a:effectLst>
              </a:rPr>
              <a:t> </a:t>
            </a:r>
            <a:r>
              <a:rPr lang="en-US" sz="4000" b="1" dirty="0" err="1">
                <a:solidFill>
                  <a:schemeClr val="bg2">
                    <a:lumMod val="50000"/>
                  </a:schemeClr>
                </a:solidFill>
                <a:effectLst>
                  <a:outerShdw blurRad="38100" dist="38100" dir="2700000" algn="tl">
                    <a:srgbClr val="000000">
                      <a:alpha val="43137"/>
                    </a:srgbClr>
                  </a:outerShdw>
                </a:effectLst>
              </a:rPr>
              <a:t>Pembelajaran</a:t>
            </a:r>
            <a:r>
              <a:rPr lang="en-US" sz="4000" b="1" dirty="0">
                <a:solidFill>
                  <a:schemeClr val="bg2">
                    <a:lumMod val="50000"/>
                  </a:schemeClr>
                </a:solidFill>
                <a:effectLst>
                  <a:outerShdw blurRad="38100" dist="38100" dir="2700000" algn="tl">
                    <a:srgbClr val="000000">
                      <a:alpha val="43137"/>
                    </a:srgbClr>
                  </a:outerShdw>
                </a:effectLst>
              </a:rPr>
              <a:t> Sastra di  </a:t>
            </a:r>
            <a:r>
              <a:rPr lang="en-US" sz="4000" b="1" dirty="0" err="1">
                <a:solidFill>
                  <a:schemeClr val="bg2">
                    <a:lumMod val="50000"/>
                  </a:schemeClr>
                </a:solidFill>
                <a:effectLst>
                  <a:outerShdw blurRad="38100" dist="38100" dir="2700000" algn="tl">
                    <a:srgbClr val="000000">
                      <a:alpha val="43137"/>
                    </a:srgbClr>
                  </a:outerShdw>
                </a:effectLst>
              </a:rPr>
              <a:t>Sekolah</a:t>
            </a:r>
            <a:endParaRPr lang="en-US" sz="4000" b="1" dirty="0">
              <a:solidFill>
                <a:schemeClr val="bg2">
                  <a:lumMod val="50000"/>
                </a:schemeClr>
              </a:solidFill>
              <a:effectLst>
                <a:outerShdw blurRad="38100" dist="38100" dir="2700000" algn="tl">
                  <a:srgbClr val="000000">
                    <a:alpha val="43137"/>
                  </a:srgbClr>
                </a:outerShdw>
              </a:effectLst>
            </a:endParaRPr>
          </a:p>
        </p:txBody>
      </p:sp>
      <p:sp>
        <p:nvSpPr>
          <p:cNvPr id="6" name="Text Placeholder 5">
            <a:extLst>
              <a:ext uri="{FF2B5EF4-FFF2-40B4-BE49-F238E27FC236}">
                <a16:creationId xmlns:a16="http://schemas.microsoft.com/office/drawing/2014/main" id="{B43F7E3B-CE99-4770-8587-6554C15693F8}"/>
              </a:ext>
            </a:extLst>
          </p:cNvPr>
          <p:cNvSpPr>
            <a:spLocks noGrp="1"/>
          </p:cNvSpPr>
          <p:nvPr>
            <p:ph type="body" sz="quarter" idx="14"/>
          </p:nvPr>
        </p:nvSpPr>
        <p:spPr>
          <a:xfrm>
            <a:off x="639097" y="2240280"/>
            <a:ext cx="7435055" cy="4197096"/>
          </a:xfrm>
        </p:spPr>
        <p:txBody>
          <a:bodyPr/>
          <a:lstStyle/>
          <a:p>
            <a:r>
              <a:rPr lang="en-US" sz="3200" dirty="0"/>
              <a:t>Ruang </a:t>
            </a:r>
            <a:r>
              <a:rPr lang="en-US" sz="3200" dirty="0" err="1"/>
              <a:t>Lingkup</a:t>
            </a:r>
            <a:r>
              <a:rPr lang="en-US" sz="3200" dirty="0"/>
              <a:t> </a:t>
            </a:r>
            <a:r>
              <a:rPr lang="en-US" sz="3200" dirty="0" err="1"/>
              <a:t>pengajaran</a:t>
            </a:r>
            <a:r>
              <a:rPr lang="en-US" sz="3200" dirty="0"/>
              <a:t> sastra </a:t>
            </a:r>
            <a:r>
              <a:rPr lang="en-US" sz="3200" dirty="0" err="1"/>
              <a:t>sebagai</a:t>
            </a:r>
            <a:r>
              <a:rPr lang="en-US" sz="3200" dirty="0"/>
              <a:t> basis </a:t>
            </a:r>
            <a:r>
              <a:rPr lang="en-US" sz="3200" dirty="0" err="1"/>
              <a:t>dari</a:t>
            </a:r>
            <a:r>
              <a:rPr lang="en-US" sz="3200" dirty="0"/>
              <a:t> </a:t>
            </a:r>
            <a:r>
              <a:rPr lang="en-US" sz="3200" dirty="0" err="1"/>
              <a:t>mata</a:t>
            </a:r>
            <a:r>
              <a:rPr lang="en-US" sz="3200" dirty="0"/>
              <a:t> </a:t>
            </a:r>
            <a:r>
              <a:rPr lang="en-US" sz="3200" dirty="0" err="1"/>
              <a:t>pelajaran</a:t>
            </a:r>
            <a:r>
              <a:rPr lang="en-US" sz="3200" dirty="0"/>
              <a:t> Bahasa Indonesia </a:t>
            </a:r>
            <a:r>
              <a:rPr lang="en-US" sz="3200" dirty="0" err="1"/>
              <a:t>bertujuan</a:t>
            </a:r>
            <a:r>
              <a:rPr lang="en-US" sz="3200" dirty="0"/>
              <a:t> agar </a:t>
            </a:r>
            <a:r>
              <a:rPr lang="en-US" sz="3200" dirty="0" err="1"/>
              <a:t>peserta</a:t>
            </a:r>
            <a:r>
              <a:rPr lang="en-US" sz="3200" dirty="0"/>
              <a:t> </a:t>
            </a:r>
            <a:r>
              <a:rPr lang="en-US" sz="3200" dirty="0" err="1"/>
              <a:t>didik</a:t>
            </a:r>
            <a:r>
              <a:rPr lang="en-US" sz="3200" dirty="0"/>
              <a:t> </a:t>
            </a:r>
            <a:r>
              <a:rPr lang="en-US" sz="3200" dirty="0" err="1"/>
              <a:t>mempunyai</a:t>
            </a:r>
            <a:r>
              <a:rPr lang="en-US" sz="3200" dirty="0"/>
              <a:t> </a:t>
            </a:r>
            <a:r>
              <a:rPr lang="en-US" sz="3200" dirty="0" err="1"/>
              <a:t>kemampuan</a:t>
            </a:r>
            <a:r>
              <a:rPr lang="en-US" sz="3200" dirty="0"/>
              <a:t> dan </a:t>
            </a:r>
            <a:r>
              <a:rPr lang="en-US" sz="3200" dirty="0" err="1"/>
              <a:t>keterampilan</a:t>
            </a:r>
            <a:r>
              <a:rPr lang="en-US" sz="3200" dirty="0"/>
              <a:t> </a:t>
            </a:r>
            <a:r>
              <a:rPr lang="en-US" sz="3200" dirty="0" err="1"/>
              <a:t>berkomunikasi</a:t>
            </a:r>
            <a:r>
              <a:rPr lang="en-US" sz="3200" dirty="0"/>
              <a:t> </a:t>
            </a:r>
            <a:r>
              <a:rPr lang="en-US" sz="3200" dirty="0" err="1"/>
              <a:t>secara</a:t>
            </a:r>
            <a:r>
              <a:rPr lang="en-US" sz="3200" dirty="0"/>
              <a:t> </a:t>
            </a:r>
            <a:r>
              <a:rPr lang="en-US" sz="3200" dirty="0" err="1"/>
              <a:t>efektif</a:t>
            </a:r>
            <a:r>
              <a:rPr lang="en-US" sz="3200" dirty="0"/>
              <a:t> dan </a:t>
            </a:r>
            <a:r>
              <a:rPr lang="en-US" sz="3200" dirty="0" err="1"/>
              <a:t>efisien</a:t>
            </a:r>
            <a:endParaRPr lang="en-US" sz="3200" dirty="0"/>
          </a:p>
        </p:txBody>
      </p:sp>
    </p:spTree>
    <p:extLst>
      <p:ext uri="{BB962C8B-B14F-4D97-AF65-F5344CB8AC3E}">
        <p14:creationId xmlns:p14="http://schemas.microsoft.com/office/powerpoint/2010/main" val="3898511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2219A53-983C-4CAC-81BB-5FADEB962F35}"/>
              </a:ext>
            </a:extLst>
          </p:cNvPr>
          <p:cNvSpPr>
            <a:spLocks noGrp="1"/>
          </p:cNvSpPr>
          <p:nvPr>
            <p:ph type="title"/>
          </p:nvPr>
        </p:nvSpPr>
        <p:spPr>
          <a:xfrm>
            <a:off x="172064" y="3195027"/>
            <a:ext cx="3619501" cy="1477328"/>
          </a:xfrm>
          <a:solidFill>
            <a:schemeClr val="accent2">
              <a:lumMod val="50000"/>
            </a:schemeClr>
          </a:solidFill>
        </p:spPr>
        <p:txBody>
          <a:bodyPr>
            <a:noAutofit/>
          </a:bodyPr>
          <a:lstStyle/>
          <a:p>
            <a:pPr algn="ctr"/>
            <a:r>
              <a:rPr lang="en-US" sz="3600" b="1" dirty="0" err="1"/>
              <a:t>Tujuan</a:t>
            </a:r>
            <a:r>
              <a:rPr lang="en-US" sz="3600" b="1" dirty="0"/>
              <a:t> </a:t>
            </a:r>
            <a:r>
              <a:rPr lang="en-US" sz="3600" b="1" dirty="0" err="1"/>
              <a:t>Pembelajaran</a:t>
            </a:r>
            <a:r>
              <a:rPr lang="en-US" sz="3600" b="1" dirty="0"/>
              <a:t> Sastra</a:t>
            </a:r>
          </a:p>
        </p:txBody>
      </p:sp>
      <p:pic>
        <p:nvPicPr>
          <p:cNvPr id="16" name="Picture Placeholder 15" descr="Color swatch burnished lilac">
            <a:extLst>
              <a:ext uri="{FF2B5EF4-FFF2-40B4-BE49-F238E27FC236}">
                <a16:creationId xmlns:a16="http://schemas.microsoft.com/office/drawing/2014/main" id="{06C418C8-E4DE-443D-B15E-21726F9C39D2}"/>
              </a:ext>
            </a:extLst>
          </p:cNvPr>
          <p:cNvPicPr>
            <a:picLocks noGrp="1" noChangeAspect="1"/>
          </p:cNvPicPr>
          <p:nvPr>
            <p:ph type="pic" sz="quarter" idx="13"/>
          </p:nvPr>
        </p:nvPicPr>
        <p:blipFill rotWithShape="1">
          <a:blip r:embed="rId2"/>
          <a:srcRect l="105" r="105" b="33094"/>
          <a:stretch/>
        </p:blipFill>
        <p:spPr>
          <a:xfrm>
            <a:off x="4279391" y="1458938"/>
            <a:ext cx="4424516" cy="1467853"/>
          </a:xfrm>
        </p:spPr>
      </p:pic>
      <p:pic>
        <p:nvPicPr>
          <p:cNvPr id="30" name="Picture Placeholder 29" descr="Color swatch hawthorn rose">
            <a:extLst>
              <a:ext uri="{FF2B5EF4-FFF2-40B4-BE49-F238E27FC236}">
                <a16:creationId xmlns:a16="http://schemas.microsoft.com/office/drawing/2014/main" id="{52B762D2-C8CC-477D-87FA-F34749DA105A}"/>
              </a:ext>
            </a:extLst>
          </p:cNvPr>
          <p:cNvPicPr>
            <a:picLocks noGrp="1" noChangeAspect="1"/>
          </p:cNvPicPr>
          <p:nvPr>
            <p:ph type="pic" sz="quarter" idx="19"/>
          </p:nvPr>
        </p:nvPicPr>
        <p:blipFill rotWithShape="1">
          <a:blip r:embed="rId3"/>
          <a:srcRect l="257" r="257" b="33114"/>
          <a:stretch/>
        </p:blipFill>
        <p:spPr>
          <a:xfrm>
            <a:off x="4279391" y="4935854"/>
            <a:ext cx="4424515" cy="1467853"/>
          </a:xfrm>
        </p:spPr>
      </p:pic>
      <p:pic>
        <p:nvPicPr>
          <p:cNvPr id="32" name="Picture Placeholder 31" descr="Color swatch elderberry">
            <a:extLst>
              <a:ext uri="{FF2B5EF4-FFF2-40B4-BE49-F238E27FC236}">
                <a16:creationId xmlns:a16="http://schemas.microsoft.com/office/drawing/2014/main" id="{4C52D5C4-B717-4DE1-ABCD-BC8CF65800E1}"/>
              </a:ext>
            </a:extLst>
          </p:cNvPr>
          <p:cNvPicPr>
            <a:picLocks noGrp="1" noChangeAspect="1"/>
          </p:cNvPicPr>
          <p:nvPr>
            <p:ph type="pic" sz="quarter" idx="20"/>
          </p:nvPr>
        </p:nvPicPr>
        <p:blipFill rotWithShape="1">
          <a:blip r:embed="rId4"/>
          <a:srcRect l="52" r="52" b="33114"/>
          <a:stretch/>
        </p:blipFill>
        <p:spPr>
          <a:xfrm>
            <a:off x="4279392" y="3199765"/>
            <a:ext cx="4424516" cy="1467853"/>
          </a:xfrm>
        </p:spPr>
      </p:pic>
      <p:sp>
        <p:nvSpPr>
          <p:cNvPr id="2" name="TextBox 1">
            <a:extLst>
              <a:ext uri="{FF2B5EF4-FFF2-40B4-BE49-F238E27FC236}">
                <a16:creationId xmlns:a16="http://schemas.microsoft.com/office/drawing/2014/main" id="{6928478B-7A47-4122-8559-15C5742C5D2C}"/>
              </a:ext>
            </a:extLst>
          </p:cNvPr>
          <p:cNvSpPr txBox="1"/>
          <p:nvPr/>
        </p:nvSpPr>
        <p:spPr>
          <a:xfrm>
            <a:off x="4365523" y="1799303"/>
            <a:ext cx="4424516" cy="923330"/>
          </a:xfrm>
          <a:prstGeom prst="rect">
            <a:avLst/>
          </a:prstGeom>
          <a:noFill/>
        </p:spPr>
        <p:txBody>
          <a:bodyPr wrap="square" rtlCol="0">
            <a:spAutoFit/>
          </a:bodyPr>
          <a:lstStyle/>
          <a:p>
            <a:r>
              <a:rPr lang="en-US" dirty="0" err="1"/>
              <a:t>Menggunakan</a:t>
            </a:r>
            <a:r>
              <a:rPr lang="en-US" dirty="0"/>
              <a:t> Bahasa Indonesia </a:t>
            </a:r>
            <a:r>
              <a:rPr lang="en-US" dirty="0" err="1"/>
              <a:t>untuk</a:t>
            </a:r>
            <a:r>
              <a:rPr lang="en-US" dirty="0"/>
              <a:t> </a:t>
            </a:r>
            <a:r>
              <a:rPr lang="en-US" dirty="0" err="1"/>
              <a:t>meningkatkan</a:t>
            </a:r>
            <a:r>
              <a:rPr lang="en-US" dirty="0"/>
              <a:t> </a:t>
            </a:r>
            <a:r>
              <a:rPr lang="en-US" dirty="0" err="1"/>
              <a:t>kemampuan</a:t>
            </a:r>
            <a:r>
              <a:rPr lang="en-US" dirty="0"/>
              <a:t> </a:t>
            </a:r>
            <a:r>
              <a:rPr lang="en-US" dirty="0" err="1"/>
              <a:t>intelektual</a:t>
            </a:r>
            <a:r>
              <a:rPr lang="en-US" dirty="0"/>
              <a:t> </a:t>
            </a:r>
            <a:r>
              <a:rPr lang="en-US" dirty="0" err="1"/>
              <a:t>serta</a:t>
            </a:r>
            <a:r>
              <a:rPr lang="en-US" dirty="0"/>
              <a:t> </a:t>
            </a:r>
            <a:r>
              <a:rPr lang="en-US" dirty="0" err="1"/>
              <a:t>kematangan</a:t>
            </a:r>
            <a:r>
              <a:rPr lang="en-US" dirty="0"/>
              <a:t> </a:t>
            </a:r>
            <a:r>
              <a:rPr lang="en-US" dirty="0" err="1"/>
              <a:t>emosional</a:t>
            </a:r>
            <a:r>
              <a:rPr lang="en-US" dirty="0"/>
              <a:t> dan </a:t>
            </a:r>
            <a:r>
              <a:rPr lang="en-US" dirty="0" err="1"/>
              <a:t>sosial</a:t>
            </a:r>
            <a:r>
              <a:rPr lang="en-US" dirty="0"/>
              <a:t> </a:t>
            </a:r>
          </a:p>
        </p:txBody>
      </p:sp>
      <p:sp>
        <p:nvSpPr>
          <p:cNvPr id="3" name="TextBox 2">
            <a:extLst>
              <a:ext uri="{FF2B5EF4-FFF2-40B4-BE49-F238E27FC236}">
                <a16:creationId xmlns:a16="http://schemas.microsoft.com/office/drawing/2014/main" id="{0AF0DC82-AF39-4005-9173-46501697721F}"/>
              </a:ext>
            </a:extLst>
          </p:cNvPr>
          <p:cNvSpPr txBox="1"/>
          <p:nvPr/>
        </p:nvSpPr>
        <p:spPr>
          <a:xfrm>
            <a:off x="4304349" y="3195027"/>
            <a:ext cx="4098036" cy="1477328"/>
          </a:xfrm>
          <a:prstGeom prst="rect">
            <a:avLst/>
          </a:prstGeom>
          <a:noFill/>
        </p:spPr>
        <p:txBody>
          <a:bodyPr wrap="square" rtlCol="0">
            <a:spAutoFit/>
          </a:bodyPr>
          <a:lstStyle/>
          <a:p>
            <a:r>
              <a:rPr lang="en-US" dirty="0" err="1"/>
              <a:t>Menikmati</a:t>
            </a:r>
            <a:r>
              <a:rPr lang="en-US" dirty="0"/>
              <a:t> dan </a:t>
            </a:r>
            <a:r>
              <a:rPr lang="en-US" dirty="0" err="1"/>
              <a:t>memanfaatkan</a:t>
            </a:r>
            <a:r>
              <a:rPr lang="en-US" dirty="0"/>
              <a:t> </a:t>
            </a:r>
            <a:r>
              <a:rPr lang="en-US" dirty="0" err="1"/>
              <a:t>karya</a:t>
            </a:r>
            <a:r>
              <a:rPr lang="en-US" dirty="0"/>
              <a:t> sastra </a:t>
            </a:r>
            <a:r>
              <a:rPr lang="en-US" dirty="0" err="1"/>
              <a:t>untuk</a:t>
            </a:r>
            <a:r>
              <a:rPr lang="en-US" dirty="0"/>
              <a:t> </a:t>
            </a:r>
            <a:r>
              <a:rPr lang="en-US" dirty="0" err="1"/>
              <a:t>memperluas</a:t>
            </a:r>
            <a:r>
              <a:rPr lang="en-US" dirty="0"/>
              <a:t> </a:t>
            </a:r>
            <a:r>
              <a:rPr lang="en-US" dirty="0" err="1"/>
              <a:t>wawasan</a:t>
            </a:r>
            <a:r>
              <a:rPr lang="en-US" dirty="0"/>
              <a:t>, </a:t>
            </a:r>
            <a:r>
              <a:rPr lang="en-US" dirty="0" err="1"/>
              <a:t>memperhalus</a:t>
            </a:r>
            <a:r>
              <a:rPr lang="en-US" dirty="0"/>
              <a:t> </a:t>
            </a:r>
            <a:r>
              <a:rPr lang="en-US" dirty="0" err="1"/>
              <a:t>budi</a:t>
            </a:r>
            <a:r>
              <a:rPr lang="en-US" dirty="0"/>
              <a:t> </a:t>
            </a:r>
            <a:r>
              <a:rPr lang="en-US" dirty="0" err="1"/>
              <a:t>pekerti</a:t>
            </a:r>
            <a:r>
              <a:rPr lang="en-US" dirty="0"/>
              <a:t> </a:t>
            </a:r>
            <a:r>
              <a:rPr lang="en-US" dirty="0" err="1"/>
              <a:t>serta</a:t>
            </a:r>
            <a:r>
              <a:rPr lang="en-US" dirty="0"/>
              <a:t> </a:t>
            </a:r>
            <a:r>
              <a:rPr lang="en-US" dirty="0" err="1"/>
              <a:t>meningkatkan</a:t>
            </a:r>
            <a:r>
              <a:rPr lang="en-US" dirty="0"/>
              <a:t> </a:t>
            </a:r>
            <a:r>
              <a:rPr lang="en-US" dirty="0" err="1"/>
              <a:t>pengetahuan</a:t>
            </a:r>
            <a:r>
              <a:rPr lang="en-US" dirty="0"/>
              <a:t> dan </a:t>
            </a:r>
            <a:r>
              <a:rPr lang="en-US" dirty="0" err="1"/>
              <a:t>kemampuan</a:t>
            </a:r>
            <a:r>
              <a:rPr lang="en-US" dirty="0"/>
              <a:t> </a:t>
            </a:r>
            <a:r>
              <a:rPr lang="en-US" dirty="0" err="1"/>
              <a:t>berbahasa</a:t>
            </a:r>
            <a:endParaRPr lang="en-US" dirty="0"/>
          </a:p>
        </p:txBody>
      </p:sp>
      <p:sp>
        <p:nvSpPr>
          <p:cNvPr id="15" name="TextBox 14">
            <a:extLst>
              <a:ext uri="{FF2B5EF4-FFF2-40B4-BE49-F238E27FC236}">
                <a16:creationId xmlns:a16="http://schemas.microsoft.com/office/drawing/2014/main" id="{CE1062C4-AAC6-40FE-BBD2-220FE3180CA6}"/>
              </a:ext>
            </a:extLst>
          </p:cNvPr>
          <p:cNvSpPr txBox="1"/>
          <p:nvPr/>
        </p:nvSpPr>
        <p:spPr>
          <a:xfrm>
            <a:off x="4365522" y="5053781"/>
            <a:ext cx="4237703" cy="923330"/>
          </a:xfrm>
          <a:prstGeom prst="rect">
            <a:avLst/>
          </a:prstGeom>
          <a:noFill/>
        </p:spPr>
        <p:txBody>
          <a:bodyPr wrap="square" rtlCol="0">
            <a:spAutoFit/>
          </a:bodyPr>
          <a:lstStyle/>
          <a:p>
            <a:r>
              <a:rPr lang="en-US" dirty="0" err="1"/>
              <a:t>Menghargai</a:t>
            </a:r>
            <a:r>
              <a:rPr lang="en-US" dirty="0"/>
              <a:t> dan </a:t>
            </a:r>
            <a:r>
              <a:rPr lang="en-US" dirty="0" err="1"/>
              <a:t>membanggakan</a:t>
            </a:r>
            <a:r>
              <a:rPr lang="en-US" dirty="0"/>
              <a:t> sastra Indonesia </a:t>
            </a:r>
            <a:r>
              <a:rPr lang="en-US" dirty="0" err="1"/>
              <a:t>sebagai</a:t>
            </a:r>
            <a:r>
              <a:rPr lang="en-US" dirty="0"/>
              <a:t> </a:t>
            </a:r>
            <a:r>
              <a:rPr lang="en-US" dirty="0" err="1"/>
              <a:t>khazanah</a:t>
            </a:r>
            <a:r>
              <a:rPr lang="en-US" dirty="0"/>
              <a:t> </a:t>
            </a:r>
            <a:r>
              <a:rPr lang="en-US" dirty="0" err="1"/>
              <a:t>budaya</a:t>
            </a:r>
            <a:r>
              <a:rPr lang="en-US" dirty="0"/>
              <a:t> dan </a:t>
            </a:r>
            <a:r>
              <a:rPr lang="en-US" dirty="0" err="1"/>
              <a:t>intelektual</a:t>
            </a:r>
            <a:r>
              <a:rPr lang="en-US" dirty="0"/>
              <a:t> </a:t>
            </a:r>
            <a:r>
              <a:rPr lang="en-US" dirty="0" err="1"/>
              <a:t>manusia</a:t>
            </a:r>
            <a:r>
              <a:rPr lang="en-US" dirty="0"/>
              <a:t> Indonesia</a:t>
            </a:r>
          </a:p>
        </p:txBody>
      </p:sp>
    </p:spTree>
    <p:extLst>
      <p:ext uri="{BB962C8B-B14F-4D97-AF65-F5344CB8AC3E}">
        <p14:creationId xmlns:p14="http://schemas.microsoft.com/office/powerpoint/2010/main" val="2382148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91B0F8-EDCA-43C7-A602-F46DA2202AA8}"/>
              </a:ext>
            </a:extLst>
          </p:cNvPr>
          <p:cNvSpPr>
            <a:spLocks noGrp="1"/>
          </p:cNvSpPr>
          <p:nvPr>
            <p:ph type="body" sz="quarter" idx="14"/>
          </p:nvPr>
        </p:nvSpPr>
        <p:spPr>
          <a:xfrm>
            <a:off x="457200" y="2779776"/>
            <a:ext cx="3465576" cy="3255264"/>
          </a:xfrm>
        </p:spPr>
        <p:txBody>
          <a:bodyPr>
            <a:noAutofit/>
          </a:bodyPr>
          <a:lstStyle/>
          <a:p>
            <a:r>
              <a:rPr lang="en-US" dirty="0">
                <a:latin typeface="Segoe UI" panose="020B0502040204020203" pitchFamily="34" charset="0"/>
              </a:rPr>
              <a:t>Huck (</a:t>
            </a:r>
            <a:r>
              <a:rPr lang="en-US" dirty="0" err="1">
                <a:latin typeface="Segoe UI" panose="020B0502040204020203" pitchFamily="34" charset="0"/>
              </a:rPr>
              <a:t>dalam</a:t>
            </a:r>
            <a:r>
              <a:rPr lang="en-US" dirty="0">
                <a:latin typeface="Segoe UI" panose="020B0502040204020203" pitchFamily="34" charset="0"/>
              </a:rPr>
              <a:t> </a:t>
            </a:r>
            <a:r>
              <a:rPr lang="en-US" dirty="0" err="1">
                <a:latin typeface="Segoe UI" panose="020B0502040204020203" pitchFamily="34" charset="0"/>
              </a:rPr>
              <a:t>Resmini</a:t>
            </a:r>
            <a:r>
              <a:rPr lang="en-US" dirty="0">
                <a:latin typeface="Segoe UI" panose="020B0502040204020203" pitchFamily="34" charset="0"/>
              </a:rPr>
              <a:t>, 2011) </a:t>
            </a:r>
            <a:r>
              <a:rPr lang="en-US" dirty="0" err="1">
                <a:latin typeface="Segoe UI" panose="020B0502040204020203" pitchFamily="34" charset="0"/>
              </a:rPr>
              <a:t>berpendapat</a:t>
            </a:r>
            <a:r>
              <a:rPr lang="en-US" dirty="0">
                <a:latin typeface="Segoe UI" panose="020B0502040204020203" pitchFamily="34" charset="0"/>
              </a:rPr>
              <a:t> </a:t>
            </a:r>
            <a:r>
              <a:rPr lang="en-US" dirty="0" err="1">
                <a:latin typeface="Segoe UI" panose="020B0502040204020203" pitchFamily="34" charset="0"/>
              </a:rPr>
              <a:t>bahwa</a:t>
            </a:r>
            <a:r>
              <a:rPr lang="en-US" dirty="0">
                <a:latin typeface="Segoe UI" panose="020B0502040204020203" pitchFamily="34" charset="0"/>
              </a:rPr>
              <a:t> </a:t>
            </a:r>
            <a:r>
              <a:rPr lang="en-US" dirty="0" err="1">
                <a:latin typeface="Segoe UI" panose="020B0502040204020203" pitchFamily="34" charset="0"/>
              </a:rPr>
              <a:t>pembelajaran</a:t>
            </a:r>
            <a:r>
              <a:rPr lang="en-US" dirty="0">
                <a:latin typeface="Segoe UI" panose="020B0502040204020203" pitchFamily="34" charset="0"/>
              </a:rPr>
              <a:t> sastra di SD </a:t>
            </a:r>
            <a:r>
              <a:rPr lang="en-US" dirty="0" err="1">
                <a:latin typeface="Segoe UI" panose="020B0502040204020203" pitchFamily="34" charset="0"/>
              </a:rPr>
              <a:t>harus</a:t>
            </a:r>
            <a:r>
              <a:rPr lang="en-US" dirty="0">
                <a:latin typeface="Segoe UI" panose="020B0502040204020203" pitchFamily="34" charset="0"/>
              </a:rPr>
              <a:t> </a:t>
            </a:r>
            <a:r>
              <a:rPr lang="en-US" dirty="0" err="1">
                <a:latin typeface="Segoe UI" panose="020B0502040204020203" pitchFamily="34" charset="0"/>
              </a:rPr>
              <a:t>memberikan</a:t>
            </a:r>
            <a:r>
              <a:rPr lang="en-US" dirty="0">
                <a:latin typeface="Segoe UI" panose="020B0502040204020203" pitchFamily="34" charset="0"/>
              </a:rPr>
              <a:t> </a:t>
            </a:r>
            <a:r>
              <a:rPr lang="en-US" dirty="0" err="1">
                <a:latin typeface="Segoe UI" panose="020B0502040204020203" pitchFamily="34" charset="0"/>
              </a:rPr>
              <a:t>pengalaman</a:t>
            </a:r>
            <a:r>
              <a:rPr lang="en-US" dirty="0">
                <a:latin typeface="Segoe UI" panose="020B0502040204020203" pitchFamily="34" charset="0"/>
              </a:rPr>
              <a:t> </a:t>
            </a:r>
            <a:r>
              <a:rPr lang="en-US" dirty="0" err="1">
                <a:latin typeface="Segoe UI" panose="020B0502040204020203" pitchFamily="34" charset="0"/>
              </a:rPr>
              <a:t>kepada</a:t>
            </a:r>
            <a:r>
              <a:rPr lang="en-US" dirty="0">
                <a:latin typeface="Segoe UI" panose="020B0502040204020203" pitchFamily="34" charset="0"/>
              </a:rPr>
              <a:t> </a:t>
            </a:r>
            <a:r>
              <a:rPr lang="en-US" dirty="0" err="1">
                <a:latin typeface="Segoe UI" panose="020B0502040204020203" pitchFamily="34" charset="0"/>
              </a:rPr>
              <a:t>siswa</a:t>
            </a:r>
            <a:r>
              <a:rPr lang="en-US" dirty="0">
                <a:latin typeface="Segoe UI" panose="020B0502040204020203" pitchFamily="34" charset="0"/>
              </a:rPr>
              <a:t> yang </a:t>
            </a:r>
            <a:r>
              <a:rPr lang="en-US" dirty="0" err="1">
                <a:latin typeface="Segoe UI" panose="020B0502040204020203" pitchFamily="34" charset="0"/>
              </a:rPr>
              <a:t>berkontribusi</a:t>
            </a:r>
            <a:r>
              <a:rPr lang="en-US" dirty="0">
                <a:latin typeface="Segoe UI" panose="020B0502040204020203" pitchFamily="34" charset="0"/>
              </a:rPr>
              <a:t> pada :</a:t>
            </a:r>
            <a:endParaRPr lang="en-US" dirty="0"/>
          </a:p>
        </p:txBody>
      </p:sp>
      <p:sp>
        <p:nvSpPr>
          <p:cNvPr id="16" name="Rectangle 15">
            <a:extLst>
              <a:ext uri="{FF2B5EF4-FFF2-40B4-BE49-F238E27FC236}">
                <a16:creationId xmlns:a16="http://schemas.microsoft.com/office/drawing/2014/main" id="{F41CB42D-A527-44ED-ADE2-30B3266BAFB1}"/>
              </a:ext>
              <a:ext uri="{C183D7F6-B498-43B3-948B-1728B52AA6E4}">
                <adec:decorative xmlns:adec="http://schemas.microsoft.com/office/drawing/2017/decorative" val="1"/>
              </a:ext>
            </a:extLst>
          </p:cNvPr>
          <p:cNvSpPr/>
          <p:nvPr/>
        </p:nvSpPr>
        <p:spPr>
          <a:xfrm>
            <a:off x="228600" y="241300"/>
            <a:ext cx="11772900" cy="6400800"/>
          </a:xfrm>
          <a:prstGeom prst="rect">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5B84DDE6-3471-4987-B823-2CAF16D555F1}"/>
              </a:ext>
            </a:extLst>
          </p:cNvPr>
          <p:cNvSpPr txBox="1"/>
          <p:nvPr/>
        </p:nvSpPr>
        <p:spPr>
          <a:xfrm>
            <a:off x="4855179" y="2871019"/>
            <a:ext cx="6828094" cy="1815882"/>
          </a:xfrm>
          <a:prstGeom prst="rect">
            <a:avLst/>
          </a:prstGeom>
          <a:noFill/>
        </p:spPr>
        <p:txBody>
          <a:bodyPr wrap="square" rtlCol="0">
            <a:spAutoFit/>
          </a:bodyPr>
          <a:lstStyle/>
          <a:p>
            <a:pPr marL="342900" indent="-342900">
              <a:buAutoNum type="arabicPeriod"/>
            </a:pPr>
            <a:r>
              <a:rPr lang="en-US" sz="2800" dirty="0" err="1"/>
              <a:t>Pencarian</a:t>
            </a:r>
            <a:r>
              <a:rPr lang="en-US" sz="2800" dirty="0"/>
              <a:t> </a:t>
            </a:r>
            <a:r>
              <a:rPr lang="en-US" sz="2800" dirty="0" err="1"/>
              <a:t>kesenangan</a:t>
            </a:r>
            <a:r>
              <a:rPr lang="en-US" sz="2800" dirty="0"/>
              <a:t> pada </a:t>
            </a:r>
            <a:r>
              <a:rPr lang="en-US" sz="2800" dirty="0" err="1"/>
              <a:t>buku</a:t>
            </a:r>
            <a:endParaRPr lang="en-US" sz="2800" dirty="0"/>
          </a:p>
          <a:p>
            <a:pPr marL="342900" indent="-342900">
              <a:buAutoNum type="arabicPeriod"/>
            </a:pPr>
            <a:r>
              <a:rPr lang="en-US" sz="2800" dirty="0" err="1"/>
              <a:t>Mengembangkan</a:t>
            </a:r>
            <a:r>
              <a:rPr lang="en-US" sz="2800" dirty="0"/>
              <a:t> </a:t>
            </a:r>
            <a:r>
              <a:rPr lang="en-US" sz="2800" dirty="0" err="1"/>
              <a:t>kesadaran</a:t>
            </a:r>
            <a:r>
              <a:rPr lang="en-US" sz="2800" dirty="0"/>
              <a:t> </a:t>
            </a:r>
            <a:r>
              <a:rPr lang="en-US" sz="2800" dirty="0" err="1"/>
              <a:t>bersastra</a:t>
            </a:r>
            <a:endParaRPr lang="en-US" sz="2800" dirty="0"/>
          </a:p>
          <a:p>
            <a:pPr marL="342900" indent="-342900">
              <a:buAutoNum type="arabicPeriod"/>
            </a:pPr>
            <a:r>
              <a:rPr lang="en-US" sz="2800" dirty="0" err="1"/>
              <a:t>Mengembangkan</a:t>
            </a:r>
            <a:r>
              <a:rPr lang="en-US" sz="2800" dirty="0"/>
              <a:t> </a:t>
            </a:r>
            <a:r>
              <a:rPr lang="en-US" sz="2800" dirty="0" err="1"/>
              <a:t>kemampuan</a:t>
            </a:r>
            <a:r>
              <a:rPr lang="en-US" sz="2800" dirty="0"/>
              <a:t> </a:t>
            </a:r>
            <a:r>
              <a:rPr lang="en-US" sz="2800" dirty="0" err="1"/>
              <a:t>apresiasi</a:t>
            </a:r>
            <a:r>
              <a:rPr lang="en-US" sz="2800" dirty="0"/>
              <a:t> </a:t>
            </a:r>
          </a:p>
          <a:p>
            <a:pPr marL="342900" indent="-342900">
              <a:buAutoNum type="arabicPeriod"/>
            </a:pPr>
            <a:r>
              <a:rPr lang="en-US" sz="2800" dirty="0" err="1"/>
              <a:t>Menginterpretasi</a:t>
            </a:r>
            <a:r>
              <a:rPr lang="en-US" sz="2800" dirty="0"/>
              <a:t> </a:t>
            </a:r>
            <a:r>
              <a:rPr lang="en-US" sz="2800" dirty="0" err="1"/>
              <a:t>bacaan</a:t>
            </a:r>
            <a:r>
              <a:rPr lang="en-US" sz="2800" dirty="0"/>
              <a:t> sastra</a:t>
            </a:r>
          </a:p>
        </p:txBody>
      </p:sp>
    </p:spTree>
    <p:extLst>
      <p:ext uri="{BB962C8B-B14F-4D97-AF65-F5344CB8AC3E}">
        <p14:creationId xmlns:p14="http://schemas.microsoft.com/office/powerpoint/2010/main" val="2708177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7D823E-45F8-4F3B-90EB-782ED1EAEBAA}"/>
              </a:ext>
            </a:extLst>
          </p:cNvPr>
          <p:cNvSpPr>
            <a:spLocks noGrp="1"/>
          </p:cNvSpPr>
          <p:nvPr>
            <p:ph type="title"/>
          </p:nvPr>
        </p:nvSpPr>
        <p:spPr>
          <a:xfrm>
            <a:off x="457199" y="2569464"/>
            <a:ext cx="5798720" cy="1179576"/>
          </a:xfrm>
        </p:spPr>
        <p:txBody>
          <a:bodyPr anchor="b" anchorCtr="0">
            <a:normAutofit/>
          </a:bodyPr>
          <a:lstStyle/>
          <a:p>
            <a:pPr algn="ctr"/>
            <a:r>
              <a:rPr lang="en-US" sz="2800" b="1" dirty="0" err="1"/>
              <a:t>Pembelajaran</a:t>
            </a:r>
            <a:r>
              <a:rPr lang="en-US" sz="2800" b="1" dirty="0"/>
              <a:t> </a:t>
            </a:r>
            <a:r>
              <a:rPr lang="en-US" sz="2800" b="1" dirty="0" err="1"/>
              <a:t>apresiasi</a:t>
            </a:r>
            <a:r>
              <a:rPr lang="en-US" sz="2800" b="1" dirty="0"/>
              <a:t> sastra di </a:t>
            </a:r>
            <a:r>
              <a:rPr lang="en-US" sz="2800" b="1" dirty="0" err="1"/>
              <a:t>sd</a:t>
            </a:r>
            <a:endParaRPr lang="en-US" sz="2800" b="1" dirty="0"/>
          </a:p>
        </p:txBody>
      </p:sp>
      <p:pic>
        <p:nvPicPr>
          <p:cNvPr id="46" name="Picture Placeholder 45" descr="Color swatch greenbrier">
            <a:extLst>
              <a:ext uri="{FF2B5EF4-FFF2-40B4-BE49-F238E27FC236}">
                <a16:creationId xmlns:a16="http://schemas.microsoft.com/office/drawing/2014/main" id="{9C63DD83-083A-4E50-AA2A-C423EACA652A}"/>
              </a:ext>
            </a:extLst>
          </p:cNvPr>
          <p:cNvPicPr>
            <a:picLocks noGrp="1" noChangeAspect="1"/>
          </p:cNvPicPr>
          <p:nvPr>
            <p:ph type="pic" sz="quarter" idx="13"/>
          </p:nvPr>
        </p:nvPicPr>
        <p:blipFill rotWithShape="1">
          <a:blip r:embed="rId2"/>
          <a:srcRect l="105" r="105" b="33602"/>
          <a:stretch/>
        </p:blipFill>
        <p:spPr>
          <a:xfrm>
            <a:off x="6505217" y="1403837"/>
            <a:ext cx="5061253" cy="2194560"/>
          </a:xfrm>
        </p:spPr>
      </p:pic>
      <p:pic>
        <p:nvPicPr>
          <p:cNvPr id="48" name="Picture Placeholder 47" descr="Color swatch foliage">
            <a:extLst>
              <a:ext uri="{FF2B5EF4-FFF2-40B4-BE49-F238E27FC236}">
                <a16:creationId xmlns:a16="http://schemas.microsoft.com/office/drawing/2014/main" id="{DA6BC49B-D8CD-4DDE-ACAA-16579353B01D}"/>
              </a:ext>
            </a:extLst>
          </p:cNvPr>
          <p:cNvPicPr>
            <a:picLocks noGrp="1" noChangeAspect="1"/>
          </p:cNvPicPr>
          <p:nvPr>
            <p:ph type="pic" sz="quarter" idx="14"/>
          </p:nvPr>
        </p:nvPicPr>
        <p:blipFill rotWithShape="1">
          <a:blip r:embed="rId3"/>
          <a:srcRect l="105" r="105" b="35764"/>
          <a:stretch/>
        </p:blipFill>
        <p:spPr>
          <a:xfrm>
            <a:off x="6505216" y="3899661"/>
            <a:ext cx="5061252" cy="2107785"/>
          </a:xfrm>
        </p:spPr>
      </p:pic>
      <p:sp>
        <p:nvSpPr>
          <p:cNvPr id="3" name="TextBox 2">
            <a:extLst>
              <a:ext uri="{FF2B5EF4-FFF2-40B4-BE49-F238E27FC236}">
                <a16:creationId xmlns:a16="http://schemas.microsoft.com/office/drawing/2014/main" id="{F53F7B20-C738-462B-8848-EF177285A790}"/>
              </a:ext>
            </a:extLst>
          </p:cNvPr>
          <p:cNvSpPr txBox="1"/>
          <p:nvPr/>
        </p:nvSpPr>
        <p:spPr>
          <a:xfrm flipH="1">
            <a:off x="6754513" y="1623954"/>
            <a:ext cx="4562659" cy="1754326"/>
          </a:xfrm>
          <a:prstGeom prst="rect">
            <a:avLst/>
          </a:prstGeom>
          <a:noFill/>
        </p:spPr>
        <p:txBody>
          <a:bodyPr wrap="square" rtlCol="0">
            <a:spAutoFit/>
          </a:bodyPr>
          <a:lstStyle/>
          <a:p>
            <a:r>
              <a:rPr lang="en-US" b="1" u="sng" dirty="0" err="1"/>
              <a:t>Apresiasi</a:t>
            </a:r>
            <a:r>
              <a:rPr lang="en-US" b="1" u="sng" dirty="0"/>
              <a:t> Sastra </a:t>
            </a:r>
            <a:r>
              <a:rPr lang="en-US" b="1" u="sng" dirty="0" err="1"/>
              <a:t>Reseptif</a:t>
            </a:r>
            <a:endParaRPr lang="en-US" b="1" u="sng" dirty="0"/>
          </a:p>
          <a:p>
            <a:endParaRPr lang="en-US" b="1" u="sng" dirty="0"/>
          </a:p>
          <a:p>
            <a:r>
              <a:rPr lang="en-US" u="sng" dirty="0" err="1"/>
              <a:t>Menekankan</a:t>
            </a:r>
            <a:r>
              <a:rPr lang="en-US" u="sng" dirty="0"/>
              <a:t> pada proses </a:t>
            </a:r>
            <a:r>
              <a:rPr lang="en-US" u="sng" dirty="0" err="1"/>
              <a:t>penikmatan</a:t>
            </a:r>
            <a:r>
              <a:rPr lang="en-US" u="sng" dirty="0"/>
              <a:t> yang </a:t>
            </a:r>
            <a:r>
              <a:rPr lang="en-US" u="sng" dirty="0" err="1"/>
              <a:t>dapat</a:t>
            </a:r>
            <a:r>
              <a:rPr lang="en-US" u="sng" dirty="0"/>
              <a:t> </a:t>
            </a:r>
            <a:r>
              <a:rPr lang="en-US" u="sng" dirty="0" err="1"/>
              <a:t>dilakukan</a:t>
            </a:r>
            <a:r>
              <a:rPr lang="en-US" u="sng" dirty="0"/>
              <a:t> </a:t>
            </a:r>
            <a:r>
              <a:rPr lang="en-US" u="sng" dirty="0" err="1"/>
              <a:t>melalui</a:t>
            </a:r>
            <a:r>
              <a:rPr lang="en-US" u="sng" dirty="0"/>
              <a:t> </a:t>
            </a:r>
            <a:r>
              <a:rPr lang="en-US" u="sng" dirty="0" err="1"/>
              <a:t>kegiatan</a:t>
            </a:r>
            <a:r>
              <a:rPr lang="en-US" u="sng" dirty="0"/>
              <a:t> </a:t>
            </a:r>
            <a:r>
              <a:rPr lang="en-US" u="sng" dirty="0" err="1"/>
              <a:t>membaca</a:t>
            </a:r>
            <a:r>
              <a:rPr lang="en-US" u="sng" dirty="0"/>
              <a:t>, </a:t>
            </a:r>
            <a:r>
              <a:rPr lang="en-US" u="sng" dirty="0" err="1"/>
              <a:t>mendengarkan</a:t>
            </a:r>
            <a:r>
              <a:rPr lang="en-US" u="sng" dirty="0"/>
              <a:t>, </a:t>
            </a:r>
            <a:r>
              <a:rPr lang="en-US" u="sng" dirty="0" err="1"/>
              <a:t>menyaksikan</a:t>
            </a:r>
            <a:r>
              <a:rPr lang="en-US" u="sng" dirty="0"/>
              <a:t> </a:t>
            </a:r>
            <a:r>
              <a:rPr lang="en-US" u="sng" dirty="0" err="1"/>
              <a:t>pementasan</a:t>
            </a:r>
            <a:r>
              <a:rPr lang="en-US" u="sng" dirty="0"/>
              <a:t> drama/</a:t>
            </a:r>
            <a:r>
              <a:rPr lang="en-US" u="sng" dirty="0" err="1"/>
              <a:t>puisi</a:t>
            </a:r>
            <a:r>
              <a:rPr lang="en-US" u="sng" dirty="0"/>
              <a:t>.</a:t>
            </a:r>
          </a:p>
        </p:txBody>
      </p:sp>
      <p:sp>
        <p:nvSpPr>
          <p:cNvPr id="17" name="TextBox 16">
            <a:extLst>
              <a:ext uri="{FF2B5EF4-FFF2-40B4-BE49-F238E27FC236}">
                <a16:creationId xmlns:a16="http://schemas.microsoft.com/office/drawing/2014/main" id="{DA559BD6-6781-43C6-A3F9-08737A5C8647}"/>
              </a:ext>
            </a:extLst>
          </p:cNvPr>
          <p:cNvSpPr txBox="1"/>
          <p:nvPr/>
        </p:nvSpPr>
        <p:spPr>
          <a:xfrm>
            <a:off x="6853326" y="4060722"/>
            <a:ext cx="4463846" cy="1477328"/>
          </a:xfrm>
          <a:prstGeom prst="rect">
            <a:avLst/>
          </a:prstGeom>
          <a:noFill/>
        </p:spPr>
        <p:txBody>
          <a:bodyPr wrap="square" rtlCol="0">
            <a:spAutoFit/>
          </a:bodyPr>
          <a:lstStyle/>
          <a:p>
            <a:r>
              <a:rPr lang="en-US" b="1" dirty="0" err="1"/>
              <a:t>Apresiasi</a:t>
            </a:r>
            <a:r>
              <a:rPr lang="en-US" b="1" dirty="0"/>
              <a:t> Sastra </a:t>
            </a:r>
            <a:r>
              <a:rPr lang="en-US" b="1" dirty="0" err="1"/>
              <a:t>Ekspresif</a:t>
            </a:r>
            <a:endParaRPr lang="en-US" b="1" dirty="0"/>
          </a:p>
          <a:p>
            <a:endParaRPr lang="en-US" dirty="0"/>
          </a:p>
          <a:p>
            <a:r>
              <a:rPr lang="en-US" dirty="0" err="1"/>
              <a:t>Dapat</a:t>
            </a:r>
            <a:r>
              <a:rPr lang="en-US" dirty="0"/>
              <a:t> </a:t>
            </a:r>
            <a:r>
              <a:rPr lang="en-US" dirty="0" err="1"/>
              <a:t>dilakukan</a:t>
            </a:r>
            <a:r>
              <a:rPr lang="en-US" dirty="0"/>
              <a:t> </a:t>
            </a:r>
            <a:r>
              <a:rPr lang="en-US" dirty="0" err="1"/>
              <a:t>dengan</a:t>
            </a:r>
            <a:r>
              <a:rPr lang="en-US" dirty="0"/>
              <a:t> </a:t>
            </a:r>
            <a:r>
              <a:rPr lang="en-US" dirty="0" err="1"/>
              <a:t>mengajak</a:t>
            </a:r>
            <a:r>
              <a:rPr lang="en-US" dirty="0"/>
              <a:t> </a:t>
            </a:r>
            <a:r>
              <a:rPr lang="en-US" dirty="0" err="1"/>
              <a:t>siswa</a:t>
            </a:r>
            <a:r>
              <a:rPr lang="en-US" dirty="0"/>
              <a:t> </a:t>
            </a:r>
            <a:r>
              <a:rPr lang="en-US" dirty="0" err="1"/>
              <a:t>menulis</a:t>
            </a:r>
            <a:r>
              <a:rPr lang="en-US" dirty="0"/>
              <a:t> dan </a:t>
            </a:r>
            <a:r>
              <a:rPr lang="en-US" dirty="0" err="1"/>
              <a:t>mendeklamasikan</a:t>
            </a:r>
            <a:r>
              <a:rPr lang="en-US" dirty="0"/>
              <a:t> </a:t>
            </a:r>
            <a:r>
              <a:rPr lang="en-US" dirty="0" err="1"/>
              <a:t>puisi</a:t>
            </a:r>
            <a:r>
              <a:rPr lang="en-US" dirty="0"/>
              <a:t>, </a:t>
            </a:r>
            <a:r>
              <a:rPr lang="en-US" dirty="0" err="1"/>
              <a:t>menulis</a:t>
            </a:r>
            <a:r>
              <a:rPr lang="en-US" dirty="0"/>
              <a:t> </a:t>
            </a:r>
            <a:r>
              <a:rPr lang="en-US" dirty="0" err="1"/>
              <a:t>cerita</a:t>
            </a:r>
            <a:r>
              <a:rPr lang="en-US" dirty="0"/>
              <a:t>, </a:t>
            </a:r>
            <a:r>
              <a:rPr lang="en-US" dirty="0" err="1"/>
              <a:t>atau</a:t>
            </a:r>
            <a:r>
              <a:rPr lang="en-US" dirty="0"/>
              <a:t> </a:t>
            </a:r>
            <a:r>
              <a:rPr lang="en-US" dirty="0" err="1"/>
              <a:t>bermain</a:t>
            </a:r>
            <a:r>
              <a:rPr lang="en-US" dirty="0"/>
              <a:t> drama</a:t>
            </a:r>
          </a:p>
        </p:txBody>
      </p:sp>
    </p:spTree>
    <p:extLst>
      <p:ext uri="{BB962C8B-B14F-4D97-AF65-F5344CB8AC3E}">
        <p14:creationId xmlns:p14="http://schemas.microsoft.com/office/powerpoint/2010/main" val="2378376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67C909B-0AD0-483C-AAC3-96A0A3D16BE1}"/>
              </a:ext>
            </a:extLst>
          </p:cNvPr>
          <p:cNvSpPr>
            <a:spLocks noGrp="1"/>
          </p:cNvSpPr>
          <p:nvPr>
            <p:ph type="title"/>
          </p:nvPr>
        </p:nvSpPr>
        <p:spPr>
          <a:xfrm>
            <a:off x="457199" y="393290"/>
            <a:ext cx="3751007" cy="2290916"/>
          </a:xfrm>
        </p:spPr>
        <p:txBody>
          <a:bodyPr>
            <a:normAutofit/>
          </a:bodyPr>
          <a:lstStyle/>
          <a:p>
            <a:pPr marL="251460" marR="101600" indent="-186055">
              <a:lnSpc>
                <a:spcPct val="100000"/>
              </a:lnSpc>
              <a:spcBef>
                <a:spcPts val="10"/>
              </a:spcBef>
              <a:spcAft>
                <a:spcPts val="0"/>
              </a:spcAft>
            </a:pPr>
            <a:r>
              <a:rPr lang="en-US" sz="1800" dirty="0">
                <a:effectLst/>
                <a:latin typeface="Times New Roman" panose="02020603050405020304" pitchFamily="18" charset="0"/>
                <a:ea typeface="Times New Roman" panose="02020603050405020304" pitchFamily="18" charset="0"/>
              </a:rPr>
              <a:t>   </a:t>
            </a:r>
            <a:r>
              <a:rPr lang="en-US" sz="1800" b="1" dirty="0" err="1">
                <a:effectLst/>
                <a:latin typeface="Times New Roman" panose="02020603050405020304" pitchFamily="18" charset="0"/>
                <a:ea typeface="Times New Roman" panose="02020603050405020304" pitchFamily="18" charset="0"/>
              </a:rPr>
              <a:t>t</a:t>
            </a:r>
            <a:r>
              <a:rPr lang="en-US" sz="1800" b="1" spc="-5" dirty="0" err="1">
                <a:effectLst/>
                <a:latin typeface="Times New Roman" panose="02020603050405020304" pitchFamily="18" charset="0"/>
                <a:ea typeface="Times New Roman" panose="02020603050405020304" pitchFamily="18" charset="0"/>
              </a:rPr>
              <a:t>u</a:t>
            </a:r>
            <a:r>
              <a:rPr lang="en-US" sz="1800" b="1" spc="10" dirty="0" err="1">
                <a:effectLst/>
                <a:latin typeface="Times New Roman" panose="02020603050405020304" pitchFamily="18" charset="0"/>
                <a:ea typeface="Times New Roman" panose="02020603050405020304" pitchFamily="18" charset="0"/>
              </a:rPr>
              <a:t>j</a:t>
            </a:r>
            <a:r>
              <a:rPr lang="en-US" sz="1800" b="1" spc="-5" dirty="0" err="1">
                <a:effectLst/>
                <a:latin typeface="Times New Roman" panose="02020603050405020304" pitchFamily="18" charset="0"/>
                <a:ea typeface="Times New Roman" panose="02020603050405020304" pitchFamily="18" charset="0"/>
              </a:rPr>
              <a:t>u</a:t>
            </a:r>
            <a:r>
              <a:rPr lang="en-US" sz="1800" b="1" dirty="0" err="1">
                <a:effectLst/>
                <a:latin typeface="Times New Roman" panose="02020603050405020304" pitchFamily="18" charset="0"/>
                <a:ea typeface="Times New Roman" panose="02020603050405020304" pitchFamily="18" charset="0"/>
              </a:rPr>
              <a:t>an</a:t>
            </a:r>
            <a:r>
              <a:rPr lang="en-US" sz="1800" b="1" spc="-30" dirty="0">
                <a:effectLst/>
                <a:latin typeface="Times New Roman" panose="02020603050405020304" pitchFamily="18" charset="0"/>
                <a:ea typeface="Times New Roman" panose="02020603050405020304" pitchFamily="18" charset="0"/>
              </a:rPr>
              <a:t> </a:t>
            </a:r>
            <a:r>
              <a:rPr lang="en-US" sz="1800" b="1" spc="5" dirty="0">
                <a:effectLst/>
                <a:latin typeface="Times New Roman" panose="02020603050405020304" pitchFamily="18" charset="0"/>
                <a:ea typeface="Times New Roman" panose="02020603050405020304" pitchFamily="18" charset="0"/>
              </a:rPr>
              <a:t>d</a:t>
            </a:r>
            <a:r>
              <a:rPr lang="en-US" sz="1800" b="1" dirty="0">
                <a:effectLst/>
                <a:latin typeface="Times New Roman" panose="02020603050405020304" pitchFamily="18" charset="0"/>
                <a:ea typeface="Times New Roman" panose="02020603050405020304" pitchFamily="18" charset="0"/>
              </a:rPr>
              <a:t>an</a:t>
            </a:r>
            <a:r>
              <a:rPr lang="en-US" sz="1800" b="1" spc="-5"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m</a:t>
            </a:r>
            <a:r>
              <a:rPr lang="en-US" sz="1800" b="1" spc="15"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n</a:t>
            </a:r>
            <a:r>
              <a:rPr lang="en-US" sz="1800" b="1" spc="-10" dirty="0" err="1">
                <a:effectLst/>
                <a:latin typeface="Times New Roman" panose="02020603050405020304" pitchFamily="18" charset="0"/>
                <a:ea typeface="Times New Roman" panose="02020603050405020304" pitchFamily="18" charset="0"/>
              </a:rPr>
              <a:t>f</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a</a:t>
            </a:r>
            <a:r>
              <a:rPr lang="en-US" sz="1800" b="1" dirty="0" err="1">
                <a:effectLst/>
                <a:latin typeface="Times New Roman" panose="02020603050405020304" pitchFamily="18" charset="0"/>
                <a:ea typeface="Times New Roman" panose="02020603050405020304" pitchFamily="18" charset="0"/>
              </a:rPr>
              <a:t>t</a:t>
            </a:r>
            <a:br>
              <a:rPr lang="en-US" sz="1800" b="1" dirty="0">
                <a:effectLst/>
                <a:latin typeface="Times New Roman" panose="02020603050405020304" pitchFamily="18" charset="0"/>
                <a:ea typeface="Times New Roman" panose="02020603050405020304" pitchFamily="18" charset="0"/>
              </a:rPr>
            </a:br>
            <a:r>
              <a:rPr lang="en-US" sz="1800" b="1" spc="5" dirty="0" err="1">
                <a:effectLst/>
                <a:latin typeface="Times New Roman" panose="02020603050405020304" pitchFamily="18" charset="0"/>
                <a:ea typeface="Times New Roman" panose="02020603050405020304" pitchFamily="18" charset="0"/>
              </a:rPr>
              <a:t>p</a:t>
            </a:r>
            <a:r>
              <a:rPr lang="en-US" sz="1800" b="1" dirty="0" err="1">
                <a:effectLst/>
                <a:latin typeface="Times New Roman" panose="02020603050405020304" pitchFamily="18" charset="0"/>
                <a:ea typeface="Times New Roman" panose="02020603050405020304" pitchFamily="18" charset="0"/>
              </a:rPr>
              <a:t>e</a:t>
            </a:r>
            <a:r>
              <a:rPr lang="en-US" sz="1800" b="1" spc="-15" dirty="0" err="1">
                <a:effectLst/>
                <a:latin typeface="Times New Roman" panose="02020603050405020304" pitchFamily="18" charset="0"/>
                <a:ea typeface="Times New Roman" panose="02020603050405020304" pitchFamily="18" charset="0"/>
              </a:rPr>
              <a:t>m</a:t>
            </a:r>
            <a:r>
              <a:rPr lang="en-US" sz="1800" b="1" spc="5" dirty="0" err="1">
                <a:effectLst/>
                <a:latin typeface="Times New Roman" panose="02020603050405020304" pitchFamily="18" charset="0"/>
                <a:ea typeface="Times New Roman" panose="02020603050405020304" pitchFamily="18" charset="0"/>
              </a:rPr>
              <a:t>b</a:t>
            </a:r>
            <a:r>
              <a:rPr lang="en-US" sz="1800" b="1" dirty="0" err="1">
                <a:effectLst/>
                <a:latin typeface="Times New Roman" panose="02020603050405020304" pitchFamily="18" charset="0"/>
                <a:ea typeface="Times New Roman" panose="02020603050405020304" pitchFamily="18" charset="0"/>
              </a:rPr>
              <a:t>ela</a:t>
            </a:r>
            <a:r>
              <a:rPr lang="en-US" sz="1800" b="1" spc="15" dirty="0" err="1">
                <a:effectLst/>
                <a:latin typeface="Times New Roman" panose="02020603050405020304" pitchFamily="18" charset="0"/>
                <a:ea typeface="Times New Roman" panose="02020603050405020304" pitchFamily="18" charset="0"/>
              </a:rPr>
              <a:t>j</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r</a:t>
            </a:r>
            <a:r>
              <a:rPr lang="en-US" sz="1800" b="1" dirty="0" err="1">
                <a:effectLst/>
                <a:latin typeface="Times New Roman" panose="02020603050405020304" pitchFamily="18" charset="0"/>
                <a:ea typeface="Times New Roman" panose="02020603050405020304" pitchFamily="18" charset="0"/>
              </a:rPr>
              <a:t>an</a:t>
            </a:r>
            <a:r>
              <a:rPr lang="en-US" sz="1800" b="1" spc="-60"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b</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h</a:t>
            </a:r>
            <a:r>
              <a:rPr lang="en-US" sz="1800" b="1" dirty="0" err="1">
                <a:effectLst/>
                <a:latin typeface="Times New Roman" panose="02020603050405020304" pitchFamily="18" charset="0"/>
                <a:ea typeface="Times New Roman" panose="02020603050405020304" pitchFamily="18" charset="0"/>
              </a:rPr>
              <a:t>asa</a:t>
            </a:r>
            <a:br>
              <a:rPr lang="en-US" sz="1800" b="1" dirty="0">
                <a:effectLst/>
                <a:latin typeface="Times New Roman" panose="02020603050405020304" pitchFamily="18" charset="0"/>
                <a:ea typeface="Times New Roman" panose="02020603050405020304" pitchFamily="18" charset="0"/>
              </a:rPr>
            </a:br>
            <a:r>
              <a:rPr lang="en-US" sz="1800" b="1" spc="5" dirty="0">
                <a:effectLst/>
                <a:latin typeface="Times New Roman" panose="02020603050405020304" pitchFamily="18" charset="0"/>
                <a:ea typeface="Times New Roman" panose="02020603050405020304" pitchFamily="18" charset="0"/>
              </a:rPr>
              <a:t>I</a:t>
            </a:r>
            <a:r>
              <a:rPr lang="en-US" sz="1800" b="1" spc="-5" dirty="0">
                <a:effectLst/>
                <a:latin typeface="Times New Roman" panose="02020603050405020304" pitchFamily="18" charset="0"/>
                <a:ea typeface="Times New Roman" panose="02020603050405020304" pitchFamily="18" charset="0"/>
              </a:rPr>
              <a:t>n</a:t>
            </a:r>
            <a:r>
              <a:rPr lang="en-US" sz="1800" b="1" spc="5" dirty="0">
                <a:effectLst/>
                <a:latin typeface="Times New Roman" panose="02020603050405020304" pitchFamily="18" charset="0"/>
                <a:ea typeface="Times New Roman" panose="02020603050405020304" pitchFamily="18" charset="0"/>
              </a:rPr>
              <a:t>do</a:t>
            </a:r>
            <a:r>
              <a:rPr lang="en-US" sz="1800" b="1" spc="-5" dirty="0">
                <a:effectLst/>
                <a:latin typeface="Times New Roman" panose="02020603050405020304" pitchFamily="18" charset="0"/>
                <a:ea typeface="Times New Roman" panose="02020603050405020304" pitchFamily="18" charset="0"/>
              </a:rPr>
              <a:t>n</a:t>
            </a:r>
            <a:r>
              <a:rPr lang="en-US" sz="1800" b="1" dirty="0">
                <a:effectLst/>
                <a:latin typeface="Times New Roman" panose="02020603050405020304" pitchFamily="18" charset="0"/>
                <a:ea typeface="Times New Roman" panose="02020603050405020304" pitchFamily="18" charset="0"/>
              </a:rPr>
              <a:t>esia</a:t>
            </a:r>
            <a:r>
              <a:rPr lang="en-US" sz="1800" b="1" spc="-40"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d</a:t>
            </a:r>
            <a:r>
              <a:rPr lang="en-US" sz="1800" b="1" dirty="0" err="1">
                <a:effectLst/>
                <a:latin typeface="Times New Roman" panose="02020603050405020304" pitchFamily="18" charset="0"/>
                <a:ea typeface="Times New Roman" panose="02020603050405020304" pitchFamily="18" charset="0"/>
              </a:rPr>
              <a:t>e</a:t>
            </a:r>
            <a:r>
              <a:rPr lang="en-US" sz="1800" b="1" spc="5" dirty="0" err="1">
                <a:effectLst/>
                <a:latin typeface="Times New Roman" panose="02020603050405020304" pitchFamily="18" charset="0"/>
                <a:ea typeface="Times New Roman" panose="02020603050405020304" pitchFamily="18" charset="0"/>
              </a:rPr>
              <a:t>n</a:t>
            </a:r>
            <a:r>
              <a:rPr lang="en-US" sz="1800" b="1" spc="-5" dirty="0" err="1">
                <a:effectLst/>
                <a:latin typeface="Times New Roman" panose="02020603050405020304" pitchFamily="18" charset="0"/>
                <a:ea typeface="Times New Roman" panose="02020603050405020304" pitchFamily="18" charset="0"/>
              </a:rPr>
              <a:t>g</a:t>
            </a:r>
            <a:r>
              <a:rPr lang="en-US" sz="1800" b="1" dirty="0" err="1">
                <a:effectLst/>
                <a:latin typeface="Times New Roman" panose="02020603050405020304" pitchFamily="18" charset="0"/>
                <a:ea typeface="Times New Roman" panose="02020603050405020304" pitchFamily="18" charset="0"/>
              </a:rPr>
              <a:t>an</a:t>
            </a:r>
            <a:r>
              <a:rPr lang="en-US" sz="1800" b="1"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b</a:t>
            </a:r>
            <a:r>
              <a:rPr lang="en-US" sz="1800" b="1" dirty="0" err="1">
                <a:effectLst/>
                <a:latin typeface="Times New Roman" panose="02020603050405020304" pitchFamily="18" charset="0"/>
                <a:ea typeface="Times New Roman" panose="02020603050405020304" pitchFamily="18" charset="0"/>
              </a:rPr>
              <a:t>e</a:t>
            </a:r>
            <a:r>
              <a:rPr lang="en-US" sz="1800" b="1" spc="5" dirty="0" err="1">
                <a:effectLst/>
                <a:latin typeface="Times New Roman" panose="02020603050405020304" pitchFamily="18" charset="0"/>
                <a:ea typeface="Times New Roman" panose="02020603050405020304" pitchFamily="18" charset="0"/>
              </a:rPr>
              <a:t>rb</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g</a:t>
            </a:r>
            <a:r>
              <a:rPr lang="en-US" sz="1800" b="1" dirty="0" err="1">
                <a:effectLst/>
                <a:latin typeface="Times New Roman" panose="02020603050405020304" pitchFamily="18" charset="0"/>
                <a:ea typeface="Times New Roman" panose="02020603050405020304" pitchFamily="18" charset="0"/>
              </a:rPr>
              <a:t>ai</a:t>
            </a:r>
            <a:r>
              <a:rPr lang="en-US" sz="1800" b="1" spc="-35" dirty="0">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f</a:t>
            </a:r>
            <a:r>
              <a:rPr lang="en-US" sz="1800" b="1" spc="5" dirty="0" err="1">
                <a:effectLst/>
                <a:latin typeface="Times New Roman" panose="02020603050405020304" pitchFamily="18" charset="0"/>
                <a:ea typeface="Times New Roman" panose="02020603050405020304" pitchFamily="18" charset="0"/>
              </a:rPr>
              <a:t>o</a:t>
            </a:r>
            <a:r>
              <a:rPr lang="en-US" sz="1800" b="1" spc="-5" dirty="0" err="1">
                <a:effectLst/>
                <a:latin typeface="Times New Roman" panose="02020603050405020304" pitchFamily="18" charset="0"/>
                <a:ea typeface="Times New Roman" panose="02020603050405020304" pitchFamily="18" charset="0"/>
              </a:rPr>
              <a:t>k</a:t>
            </a:r>
            <a:r>
              <a:rPr lang="en-US" sz="1800" b="1" spc="5" dirty="0" err="1">
                <a:effectLst/>
                <a:latin typeface="Times New Roman" panose="02020603050405020304" pitchFamily="18" charset="0"/>
                <a:ea typeface="Times New Roman" panose="02020603050405020304" pitchFamily="18" charset="0"/>
              </a:rPr>
              <a:t>u</a:t>
            </a:r>
            <a:r>
              <a:rPr lang="en-US" sz="1800" b="1" dirty="0" err="1">
                <a:effectLst/>
                <a:latin typeface="Times New Roman" panose="02020603050405020304" pitchFamily="18" charset="0"/>
                <a:ea typeface="Times New Roman" panose="02020603050405020304" pitchFamily="18" charset="0"/>
              </a:rPr>
              <a:t>s</a:t>
            </a:r>
            <a:r>
              <a:rPr lang="en-US" b="1" dirty="0"/>
              <a:t> </a:t>
            </a:r>
          </a:p>
        </p:txBody>
      </p:sp>
      <p:sp>
        <p:nvSpPr>
          <p:cNvPr id="8" name="Text Placeholder 7">
            <a:extLst>
              <a:ext uri="{FF2B5EF4-FFF2-40B4-BE49-F238E27FC236}">
                <a16:creationId xmlns:a16="http://schemas.microsoft.com/office/drawing/2014/main" id="{E154013F-D2A9-4715-ACE2-3720EA35B8D0}"/>
              </a:ext>
            </a:extLst>
          </p:cNvPr>
          <p:cNvSpPr>
            <a:spLocks noGrp="1"/>
          </p:cNvSpPr>
          <p:nvPr>
            <p:ph type="body" sz="quarter" idx="14"/>
          </p:nvPr>
        </p:nvSpPr>
        <p:spPr>
          <a:xfrm>
            <a:off x="457200" y="2779776"/>
            <a:ext cx="3465576" cy="3255264"/>
          </a:xfrm>
        </p:spPr>
        <p:txBody>
          <a:bodyPr/>
          <a:lstStyle/>
          <a:p>
            <a:endParaRPr lang="en-US" sz="2800" dirty="0"/>
          </a:p>
          <a:p>
            <a:endParaRPr lang="en-US" sz="2800" dirty="0"/>
          </a:p>
          <a:p>
            <a:endParaRPr lang="en-US" sz="2800" dirty="0"/>
          </a:p>
          <a:p>
            <a:endParaRPr lang="en-US" sz="2800" dirty="0"/>
          </a:p>
          <a:p>
            <a:r>
              <a:rPr lang="en-US" sz="2800" dirty="0"/>
              <a:t>1. </a:t>
            </a:r>
            <a:r>
              <a:rPr lang="en-US" sz="2800" dirty="0" err="1"/>
              <a:t>Fokus</a:t>
            </a:r>
            <a:r>
              <a:rPr lang="en-US" sz="2800" dirty="0"/>
              <a:t> </a:t>
            </a:r>
            <a:r>
              <a:rPr lang="en-US" sz="2800" dirty="0" err="1"/>
              <a:t>Menyimak</a:t>
            </a:r>
            <a:endParaRPr lang="en-US" sz="2800" dirty="0"/>
          </a:p>
        </p:txBody>
      </p:sp>
      <p:sp>
        <p:nvSpPr>
          <p:cNvPr id="4" name="TextBox 3">
            <a:extLst>
              <a:ext uri="{FF2B5EF4-FFF2-40B4-BE49-F238E27FC236}">
                <a16:creationId xmlns:a16="http://schemas.microsoft.com/office/drawing/2014/main" id="{FE3706A2-0D5A-4390-8835-E2B3561F16A9}"/>
              </a:ext>
            </a:extLst>
          </p:cNvPr>
          <p:cNvSpPr txBox="1"/>
          <p:nvPr/>
        </p:nvSpPr>
        <p:spPr>
          <a:xfrm>
            <a:off x="4640826" y="176980"/>
            <a:ext cx="3048000" cy="6186309"/>
          </a:xfrm>
          <a:prstGeom prst="rect">
            <a:avLst/>
          </a:prstGeom>
          <a:noFill/>
        </p:spPr>
        <p:txBody>
          <a:bodyPr wrap="square" rtlCol="0">
            <a:spAutoFit/>
          </a:bodyPr>
          <a:lstStyle/>
          <a:p>
            <a:r>
              <a:rPr lang="en-US" dirty="0" err="1"/>
              <a:t>Tujuan</a:t>
            </a:r>
            <a:r>
              <a:rPr lang="en-US" dirty="0"/>
              <a:t> </a:t>
            </a:r>
            <a:r>
              <a:rPr lang="en-US" dirty="0" err="1"/>
              <a:t>Menyimak</a:t>
            </a:r>
            <a:endParaRPr lang="en-US" dirty="0"/>
          </a:p>
          <a:p>
            <a:endParaRPr lang="en-US" dirty="0"/>
          </a:p>
          <a:p>
            <a:pPr marL="342900" indent="-342900">
              <a:buAutoNum type="arabicPeriod"/>
            </a:pPr>
            <a:r>
              <a:rPr lang="en-US" dirty="0" err="1"/>
              <a:t>Menyimak</a:t>
            </a:r>
            <a:r>
              <a:rPr lang="en-US" dirty="0"/>
              <a:t> </a:t>
            </a:r>
            <a:r>
              <a:rPr lang="en-US" dirty="0" err="1"/>
              <a:t>untuk</a:t>
            </a:r>
            <a:r>
              <a:rPr lang="en-US" dirty="0"/>
              <a:t> </a:t>
            </a:r>
            <a:r>
              <a:rPr lang="en-US" dirty="0" err="1"/>
              <a:t>belajar</a:t>
            </a:r>
            <a:r>
              <a:rPr lang="en-US" dirty="0"/>
              <a:t> dan </a:t>
            </a:r>
            <a:r>
              <a:rPr lang="en-US" dirty="0" err="1"/>
              <a:t>memperoleh</a:t>
            </a:r>
            <a:r>
              <a:rPr lang="en-US" dirty="0"/>
              <a:t> </a:t>
            </a:r>
            <a:r>
              <a:rPr lang="en-US" dirty="0" err="1"/>
              <a:t>pengetahuan</a:t>
            </a:r>
            <a:endParaRPr lang="en-US" dirty="0"/>
          </a:p>
          <a:p>
            <a:pPr marL="342900" indent="-342900">
              <a:buAutoNum type="arabicPeriod"/>
            </a:pPr>
            <a:r>
              <a:rPr lang="en-US" dirty="0" err="1"/>
              <a:t>Menyimak</a:t>
            </a:r>
            <a:r>
              <a:rPr lang="en-US" dirty="0"/>
              <a:t> </a:t>
            </a:r>
            <a:r>
              <a:rPr lang="en-US" dirty="0" err="1"/>
              <a:t>untuk</a:t>
            </a:r>
            <a:r>
              <a:rPr lang="en-US" dirty="0"/>
              <a:t> </a:t>
            </a:r>
            <a:r>
              <a:rPr lang="en-US" dirty="0" err="1"/>
              <a:t>menikmati</a:t>
            </a:r>
            <a:r>
              <a:rPr lang="en-US" dirty="0"/>
              <a:t> </a:t>
            </a:r>
            <a:r>
              <a:rPr lang="en-US" dirty="0" err="1"/>
              <a:t>keindahan</a:t>
            </a:r>
            <a:r>
              <a:rPr lang="en-US" dirty="0"/>
              <a:t> audial</a:t>
            </a:r>
          </a:p>
          <a:p>
            <a:pPr marL="342900" indent="-342900">
              <a:buAutoNum type="arabicPeriod"/>
            </a:pPr>
            <a:r>
              <a:rPr lang="en-US" dirty="0" err="1"/>
              <a:t>Menyimak</a:t>
            </a:r>
            <a:r>
              <a:rPr lang="en-US" dirty="0"/>
              <a:t> </a:t>
            </a:r>
            <a:r>
              <a:rPr lang="en-US" dirty="0" err="1"/>
              <a:t>untuk</a:t>
            </a:r>
            <a:r>
              <a:rPr lang="en-US" dirty="0"/>
              <a:t> </a:t>
            </a:r>
            <a:r>
              <a:rPr lang="en-US" dirty="0" err="1"/>
              <a:t>mengevaluasi</a:t>
            </a:r>
            <a:endParaRPr lang="en-US" dirty="0"/>
          </a:p>
          <a:p>
            <a:pPr marL="342900" indent="-342900">
              <a:buAutoNum type="arabicPeriod"/>
            </a:pPr>
            <a:r>
              <a:rPr lang="en-US" dirty="0" err="1"/>
              <a:t>Menyimak</a:t>
            </a:r>
            <a:r>
              <a:rPr lang="en-US" dirty="0"/>
              <a:t> </a:t>
            </a:r>
            <a:r>
              <a:rPr lang="en-US" dirty="0" err="1"/>
              <a:t>untuk</a:t>
            </a:r>
            <a:r>
              <a:rPr lang="en-US" dirty="0"/>
              <a:t> </a:t>
            </a:r>
            <a:r>
              <a:rPr lang="en-US" dirty="0" err="1"/>
              <a:t>mengapresiasi</a:t>
            </a:r>
            <a:endParaRPr lang="en-US" dirty="0"/>
          </a:p>
          <a:p>
            <a:pPr marL="342900" indent="-342900">
              <a:buAutoNum type="arabicPeriod"/>
            </a:pPr>
            <a:r>
              <a:rPr lang="en-US" dirty="0" err="1"/>
              <a:t>Menyimak</a:t>
            </a:r>
            <a:r>
              <a:rPr lang="en-US" dirty="0"/>
              <a:t> </a:t>
            </a:r>
            <a:r>
              <a:rPr lang="en-US" dirty="0" err="1"/>
              <a:t>untuk</a:t>
            </a:r>
            <a:r>
              <a:rPr lang="en-US" dirty="0"/>
              <a:t> </a:t>
            </a:r>
            <a:r>
              <a:rPr lang="en-US" dirty="0" err="1"/>
              <a:t>mengkomunikasikan</a:t>
            </a:r>
            <a:r>
              <a:rPr lang="en-US" dirty="0"/>
              <a:t> ide</a:t>
            </a:r>
          </a:p>
          <a:p>
            <a:pPr marL="342900" indent="-342900">
              <a:buAutoNum type="arabicPeriod"/>
            </a:pPr>
            <a:r>
              <a:rPr lang="en-US" dirty="0" err="1"/>
              <a:t>Menyimak</a:t>
            </a:r>
            <a:r>
              <a:rPr lang="en-US" dirty="0"/>
              <a:t> </a:t>
            </a:r>
            <a:r>
              <a:rPr lang="en-US" dirty="0" err="1"/>
              <a:t>untuk</a:t>
            </a:r>
            <a:r>
              <a:rPr lang="en-US" dirty="0"/>
              <a:t> </a:t>
            </a:r>
            <a:r>
              <a:rPr lang="en-US" dirty="0" err="1"/>
              <a:t>membedakan</a:t>
            </a:r>
            <a:r>
              <a:rPr lang="en-US" dirty="0"/>
              <a:t> </a:t>
            </a:r>
            <a:r>
              <a:rPr lang="en-US" dirty="0" err="1"/>
              <a:t>bunyi</a:t>
            </a:r>
            <a:endParaRPr lang="en-US" dirty="0"/>
          </a:p>
          <a:p>
            <a:pPr marL="342900" indent="-342900">
              <a:buAutoNum type="arabicPeriod"/>
            </a:pPr>
            <a:r>
              <a:rPr lang="en-US" dirty="0" err="1"/>
              <a:t>Menyimak</a:t>
            </a:r>
            <a:r>
              <a:rPr lang="en-US" dirty="0"/>
              <a:t> </a:t>
            </a:r>
            <a:r>
              <a:rPr lang="en-US" dirty="0" err="1"/>
              <a:t>untuk</a:t>
            </a:r>
            <a:r>
              <a:rPr lang="en-US" dirty="0"/>
              <a:t> </a:t>
            </a:r>
            <a:r>
              <a:rPr lang="en-US" dirty="0" err="1"/>
              <a:t>memecahkan</a:t>
            </a:r>
            <a:r>
              <a:rPr lang="en-US" dirty="0"/>
              <a:t> </a:t>
            </a:r>
            <a:r>
              <a:rPr lang="en-US" dirty="0" err="1"/>
              <a:t>masalah</a:t>
            </a:r>
            <a:endParaRPr lang="en-US" dirty="0"/>
          </a:p>
          <a:p>
            <a:pPr marL="342900" indent="-342900">
              <a:buAutoNum type="arabicPeriod"/>
            </a:pPr>
            <a:r>
              <a:rPr lang="en-US" dirty="0" err="1"/>
              <a:t>Menyimak</a:t>
            </a:r>
            <a:r>
              <a:rPr lang="en-US" dirty="0"/>
              <a:t> </a:t>
            </a:r>
            <a:r>
              <a:rPr lang="en-US" dirty="0" err="1"/>
              <a:t>untuk</a:t>
            </a:r>
            <a:r>
              <a:rPr lang="en-US" dirty="0"/>
              <a:t> </a:t>
            </a:r>
            <a:r>
              <a:rPr lang="en-US" dirty="0" err="1"/>
              <a:t>meyakinkan</a:t>
            </a:r>
            <a:r>
              <a:rPr lang="en-US" dirty="0"/>
              <a:t> </a:t>
            </a:r>
            <a:r>
              <a:rPr lang="en-US" dirty="0" err="1"/>
              <a:t>diri</a:t>
            </a:r>
            <a:r>
              <a:rPr lang="en-US" dirty="0"/>
              <a:t> </a:t>
            </a:r>
            <a:r>
              <a:rPr lang="en-US" dirty="0" err="1"/>
              <a:t>atas</a:t>
            </a:r>
            <a:r>
              <a:rPr lang="en-US" dirty="0"/>
              <a:t> </a:t>
            </a:r>
            <a:r>
              <a:rPr lang="en-US" dirty="0" err="1"/>
              <a:t>pendapat</a:t>
            </a:r>
            <a:r>
              <a:rPr lang="en-US" dirty="0"/>
              <a:t> yang </a:t>
            </a:r>
            <a:r>
              <a:rPr lang="en-US" dirty="0" err="1"/>
              <a:t>diragukan</a:t>
            </a:r>
            <a:endParaRPr lang="en-US" dirty="0"/>
          </a:p>
        </p:txBody>
      </p:sp>
      <p:sp>
        <p:nvSpPr>
          <p:cNvPr id="5" name="TextBox 4">
            <a:extLst>
              <a:ext uri="{FF2B5EF4-FFF2-40B4-BE49-F238E27FC236}">
                <a16:creationId xmlns:a16="http://schemas.microsoft.com/office/drawing/2014/main" id="{774377FE-5B99-4E2E-A523-45107A464F63}"/>
              </a:ext>
            </a:extLst>
          </p:cNvPr>
          <p:cNvSpPr txBox="1"/>
          <p:nvPr/>
        </p:nvSpPr>
        <p:spPr>
          <a:xfrm>
            <a:off x="8318385" y="176980"/>
            <a:ext cx="2821858" cy="2031325"/>
          </a:xfrm>
          <a:prstGeom prst="rect">
            <a:avLst/>
          </a:prstGeom>
          <a:noFill/>
        </p:spPr>
        <p:txBody>
          <a:bodyPr wrap="square" rtlCol="0">
            <a:spAutoFit/>
          </a:bodyPr>
          <a:lstStyle/>
          <a:p>
            <a:r>
              <a:rPr lang="en-US" dirty="0" err="1"/>
              <a:t>Manfaat</a:t>
            </a:r>
            <a:r>
              <a:rPr lang="en-US" dirty="0"/>
              <a:t> </a:t>
            </a:r>
            <a:r>
              <a:rPr lang="en-US" dirty="0" err="1"/>
              <a:t>Menyimak</a:t>
            </a:r>
            <a:endParaRPr lang="en-US" dirty="0"/>
          </a:p>
          <a:p>
            <a:endParaRPr lang="en-US" dirty="0"/>
          </a:p>
          <a:p>
            <a:pPr marL="342900" indent="-342900">
              <a:buAutoNum type="arabicPeriod"/>
            </a:pPr>
            <a:r>
              <a:rPr lang="en-US" dirty="0" err="1"/>
              <a:t>Menikmati</a:t>
            </a:r>
            <a:endParaRPr lang="en-US" dirty="0"/>
          </a:p>
          <a:p>
            <a:pPr marL="342900" indent="-342900">
              <a:buAutoNum type="arabicPeriod"/>
            </a:pPr>
            <a:r>
              <a:rPr lang="en-US" dirty="0" err="1"/>
              <a:t>Meningkatkan</a:t>
            </a:r>
            <a:r>
              <a:rPr lang="en-US" dirty="0"/>
              <a:t> </a:t>
            </a:r>
            <a:r>
              <a:rPr lang="en-US" dirty="0" err="1"/>
              <a:t>pemahaman</a:t>
            </a:r>
            <a:endParaRPr lang="en-US" dirty="0"/>
          </a:p>
          <a:p>
            <a:pPr marL="342900" indent="-342900">
              <a:buAutoNum type="arabicPeriod"/>
            </a:pPr>
            <a:r>
              <a:rPr lang="en-US" dirty="0" err="1"/>
              <a:t>Menilai</a:t>
            </a:r>
            <a:r>
              <a:rPr lang="en-US" dirty="0"/>
              <a:t> </a:t>
            </a:r>
            <a:r>
              <a:rPr lang="en-US" dirty="0" err="1"/>
              <a:t>hal</a:t>
            </a:r>
            <a:r>
              <a:rPr lang="en-US" dirty="0"/>
              <a:t> yang </a:t>
            </a:r>
            <a:r>
              <a:rPr lang="en-US" dirty="0" err="1"/>
              <a:t>disimak</a:t>
            </a:r>
            <a:endParaRPr lang="en-US" dirty="0"/>
          </a:p>
        </p:txBody>
      </p:sp>
    </p:spTree>
    <p:extLst>
      <p:ext uri="{BB962C8B-B14F-4D97-AF65-F5344CB8AC3E}">
        <p14:creationId xmlns:p14="http://schemas.microsoft.com/office/powerpoint/2010/main" val="1881260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627BFE-903D-4D53-A395-297038FEC3D7}"/>
              </a:ext>
            </a:extLst>
          </p:cNvPr>
          <p:cNvSpPr>
            <a:spLocks noGrp="1"/>
          </p:cNvSpPr>
          <p:nvPr>
            <p:ph type="body" sz="quarter" idx="14"/>
          </p:nvPr>
        </p:nvSpPr>
        <p:spPr/>
        <p:txBody>
          <a:bodyPr/>
          <a:lstStyle/>
          <a:p>
            <a:endParaRPr lang="en-US" dirty="0"/>
          </a:p>
          <a:p>
            <a:endParaRPr lang="en-US" dirty="0"/>
          </a:p>
          <a:p>
            <a:endParaRPr lang="en-US" dirty="0"/>
          </a:p>
          <a:p>
            <a:endParaRPr lang="en-US" dirty="0"/>
          </a:p>
          <a:p>
            <a:r>
              <a:rPr lang="en-US" sz="3200" dirty="0"/>
              <a:t>2. </a:t>
            </a:r>
            <a:r>
              <a:rPr lang="en-US" sz="3200" dirty="0" err="1"/>
              <a:t>Fokus</a:t>
            </a:r>
            <a:r>
              <a:rPr lang="en-US" sz="3200" dirty="0"/>
              <a:t> </a:t>
            </a:r>
            <a:r>
              <a:rPr lang="en-US" sz="3200" dirty="0" err="1"/>
              <a:t>Berbicara</a:t>
            </a:r>
            <a:endParaRPr lang="en-US" sz="3200" dirty="0"/>
          </a:p>
        </p:txBody>
      </p:sp>
      <p:sp>
        <p:nvSpPr>
          <p:cNvPr id="4" name="Title 3">
            <a:extLst>
              <a:ext uri="{FF2B5EF4-FFF2-40B4-BE49-F238E27FC236}">
                <a16:creationId xmlns:a16="http://schemas.microsoft.com/office/drawing/2014/main" id="{803C4B77-E346-4A2B-B70D-F3D5F87EB810}"/>
              </a:ext>
            </a:extLst>
          </p:cNvPr>
          <p:cNvSpPr>
            <a:spLocks noGrp="1"/>
          </p:cNvSpPr>
          <p:nvPr>
            <p:ph type="title"/>
          </p:nvPr>
        </p:nvSpPr>
        <p:spPr>
          <a:xfrm>
            <a:off x="457199" y="491613"/>
            <a:ext cx="3878827" cy="1757811"/>
          </a:xfrm>
        </p:spPr>
        <p:txBody>
          <a:bodyPr>
            <a:noAutofit/>
          </a:bodyPr>
          <a:lstStyle/>
          <a:p>
            <a:r>
              <a:rPr lang="en-US" sz="1800" b="1" dirty="0" err="1">
                <a:effectLst/>
                <a:latin typeface="Times New Roman" panose="02020603050405020304" pitchFamily="18" charset="0"/>
                <a:ea typeface="Times New Roman" panose="02020603050405020304" pitchFamily="18" charset="0"/>
              </a:rPr>
              <a:t>t</a:t>
            </a:r>
            <a:r>
              <a:rPr lang="en-US" sz="1800" b="1" spc="-5" dirty="0" err="1">
                <a:effectLst/>
                <a:latin typeface="Times New Roman" panose="02020603050405020304" pitchFamily="18" charset="0"/>
                <a:ea typeface="Times New Roman" panose="02020603050405020304" pitchFamily="18" charset="0"/>
              </a:rPr>
              <a:t>u</a:t>
            </a:r>
            <a:r>
              <a:rPr lang="en-US" sz="1800" b="1" spc="10" dirty="0" err="1">
                <a:effectLst/>
                <a:latin typeface="Times New Roman" panose="02020603050405020304" pitchFamily="18" charset="0"/>
                <a:ea typeface="Times New Roman" panose="02020603050405020304" pitchFamily="18" charset="0"/>
              </a:rPr>
              <a:t>j</a:t>
            </a:r>
            <a:r>
              <a:rPr lang="en-US" sz="1800" b="1" spc="-5" dirty="0" err="1">
                <a:effectLst/>
                <a:latin typeface="Times New Roman" panose="02020603050405020304" pitchFamily="18" charset="0"/>
                <a:ea typeface="Times New Roman" panose="02020603050405020304" pitchFamily="18" charset="0"/>
              </a:rPr>
              <a:t>u</a:t>
            </a:r>
            <a:r>
              <a:rPr lang="en-US" sz="1800" b="1" dirty="0" err="1">
                <a:effectLst/>
                <a:latin typeface="Times New Roman" panose="02020603050405020304" pitchFamily="18" charset="0"/>
                <a:ea typeface="Times New Roman" panose="02020603050405020304" pitchFamily="18" charset="0"/>
              </a:rPr>
              <a:t>an</a:t>
            </a:r>
            <a:r>
              <a:rPr lang="en-US" sz="1800" b="1" spc="-30" dirty="0">
                <a:effectLst/>
                <a:latin typeface="Times New Roman" panose="02020603050405020304" pitchFamily="18" charset="0"/>
                <a:ea typeface="Times New Roman" panose="02020603050405020304" pitchFamily="18" charset="0"/>
              </a:rPr>
              <a:t> </a:t>
            </a:r>
            <a:r>
              <a:rPr lang="en-US" sz="1800" b="1" spc="5" dirty="0">
                <a:effectLst/>
                <a:latin typeface="Times New Roman" panose="02020603050405020304" pitchFamily="18" charset="0"/>
                <a:ea typeface="Times New Roman" panose="02020603050405020304" pitchFamily="18" charset="0"/>
              </a:rPr>
              <a:t>d</a:t>
            </a:r>
            <a:r>
              <a:rPr lang="en-US" sz="1800" b="1" dirty="0">
                <a:effectLst/>
                <a:latin typeface="Times New Roman" panose="02020603050405020304" pitchFamily="18" charset="0"/>
                <a:ea typeface="Times New Roman" panose="02020603050405020304" pitchFamily="18" charset="0"/>
              </a:rPr>
              <a:t>an</a:t>
            </a:r>
            <a:r>
              <a:rPr lang="en-US" sz="1800" b="1" spc="-5"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m</a:t>
            </a:r>
            <a:r>
              <a:rPr lang="en-US" sz="1800" b="1" spc="15"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n</a:t>
            </a:r>
            <a:r>
              <a:rPr lang="en-US" sz="1800" b="1" spc="-10" dirty="0" err="1">
                <a:effectLst/>
                <a:latin typeface="Times New Roman" panose="02020603050405020304" pitchFamily="18" charset="0"/>
                <a:ea typeface="Times New Roman" panose="02020603050405020304" pitchFamily="18" charset="0"/>
              </a:rPr>
              <a:t>f</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a</a:t>
            </a:r>
            <a:r>
              <a:rPr lang="en-US" sz="1800" b="1" dirty="0" err="1">
                <a:effectLst/>
                <a:latin typeface="Times New Roman" panose="02020603050405020304" pitchFamily="18" charset="0"/>
                <a:ea typeface="Times New Roman" panose="02020603050405020304" pitchFamily="18" charset="0"/>
              </a:rPr>
              <a:t>t</a:t>
            </a:r>
            <a:br>
              <a:rPr lang="en-US" sz="1800" b="1" dirty="0">
                <a:effectLst/>
                <a:latin typeface="Times New Roman" panose="02020603050405020304" pitchFamily="18" charset="0"/>
                <a:ea typeface="Times New Roman" panose="02020603050405020304" pitchFamily="18" charset="0"/>
              </a:rPr>
            </a:br>
            <a:r>
              <a:rPr lang="en-US" sz="1800" b="1" spc="5" dirty="0" err="1">
                <a:effectLst/>
                <a:latin typeface="Times New Roman" panose="02020603050405020304" pitchFamily="18" charset="0"/>
                <a:ea typeface="Times New Roman" panose="02020603050405020304" pitchFamily="18" charset="0"/>
              </a:rPr>
              <a:t>p</a:t>
            </a:r>
            <a:r>
              <a:rPr lang="en-US" sz="1800" b="1" dirty="0" err="1">
                <a:effectLst/>
                <a:latin typeface="Times New Roman" panose="02020603050405020304" pitchFamily="18" charset="0"/>
                <a:ea typeface="Times New Roman" panose="02020603050405020304" pitchFamily="18" charset="0"/>
              </a:rPr>
              <a:t>e</a:t>
            </a:r>
            <a:r>
              <a:rPr lang="en-US" sz="1800" b="1" spc="-15" dirty="0" err="1">
                <a:effectLst/>
                <a:latin typeface="Times New Roman" panose="02020603050405020304" pitchFamily="18" charset="0"/>
                <a:ea typeface="Times New Roman" panose="02020603050405020304" pitchFamily="18" charset="0"/>
              </a:rPr>
              <a:t>m</a:t>
            </a:r>
            <a:r>
              <a:rPr lang="en-US" sz="1800" b="1" spc="5" dirty="0" err="1">
                <a:effectLst/>
                <a:latin typeface="Times New Roman" panose="02020603050405020304" pitchFamily="18" charset="0"/>
                <a:ea typeface="Times New Roman" panose="02020603050405020304" pitchFamily="18" charset="0"/>
              </a:rPr>
              <a:t>b</a:t>
            </a:r>
            <a:r>
              <a:rPr lang="en-US" sz="1800" b="1" dirty="0" err="1">
                <a:effectLst/>
                <a:latin typeface="Times New Roman" panose="02020603050405020304" pitchFamily="18" charset="0"/>
                <a:ea typeface="Times New Roman" panose="02020603050405020304" pitchFamily="18" charset="0"/>
              </a:rPr>
              <a:t>ela</a:t>
            </a:r>
            <a:r>
              <a:rPr lang="en-US" sz="1800" b="1" spc="15" dirty="0" err="1">
                <a:effectLst/>
                <a:latin typeface="Times New Roman" panose="02020603050405020304" pitchFamily="18" charset="0"/>
                <a:ea typeface="Times New Roman" panose="02020603050405020304" pitchFamily="18" charset="0"/>
              </a:rPr>
              <a:t>j</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r</a:t>
            </a:r>
            <a:r>
              <a:rPr lang="en-US" sz="1800" b="1" dirty="0" err="1">
                <a:effectLst/>
                <a:latin typeface="Times New Roman" panose="02020603050405020304" pitchFamily="18" charset="0"/>
                <a:ea typeface="Times New Roman" panose="02020603050405020304" pitchFamily="18" charset="0"/>
              </a:rPr>
              <a:t>an</a:t>
            </a:r>
            <a:r>
              <a:rPr lang="en-US" sz="1800" b="1" spc="-60"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b</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h</a:t>
            </a:r>
            <a:r>
              <a:rPr lang="en-US" sz="1800" b="1" dirty="0" err="1">
                <a:effectLst/>
                <a:latin typeface="Times New Roman" panose="02020603050405020304" pitchFamily="18" charset="0"/>
                <a:ea typeface="Times New Roman" panose="02020603050405020304" pitchFamily="18" charset="0"/>
              </a:rPr>
              <a:t>asa</a:t>
            </a:r>
            <a:br>
              <a:rPr lang="en-US" sz="1800" b="1" dirty="0">
                <a:effectLst/>
                <a:latin typeface="Times New Roman" panose="02020603050405020304" pitchFamily="18" charset="0"/>
                <a:ea typeface="Times New Roman" panose="02020603050405020304" pitchFamily="18" charset="0"/>
              </a:rPr>
            </a:br>
            <a:r>
              <a:rPr lang="en-US" sz="1800" b="1" spc="5" dirty="0">
                <a:effectLst/>
                <a:latin typeface="Times New Roman" panose="02020603050405020304" pitchFamily="18" charset="0"/>
                <a:ea typeface="Times New Roman" panose="02020603050405020304" pitchFamily="18" charset="0"/>
              </a:rPr>
              <a:t>I</a:t>
            </a:r>
            <a:r>
              <a:rPr lang="en-US" sz="1800" b="1" spc="-5" dirty="0">
                <a:effectLst/>
                <a:latin typeface="Times New Roman" panose="02020603050405020304" pitchFamily="18" charset="0"/>
                <a:ea typeface="Times New Roman" panose="02020603050405020304" pitchFamily="18" charset="0"/>
              </a:rPr>
              <a:t>n</a:t>
            </a:r>
            <a:r>
              <a:rPr lang="en-US" sz="1800" b="1" spc="5" dirty="0">
                <a:effectLst/>
                <a:latin typeface="Times New Roman" panose="02020603050405020304" pitchFamily="18" charset="0"/>
                <a:ea typeface="Times New Roman" panose="02020603050405020304" pitchFamily="18" charset="0"/>
              </a:rPr>
              <a:t>do</a:t>
            </a:r>
            <a:r>
              <a:rPr lang="en-US" sz="1800" b="1" spc="-5" dirty="0">
                <a:effectLst/>
                <a:latin typeface="Times New Roman" panose="02020603050405020304" pitchFamily="18" charset="0"/>
                <a:ea typeface="Times New Roman" panose="02020603050405020304" pitchFamily="18" charset="0"/>
              </a:rPr>
              <a:t>n</a:t>
            </a:r>
            <a:r>
              <a:rPr lang="en-US" sz="1800" b="1" dirty="0">
                <a:effectLst/>
                <a:latin typeface="Times New Roman" panose="02020603050405020304" pitchFamily="18" charset="0"/>
                <a:ea typeface="Times New Roman" panose="02020603050405020304" pitchFamily="18" charset="0"/>
              </a:rPr>
              <a:t>esia</a:t>
            </a:r>
            <a:r>
              <a:rPr lang="en-US" sz="1800" b="1" spc="-40"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d</a:t>
            </a:r>
            <a:r>
              <a:rPr lang="en-US" sz="1800" b="1" dirty="0" err="1">
                <a:effectLst/>
                <a:latin typeface="Times New Roman" panose="02020603050405020304" pitchFamily="18" charset="0"/>
                <a:ea typeface="Times New Roman" panose="02020603050405020304" pitchFamily="18" charset="0"/>
              </a:rPr>
              <a:t>e</a:t>
            </a:r>
            <a:r>
              <a:rPr lang="en-US" sz="1800" b="1" spc="5" dirty="0" err="1">
                <a:effectLst/>
                <a:latin typeface="Times New Roman" panose="02020603050405020304" pitchFamily="18" charset="0"/>
                <a:ea typeface="Times New Roman" panose="02020603050405020304" pitchFamily="18" charset="0"/>
              </a:rPr>
              <a:t>n</a:t>
            </a:r>
            <a:r>
              <a:rPr lang="en-US" sz="1800" b="1" spc="-5" dirty="0" err="1">
                <a:effectLst/>
                <a:latin typeface="Times New Roman" panose="02020603050405020304" pitchFamily="18" charset="0"/>
                <a:ea typeface="Times New Roman" panose="02020603050405020304" pitchFamily="18" charset="0"/>
              </a:rPr>
              <a:t>g</a:t>
            </a:r>
            <a:r>
              <a:rPr lang="en-US" sz="1800" b="1" dirty="0" err="1">
                <a:effectLst/>
                <a:latin typeface="Times New Roman" panose="02020603050405020304" pitchFamily="18" charset="0"/>
                <a:ea typeface="Times New Roman" panose="02020603050405020304" pitchFamily="18" charset="0"/>
              </a:rPr>
              <a:t>an</a:t>
            </a:r>
            <a:r>
              <a:rPr lang="en-US" sz="1800" b="1"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b</a:t>
            </a:r>
            <a:r>
              <a:rPr lang="en-US" sz="1800" b="1" dirty="0" err="1">
                <a:effectLst/>
                <a:latin typeface="Times New Roman" panose="02020603050405020304" pitchFamily="18" charset="0"/>
                <a:ea typeface="Times New Roman" panose="02020603050405020304" pitchFamily="18" charset="0"/>
              </a:rPr>
              <a:t>e</a:t>
            </a:r>
            <a:r>
              <a:rPr lang="en-US" sz="1800" b="1" spc="5" dirty="0" err="1">
                <a:effectLst/>
                <a:latin typeface="Times New Roman" panose="02020603050405020304" pitchFamily="18" charset="0"/>
                <a:ea typeface="Times New Roman" panose="02020603050405020304" pitchFamily="18" charset="0"/>
              </a:rPr>
              <a:t>rb</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g</a:t>
            </a:r>
            <a:r>
              <a:rPr lang="en-US" sz="1800" b="1" dirty="0" err="1">
                <a:effectLst/>
                <a:latin typeface="Times New Roman" panose="02020603050405020304" pitchFamily="18" charset="0"/>
                <a:ea typeface="Times New Roman" panose="02020603050405020304" pitchFamily="18" charset="0"/>
              </a:rPr>
              <a:t>ai</a:t>
            </a:r>
            <a:r>
              <a:rPr lang="en-US" sz="1800" b="1" spc="-35" dirty="0">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f</a:t>
            </a:r>
            <a:r>
              <a:rPr lang="en-US" sz="1800" b="1" spc="5" dirty="0" err="1">
                <a:effectLst/>
                <a:latin typeface="Times New Roman" panose="02020603050405020304" pitchFamily="18" charset="0"/>
                <a:ea typeface="Times New Roman" panose="02020603050405020304" pitchFamily="18" charset="0"/>
              </a:rPr>
              <a:t>o</a:t>
            </a:r>
            <a:r>
              <a:rPr lang="en-US" sz="1800" b="1" spc="-5" dirty="0" err="1">
                <a:effectLst/>
                <a:latin typeface="Times New Roman" panose="02020603050405020304" pitchFamily="18" charset="0"/>
                <a:ea typeface="Times New Roman" panose="02020603050405020304" pitchFamily="18" charset="0"/>
              </a:rPr>
              <a:t>k</a:t>
            </a:r>
            <a:r>
              <a:rPr lang="en-US" sz="1800" b="1" spc="5" dirty="0" err="1">
                <a:effectLst/>
                <a:latin typeface="Times New Roman" panose="02020603050405020304" pitchFamily="18" charset="0"/>
                <a:ea typeface="Times New Roman" panose="02020603050405020304" pitchFamily="18" charset="0"/>
              </a:rPr>
              <a:t>u</a:t>
            </a:r>
            <a:r>
              <a:rPr lang="en-US" sz="1800" b="1" dirty="0" err="1">
                <a:effectLst/>
                <a:latin typeface="Times New Roman" panose="02020603050405020304" pitchFamily="18" charset="0"/>
                <a:ea typeface="Times New Roman" panose="02020603050405020304" pitchFamily="18" charset="0"/>
              </a:rPr>
              <a:t>s</a:t>
            </a:r>
            <a:endParaRPr lang="en-US" sz="1800" dirty="0"/>
          </a:p>
        </p:txBody>
      </p:sp>
      <p:sp>
        <p:nvSpPr>
          <p:cNvPr id="5" name="TextBox 4">
            <a:extLst>
              <a:ext uri="{FF2B5EF4-FFF2-40B4-BE49-F238E27FC236}">
                <a16:creationId xmlns:a16="http://schemas.microsoft.com/office/drawing/2014/main" id="{D7DE8544-DB33-4042-8A14-F5A0690DAA17}"/>
              </a:ext>
            </a:extLst>
          </p:cNvPr>
          <p:cNvSpPr txBox="1"/>
          <p:nvPr/>
        </p:nvSpPr>
        <p:spPr>
          <a:xfrm>
            <a:off x="4444181" y="973393"/>
            <a:ext cx="3028335" cy="2031325"/>
          </a:xfrm>
          <a:prstGeom prst="rect">
            <a:avLst/>
          </a:prstGeom>
          <a:noFill/>
        </p:spPr>
        <p:txBody>
          <a:bodyPr wrap="square" rtlCol="0">
            <a:spAutoFit/>
          </a:bodyPr>
          <a:lstStyle/>
          <a:p>
            <a:r>
              <a:rPr lang="en-US" dirty="0" err="1"/>
              <a:t>Tujuan</a:t>
            </a:r>
            <a:r>
              <a:rPr lang="en-US" dirty="0"/>
              <a:t>  </a:t>
            </a:r>
            <a:r>
              <a:rPr lang="en-US" dirty="0" err="1"/>
              <a:t>Berbicara</a:t>
            </a:r>
            <a:endParaRPr lang="en-US" dirty="0"/>
          </a:p>
          <a:p>
            <a:endParaRPr lang="en-US" dirty="0"/>
          </a:p>
          <a:p>
            <a:pPr marL="342900" indent="-342900">
              <a:buAutoNum type="arabicPeriod"/>
            </a:pPr>
            <a:r>
              <a:rPr lang="en-US" dirty="0" err="1"/>
              <a:t>Menghibur</a:t>
            </a:r>
            <a:endParaRPr lang="en-US" dirty="0"/>
          </a:p>
          <a:p>
            <a:pPr marL="342900" indent="-342900">
              <a:buAutoNum type="arabicPeriod"/>
            </a:pPr>
            <a:r>
              <a:rPr lang="en-US" dirty="0" err="1"/>
              <a:t>Menginformasikan</a:t>
            </a:r>
            <a:endParaRPr lang="en-US" dirty="0"/>
          </a:p>
          <a:p>
            <a:pPr marL="342900" indent="-342900">
              <a:buAutoNum type="arabicPeriod"/>
            </a:pPr>
            <a:r>
              <a:rPr lang="en-US" dirty="0" err="1"/>
              <a:t>Menstimulasi</a:t>
            </a:r>
            <a:endParaRPr lang="en-US" dirty="0"/>
          </a:p>
          <a:p>
            <a:pPr marL="342900" indent="-342900">
              <a:buAutoNum type="arabicPeriod"/>
            </a:pPr>
            <a:r>
              <a:rPr lang="en-US" dirty="0" err="1"/>
              <a:t>Meyakinkan</a:t>
            </a:r>
            <a:endParaRPr lang="en-US" dirty="0"/>
          </a:p>
          <a:p>
            <a:pPr marL="342900" indent="-342900">
              <a:buAutoNum type="arabicPeriod"/>
            </a:pPr>
            <a:r>
              <a:rPr lang="en-US" dirty="0" err="1"/>
              <a:t>Menggerakkan</a:t>
            </a:r>
            <a:endParaRPr lang="en-US" dirty="0"/>
          </a:p>
        </p:txBody>
      </p:sp>
      <p:sp>
        <p:nvSpPr>
          <p:cNvPr id="6" name="TextBox 5">
            <a:extLst>
              <a:ext uri="{FF2B5EF4-FFF2-40B4-BE49-F238E27FC236}">
                <a16:creationId xmlns:a16="http://schemas.microsoft.com/office/drawing/2014/main" id="{76823547-187B-4F5C-813D-525F908AAB44}"/>
              </a:ext>
            </a:extLst>
          </p:cNvPr>
          <p:cNvSpPr txBox="1"/>
          <p:nvPr/>
        </p:nvSpPr>
        <p:spPr>
          <a:xfrm>
            <a:off x="8485239" y="904566"/>
            <a:ext cx="3028335" cy="5355312"/>
          </a:xfrm>
          <a:prstGeom prst="rect">
            <a:avLst/>
          </a:prstGeom>
          <a:noFill/>
        </p:spPr>
        <p:txBody>
          <a:bodyPr wrap="square" rtlCol="0">
            <a:spAutoFit/>
          </a:bodyPr>
          <a:lstStyle/>
          <a:p>
            <a:r>
              <a:rPr lang="en-US" dirty="0" err="1"/>
              <a:t>Manfaat</a:t>
            </a:r>
            <a:r>
              <a:rPr lang="en-US" dirty="0"/>
              <a:t> </a:t>
            </a:r>
            <a:r>
              <a:rPr lang="en-US" dirty="0" err="1"/>
              <a:t>Berbicara</a:t>
            </a:r>
            <a:endParaRPr lang="en-US" dirty="0"/>
          </a:p>
          <a:p>
            <a:endParaRPr lang="en-US" dirty="0"/>
          </a:p>
          <a:p>
            <a:pPr marL="342900" indent="-342900">
              <a:buAutoNum type="arabicPeriod"/>
            </a:pPr>
            <a:r>
              <a:rPr lang="en-US" dirty="0" err="1"/>
              <a:t>Komunikasi</a:t>
            </a:r>
            <a:r>
              <a:rPr lang="en-US" dirty="0"/>
              <a:t> </a:t>
            </a:r>
            <a:r>
              <a:rPr lang="en-US" dirty="0" err="1"/>
              <a:t>antar</a:t>
            </a:r>
            <a:r>
              <a:rPr lang="en-US" dirty="0"/>
              <a:t> </a:t>
            </a:r>
            <a:r>
              <a:rPr lang="en-US" dirty="0" err="1"/>
              <a:t>individu</a:t>
            </a:r>
            <a:r>
              <a:rPr lang="en-US" dirty="0"/>
              <a:t> </a:t>
            </a:r>
            <a:r>
              <a:rPr lang="en-US" dirty="0" err="1"/>
              <a:t>menjadi</a:t>
            </a:r>
            <a:r>
              <a:rPr lang="en-US" dirty="0"/>
              <a:t> </a:t>
            </a:r>
            <a:r>
              <a:rPr lang="en-US" dirty="0" err="1"/>
              <a:t>lebih</a:t>
            </a:r>
            <a:r>
              <a:rPr lang="en-US" dirty="0"/>
              <a:t> </a:t>
            </a:r>
            <a:r>
              <a:rPr lang="en-US" dirty="0" err="1"/>
              <a:t>efektif</a:t>
            </a:r>
            <a:endParaRPr lang="en-US" dirty="0"/>
          </a:p>
          <a:p>
            <a:pPr marL="342900" indent="-342900">
              <a:buAutoNum type="arabicPeriod"/>
            </a:pPr>
            <a:r>
              <a:rPr lang="en-US" dirty="0" err="1"/>
              <a:t>Melancarkan</a:t>
            </a:r>
            <a:r>
              <a:rPr lang="en-US" dirty="0"/>
              <a:t> </a:t>
            </a:r>
            <a:r>
              <a:rPr lang="en-US" dirty="0" err="1"/>
              <a:t>pertukaran</a:t>
            </a:r>
            <a:r>
              <a:rPr lang="en-US" dirty="0"/>
              <a:t> </a:t>
            </a:r>
            <a:r>
              <a:rPr lang="en-US" dirty="0" err="1"/>
              <a:t>informasi</a:t>
            </a:r>
            <a:endParaRPr lang="en-US" dirty="0"/>
          </a:p>
          <a:p>
            <a:pPr marL="342900" indent="-342900">
              <a:buAutoNum type="arabicPeriod"/>
            </a:pPr>
            <a:r>
              <a:rPr lang="en-US" dirty="0" err="1"/>
              <a:t>Menambah</a:t>
            </a:r>
            <a:r>
              <a:rPr lang="en-US" dirty="0"/>
              <a:t> </a:t>
            </a:r>
            <a:r>
              <a:rPr lang="en-US" dirty="0" err="1"/>
              <a:t>kepercayaan</a:t>
            </a:r>
            <a:r>
              <a:rPr lang="en-US" dirty="0"/>
              <a:t> </a:t>
            </a:r>
            <a:r>
              <a:rPr lang="en-US" dirty="0" err="1"/>
              <a:t>diri</a:t>
            </a:r>
            <a:endParaRPr lang="en-US" dirty="0"/>
          </a:p>
          <a:p>
            <a:pPr marL="342900" indent="-342900">
              <a:buAutoNum type="arabicPeriod"/>
            </a:pPr>
            <a:r>
              <a:rPr lang="en-US" dirty="0" err="1"/>
              <a:t>Menambah</a:t>
            </a:r>
            <a:r>
              <a:rPr lang="en-US" dirty="0"/>
              <a:t> charisma dan </a:t>
            </a:r>
            <a:r>
              <a:rPr lang="en-US" dirty="0" err="1"/>
              <a:t>wibawa</a:t>
            </a:r>
            <a:endParaRPr lang="en-US" dirty="0"/>
          </a:p>
          <a:p>
            <a:pPr marL="342900" indent="-342900">
              <a:buAutoNum type="arabicPeriod"/>
            </a:pPr>
            <a:r>
              <a:rPr lang="en-US" dirty="0"/>
              <a:t>Salah </a:t>
            </a:r>
            <a:r>
              <a:rPr lang="en-US" dirty="0" err="1"/>
              <a:t>satu</a:t>
            </a:r>
            <a:r>
              <a:rPr lang="en-US" dirty="0"/>
              <a:t> factor </a:t>
            </a:r>
            <a:r>
              <a:rPr lang="en-US" dirty="0" err="1"/>
              <a:t>mempermudah</a:t>
            </a:r>
            <a:r>
              <a:rPr lang="en-US" dirty="0"/>
              <a:t> </a:t>
            </a:r>
            <a:r>
              <a:rPr lang="en-US" dirty="0" err="1"/>
              <a:t>memperoleh</a:t>
            </a:r>
            <a:r>
              <a:rPr lang="en-US" dirty="0"/>
              <a:t> </a:t>
            </a:r>
            <a:r>
              <a:rPr lang="en-US" dirty="0" err="1"/>
              <a:t>pekerjaan</a:t>
            </a:r>
            <a:endParaRPr lang="en-US" dirty="0"/>
          </a:p>
          <a:p>
            <a:pPr marL="342900" indent="-342900">
              <a:buAutoNum type="arabicPeriod"/>
            </a:pPr>
            <a:r>
              <a:rPr lang="en-US" dirty="0"/>
              <a:t>Bisa </a:t>
            </a:r>
            <a:r>
              <a:rPr lang="en-US" dirty="0" err="1"/>
              <a:t>menambah</a:t>
            </a:r>
            <a:r>
              <a:rPr lang="en-US" dirty="0"/>
              <a:t> </a:t>
            </a:r>
            <a:r>
              <a:rPr lang="en-US" dirty="0" err="1"/>
              <a:t>kepercayaan</a:t>
            </a:r>
            <a:r>
              <a:rPr lang="en-US" dirty="0"/>
              <a:t> </a:t>
            </a:r>
            <a:r>
              <a:rPr lang="en-US" dirty="0" err="1"/>
              <a:t>dari</a:t>
            </a:r>
            <a:r>
              <a:rPr lang="en-US" dirty="0"/>
              <a:t> </a:t>
            </a:r>
            <a:r>
              <a:rPr lang="en-US" dirty="0" err="1"/>
              <a:t>masyarakat</a:t>
            </a:r>
            <a:endParaRPr lang="en-US" dirty="0"/>
          </a:p>
          <a:p>
            <a:endParaRPr lang="en-US" dirty="0"/>
          </a:p>
          <a:p>
            <a:endParaRPr lang="en-US" dirty="0"/>
          </a:p>
        </p:txBody>
      </p:sp>
    </p:spTree>
    <p:extLst>
      <p:ext uri="{BB962C8B-B14F-4D97-AF65-F5344CB8AC3E}">
        <p14:creationId xmlns:p14="http://schemas.microsoft.com/office/powerpoint/2010/main" val="3007175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9C1C3A-F7DB-4D4C-B3C6-DB0A9B967FA2}"/>
              </a:ext>
            </a:extLst>
          </p:cNvPr>
          <p:cNvSpPr>
            <a:spLocks noGrp="1"/>
          </p:cNvSpPr>
          <p:nvPr>
            <p:ph type="body" sz="quarter" idx="14"/>
          </p:nvPr>
        </p:nvSpPr>
        <p:spPr>
          <a:xfrm>
            <a:off x="457200" y="2779776"/>
            <a:ext cx="3619500" cy="3255264"/>
          </a:xfrm>
        </p:spPr>
        <p:txBody>
          <a:bodyPr/>
          <a:lstStyle/>
          <a:p>
            <a:endParaRPr lang="en-US" dirty="0"/>
          </a:p>
          <a:p>
            <a:endParaRPr lang="en-US" dirty="0"/>
          </a:p>
          <a:p>
            <a:endParaRPr lang="en-US" dirty="0"/>
          </a:p>
          <a:p>
            <a:endParaRPr lang="en-US" dirty="0"/>
          </a:p>
          <a:p>
            <a:r>
              <a:rPr lang="en-US" sz="3200" dirty="0"/>
              <a:t>3. </a:t>
            </a:r>
            <a:r>
              <a:rPr lang="en-US" sz="3200" dirty="0" err="1"/>
              <a:t>Fokus</a:t>
            </a:r>
            <a:r>
              <a:rPr lang="en-US" sz="3200" dirty="0"/>
              <a:t> </a:t>
            </a:r>
            <a:r>
              <a:rPr lang="en-US" sz="3200" dirty="0" err="1"/>
              <a:t>Membaca</a:t>
            </a:r>
            <a:endParaRPr lang="en-US" sz="3200" dirty="0"/>
          </a:p>
        </p:txBody>
      </p:sp>
      <p:sp>
        <p:nvSpPr>
          <p:cNvPr id="4" name="Title 3">
            <a:extLst>
              <a:ext uri="{FF2B5EF4-FFF2-40B4-BE49-F238E27FC236}">
                <a16:creationId xmlns:a16="http://schemas.microsoft.com/office/drawing/2014/main" id="{3DC670D3-F44A-4B45-A0D8-7F8AEDE4E4CC}"/>
              </a:ext>
            </a:extLst>
          </p:cNvPr>
          <p:cNvSpPr>
            <a:spLocks noGrp="1"/>
          </p:cNvSpPr>
          <p:nvPr>
            <p:ph type="title"/>
          </p:nvPr>
        </p:nvSpPr>
        <p:spPr>
          <a:xfrm>
            <a:off x="457200" y="822960"/>
            <a:ext cx="3619501" cy="877824"/>
          </a:xfrm>
        </p:spPr>
        <p:txBody>
          <a:bodyPr>
            <a:noAutofit/>
          </a:bodyPr>
          <a:lstStyle/>
          <a:p>
            <a:r>
              <a:rPr lang="en-US" sz="1800" b="1" dirty="0" err="1">
                <a:effectLst/>
                <a:latin typeface="Times New Roman" panose="02020603050405020304" pitchFamily="18" charset="0"/>
                <a:ea typeface="Times New Roman" panose="02020603050405020304" pitchFamily="18" charset="0"/>
              </a:rPr>
              <a:t>t</a:t>
            </a:r>
            <a:r>
              <a:rPr lang="en-US" sz="1800" b="1" spc="-5" dirty="0" err="1">
                <a:effectLst/>
                <a:latin typeface="Times New Roman" panose="02020603050405020304" pitchFamily="18" charset="0"/>
                <a:ea typeface="Times New Roman" panose="02020603050405020304" pitchFamily="18" charset="0"/>
              </a:rPr>
              <a:t>u</a:t>
            </a:r>
            <a:r>
              <a:rPr lang="en-US" sz="1800" b="1" spc="10" dirty="0" err="1">
                <a:effectLst/>
                <a:latin typeface="Times New Roman" panose="02020603050405020304" pitchFamily="18" charset="0"/>
                <a:ea typeface="Times New Roman" panose="02020603050405020304" pitchFamily="18" charset="0"/>
              </a:rPr>
              <a:t>j</a:t>
            </a:r>
            <a:r>
              <a:rPr lang="en-US" sz="1800" b="1" spc="-5" dirty="0" err="1">
                <a:effectLst/>
                <a:latin typeface="Times New Roman" panose="02020603050405020304" pitchFamily="18" charset="0"/>
                <a:ea typeface="Times New Roman" panose="02020603050405020304" pitchFamily="18" charset="0"/>
              </a:rPr>
              <a:t>u</a:t>
            </a:r>
            <a:r>
              <a:rPr lang="en-US" sz="1800" b="1" dirty="0" err="1">
                <a:effectLst/>
                <a:latin typeface="Times New Roman" panose="02020603050405020304" pitchFamily="18" charset="0"/>
                <a:ea typeface="Times New Roman" panose="02020603050405020304" pitchFamily="18" charset="0"/>
              </a:rPr>
              <a:t>an</a:t>
            </a:r>
            <a:r>
              <a:rPr lang="en-US" sz="1800" b="1" spc="-30" dirty="0">
                <a:effectLst/>
                <a:latin typeface="Times New Roman" panose="02020603050405020304" pitchFamily="18" charset="0"/>
                <a:ea typeface="Times New Roman" panose="02020603050405020304" pitchFamily="18" charset="0"/>
              </a:rPr>
              <a:t> </a:t>
            </a:r>
            <a:r>
              <a:rPr lang="en-US" sz="1800" b="1" spc="5" dirty="0">
                <a:effectLst/>
                <a:latin typeface="Times New Roman" panose="02020603050405020304" pitchFamily="18" charset="0"/>
                <a:ea typeface="Times New Roman" panose="02020603050405020304" pitchFamily="18" charset="0"/>
              </a:rPr>
              <a:t>d</a:t>
            </a:r>
            <a:r>
              <a:rPr lang="en-US" sz="1800" b="1" dirty="0">
                <a:effectLst/>
                <a:latin typeface="Times New Roman" panose="02020603050405020304" pitchFamily="18" charset="0"/>
                <a:ea typeface="Times New Roman" panose="02020603050405020304" pitchFamily="18" charset="0"/>
              </a:rPr>
              <a:t>an</a:t>
            </a:r>
            <a:r>
              <a:rPr lang="en-US" sz="1800" b="1" spc="-5"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m</a:t>
            </a:r>
            <a:r>
              <a:rPr lang="en-US" sz="1800" b="1" spc="15"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n</a:t>
            </a:r>
            <a:r>
              <a:rPr lang="en-US" sz="1800" b="1" spc="-10" dirty="0" err="1">
                <a:effectLst/>
                <a:latin typeface="Times New Roman" panose="02020603050405020304" pitchFamily="18" charset="0"/>
                <a:ea typeface="Times New Roman" panose="02020603050405020304" pitchFamily="18" charset="0"/>
              </a:rPr>
              <a:t>f</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a</a:t>
            </a:r>
            <a:r>
              <a:rPr lang="en-US" sz="1800" b="1" dirty="0" err="1">
                <a:effectLst/>
                <a:latin typeface="Times New Roman" panose="02020603050405020304" pitchFamily="18" charset="0"/>
                <a:ea typeface="Times New Roman" panose="02020603050405020304" pitchFamily="18" charset="0"/>
              </a:rPr>
              <a:t>t</a:t>
            </a:r>
            <a:br>
              <a:rPr lang="en-US" sz="1800" b="1" dirty="0">
                <a:effectLst/>
                <a:latin typeface="Times New Roman" panose="02020603050405020304" pitchFamily="18" charset="0"/>
                <a:ea typeface="Times New Roman" panose="02020603050405020304" pitchFamily="18" charset="0"/>
              </a:rPr>
            </a:br>
            <a:r>
              <a:rPr lang="en-US" sz="1800" b="1" spc="5" dirty="0" err="1">
                <a:effectLst/>
                <a:latin typeface="Times New Roman" panose="02020603050405020304" pitchFamily="18" charset="0"/>
                <a:ea typeface="Times New Roman" panose="02020603050405020304" pitchFamily="18" charset="0"/>
              </a:rPr>
              <a:t>p</a:t>
            </a:r>
            <a:r>
              <a:rPr lang="en-US" sz="1800" b="1" dirty="0" err="1">
                <a:effectLst/>
                <a:latin typeface="Times New Roman" panose="02020603050405020304" pitchFamily="18" charset="0"/>
                <a:ea typeface="Times New Roman" panose="02020603050405020304" pitchFamily="18" charset="0"/>
              </a:rPr>
              <a:t>e</a:t>
            </a:r>
            <a:r>
              <a:rPr lang="en-US" sz="1800" b="1" spc="-15" dirty="0" err="1">
                <a:effectLst/>
                <a:latin typeface="Times New Roman" panose="02020603050405020304" pitchFamily="18" charset="0"/>
                <a:ea typeface="Times New Roman" panose="02020603050405020304" pitchFamily="18" charset="0"/>
              </a:rPr>
              <a:t>m</a:t>
            </a:r>
            <a:r>
              <a:rPr lang="en-US" sz="1800" b="1" spc="5" dirty="0" err="1">
                <a:effectLst/>
                <a:latin typeface="Times New Roman" panose="02020603050405020304" pitchFamily="18" charset="0"/>
                <a:ea typeface="Times New Roman" panose="02020603050405020304" pitchFamily="18" charset="0"/>
              </a:rPr>
              <a:t>b</a:t>
            </a:r>
            <a:r>
              <a:rPr lang="en-US" sz="1800" b="1" dirty="0" err="1">
                <a:effectLst/>
                <a:latin typeface="Times New Roman" panose="02020603050405020304" pitchFamily="18" charset="0"/>
                <a:ea typeface="Times New Roman" panose="02020603050405020304" pitchFamily="18" charset="0"/>
              </a:rPr>
              <a:t>ela</a:t>
            </a:r>
            <a:r>
              <a:rPr lang="en-US" sz="1800" b="1" spc="15" dirty="0" err="1">
                <a:effectLst/>
                <a:latin typeface="Times New Roman" panose="02020603050405020304" pitchFamily="18" charset="0"/>
                <a:ea typeface="Times New Roman" panose="02020603050405020304" pitchFamily="18" charset="0"/>
              </a:rPr>
              <a:t>j</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r</a:t>
            </a:r>
            <a:r>
              <a:rPr lang="en-US" sz="1800" b="1" dirty="0" err="1">
                <a:effectLst/>
                <a:latin typeface="Times New Roman" panose="02020603050405020304" pitchFamily="18" charset="0"/>
                <a:ea typeface="Times New Roman" panose="02020603050405020304" pitchFamily="18" charset="0"/>
              </a:rPr>
              <a:t>an</a:t>
            </a:r>
            <a:r>
              <a:rPr lang="en-US" sz="1800" b="1" spc="-60"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b</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h</a:t>
            </a:r>
            <a:r>
              <a:rPr lang="en-US" sz="1800" b="1" dirty="0" err="1">
                <a:effectLst/>
                <a:latin typeface="Times New Roman" panose="02020603050405020304" pitchFamily="18" charset="0"/>
                <a:ea typeface="Times New Roman" panose="02020603050405020304" pitchFamily="18" charset="0"/>
              </a:rPr>
              <a:t>asa</a:t>
            </a:r>
            <a:br>
              <a:rPr lang="en-US" sz="1800" b="1" dirty="0">
                <a:effectLst/>
                <a:latin typeface="Times New Roman" panose="02020603050405020304" pitchFamily="18" charset="0"/>
                <a:ea typeface="Times New Roman" panose="02020603050405020304" pitchFamily="18" charset="0"/>
              </a:rPr>
            </a:br>
            <a:r>
              <a:rPr lang="en-US" sz="1800" b="1" spc="5" dirty="0">
                <a:effectLst/>
                <a:latin typeface="Times New Roman" panose="02020603050405020304" pitchFamily="18" charset="0"/>
                <a:ea typeface="Times New Roman" panose="02020603050405020304" pitchFamily="18" charset="0"/>
              </a:rPr>
              <a:t>I</a:t>
            </a:r>
            <a:r>
              <a:rPr lang="en-US" sz="1800" b="1" spc="-5" dirty="0">
                <a:effectLst/>
                <a:latin typeface="Times New Roman" panose="02020603050405020304" pitchFamily="18" charset="0"/>
                <a:ea typeface="Times New Roman" panose="02020603050405020304" pitchFamily="18" charset="0"/>
              </a:rPr>
              <a:t>n</a:t>
            </a:r>
            <a:r>
              <a:rPr lang="en-US" sz="1800" b="1" spc="5" dirty="0">
                <a:effectLst/>
                <a:latin typeface="Times New Roman" panose="02020603050405020304" pitchFamily="18" charset="0"/>
                <a:ea typeface="Times New Roman" panose="02020603050405020304" pitchFamily="18" charset="0"/>
              </a:rPr>
              <a:t>do</a:t>
            </a:r>
            <a:r>
              <a:rPr lang="en-US" sz="1800" b="1" spc="-5" dirty="0">
                <a:effectLst/>
                <a:latin typeface="Times New Roman" panose="02020603050405020304" pitchFamily="18" charset="0"/>
                <a:ea typeface="Times New Roman" panose="02020603050405020304" pitchFamily="18" charset="0"/>
              </a:rPr>
              <a:t>n</a:t>
            </a:r>
            <a:r>
              <a:rPr lang="en-US" sz="1800" b="1" dirty="0">
                <a:effectLst/>
                <a:latin typeface="Times New Roman" panose="02020603050405020304" pitchFamily="18" charset="0"/>
                <a:ea typeface="Times New Roman" panose="02020603050405020304" pitchFamily="18" charset="0"/>
              </a:rPr>
              <a:t>esia</a:t>
            </a:r>
            <a:r>
              <a:rPr lang="en-US" sz="1800" b="1" spc="-40"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d</a:t>
            </a:r>
            <a:r>
              <a:rPr lang="en-US" sz="1800" b="1" dirty="0" err="1">
                <a:effectLst/>
                <a:latin typeface="Times New Roman" panose="02020603050405020304" pitchFamily="18" charset="0"/>
                <a:ea typeface="Times New Roman" panose="02020603050405020304" pitchFamily="18" charset="0"/>
              </a:rPr>
              <a:t>e</a:t>
            </a:r>
            <a:r>
              <a:rPr lang="en-US" sz="1800" b="1" spc="5" dirty="0" err="1">
                <a:effectLst/>
                <a:latin typeface="Times New Roman" panose="02020603050405020304" pitchFamily="18" charset="0"/>
                <a:ea typeface="Times New Roman" panose="02020603050405020304" pitchFamily="18" charset="0"/>
              </a:rPr>
              <a:t>n</a:t>
            </a:r>
            <a:r>
              <a:rPr lang="en-US" sz="1800" b="1" spc="-5" dirty="0" err="1">
                <a:effectLst/>
                <a:latin typeface="Times New Roman" panose="02020603050405020304" pitchFamily="18" charset="0"/>
                <a:ea typeface="Times New Roman" panose="02020603050405020304" pitchFamily="18" charset="0"/>
              </a:rPr>
              <a:t>g</a:t>
            </a:r>
            <a:r>
              <a:rPr lang="en-US" sz="1800" b="1" dirty="0" err="1">
                <a:effectLst/>
                <a:latin typeface="Times New Roman" panose="02020603050405020304" pitchFamily="18" charset="0"/>
                <a:ea typeface="Times New Roman" panose="02020603050405020304" pitchFamily="18" charset="0"/>
              </a:rPr>
              <a:t>an</a:t>
            </a:r>
            <a:r>
              <a:rPr lang="en-US" sz="1800" b="1" dirty="0">
                <a:effectLst/>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b</a:t>
            </a:r>
            <a:r>
              <a:rPr lang="en-US" sz="1800" b="1" dirty="0" err="1">
                <a:effectLst/>
                <a:latin typeface="Times New Roman" panose="02020603050405020304" pitchFamily="18" charset="0"/>
                <a:ea typeface="Times New Roman" panose="02020603050405020304" pitchFamily="18" charset="0"/>
              </a:rPr>
              <a:t>e</a:t>
            </a:r>
            <a:r>
              <a:rPr lang="en-US" sz="1800" b="1" spc="5" dirty="0" err="1">
                <a:effectLst/>
                <a:latin typeface="Times New Roman" panose="02020603050405020304" pitchFamily="18" charset="0"/>
                <a:ea typeface="Times New Roman" panose="02020603050405020304" pitchFamily="18" charset="0"/>
              </a:rPr>
              <a:t>rb</a:t>
            </a:r>
            <a:r>
              <a:rPr lang="en-US" sz="1800" b="1" dirty="0" err="1">
                <a:effectLst/>
                <a:latin typeface="Times New Roman" panose="02020603050405020304" pitchFamily="18" charset="0"/>
                <a:ea typeface="Times New Roman" panose="02020603050405020304" pitchFamily="18" charset="0"/>
              </a:rPr>
              <a:t>a</a:t>
            </a:r>
            <a:r>
              <a:rPr lang="en-US" sz="1800" b="1" spc="-5" dirty="0" err="1">
                <a:effectLst/>
                <a:latin typeface="Times New Roman" panose="02020603050405020304" pitchFamily="18" charset="0"/>
                <a:ea typeface="Times New Roman" panose="02020603050405020304" pitchFamily="18" charset="0"/>
              </a:rPr>
              <a:t>g</a:t>
            </a:r>
            <a:r>
              <a:rPr lang="en-US" sz="1800" b="1" dirty="0" err="1">
                <a:effectLst/>
                <a:latin typeface="Times New Roman" panose="02020603050405020304" pitchFamily="18" charset="0"/>
                <a:ea typeface="Times New Roman" panose="02020603050405020304" pitchFamily="18" charset="0"/>
              </a:rPr>
              <a:t>ai</a:t>
            </a:r>
            <a:r>
              <a:rPr lang="en-US" sz="1800" b="1" spc="-35" dirty="0">
                <a:latin typeface="Times New Roman" panose="02020603050405020304" pitchFamily="18" charset="0"/>
                <a:ea typeface="Times New Roman" panose="02020603050405020304" pitchFamily="18" charset="0"/>
              </a:rPr>
              <a:t> </a:t>
            </a:r>
            <a:r>
              <a:rPr lang="en-US" sz="1800" b="1" spc="-5" dirty="0" err="1">
                <a:effectLst/>
                <a:latin typeface="Times New Roman" panose="02020603050405020304" pitchFamily="18" charset="0"/>
                <a:ea typeface="Times New Roman" panose="02020603050405020304" pitchFamily="18" charset="0"/>
              </a:rPr>
              <a:t>f</a:t>
            </a:r>
            <a:r>
              <a:rPr lang="en-US" sz="1800" b="1" spc="5" dirty="0" err="1">
                <a:effectLst/>
                <a:latin typeface="Times New Roman" panose="02020603050405020304" pitchFamily="18" charset="0"/>
                <a:ea typeface="Times New Roman" panose="02020603050405020304" pitchFamily="18" charset="0"/>
              </a:rPr>
              <a:t>o</a:t>
            </a:r>
            <a:r>
              <a:rPr lang="en-US" sz="1800" b="1" spc="-5" dirty="0" err="1">
                <a:effectLst/>
                <a:latin typeface="Times New Roman" panose="02020603050405020304" pitchFamily="18" charset="0"/>
                <a:ea typeface="Times New Roman" panose="02020603050405020304" pitchFamily="18" charset="0"/>
              </a:rPr>
              <a:t>k</a:t>
            </a:r>
            <a:r>
              <a:rPr lang="en-US" sz="1800" b="1" spc="5" dirty="0" err="1">
                <a:effectLst/>
                <a:latin typeface="Times New Roman" panose="02020603050405020304" pitchFamily="18" charset="0"/>
                <a:ea typeface="Times New Roman" panose="02020603050405020304" pitchFamily="18" charset="0"/>
              </a:rPr>
              <a:t>u</a:t>
            </a:r>
            <a:r>
              <a:rPr lang="en-US" sz="1800" b="1" dirty="0" err="1">
                <a:effectLst/>
                <a:latin typeface="Times New Roman" panose="02020603050405020304" pitchFamily="18" charset="0"/>
                <a:ea typeface="Times New Roman" panose="02020603050405020304" pitchFamily="18" charset="0"/>
              </a:rPr>
              <a:t>s</a:t>
            </a:r>
            <a:endParaRPr lang="en-US" sz="1800" dirty="0"/>
          </a:p>
        </p:txBody>
      </p:sp>
      <p:sp>
        <p:nvSpPr>
          <p:cNvPr id="5" name="TextBox 4">
            <a:extLst>
              <a:ext uri="{FF2B5EF4-FFF2-40B4-BE49-F238E27FC236}">
                <a16:creationId xmlns:a16="http://schemas.microsoft.com/office/drawing/2014/main" id="{C68C6F02-F17D-402A-B2E9-78CEFEAF46C7}"/>
              </a:ext>
            </a:extLst>
          </p:cNvPr>
          <p:cNvSpPr txBox="1"/>
          <p:nvPr/>
        </p:nvSpPr>
        <p:spPr>
          <a:xfrm>
            <a:off x="4365523" y="186813"/>
            <a:ext cx="3619500" cy="6740307"/>
          </a:xfrm>
          <a:prstGeom prst="rect">
            <a:avLst/>
          </a:prstGeom>
          <a:noFill/>
        </p:spPr>
        <p:txBody>
          <a:bodyPr wrap="square" rtlCol="0">
            <a:spAutoFit/>
          </a:bodyPr>
          <a:lstStyle/>
          <a:p>
            <a:r>
              <a:rPr lang="en-US" dirty="0" err="1"/>
              <a:t>Tujuan</a:t>
            </a:r>
            <a:r>
              <a:rPr lang="en-US" dirty="0"/>
              <a:t> </a:t>
            </a:r>
            <a:r>
              <a:rPr lang="en-US" dirty="0" err="1"/>
              <a:t>Membaca</a:t>
            </a:r>
            <a:endParaRPr lang="en-US" dirty="0"/>
          </a:p>
          <a:p>
            <a:endParaRPr lang="en-US" dirty="0"/>
          </a:p>
          <a:p>
            <a:pPr marL="342900" indent="-342900">
              <a:buAutoNum type="arabicPeriod"/>
            </a:pPr>
            <a:r>
              <a:rPr lang="en-US" dirty="0" err="1"/>
              <a:t>Kesenangan</a:t>
            </a:r>
            <a:endParaRPr lang="en-US" dirty="0"/>
          </a:p>
          <a:p>
            <a:pPr marL="342900" indent="-342900">
              <a:buAutoNum type="arabicPeriod"/>
            </a:pPr>
            <a:r>
              <a:rPr lang="en-US" dirty="0" err="1"/>
              <a:t>Menyempurnakan</a:t>
            </a:r>
            <a:r>
              <a:rPr lang="en-US" dirty="0"/>
              <a:t> </a:t>
            </a:r>
            <a:r>
              <a:rPr lang="en-US" dirty="0" err="1"/>
              <a:t>membaca</a:t>
            </a:r>
            <a:r>
              <a:rPr lang="en-US" dirty="0"/>
              <a:t> </a:t>
            </a:r>
            <a:r>
              <a:rPr lang="en-US" dirty="0" err="1"/>
              <a:t>nyaring</a:t>
            </a:r>
            <a:endParaRPr lang="en-US" dirty="0"/>
          </a:p>
          <a:p>
            <a:pPr marL="342900" indent="-342900">
              <a:buAutoNum type="arabicPeriod"/>
            </a:pPr>
            <a:r>
              <a:rPr lang="en-US" dirty="0" err="1"/>
              <a:t>Menggunakan</a:t>
            </a:r>
            <a:r>
              <a:rPr lang="en-US" dirty="0"/>
              <a:t> strategi </a:t>
            </a:r>
            <a:r>
              <a:rPr lang="en-US" dirty="0" err="1"/>
              <a:t>tertentu</a:t>
            </a:r>
            <a:endParaRPr lang="en-US" dirty="0"/>
          </a:p>
          <a:p>
            <a:pPr marL="342900" indent="-342900">
              <a:buAutoNum type="arabicPeriod"/>
            </a:pPr>
            <a:r>
              <a:rPr lang="en-US" dirty="0" err="1"/>
              <a:t>Memperbaharui</a:t>
            </a:r>
            <a:r>
              <a:rPr lang="en-US" dirty="0"/>
              <a:t> </a:t>
            </a:r>
            <a:r>
              <a:rPr lang="en-US" dirty="0" err="1"/>
              <a:t>pengetahuannya</a:t>
            </a:r>
            <a:r>
              <a:rPr lang="en-US" dirty="0"/>
              <a:t> </a:t>
            </a:r>
            <a:r>
              <a:rPr lang="en-US" dirty="0" err="1"/>
              <a:t>tentang</a:t>
            </a:r>
            <a:r>
              <a:rPr lang="en-US" dirty="0"/>
              <a:t> </a:t>
            </a:r>
            <a:r>
              <a:rPr lang="en-US" dirty="0" err="1"/>
              <a:t>suatu</a:t>
            </a:r>
            <a:r>
              <a:rPr lang="en-US" dirty="0"/>
              <a:t> </a:t>
            </a:r>
            <a:r>
              <a:rPr lang="en-US" dirty="0" err="1"/>
              <a:t>topik</a:t>
            </a:r>
            <a:endParaRPr lang="en-US" dirty="0"/>
          </a:p>
          <a:p>
            <a:pPr marL="342900" indent="-342900">
              <a:buAutoNum type="arabicPeriod"/>
            </a:pPr>
            <a:r>
              <a:rPr lang="en-US" dirty="0" err="1"/>
              <a:t>Mengaitkan</a:t>
            </a:r>
            <a:r>
              <a:rPr lang="en-US" dirty="0"/>
              <a:t> </a:t>
            </a:r>
            <a:r>
              <a:rPr lang="en-US" dirty="0" err="1"/>
              <a:t>informasi</a:t>
            </a:r>
            <a:r>
              <a:rPr lang="en-US" dirty="0"/>
              <a:t> yang </a:t>
            </a:r>
            <a:r>
              <a:rPr lang="en-US" dirty="0" err="1"/>
              <a:t>baru</a:t>
            </a:r>
            <a:r>
              <a:rPr lang="en-US" dirty="0"/>
              <a:t> </a:t>
            </a:r>
            <a:r>
              <a:rPr lang="en-US" dirty="0" err="1"/>
              <a:t>dengan</a:t>
            </a:r>
            <a:r>
              <a:rPr lang="en-US" dirty="0"/>
              <a:t> </a:t>
            </a:r>
            <a:r>
              <a:rPr lang="en-US" dirty="0" err="1"/>
              <a:t>informasi</a:t>
            </a:r>
            <a:r>
              <a:rPr lang="en-US" dirty="0"/>
              <a:t> yang </a:t>
            </a:r>
            <a:r>
              <a:rPr lang="en-US" dirty="0" err="1"/>
              <a:t>telah</a:t>
            </a:r>
            <a:r>
              <a:rPr lang="en-US" dirty="0"/>
              <a:t> </a:t>
            </a:r>
            <a:r>
              <a:rPr lang="en-US" dirty="0" err="1"/>
              <a:t>diketahuinya</a:t>
            </a:r>
            <a:r>
              <a:rPr lang="en-US" dirty="0"/>
              <a:t> </a:t>
            </a:r>
          </a:p>
          <a:p>
            <a:pPr marL="342900" indent="-342900">
              <a:buAutoNum type="arabicPeriod"/>
            </a:pPr>
            <a:r>
              <a:rPr lang="en-US" dirty="0" err="1"/>
              <a:t>Memperoleh</a:t>
            </a:r>
            <a:r>
              <a:rPr lang="en-US" dirty="0"/>
              <a:t> </a:t>
            </a:r>
            <a:r>
              <a:rPr lang="en-US" dirty="0" err="1"/>
              <a:t>informasi</a:t>
            </a:r>
            <a:r>
              <a:rPr lang="en-US" dirty="0"/>
              <a:t> </a:t>
            </a:r>
            <a:r>
              <a:rPr lang="en-US" dirty="0" err="1"/>
              <a:t>untuk</a:t>
            </a:r>
            <a:r>
              <a:rPr lang="en-US" dirty="0"/>
              <a:t> </a:t>
            </a:r>
            <a:r>
              <a:rPr lang="en-US" dirty="0" err="1"/>
              <a:t>laporan</a:t>
            </a:r>
            <a:r>
              <a:rPr lang="en-US" dirty="0"/>
              <a:t> </a:t>
            </a:r>
            <a:r>
              <a:rPr lang="en-US" dirty="0" err="1"/>
              <a:t>lisan</a:t>
            </a:r>
            <a:r>
              <a:rPr lang="en-US" dirty="0"/>
              <a:t> </a:t>
            </a:r>
            <a:r>
              <a:rPr lang="en-US" dirty="0" err="1"/>
              <a:t>atau</a:t>
            </a:r>
            <a:r>
              <a:rPr lang="en-US" dirty="0"/>
              <a:t> </a:t>
            </a:r>
            <a:r>
              <a:rPr lang="en-US" dirty="0" err="1"/>
              <a:t>tertulis</a:t>
            </a:r>
            <a:endParaRPr lang="en-US" dirty="0"/>
          </a:p>
          <a:p>
            <a:pPr marL="342900" indent="-342900">
              <a:buAutoNum type="arabicPeriod"/>
            </a:pPr>
            <a:r>
              <a:rPr lang="en-US" dirty="0" err="1"/>
              <a:t>Mengkonfirmasikan</a:t>
            </a:r>
            <a:r>
              <a:rPr lang="en-US" dirty="0"/>
              <a:t> </a:t>
            </a:r>
            <a:r>
              <a:rPr lang="en-US" dirty="0" err="1"/>
              <a:t>atau</a:t>
            </a:r>
            <a:r>
              <a:rPr lang="en-US" dirty="0"/>
              <a:t> </a:t>
            </a:r>
            <a:r>
              <a:rPr lang="en-US" dirty="0" err="1"/>
              <a:t>menolak</a:t>
            </a:r>
            <a:r>
              <a:rPr lang="en-US" dirty="0"/>
              <a:t> </a:t>
            </a:r>
            <a:r>
              <a:rPr lang="en-US" dirty="0" err="1"/>
              <a:t>prediksi</a:t>
            </a:r>
            <a:endParaRPr lang="en-US" dirty="0"/>
          </a:p>
          <a:p>
            <a:pPr marL="342900" indent="-342900">
              <a:buAutoNum type="arabicPeriod"/>
            </a:pPr>
            <a:r>
              <a:rPr lang="en-US" dirty="0" err="1"/>
              <a:t>Menampilkan</a:t>
            </a:r>
            <a:r>
              <a:rPr lang="en-US" dirty="0"/>
              <a:t> </a:t>
            </a:r>
            <a:r>
              <a:rPr lang="en-US" dirty="0" err="1"/>
              <a:t>suatu</a:t>
            </a:r>
            <a:r>
              <a:rPr lang="en-US" dirty="0"/>
              <a:t> </a:t>
            </a:r>
            <a:r>
              <a:rPr lang="en-US" dirty="0" err="1"/>
              <a:t>eksperimen</a:t>
            </a:r>
            <a:r>
              <a:rPr lang="en-US" dirty="0"/>
              <a:t> </a:t>
            </a:r>
            <a:r>
              <a:rPr lang="en-US" dirty="0" err="1"/>
              <a:t>atau</a:t>
            </a:r>
            <a:r>
              <a:rPr lang="en-US" dirty="0"/>
              <a:t> </a:t>
            </a:r>
            <a:r>
              <a:rPr lang="en-US" dirty="0" err="1"/>
              <a:t>mengaplikasikan</a:t>
            </a:r>
            <a:r>
              <a:rPr lang="en-US" dirty="0"/>
              <a:t> </a:t>
            </a:r>
            <a:r>
              <a:rPr lang="en-US" dirty="0" err="1"/>
              <a:t>informasi</a:t>
            </a:r>
            <a:r>
              <a:rPr lang="en-US" dirty="0"/>
              <a:t> yang </a:t>
            </a:r>
            <a:r>
              <a:rPr lang="en-US" dirty="0" err="1"/>
              <a:t>diperoleh</a:t>
            </a:r>
            <a:endParaRPr lang="en-US" dirty="0"/>
          </a:p>
          <a:p>
            <a:pPr marL="342900" indent="-342900">
              <a:buAutoNum type="arabicPeriod"/>
            </a:pPr>
            <a:r>
              <a:rPr lang="en-US" dirty="0" err="1"/>
              <a:t>Menjawab</a:t>
            </a:r>
            <a:r>
              <a:rPr lang="en-US" dirty="0"/>
              <a:t> </a:t>
            </a:r>
            <a:r>
              <a:rPr lang="en-US" dirty="0" err="1"/>
              <a:t>pertanyaan</a:t>
            </a:r>
            <a:endParaRPr lang="en-US" dirty="0"/>
          </a:p>
          <a:p>
            <a:pPr marL="342900" indent="-342900">
              <a:buAutoNum type="arabicPeriod"/>
            </a:pPr>
            <a:endParaRPr lang="en-US" dirty="0"/>
          </a:p>
          <a:p>
            <a:pPr marL="342900" indent="-342900">
              <a:buAutoNum type="arabicPeriod"/>
            </a:pPr>
            <a:endParaRPr lang="en-US" dirty="0"/>
          </a:p>
        </p:txBody>
      </p:sp>
      <p:sp>
        <p:nvSpPr>
          <p:cNvPr id="6" name="TextBox 5">
            <a:extLst>
              <a:ext uri="{FF2B5EF4-FFF2-40B4-BE49-F238E27FC236}">
                <a16:creationId xmlns:a16="http://schemas.microsoft.com/office/drawing/2014/main" id="{7D3FE4F0-5AC7-411A-BB2B-A6578177D095}"/>
              </a:ext>
            </a:extLst>
          </p:cNvPr>
          <p:cNvSpPr txBox="1"/>
          <p:nvPr/>
        </p:nvSpPr>
        <p:spPr>
          <a:xfrm>
            <a:off x="8273845" y="186813"/>
            <a:ext cx="2821858" cy="3693319"/>
          </a:xfrm>
          <a:prstGeom prst="rect">
            <a:avLst/>
          </a:prstGeom>
          <a:noFill/>
        </p:spPr>
        <p:txBody>
          <a:bodyPr wrap="square" rtlCol="0">
            <a:spAutoFit/>
          </a:bodyPr>
          <a:lstStyle/>
          <a:p>
            <a:r>
              <a:rPr lang="en-US" dirty="0" err="1"/>
              <a:t>Manfaat</a:t>
            </a:r>
            <a:r>
              <a:rPr lang="en-US" dirty="0"/>
              <a:t> </a:t>
            </a:r>
            <a:r>
              <a:rPr lang="en-US" dirty="0" err="1"/>
              <a:t>Membaca</a:t>
            </a:r>
            <a:endParaRPr lang="en-US" dirty="0"/>
          </a:p>
          <a:p>
            <a:endParaRPr lang="en-US" dirty="0"/>
          </a:p>
          <a:p>
            <a:pPr marL="342900" indent="-342900">
              <a:buAutoNum type="arabicPeriod"/>
            </a:pPr>
            <a:r>
              <a:rPr lang="en-US" dirty="0" err="1"/>
              <a:t>Meningkatkan</a:t>
            </a:r>
            <a:r>
              <a:rPr lang="en-US" dirty="0"/>
              <a:t> </a:t>
            </a:r>
            <a:r>
              <a:rPr lang="en-US" dirty="0" err="1"/>
              <a:t>pengetahuan</a:t>
            </a:r>
            <a:r>
              <a:rPr lang="en-US" dirty="0"/>
              <a:t> dan </a:t>
            </a:r>
            <a:r>
              <a:rPr lang="en-US" dirty="0" err="1"/>
              <a:t>kosa</a:t>
            </a:r>
            <a:r>
              <a:rPr lang="en-US" dirty="0"/>
              <a:t> kata</a:t>
            </a:r>
          </a:p>
          <a:p>
            <a:pPr marL="342900" indent="-342900">
              <a:buAutoNum type="arabicPeriod"/>
            </a:pPr>
            <a:r>
              <a:rPr lang="en-US" dirty="0" err="1"/>
              <a:t>Mengoptimalkan</a:t>
            </a:r>
            <a:r>
              <a:rPr lang="en-US" dirty="0"/>
              <a:t> </a:t>
            </a:r>
            <a:r>
              <a:rPr lang="en-US" dirty="0" err="1"/>
              <a:t>kinerja</a:t>
            </a:r>
            <a:r>
              <a:rPr lang="en-US" dirty="0"/>
              <a:t> </a:t>
            </a:r>
            <a:r>
              <a:rPr lang="en-US" dirty="0" err="1"/>
              <a:t>otak</a:t>
            </a:r>
            <a:endParaRPr lang="en-US" dirty="0"/>
          </a:p>
          <a:p>
            <a:pPr marL="342900" indent="-342900">
              <a:buAutoNum type="arabicPeriod"/>
            </a:pPr>
            <a:r>
              <a:rPr lang="en-US" dirty="0" err="1"/>
              <a:t>Menambah</a:t>
            </a:r>
            <a:r>
              <a:rPr lang="en-US" dirty="0"/>
              <a:t> </a:t>
            </a:r>
            <a:r>
              <a:rPr lang="en-US" dirty="0" err="1"/>
              <a:t>wawasan</a:t>
            </a:r>
            <a:endParaRPr lang="en-US" dirty="0"/>
          </a:p>
          <a:p>
            <a:pPr marL="342900" indent="-342900">
              <a:buAutoNum type="arabicPeriod"/>
            </a:pPr>
            <a:r>
              <a:rPr lang="en-US" dirty="0" err="1"/>
              <a:t>Mengembangkan</a:t>
            </a:r>
            <a:r>
              <a:rPr lang="en-US" dirty="0"/>
              <a:t> </a:t>
            </a:r>
            <a:r>
              <a:rPr lang="en-US" dirty="0" err="1"/>
              <a:t>kemampuan</a:t>
            </a:r>
            <a:r>
              <a:rPr lang="en-US" dirty="0"/>
              <a:t> verbal</a:t>
            </a:r>
          </a:p>
          <a:p>
            <a:pPr marL="342900" indent="-342900">
              <a:buAutoNum type="arabicPeriod"/>
            </a:pPr>
            <a:r>
              <a:rPr lang="en-US" dirty="0" err="1"/>
              <a:t>Melatih</a:t>
            </a:r>
            <a:r>
              <a:rPr lang="en-US" dirty="0"/>
              <a:t> </a:t>
            </a:r>
            <a:r>
              <a:rPr lang="en-US" dirty="0" err="1"/>
              <a:t>kemampuan</a:t>
            </a:r>
            <a:r>
              <a:rPr lang="en-US" dirty="0"/>
              <a:t> </a:t>
            </a:r>
            <a:r>
              <a:rPr lang="en-US" dirty="0" err="1"/>
              <a:t>berpikir</a:t>
            </a:r>
            <a:endParaRPr lang="en-US" dirty="0"/>
          </a:p>
          <a:p>
            <a:pPr marL="342900" indent="-342900">
              <a:buAutoNum type="arabicPeriod"/>
            </a:pPr>
            <a:r>
              <a:rPr lang="en-US" dirty="0" err="1"/>
              <a:t>Melatih</a:t>
            </a:r>
            <a:r>
              <a:rPr lang="en-US" dirty="0"/>
              <a:t> </a:t>
            </a:r>
            <a:r>
              <a:rPr lang="en-US" dirty="0" err="1"/>
              <a:t>fokus</a:t>
            </a:r>
            <a:endParaRPr lang="en-US" dirty="0"/>
          </a:p>
        </p:txBody>
      </p:sp>
    </p:spTree>
    <p:extLst>
      <p:ext uri="{BB962C8B-B14F-4D97-AF65-F5344CB8AC3E}">
        <p14:creationId xmlns:p14="http://schemas.microsoft.com/office/powerpoint/2010/main" val="3322082734"/>
      </p:ext>
    </p:extLst>
  </p:cSld>
  <p:clrMapOvr>
    <a:masterClrMapping/>
  </p:clrMapOvr>
</p:sld>
</file>

<file path=ppt/theme/theme1.xml><?xml version="1.0" encoding="utf-8"?>
<a:theme xmlns:a="http://schemas.openxmlformats.org/drawingml/2006/main" name="Balancing Act">
  <a:themeElements>
    <a:clrScheme name="Balancing Act">
      <a:dk1>
        <a:sysClr val="windowText" lastClr="000000"/>
      </a:dk1>
      <a:lt1>
        <a:sysClr val="window" lastClr="FFFFFF"/>
      </a:lt1>
      <a:dk2>
        <a:srgbClr val="8A4C5D"/>
      </a:dk2>
      <a:lt2>
        <a:srgbClr val="9E838E"/>
      </a:lt2>
      <a:accent1>
        <a:srgbClr val="C6ADB0"/>
      </a:accent1>
      <a:accent2>
        <a:srgbClr val="E3C0BF"/>
      </a:accent2>
      <a:accent3>
        <a:srgbClr val="D4937F"/>
      </a:accent3>
      <a:accent4>
        <a:srgbClr val="CCB87E"/>
      </a:accent4>
      <a:accent5>
        <a:srgbClr val="6667AB"/>
      </a:accent5>
      <a:accent6>
        <a:srgbClr val="86A094"/>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antone template_Win32_v5.potx" id="{0B6ADF6A-1AB9-4B5E-8A87-5E88E283A9E8}" vid="{98AF5320-421A-4856-A75D-6587C36D5470}"/>
    </a:ext>
  </a:extLst>
</a:theme>
</file>

<file path=ppt/theme/theme2.xml><?xml version="1.0" encoding="utf-8"?>
<a:theme xmlns:a="http://schemas.openxmlformats.org/drawingml/2006/main" name="Wellspring">
  <a:themeElements>
    <a:clrScheme name="Wellspring">
      <a:dk1>
        <a:sysClr val="windowText" lastClr="000000"/>
      </a:dk1>
      <a:lt1>
        <a:sysClr val="window" lastClr="FFFFFF"/>
      </a:lt1>
      <a:dk2>
        <a:srgbClr val="A1CAC9"/>
      </a:dk2>
      <a:lt2>
        <a:srgbClr val="48996B"/>
      </a:lt2>
      <a:accent1>
        <a:srgbClr val="759F51"/>
      </a:accent1>
      <a:accent2>
        <a:srgbClr val="436A2F"/>
      </a:accent2>
      <a:accent3>
        <a:srgbClr val="CFBF54"/>
      </a:accent3>
      <a:accent4>
        <a:srgbClr val="B3832F"/>
      </a:accent4>
      <a:accent5>
        <a:srgbClr val="8C5896"/>
      </a:accent5>
      <a:accent6>
        <a:srgbClr val="6667AB"/>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antone template_Win32_v5.potx" id="{0B6ADF6A-1AB9-4B5E-8A87-5E88E283A9E8}" vid="{6E2187FA-78B5-42F2-9074-40D4C2C1399B}"/>
    </a:ext>
  </a:extLst>
</a:theme>
</file>

<file path=ppt/theme/theme3.xml><?xml version="1.0" encoding="utf-8"?>
<a:theme xmlns:a="http://schemas.openxmlformats.org/drawingml/2006/main" name="Star of the show">
  <a:themeElements>
    <a:clrScheme name="Star of the show">
      <a:dk1>
        <a:sysClr val="windowText" lastClr="000000"/>
      </a:dk1>
      <a:lt1>
        <a:sysClr val="window" lastClr="FFFFFF"/>
      </a:lt1>
      <a:dk2>
        <a:srgbClr val="29282D"/>
      </a:dk2>
      <a:lt2>
        <a:srgbClr val="625C60"/>
      </a:lt2>
      <a:accent1>
        <a:srgbClr val="7C6560"/>
      </a:accent1>
      <a:accent2>
        <a:srgbClr val="AEA392"/>
      </a:accent2>
      <a:accent3>
        <a:srgbClr val="DBD4D0"/>
      </a:accent3>
      <a:accent4>
        <a:srgbClr val="8E7961"/>
      </a:accent4>
      <a:accent5>
        <a:srgbClr val="F0EDE8"/>
      </a:accent5>
      <a:accent6>
        <a:srgbClr val="6667AB"/>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antone template_Win32_v5.potx" id="{0B6ADF6A-1AB9-4B5E-8A87-5E88E283A9E8}" vid="{CED26E1E-587B-4123-A4F9-DB49A037FBB9}"/>
    </a:ext>
  </a:extLst>
</a:theme>
</file>

<file path=ppt/theme/theme4.xml><?xml version="1.0" encoding="utf-8"?>
<a:theme xmlns:a="http://schemas.openxmlformats.org/drawingml/2006/main" name="Amusements">
  <a:themeElements>
    <a:clrScheme name="Amusements">
      <a:dk1>
        <a:sysClr val="windowText" lastClr="000000"/>
      </a:dk1>
      <a:lt1>
        <a:sysClr val="window" lastClr="FFFFFF"/>
      </a:lt1>
      <a:dk2>
        <a:srgbClr val="D77E6F"/>
      </a:dk2>
      <a:lt2>
        <a:srgbClr val="6667AB"/>
      </a:lt2>
      <a:accent1>
        <a:srgbClr val="B38F6A"/>
      </a:accent1>
      <a:accent2>
        <a:srgbClr val="D75078"/>
      </a:accent2>
      <a:accent3>
        <a:srgbClr val="E288B6"/>
      </a:accent3>
      <a:accent4>
        <a:srgbClr val="E9445D"/>
      </a:accent4>
      <a:accent5>
        <a:srgbClr val="EEC272"/>
      </a:accent5>
      <a:accent6>
        <a:srgbClr val="85A0A9"/>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antone template_Win32_v5.potx" id="{0B6ADF6A-1AB9-4B5E-8A87-5E88E283A9E8}" vid="{573AD6BE-256C-44EB-886C-5713CB0A8D4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{69DED0E1-7143-4989-9B5B-C8FB29E3F1F1}tf78479028_win32</Template>
  <TotalTime>177</TotalTime>
  <Words>614</Words>
  <Application>Microsoft Office PowerPoint</Application>
  <PresentationFormat>Widescreen</PresentationFormat>
  <Paragraphs>137</Paragraphs>
  <Slides>13</Slides>
  <Notes>5</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13</vt:i4>
      </vt:variant>
    </vt:vector>
  </HeadingPairs>
  <TitlesOfParts>
    <vt:vector size="23" baseType="lpstr">
      <vt:lpstr>Arial</vt:lpstr>
      <vt:lpstr>Calibri</vt:lpstr>
      <vt:lpstr>Segoe UI</vt:lpstr>
      <vt:lpstr>Segoe UI Light</vt:lpstr>
      <vt:lpstr>Times New Roman</vt:lpstr>
      <vt:lpstr>Trebuchet MS</vt:lpstr>
      <vt:lpstr>Balancing Act</vt:lpstr>
      <vt:lpstr>Wellspring</vt:lpstr>
      <vt:lpstr>Star of the show</vt:lpstr>
      <vt:lpstr>Amusements</vt:lpstr>
      <vt:lpstr>Pembelajaran Bahasa dan Sastra Indonesia bagian 1</vt:lpstr>
      <vt:lpstr>Pembelajaran Bahasa Indonesia dengan Fokus Keterampilan </vt:lpstr>
      <vt:lpstr>Tujuan Pembelajaran Sastra di  Sekolah</vt:lpstr>
      <vt:lpstr>Tujuan Pembelajaran Sastra</vt:lpstr>
      <vt:lpstr>PowerPoint Presentation</vt:lpstr>
      <vt:lpstr>Pembelajaran apresiasi sastra di sd</vt:lpstr>
      <vt:lpstr>   tujuan dan manfaat pembelajaran bahasa Indonesia dengan berbagai fokus </vt:lpstr>
      <vt:lpstr>tujuan dan manfaat pembelajaran bahasa Indonesia dengan berbagai fokus</vt:lpstr>
      <vt:lpstr>tujuan dan manfaat pembelajaran bahasa Indonesia dengan berbagai fokus</vt:lpstr>
      <vt:lpstr>tujuan dan manfaat pembelajaran bahasa Indonesia dengan berbagai fokus</vt:lpstr>
      <vt:lpstr>tujuan dan manfaat pembelajaran bahasa Indonesia dengan berbagai fokus</vt:lpstr>
      <vt:lpstr>PowerPoint Presentation</vt:lpstr>
      <vt:lpstr>Adapun tujuan dan manfaat pembelajaran bahasa indonesia dengan berbagai fokus tersebut adalah agar siswa dapat mengembangkan kompetensi mana yang ditekankan, misalnya yang di tekankan adalah kompetensi dasar mendengarkan maka porsi untuk pembelajaran mendengarkan lebih banyak dari pada ketrampilan yang lain jika pembelajarannya ditekankan atau di fokuskan pada sastra maka tujuannya adalah meningkatkan siswa dalam mengapresiasi sastra. Jika dilihat dari segi guru, pembelajaran bahasa indonesia dengan berbagai fokus ini bertujuan untuk memudahkan guru dalam membuat perencanaan pembelajaran di kelas.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Pembelajaran Bahasa dan Sastra Indonesia bagian 1</dc:title>
  <dc:creator>Lenovo</dc:creator>
  <cp:lastModifiedBy>Lenovo</cp:lastModifiedBy>
  <cp:revision>2</cp:revision>
  <dcterms:created xsi:type="dcterms:W3CDTF">2022-04-04T02:43:03Z</dcterms:created>
  <dcterms:modified xsi:type="dcterms:W3CDTF">2022-04-04T05:40:21Z</dcterms:modified>
</cp:coreProperties>
</file>