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3" r:id="rId8"/>
    <p:sldId id="264" r:id="rId9"/>
  </p:sldIdLst>
  <p:sldSz cx="12192000" cy="6864350"/>
  <p:notesSz cx="12192000" cy="6864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5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32429" y="2175636"/>
            <a:ext cx="8770620" cy="0"/>
          </a:xfrm>
          <a:custGeom>
            <a:avLst/>
            <a:gdLst/>
            <a:ahLst/>
            <a:cxnLst/>
            <a:rect l="l" t="t" r="r" b="b"/>
            <a:pathLst>
              <a:path w="8770620">
                <a:moveTo>
                  <a:pt x="0" y="0"/>
                </a:moveTo>
                <a:lnTo>
                  <a:pt x="8770493" y="0"/>
                </a:lnTo>
              </a:path>
            </a:pathLst>
          </a:custGeom>
          <a:ln w="38100">
            <a:solidFill>
              <a:srgbClr val="A7D0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86710" y="587908"/>
            <a:ext cx="642492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4036"/>
            <a:ext cx="8538845" cy="17160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8800"/>
            <a:ext cx="5306282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8800"/>
            <a:ext cx="5306282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24223" y="76580"/>
            <a:ext cx="1200391" cy="187159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031488" y="121665"/>
            <a:ext cx="986790" cy="1657985"/>
          </a:xfrm>
          <a:custGeom>
            <a:avLst/>
            <a:gdLst/>
            <a:ahLst/>
            <a:cxnLst/>
            <a:rect l="l" t="t" r="r" b="b"/>
            <a:pathLst>
              <a:path w="986789" h="1657985">
                <a:moveTo>
                  <a:pt x="847089" y="0"/>
                </a:moveTo>
                <a:lnTo>
                  <a:pt x="139319" y="0"/>
                </a:lnTo>
                <a:lnTo>
                  <a:pt x="95276" y="7100"/>
                </a:lnTo>
                <a:lnTo>
                  <a:pt x="57031" y="26875"/>
                </a:lnTo>
                <a:lnTo>
                  <a:pt x="26875" y="57031"/>
                </a:lnTo>
                <a:lnTo>
                  <a:pt x="7100" y="95276"/>
                </a:lnTo>
                <a:lnTo>
                  <a:pt x="0" y="139319"/>
                </a:lnTo>
                <a:lnTo>
                  <a:pt x="0" y="1518285"/>
                </a:lnTo>
                <a:lnTo>
                  <a:pt x="7100" y="1562327"/>
                </a:lnTo>
                <a:lnTo>
                  <a:pt x="26875" y="1600572"/>
                </a:lnTo>
                <a:lnTo>
                  <a:pt x="57031" y="1630728"/>
                </a:lnTo>
                <a:lnTo>
                  <a:pt x="95276" y="1650503"/>
                </a:lnTo>
                <a:lnTo>
                  <a:pt x="139319" y="1657604"/>
                </a:lnTo>
                <a:lnTo>
                  <a:pt x="847089" y="1657604"/>
                </a:lnTo>
                <a:lnTo>
                  <a:pt x="891132" y="1650503"/>
                </a:lnTo>
                <a:lnTo>
                  <a:pt x="929377" y="1630728"/>
                </a:lnTo>
                <a:lnTo>
                  <a:pt x="959533" y="1600572"/>
                </a:lnTo>
                <a:lnTo>
                  <a:pt x="979308" y="1562327"/>
                </a:lnTo>
                <a:lnTo>
                  <a:pt x="986409" y="1518285"/>
                </a:lnTo>
                <a:lnTo>
                  <a:pt x="986409" y="139319"/>
                </a:lnTo>
                <a:lnTo>
                  <a:pt x="979308" y="95276"/>
                </a:lnTo>
                <a:lnTo>
                  <a:pt x="959533" y="57031"/>
                </a:lnTo>
                <a:lnTo>
                  <a:pt x="929377" y="26875"/>
                </a:lnTo>
                <a:lnTo>
                  <a:pt x="891132" y="7100"/>
                </a:lnTo>
                <a:lnTo>
                  <a:pt x="847089" y="0"/>
                </a:lnTo>
                <a:close/>
              </a:path>
            </a:pathLst>
          </a:custGeom>
          <a:solidFill>
            <a:srgbClr val="1752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378459"/>
            <a:ext cx="5141798" cy="127241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117093"/>
            <a:ext cx="5634990" cy="16577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905" cy="6860540"/>
          </a:xfrm>
          <a:custGeom>
            <a:avLst/>
            <a:gdLst/>
            <a:ahLst/>
            <a:cxnLst/>
            <a:rect l="l" t="t" r="r" b="b"/>
            <a:pathLst>
              <a:path w="12193905" h="6860540">
                <a:moveTo>
                  <a:pt x="12193524" y="0"/>
                </a:moveTo>
                <a:lnTo>
                  <a:pt x="0" y="0"/>
                </a:lnTo>
                <a:lnTo>
                  <a:pt x="0" y="6860285"/>
                </a:lnTo>
                <a:lnTo>
                  <a:pt x="12193524" y="6860285"/>
                </a:lnTo>
                <a:lnTo>
                  <a:pt x="12193524" y="0"/>
                </a:lnTo>
                <a:close/>
              </a:path>
            </a:pathLst>
          </a:custGeom>
          <a:solidFill>
            <a:srgbClr val="F9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1525" y="736561"/>
            <a:ext cx="11355298" cy="453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4AA7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8921" y="2424683"/>
            <a:ext cx="6027420" cy="3248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83845"/>
            <a:ext cx="3903472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83845"/>
            <a:ext cx="280562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83845"/>
            <a:ext cx="280562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2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4.jpg"/><Relationship Id="rId7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3524" cy="686028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40091" y="1030503"/>
            <a:ext cx="3695065" cy="12134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900"/>
              </a:lnSpc>
            </a:pPr>
            <a:r>
              <a:rPr lang="en-US" sz="3600" b="0" spc="425" dirty="0" smtClean="0">
                <a:solidFill>
                  <a:srgbClr val="F9FCFC"/>
                </a:solidFill>
                <a:latin typeface="Cambria"/>
                <a:cs typeface="Cambria"/>
              </a:rPr>
              <a:t>PENGELOLAAN SAMPAH</a:t>
            </a:r>
            <a:endParaRPr sz="36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02522" y="5026583"/>
            <a:ext cx="3351277" cy="317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950" spc="5" dirty="0" smtClean="0">
                <a:solidFill>
                  <a:srgbClr val="F9FCFC"/>
                </a:solidFill>
                <a:latin typeface="Calibri"/>
                <a:cs typeface="Calibri"/>
              </a:rPr>
              <a:t>SENIN</a:t>
            </a:r>
            <a:r>
              <a:rPr sz="1950" spc="5" dirty="0" smtClean="0">
                <a:solidFill>
                  <a:srgbClr val="F9FCFC"/>
                </a:solidFill>
                <a:latin typeface="Calibri"/>
                <a:cs typeface="Calibri"/>
              </a:rPr>
              <a:t>,</a:t>
            </a:r>
            <a:r>
              <a:rPr sz="1950" spc="75" dirty="0" smtClean="0">
                <a:solidFill>
                  <a:srgbClr val="F9FCFC"/>
                </a:solidFill>
                <a:latin typeface="Calibri"/>
                <a:cs typeface="Calibri"/>
              </a:rPr>
              <a:t> </a:t>
            </a:r>
            <a:r>
              <a:rPr sz="1950" spc="5" dirty="0" smtClean="0">
                <a:solidFill>
                  <a:srgbClr val="F9FCFC"/>
                </a:solidFill>
                <a:latin typeface="Calibri"/>
                <a:cs typeface="Calibri"/>
              </a:rPr>
              <a:t>1</a:t>
            </a:r>
            <a:r>
              <a:rPr lang="en-US" sz="1950" spc="5" dirty="0" smtClean="0">
                <a:solidFill>
                  <a:srgbClr val="F9FCFC"/>
                </a:solidFill>
                <a:latin typeface="Calibri"/>
                <a:cs typeface="Calibri"/>
              </a:rPr>
              <a:t>3</a:t>
            </a:r>
            <a:r>
              <a:rPr sz="1950" spc="25" dirty="0" smtClean="0">
                <a:solidFill>
                  <a:srgbClr val="F9FCFC"/>
                </a:solidFill>
                <a:latin typeface="Calibri"/>
                <a:cs typeface="Calibri"/>
              </a:rPr>
              <a:t> </a:t>
            </a:r>
            <a:r>
              <a:rPr sz="1950" spc="10" dirty="0">
                <a:solidFill>
                  <a:srgbClr val="F9FCFC"/>
                </a:solidFill>
                <a:latin typeface="Calibri"/>
                <a:cs typeface="Calibri"/>
              </a:rPr>
              <a:t>Februari</a:t>
            </a:r>
            <a:r>
              <a:rPr sz="1950" spc="50" dirty="0">
                <a:solidFill>
                  <a:srgbClr val="F9FCFC"/>
                </a:solidFill>
                <a:latin typeface="Calibri"/>
                <a:cs typeface="Calibri"/>
              </a:rPr>
              <a:t> </a:t>
            </a:r>
            <a:r>
              <a:rPr sz="1950" dirty="0">
                <a:solidFill>
                  <a:srgbClr val="F9FCFC"/>
                </a:solidFill>
                <a:latin typeface="Calibri"/>
                <a:cs typeface="Calibri"/>
              </a:rPr>
              <a:t>2022</a:t>
            </a:r>
            <a:endParaRPr sz="19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76580"/>
            <a:ext cx="5634990" cy="1871980"/>
            <a:chOff x="0" y="76580"/>
            <a:chExt cx="5634990" cy="187198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24223" y="76580"/>
              <a:ext cx="1200391" cy="18715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31488" y="121665"/>
              <a:ext cx="986790" cy="1657985"/>
            </a:xfrm>
            <a:custGeom>
              <a:avLst/>
              <a:gdLst/>
              <a:ahLst/>
              <a:cxnLst/>
              <a:rect l="l" t="t" r="r" b="b"/>
              <a:pathLst>
                <a:path w="986789" h="1657985">
                  <a:moveTo>
                    <a:pt x="847089" y="0"/>
                  </a:moveTo>
                  <a:lnTo>
                    <a:pt x="139319" y="0"/>
                  </a:lnTo>
                  <a:lnTo>
                    <a:pt x="95276" y="7100"/>
                  </a:lnTo>
                  <a:lnTo>
                    <a:pt x="57031" y="26875"/>
                  </a:lnTo>
                  <a:lnTo>
                    <a:pt x="26875" y="57031"/>
                  </a:lnTo>
                  <a:lnTo>
                    <a:pt x="7100" y="95276"/>
                  </a:lnTo>
                  <a:lnTo>
                    <a:pt x="0" y="139319"/>
                  </a:lnTo>
                  <a:lnTo>
                    <a:pt x="0" y="1518285"/>
                  </a:lnTo>
                  <a:lnTo>
                    <a:pt x="7100" y="1562327"/>
                  </a:lnTo>
                  <a:lnTo>
                    <a:pt x="26875" y="1600572"/>
                  </a:lnTo>
                  <a:lnTo>
                    <a:pt x="57031" y="1630728"/>
                  </a:lnTo>
                  <a:lnTo>
                    <a:pt x="95276" y="1650503"/>
                  </a:lnTo>
                  <a:lnTo>
                    <a:pt x="139319" y="1657604"/>
                  </a:lnTo>
                  <a:lnTo>
                    <a:pt x="847089" y="1657604"/>
                  </a:lnTo>
                  <a:lnTo>
                    <a:pt x="891132" y="1650503"/>
                  </a:lnTo>
                  <a:lnTo>
                    <a:pt x="929377" y="1630728"/>
                  </a:lnTo>
                  <a:lnTo>
                    <a:pt x="959533" y="1600572"/>
                  </a:lnTo>
                  <a:lnTo>
                    <a:pt x="979308" y="1562327"/>
                  </a:lnTo>
                  <a:lnTo>
                    <a:pt x="986409" y="1518285"/>
                  </a:lnTo>
                  <a:lnTo>
                    <a:pt x="986409" y="139319"/>
                  </a:lnTo>
                  <a:lnTo>
                    <a:pt x="979308" y="95276"/>
                  </a:lnTo>
                  <a:lnTo>
                    <a:pt x="959533" y="57031"/>
                  </a:lnTo>
                  <a:lnTo>
                    <a:pt x="929377" y="26875"/>
                  </a:lnTo>
                  <a:lnTo>
                    <a:pt x="891132" y="7100"/>
                  </a:lnTo>
                  <a:lnTo>
                    <a:pt x="847089" y="0"/>
                  </a:lnTo>
                  <a:close/>
                </a:path>
              </a:pathLst>
            </a:custGeom>
            <a:solidFill>
              <a:srgbClr val="1752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378459"/>
              <a:ext cx="5141798" cy="127241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17093"/>
              <a:ext cx="5634990" cy="1657731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21525" y="736561"/>
            <a:ext cx="26066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0" dirty="0">
                <a:solidFill>
                  <a:srgbClr val="4AA7B5"/>
                </a:solidFill>
                <a:latin typeface="Calibri"/>
                <a:cs typeface="Calibri"/>
              </a:rPr>
              <a:t>Kimia</a:t>
            </a:r>
            <a:r>
              <a:rPr sz="2800" b="1" spc="-15" dirty="0">
                <a:solidFill>
                  <a:srgbClr val="4AA7B5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4AA7B5"/>
                </a:solidFill>
                <a:latin typeface="Calibri"/>
                <a:cs typeface="Calibri"/>
              </a:rPr>
              <a:t>Lingkungan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4764" y="325437"/>
            <a:ext cx="9566910" cy="6535420"/>
            <a:chOff x="274764" y="325437"/>
            <a:chExt cx="9566910" cy="6535420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4764" y="1783841"/>
              <a:ext cx="2803906" cy="280835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4306" y="1774824"/>
              <a:ext cx="2270302" cy="227469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24306" y="1774824"/>
              <a:ext cx="2270760" cy="2275205"/>
            </a:xfrm>
            <a:custGeom>
              <a:avLst/>
              <a:gdLst/>
              <a:ahLst/>
              <a:cxnLst/>
              <a:rect l="l" t="t" r="r" b="b"/>
              <a:pathLst>
                <a:path w="2270760" h="2275204">
                  <a:moveTo>
                    <a:pt x="0" y="1137285"/>
                  </a:moveTo>
                  <a:lnTo>
                    <a:pt x="995" y="1089207"/>
                  </a:lnTo>
                  <a:lnTo>
                    <a:pt x="3956" y="1041639"/>
                  </a:lnTo>
                  <a:lnTo>
                    <a:pt x="8843" y="994619"/>
                  </a:lnTo>
                  <a:lnTo>
                    <a:pt x="15617" y="948186"/>
                  </a:lnTo>
                  <a:lnTo>
                    <a:pt x="24237" y="902381"/>
                  </a:lnTo>
                  <a:lnTo>
                    <a:pt x="34665" y="857243"/>
                  </a:lnTo>
                  <a:lnTo>
                    <a:pt x="46862" y="812811"/>
                  </a:lnTo>
                  <a:lnTo>
                    <a:pt x="60788" y="769125"/>
                  </a:lnTo>
                  <a:lnTo>
                    <a:pt x="76403" y="726223"/>
                  </a:lnTo>
                  <a:lnTo>
                    <a:pt x="93668" y="684147"/>
                  </a:lnTo>
                  <a:lnTo>
                    <a:pt x="112544" y="642934"/>
                  </a:lnTo>
                  <a:lnTo>
                    <a:pt x="132992" y="602625"/>
                  </a:lnTo>
                  <a:lnTo>
                    <a:pt x="154971" y="563259"/>
                  </a:lnTo>
                  <a:lnTo>
                    <a:pt x="178444" y="524875"/>
                  </a:lnTo>
                  <a:lnTo>
                    <a:pt x="203369" y="487513"/>
                  </a:lnTo>
                  <a:lnTo>
                    <a:pt x="229709" y="451213"/>
                  </a:lnTo>
                  <a:lnTo>
                    <a:pt x="257423" y="416013"/>
                  </a:lnTo>
                  <a:lnTo>
                    <a:pt x="286472" y="381953"/>
                  </a:lnTo>
                  <a:lnTo>
                    <a:pt x="316817" y="349074"/>
                  </a:lnTo>
                  <a:lnTo>
                    <a:pt x="348419" y="317413"/>
                  </a:lnTo>
                  <a:lnTo>
                    <a:pt x="381237" y="287012"/>
                  </a:lnTo>
                  <a:lnTo>
                    <a:pt x="415233" y="257908"/>
                  </a:lnTo>
                  <a:lnTo>
                    <a:pt x="450367" y="230142"/>
                  </a:lnTo>
                  <a:lnTo>
                    <a:pt x="486600" y="203753"/>
                  </a:lnTo>
                  <a:lnTo>
                    <a:pt x="523892" y="178781"/>
                  </a:lnTo>
                  <a:lnTo>
                    <a:pt x="562205" y="155264"/>
                  </a:lnTo>
                  <a:lnTo>
                    <a:pt x="601498" y="133243"/>
                  </a:lnTo>
                  <a:lnTo>
                    <a:pt x="641733" y="112757"/>
                  </a:lnTo>
                  <a:lnTo>
                    <a:pt x="682869" y="93845"/>
                  </a:lnTo>
                  <a:lnTo>
                    <a:pt x="724868" y="76547"/>
                  </a:lnTo>
                  <a:lnTo>
                    <a:pt x="767691" y="60903"/>
                  </a:lnTo>
                  <a:lnTo>
                    <a:pt x="811297" y="46951"/>
                  </a:lnTo>
                  <a:lnTo>
                    <a:pt x="855647" y="34731"/>
                  </a:lnTo>
                  <a:lnTo>
                    <a:pt x="900702" y="24283"/>
                  </a:lnTo>
                  <a:lnTo>
                    <a:pt x="946423" y="15646"/>
                  </a:lnTo>
                  <a:lnTo>
                    <a:pt x="992771" y="8860"/>
                  </a:lnTo>
                  <a:lnTo>
                    <a:pt x="1039705" y="3964"/>
                  </a:lnTo>
                  <a:lnTo>
                    <a:pt x="1087187" y="997"/>
                  </a:lnTo>
                  <a:lnTo>
                    <a:pt x="1135176" y="0"/>
                  </a:lnTo>
                  <a:lnTo>
                    <a:pt x="1183157" y="997"/>
                  </a:lnTo>
                  <a:lnTo>
                    <a:pt x="1230630" y="3964"/>
                  </a:lnTo>
                  <a:lnTo>
                    <a:pt x="1277556" y="8860"/>
                  </a:lnTo>
                  <a:lnTo>
                    <a:pt x="1323896" y="15646"/>
                  </a:lnTo>
                  <a:lnTo>
                    <a:pt x="1369611" y="24283"/>
                  </a:lnTo>
                  <a:lnTo>
                    <a:pt x="1414660" y="34731"/>
                  </a:lnTo>
                  <a:lnTo>
                    <a:pt x="1459006" y="46951"/>
                  </a:lnTo>
                  <a:lnTo>
                    <a:pt x="1502607" y="60903"/>
                  </a:lnTo>
                  <a:lnTo>
                    <a:pt x="1545425" y="76547"/>
                  </a:lnTo>
                  <a:lnTo>
                    <a:pt x="1587421" y="93845"/>
                  </a:lnTo>
                  <a:lnTo>
                    <a:pt x="1628555" y="112757"/>
                  </a:lnTo>
                  <a:lnTo>
                    <a:pt x="1668787" y="133243"/>
                  </a:lnTo>
                  <a:lnTo>
                    <a:pt x="1708078" y="155264"/>
                  </a:lnTo>
                  <a:lnTo>
                    <a:pt x="1746389" y="178781"/>
                  </a:lnTo>
                  <a:lnTo>
                    <a:pt x="1783680" y="203753"/>
                  </a:lnTo>
                  <a:lnTo>
                    <a:pt x="1819913" y="230142"/>
                  </a:lnTo>
                  <a:lnTo>
                    <a:pt x="1855046" y="257908"/>
                  </a:lnTo>
                  <a:lnTo>
                    <a:pt x="1889042" y="287012"/>
                  </a:lnTo>
                  <a:lnTo>
                    <a:pt x="1921861" y="317413"/>
                  </a:lnTo>
                  <a:lnTo>
                    <a:pt x="1953463" y="349074"/>
                  </a:lnTo>
                  <a:lnTo>
                    <a:pt x="1983808" y="381953"/>
                  </a:lnTo>
                  <a:lnTo>
                    <a:pt x="2012858" y="416013"/>
                  </a:lnTo>
                  <a:lnTo>
                    <a:pt x="2040574" y="451213"/>
                  </a:lnTo>
                  <a:lnTo>
                    <a:pt x="2066914" y="487513"/>
                  </a:lnTo>
                  <a:lnTo>
                    <a:pt x="2091841" y="524875"/>
                  </a:lnTo>
                  <a:lnTo>
                    <a:pt x="2115315" y="563259"/>
                  </a:lnTo>
                  <a:lnTo>
                    <a:pt x="2137296" y="602625"/>
                  </a:lnTo>
                  <a:lnTo>
                    <a:pt x="2157746" y="642934"/>
                  </a:lnTo>
                  <a:lnTo>
                    <a:pt x="2176623" y="684147"/>
                  </a:lnTo>
                  <a:lnTo>
                    <a:pt x="2193890" y="726223"/>
                  </a:lnTo>
                  <a:lnTo>
                    <a:pt x="2209507" y="769125"/>
                  </a:lnTo>
                  <a:lnTo>
                    <a:pt x="2223434" y="812811"/>
                  </a:lnTo>
                  <a:lnTo>
                    <a:pt x="2235632" y="857243"/>
                  </a:lnTo>
                  <a:lnTo>
                    <a:pt x="2246062" y="902381"/>
                  </a:lnTo>
                  <a:lnTo>
                    <a:pt x="2254683" y="948186"/>
                  </a:lnTo>
                  <a:lnTo>
                    <a:pt x="2261457" y="994619"/>
                  </a:lnTo>
                  <a:lnTo>
                    <a:pt x="2266345" y="1041639"/>
                  </a:lnTo>
                  <a:lnTo>
                    <a:pt x="2269306" y="1089207"/>
                  </a:lnTo>
                  <a:lnTo>
                    <a:pt x="2270302" y="1137285"/>
                  </a:lnTo>
                  <a:lnTo>
                    <a:pt x="2269306" y="1185362"/>
                  </a:lnTo>
                  <a:lnTo>
                    <a:pt x="2266345" y="1232931"/>
                  </a:lnTo>
                  <a:lnTo>
                    <a:pt x="2261457" y="1279952"/>
                  </a:lnTo>
                  <a:lnTo>
                    <a:pt x="2254683" y="1326386"/>
                  </a:lnTo>
                  <a:lnTo>
                    <a:pt x="2246062" y="1372193"/>
                  </a:lnTo>
                  <a:lnTo>
                    <a:pt x="2235632" y="1417334"/>
                  </a:lnTo>
                  <a:lnTo>
                    <a:pt x="2223434" y="1461769"/>
                  </a:lnTo>
                  <a:lnTo>
                    <a:pt x="2209507" y="1505458"/>
                  </a:lnTo>
                  <a:lnTo>
                    <a:pt x="2193890" y="1548363"/>
                  </a:lnTo>
                  <a:lnTo>
                    <a:pt x="2176623" y="1590443"/>
                  </a:lnTo>
                  <a:lnTo>
                    <a:pt x="2157746" y="1631660"/>
                  </a:lnTo>
                  <a:lnTo>
                    <a:pt x="2137296" y="1671973"/>
                  </a:lnTo>
                  <a:lnTo>
                    <a:pt x="2115315" y="1711343"/>
                  </a:lnTo>
                  <a:lnTo>
                    <a:pt x="2091841" y="1749731"/>
                  </a:lnTo>
                  <a:lnTo>
                    <a:pt x="2066914" y="1787098"/>
                  </a:lnTo>
                  <a:lnTo>
                    <a:pt x="2040574" y="1823403"/>
                  </a:lnTo>
                  <a:lnTo>
                    <a:pt x="2012858" y="1858607"/>
                  </a:lnTo>
                  <a:lnTo>
                    <a:pt x="1983808" y="1892672"/>
                  </a:lnTo>
                  <a:lnTo>
                    <a:pt x="1953463" y="1925556"/>
                  </a:lnTo>
                  <a:lnTo>
                    <a:pt x="1921861" y="1957222"/>
                  </a:lnTo>
                  <a:lnTo>
                    <a:pt x="1889042" y="1987628"/>
                  </a:lnTo>
                  <a:lnTo>
                    <a:pt x="1855046" y="2016737"/>
                  </a:lnTo>
                  <a:lnTo>
                    <a:pt x="1819913" y="2044507"/>
                  </a:lnTo>
                  <a:lnTo>
                    <a:pt x="1783680" y="2070901"/>
                  </a:lnTo>
                  <a:lnTo>
                    <a:pt x="1746389" y="2095878"/>
                  </a:lnTo>
                  <a:lnTo>
                    <a:pt x="1708078" y="2119399"/>
                  </a:lnTo>
                  <a:lnTo>
                    <a:pt x="1668787" y="2141424"/>
                  </a:lnTo>
                  <a:lnTo>
                    <a:pt x="1628555" y="2161914"/>
                  </a:lnTo>
                  <a:lnTo>
                    <a:pt x="1587421" y="2180830"/>
                  </a:lnTo>
                  <a:lnTo>
                    <a:pt x="1545425" y="2198132"/>
                  </a:lnTo>
                  <a:lnTo>
                    <a:pt x="1502607" y="2213780"/>
                  </a:lnTo>
                  <a:lnTo>
                    <a:pt x="1459006" y="2227735"/>
                  </a:lnTo>
                  <a:lnTo>
                    <a:pt x="1414660" y="2239957"/>
                  </a:lnTo>
                  <a:lnTo>
                    <a:pt x="1369611" y="2250407"/>
                  </a:lnTo>
                  <a:lnTo>
                    <a:pt x="1323896" y="2259046"/>
                  </a:lnTo>
                  <a:lnTo>
                    <a:pt x="1277556" y="2265834"/>
                  </a:lnTo>
                  <a:lnTo>
                    <a:pt x="1230630" y="2270731"/>
                  </a:lnTo>
                  <a:lnTo>
                    <a:pt x="1183157" y="2273699"/>
                  </a:lnTo>
                  <a:lnTo>
                    <a:pt x="1135176" y="2274697"/>
                  </a:lnTo>
                  <a:lnTo>
                    <a:pt x="1087187" y="2273699"/>
                  </a:lnTo>
                  <a:lnTo>
                    <a:pt x="1039705" y="2270731"/>
                  </a:lnTo>
                  <a:lnTo>
                    <a:pt x="992771" y="2265834"/>
                  </a:lnTo>
                  <a:lnTo>
                    <a:pt x="946423" y="2259046"/>
                  </a:lnTo>
                  <a:lnTo>
                    <a:pt x="900702" y="2250407"/>
                  </a:lnTo>
                  <a:lnTo>
                    <a:pt x="855647" y="2239957"/>
                  </a:lnTo>
                  <a:lnTo>
                    <a:pt x="811297" y="2227735"/>
                  </a:lnTo>
                  <a:lnTo>
                    <a:pt x="767691" y="2213780"/>
                  </a:lnTo>
                  <a:lnTo>
                    <a:pt x="724868" y="2198132"/>
                  </a:lnTo>
                  <a:lnTo>
                    <a:pt x="682869" y="2180830"/>
                  </a:lnTo>
                  <a:lnTo>
                    <a:pt x="641733" y="2161914"/>
                  </a:lnTo>
                  <a:lnTo>
                    <a:pt x="601498" y="2141424"/>
                  </a:lnTo>
                  <a:lnTo>
                    <a:pt x="562205" y="2119399"/>
                  </a:lnTo>
                  <a:lnTo>
                    <a:pt x="523892" y="2095878"/>
                  </a:lnTo>
                  <a:lnTo>
                    <a:pt x="486600" y="2070901"/>
                  </a:lnTo>
                  <a:lnTo>
                    <a:pt x="450367" y="2044507"/>
                  </a:lnTo>
                  <a:lnTo>
                    <a:pt x="415233" y="2016737"/>
                  </a:lnTo>
                  <a:lnTo>
                    <a:pt x="381237" y="1987628"/>
                  </a:lnTo>
                  <a:lnTo>
                    <a:pt x="348419" y="1957222"/>
                  </a:lnTo>
                  <a:lnTo>
                    <a:pt x="316817" y="1925556"/>
                  </a:lnTo>
                  <a:lnTo>
                    <a:pt x="286472" y="1892672"/>
                  </a:lnTo>
                  <a:lnTo>
                    <a:pt x="257423" y="1858607"/>
                  </a:lnTo>
                  <a:lnTo>
                    <a:pt x="229709" y="1823403"/>
                  </a:lnTo>
                  <a:lnTo>
                    <a:pt x="203369" y="1787098"/>
                  </a:lnTo>
                  <a:lnTo>
                    <a:pt x="178444" y="1749731"/>
                  </a:lnTo>
                  <a:lnTo>
                    <a:pt x="154971" y="1711343"/>
                  </a:lnTo>
                  <a:lnTo>
                    <a:pt x="132992" y="1671973"/>
                  </a:lnTo>
                  <a:lnTo>
                    <a:pt x="112544" y="1631660"/>
                  </a:lnTo>
                  <a:lnTo>
                    <a:pt x="93668" y="1590443"/>
                  </a:lnTo>
                  <a:lnTo>
                    <a:pt x="76403" y="1548363"/>
                  </a:lnTo>
                  <a:lnTo>
                    <a:pt x="60788" y="1505458"/>
                  </a:lnTo>
                  <a:lnTo>
                    <a:pt x="46862" y="1461769"/>
                  </a:lnTo>
                  <a:lnTo>
                    <a:pt x="34665" y="1417334"/>
                  </a:lnTo>
                  <a:lnTo>
                    <a:pt x="24237" y="1372193"/>
                  </a:lnTo>
                  <a:lnTo>
                    <a:pt x="15617" y="1326386"/>
                  </a:lnTo>
                  <a:lnTo>
                    <a:pt x="8843" y="1279952"/>
                  </a:lnTo>
                  <a:lnTo>
                    <a:pt x="3956" y="1232931"/>
                  </a:lnTo>
                  <a:lnTo>
                    <a:pt x="995" y="1185362"/>
                  </a:lnTo>
                  <a:lnTo>
                    <a:pt x="0" y="1137285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45082" y="3567518"/>
              <a:ext cx="5141722" cy="329276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94610" y="3558539"/>
              <a:ext cx="4607941" cy="304048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094610" y="3558539"/>
              <a:ext cx="4608195" cy="3041015"/>
            </a:xfrm>
            <a:custGeom>
              <a:avLst/>
              <a:gdLst/>
              <a:ahLst/>
              <a:cxnLst/>
              <a:rect l="l" t="t" r="r" b="b"/>
              <a:pathLst>
                <a:path w="4608195" h="3041015">
                  <a:moveTo>
                    <a:pt x="0" y="1520190"/>
                  </a:moveTo>
                  <a:lnTo>
                    <a:pt x="2819" y="1444315"/>
                  </a:lnTo>
                  <a:lnTo>
                    <a:pt x="11190" y="1369404"/>
                  </a:lnTo>
                  <a:lnTo>
                    <a:pt x="24980" y="1295543"/>
                  </a:lnTo>
                  <a:lnTo>
                    <a:pt x="44057" y="1222819"/>
                  </a:lnTo>
                  <a:lnTo>
                    <a:pt x="68289" y="1151319"/>
                  </a:lnTo>
                  <a:lnTo>
                    <a:pt x="97545" y="1081132"/>
                  </a:lnTo>
                  <a:lnTo>
                    <a:pt x="114015" y="1046557"/>
                  </a:lnTo>
                  <a:lnTo>
                    <a:pt x="131691" y="1012342"/>
                  </a:lnTo>
                  <a:lnTo>
                    <a:pt x="150558" y="978499"/>
                  </a:lnTo>
                  <a:lnTo>
                    <a:pt x="170597" y="945038"/>
                  </a:lnTo>
                  <a:lnTo>
                    <a:pt x="191794" y="911971"/>
                  </a:lnTo>
                  <a:lnTo>
                    <a:pt x="214130" y="879307"/>
                  </a:lnTo>
                  <a:lnTo>
                    <a:pt x="237591" y="847059"/>
                  </a:lnTo>
                  <a:lnTo>
                    <a:pt x="262159" y="815236"/>
                  </a:lnTo>
                  <a:lnTo>
                    <a:pt x="287817" y="783850"/>
                  </a:lnTo>
                  <a:lnTo>
                    <a:pt x="314550" y="752912"/>
                  </a:lnTo>
                  <a:lnTo>
                    <a:pt x="342341" y="722432"/>
                  </a:lnTo>
                  <a:lnTo>
                    <a:pt x="371173" y="692422"/>
                  </a:lnTo>
                  <a:lnTo>
                    <a:pt x="401030" y="662891"/>
                  </a:lnTo>
                  <a:lnTo>
                    <a:pt x="431895" y="633852"/>
                  </a:lnTo>
                  <a:lnTo>
                    <a:pt x="463752" y="605315"/>
                  </a:lnTo>
                  <a:lnTo>
                    <a:pt x="496584" y="577291"/>
                  </a:lnTo>
                  <a:lnTo>
                    <a:pt x="530376" y="549791"/>
                  </a:lnTo>
                  <a:lnTo>
                    <a:pt x="565109" y="522825"/>
                  </a:lnTo>
                  <a:lnTo>
                    <a:pt x="600768" y="496405"/>
                  </a:lnTo>
                  <a:lnTo>
                    <a:pt x="637337" y="470542"/>
                  </a:lnTo>
                  <a:lnTo>
                    <a:pt x="674798" y="445246"/>
                  </a:lnTo>
                  <a:lnTo>
                    <a:pt x="713136" y="420528"/>
                  </a:lnTo>
                  <a:lnTo>
                    <a:pt x="752333" y="396399"/>
                  </a:lnTo>
                  <a:lnTo>
                    <a:pt x="792374" y="372870"/>
                  </a:lnTo>
                  <a:lnTo>
                    <a:pt x="833242" y="349952"/>
                  </a:lnTo>
                  <a:lnTo>
                    <a:pt x="874920" y="327656"/>
                  </a:lnTo>
                  <a:lnTo>
                    <a:pt x="917392" y="305992"/>
                  </a:lnTo>
                  <a:lnTo>
                    <a:pt x="960641" y="284972"/>
                  </a:lnTo>
                  <a:lnTo>
                    <a:pt x="1004651" y="264607"/>
                  </a:lnTo>
                  <a:lnTo>
                    <a:pt x="1049405" y="244907"/>
                  </a:lnTo>
                  <a:lnTo>
                    <a:pt x="1094887" y="225883"/>
                  </a:lnTo>
                  <a:lnTo>
                    <a:pt x="1141080" y="207546"/>
                  </a:lnTo>
                  <a:lnTo>
                    <a:pt x="1187969" y="189907"/>
                  </a:lnTo>
                  <a:lnTo>
                    <a:pt x="1235535" y="172977"/>
                  </a:lnTo>
                  <a:lnTo>
                    <a:pt x="1283764" y="156766"/>
                  </a:lnTo>
                  <a:lnTo>
                    <a:pt x="1332637" y="141287"/>
                  </a:lnTo>
                  <a:lnTo>
                    <a:pt x="1382140" y="126548"/>
                  </a:lnTo>
                  <a:lnTo>
                    <a:pt x="1432255" y="112563"/>
                  </a:lnTo>
                  <a:lnTo>
                    <a:pt x="1482965" y="99340"/>
                  </a:lnTo>
                  <a:lnTo>
                    <a:pt x="1534256" y="86892"/>
                  </a:lnTo>
                  <a:lnTo>
                    <a:pt x="1586108" y="75229"/>
                  </a:lnTo>
                  <a:lnTo>
                    <a:pt x="1638508" y="64361"/>
                  </a:lnTo>
                  <a:lnTo>
                    <a:pt x="1691437" y="54301"/>
                  </a:lnTo>
                  <a:lnTo>
                    <a:pt x="1744879" y="45058"/>
                  </a:lnTo>
                  <a:lnTo>
                    <a:pt x="1798818" y="36644"/>
                  </a:lnTo>
                  <a:lnTo>
                    <a:pt x="1853238" y="29069"/>
                  </a:lnTo>
                  <a:lnTo>
                    <a:pt x="1908121" y="22345"/>
                  </a:lnTo>
                  <a:lnTo>
                    <a:pt x="1963452" y="16482"/>
                  </a:lnTo>
                  <a:lnTo>
                    <a:pt x="2019214" y="11491"/>
                  </a:lnTo>
                  <a:lnTo>
                    <a:pt x="2075389" y="7383"/>
                  </a:lnTo>
                  <a:lnTo>
                    <a:pt x="2131963" y="4169"/>
                  </a:lnTo>
                  <a:lnTo>
                    <a:pt x="2188918" y="1860"/>
                  </a:lnTo>
                  <a:lnTo>
                    <a:pt x="2246238" y="466"/>
                  </a:lnTo>
                  <a:lnTo>
                    <a:pt x="2303906" y="0"/>
                  </a:lnTo>
                  <a:lnTo>
                    <a:pt x="2361580" y="466"/>
                  </a:lnTo>
                  <a:lnTo>
                    <a:pt x="2418906" y="1860"/>
                  </a:lnTo>
                  <a:lnTo>
                    <a:pt x="2475866" y="4169"/>
                  </a:lnTo>
                  <a:lnTo>
                    <a:pt x="2532445" y="7383"/>
                  </a:lnTo>
                  <a:lnTo>
                    <a:pt x="2588626" y="11491"/>
                  </a:lnTo>
                  <a:lnTo>
                    <a:pt x="2644393" y="16482"/>
                  </a:lnTo>
                  <a:lnTo>
                    <a:pt x="2699728" y="22345"/>
                  </a:lnTo>
                  <a:lnTo>
                    <a:pt x="2754616" y="29069"/>
                  </a:lnTo>
                  <a:lnTo>
                    <a:pt x="2809040" y="36644"/>
                  </a:lnTo>
                  <a:lnTo>
                    <a:pt x="2862983" y="45058"/>
                  </a:lnTo>
                  <a:lnTo>
                    <a:pt x="2916430" y="54301"/>
                  </a:lnTo>
                  <a:lnTo>
                    <a:pt x="2969363" y="64361"/>
                  </a:lnTo>
                  <a:lnTo>
                    <a:pt x="3021766" y="75229"/>
                  </a:lnTo>
                  <a:lnTo>
                    <a:pt x="3073622" y="86892"/>
                  </a:lnTo>
                  <a:lnTo>
                    <a:pt x="3124916" y="99340"/>
                  </a:lnTo>
                  <a:lnTo>
                    <a:pt x="3175630" y="112563"/>
                  </a:lnTo>
                  <a:lnTo>
                    <a:pt x="3225748" y="126548"/>
                  </a:lnTo>
                  <a:lnTo>
                    <a:pt x="3275254" y="141287"/>
                  </a:lnTo>
                  <a:lnTo>
                    <a:pt x="3324131" y="156766"/>
                  </a:lnTo>
                  <a:lnTo>
                    <a:pt x="3372362" y="172977"/>
                  </a:lnTo>
                  <a:lnTo>
                    <a:pt x="3419931" y="189907"/>
                  </a:lnTo>
                  <a:lnTo>
                    <a:pt x="3466822" y="207546"/>
                  </a:lnTo>
                  <a:lnTo>
                    <a:pt x="3513018" y="225883"/>
                  </a:lnTo>
                  <a:lnTo>
                    <a:pt x="3558502" y="244907"/>
                  </a:lnTo>
                  <a:lnTo>
                    <a:pt x="3603259" y="264607"/>
                  </a:lnTo>
                  <a:lnTo>
                    <a:pt x="3647271" y="284972"/>
                  </a:lnTo>
                  <a:lnTo>
                    <a:pt x="3690522" y="305992"/>
                  </a:lnTo>
                  <a:lnTo>
                    <a:pt x="3732996" y="327656"/>
                  </a:lnTo>
                  <a:lnTo>
                    <a:pt x="3774676" y="349952"/>
                  </a:lnTo>
                  <a:lnTo>
                    <a:pt x="3815545" y="372870"/>
                  </a:lnTo>
                  <a:lnTo>
                    <a:pt x="3855588" y="396399"/>
                  </a:lnTo>
                  <a:lnTo>
                    <a:pt x="3894787" y="420528"/>
                  </a:lnTo>
                  <a:lnTo>
                    <a:pt x="3933126" y="445246"/>
                  </a:lnTo>
                  <a:lnTo>
                    <a:pt x="3970589" y="470542"/>
                  </a:lnTo>
                  <a:lnTo>
                    <a:pt x="4007159" y="496405"/>
                  </a:lnTo>
                  <a:lnTo>
                    <a:pt x="4042819" y="522825"/>
                  </a:lnTo>
                  <a:lnTo>
                    <a:pt x="4077554" y="549791"/>
                  </a:lnTo>
                  <a:lnTo>
                    <a:pt x="4111346" y="577291"/>
                  </a:lnTo>
                  <a:lnTo>
                    <a:pt x="4144179" y="605315"/>
                  </a:lnTo>
                  <a:lnTo>
                    <a:pt x="4176037" y="633852"/>
                  </a:lnTo>
                  <a:lnTo>
                    <a:pt x="4206903" y="662891"/>
                  </a:lnTo>
                  <a:lnTo>
                    <a:pt x="4236761" y="692422"/>
                  </a:lnTo>
                  <a:lnTo>
                    <a:pt x="4265594" y="722432"/>
                  </a:lnTo>
                  <a:lnTo>
                    <a:pt x="4293385" y="752912"/>
                  </a:lnTo>
                  <a:lnTo>
                    <a:pt x="4320119" y="783850"/>
                  </a:lnTo>
                  <a:lnTo>
                    <a:pt x="4345778" y="815236"/>
                  </a:lnTo>
                  <a:lnTo>
                    <a:pt x="4370346" y="847059"/>
                  </a:lnTo>
                  <a:lnTo>
                    <a:pt x="4393807" y="879307"/>
                  </a:lnTo>
                  <a:lnTo>
                    <a:pt x="4416144" y="911971"/>
                  </a:lnTo>
                  <a:lnTo>
                    <a:pt x="4437341" y="945038"/>
                  </a:lnTo>
                  <a:lnTo>
                    <a:pt x="4457381" y="978499"/>
                  </a:lnTo>
                  <a:lnTo>
                    <a:pt x="4476247" y="1012342"/>
                  </a:lnTo>
                  <a:lnTo>
                    <a:pt x="4493924" y="1046557"/>
                  </a:lnTo>
                  <a:lnTo>
                    <a:pt x="4510395" y="1081132"/>
                  </a:lnTo>
                  <a:lnTo>
                    <a:pt x="4525642" y="1116056"/>
                  </a:lnTo>
                  <a:lnTo>
                    <a:pt x="4552403" y="1186911"/>
                  </a:lnTo>
                  <a:lnTo>
                    <a:pt x="4574074" y="1259033"/>
                  </a:lnTo>
                  <a:lnTo>
                    <a:pt x="4590524" y="1332336"/>
                  </a:lnTo>
                  <a:lnTo>
                    <a:pt x="4601621" y="1406734"/>
                  </a:lnTo>
                  <a:lnTo>
                    <a:pt x="4607233" y="1482137"/>
                  </a:lnTo>
                  <a:lnTo>
                    <a:pt x="4607941" y="1520190"/>
                  </a:lnTo>
                  <a:lnTo>
                    <a:pt x="4607233" y="1558245"/>
                  </a:lnTo>
                  <a:lnTo>
                    <a:pt x="4601621" y="1633654"/>
                  </a:lnTo>
                  <a:lnTo>
                    <a:pt x="4590524" y="1708057"/>
                  </a:lnTo>
                  <a:lnTo>
                    <a:pt x="4574074" y="1781365"/>
                  </a:lnTo>
                  <a:lnTo>
                    <a:pt x="4552403" y="1853493"/>
                  </a:lnTo>
                  <a:lnTo>
                    <a:pt x="4525642" y="1924352"/>
                  </a:lnTo>
                  <a:lnTo>
                    <a:pt x="4510395" y="1959280"/>
                  </a:lnTo>
                  <a:lnTo>
                    <a:pt x="4493924" y="1993857"/>
                  </a:lnTo>
                  <a:lnTo>
                    <a:pt x="4476247" y="2028074"/>
                  </a:lnTo>
                  <a:lnTo>
                    <a:pt x="4457381" y="2061919"/>
                  </a:lnTo>
                  <a:lnTo>
                    <a:pt x="4437341" y="2095382"/>
                  </a:lnTo>
                  <a:lnTo>
                    <a:pt x="4416144" y="2128452"/>
                  </a:lnTo>
                  <a:lnTo>
                    <a:pt x="4393807" y="2161118"/>
                  </a:lnTo>
                  <a:lnTo>
                    <a:pt x="4370346" y="2193368"/>
                  </a:lnTo>
                  <a:lnTo>
                    <a:pt x="4345778" y="2225193"/>
                  </a:lnTo>
                  <a:lnTo>
                    <a:pt x="4320119" y="2256581"/>
                  </a:lnTo>
                  <a:lnTo>
                    <a:pt x="4293385" y="2287522"/>
                  </a:lnTo>
                  <a:lnTo>
                    <a:pt x="4265594" y="2318003"/>
                  </a:lnTo>
                  <a:lnTo>
                    <a:pt x="4236761" y="2348016"/>
                  </a:lnTo>
                  <a:lnTo>
                    <a:pt x="4206903" y="2377548"/>
                  </a:lnTo>
                  <a:lnTo>
                    <a:pt x="4176037" y="2406589"/>
                  </a:lnTo>
                  <a:lnTo>
                    <a:pt x="4144179" y="2435128"/>
                  </a:lnTo>
                  <a:lnTo>
                    <a:pt x="4111346" y="2463154"/>
                  </a:lnTo>
                  <a:lnTo>
                    <a:pt x="4077554" y="2490656"/>
                  </a:lnTo>
                  <a:lnTo>
                    <a:pt x="4042819" y="2517623"/>
                  </a:lnTo>
                  <a:lnTo>
                    <a:pt x="4007159" y="2544045"/>
                  </a:lnTo>
                  <a:lnTo>
                    <a:pt x="3970589" y="2569910"/>
                  </a:lnTo>
                  <a:lnTo>
                    <a:pt x="3933126" y="2595208"/>
                  </a:lnTo>
                  <a:lnTo>
                    <a:pt x="3894787" y="2619928"/>
                  </a:lnTo>
                  <a:lnTo>
                    <a:pt x="3855588" y="2644058"/>
                  </a:lnTo>
                  <a:lnTo>
                    <a:pt x="3815545" y="2667588"/>
                  </a:lnTo>
                  <a:lnTo>
                    <a:pt x="3774676" y="2690508"/>
                  </a:lnTo>
                  <a:lnTo>
                    <a:pt x="3732996" y="2712805"/>
                  </a:lnTo>
                  <a:lnTo>
                    <a:pt x="3690522" y="2734470"/>
                  </a:lnTo>
                  <a:lnTo>
                    <a:pt x="3647271" y="2755491"/>
                  </a:lnTo>
                  <a:lnTo>
                    <a:pt x="3603259" y="2775858"/>
                  </a:lnTo>
                  <a:lnTo>
                    <a:pt x="3558502" y="2795559"/>
                  </a:lnTo>
                  <a:lnTo>
                    <a:pt x="3513018" y="2814585"/>
                  </a:lnTo>
                  <a:lnTo>
                    <a:pt x="3466822" y="2832923"/>
                  </a:lnTo>
                  <a:lnTo>
                    <a:pt x="3419931" y="2850563"/>
                  </a:lnTo>
                  <a:lnTo>
                    <a:pt x="3372362" y="2867494"/>
                  </a:lnTo>
                  <a:lnTo>
                    <a:pt x="3324131" y="2883705"/>
                  </a:lnTo>
                  <a:lnTo>
                    <a:pt x="3275254" y="2899186"/>
                  </a:lnTo>
                  <a:lnTo>
                    <a:pt x="3225748" y="2913925"/>
                  </a:lnTo>
                  <a:lnTo>
                    <a:pt x="3175630" y="2927911"/>
                  </a:lnTo>
                  <a:lnTo>
                    <a:pt x="3124916" y="2941135"/>
                  </a:lnTo>
                  <a:lnTo>
                    <a:pt x="3073622" y="2953584"/>
                  </a:lnTo>
                  <a:lnTo>
                    <a:pt x="3021766" y="2965248"/>
                  </a:lnTo>
                  <a:lnTo>
                    <a:pt x="2969363" y="2976116"/>
                  </a:lnTo>
                  <a:lnTo>
                    <a:pt x="2916430" y="2986177"/>
                  </a:lnTo>
                  <a:lnTo>
                    <a:pt x="2862983" y="2995420"/>
                  </a:lnTo>
                  <a:lnTo>
                    <a:pt x="2809040" y="3003835"/>
                  </a:lnTo>
                  <a:lnTo>
                    <a:pt x="2754616" y="3011410"/>
                  </a:lnTo>
                  <a:lnTo>
                    <a:pt x="2699728" y="3018134"/>
                  </a:lnTo>
                  <a:lnTo>
                    <a:pt x="2644393" y="3023998"/>
                  </a:lnTo>
                  <a:lnTo>
                    <a:pt x="2588626" y="3028989"/>
                  </a:lnTo>
                  <a:lnTo>
                    <a:pt x="2532445" y="3033097"/>
                  </a:lnTo>
                  <a:lnTo>
                    <a:pt x="2475866" y="3036311"/>
                  </a:lnTo>
                  <a:lnTo>
                    <a:pt x="2418906" y="3038621"/>
                  </a:lnTo>
                  <a:lnTo>
                    <a:pt x="2361580" y="3040014"/>
                  </a:lnTo>
                  <a:lnTo>
                    <a:pt x="2303906" y="3040481"/>
                  </a:lnTo>
                  <a:lnTo>
                    <a:pt x="2246238" y="3040014"/>
                  </a:lnTo>
                  <a:lnTo>
                    <a:pt x="2188918" y="3038621"/>
                  </a:lnTo>
                  <a:lnTo>
                    <a:pt x="2131963" y="3036311"/>
                  </a:lnTo>
                  <a:lnTo>
                    <a:pt x="2075389" y="3033097"/>
                  </a:lnTo>
                  <a:lnTo>
                    <a:pt x="2019214" y="3028989"/>
                  </a:lnTo>
                  <a:lnTo>
                    <a:pt x="1963452" y="3023998"/>
                  </a:lnTo>
                  <a:lnTo>
                    <a:pt x="1908121" y="3018134"/>
                  </a:lnTo>
                  <a:lnTo>
                    <a:pt x="1853238" y="3011410"/>
                  </a:lnTo>
                  <a:lnTo>
                    <a:pt x="1798818" y="3003835"/>
                  </a:lnTo>
                  <a:lnTo>
                    <a:pt x="1744879" y="2995420"/>
                  </a:lnTo>
                  <a:lnTo>
                    <a:pt x="1691437" y="2986177"/>
                  </a:lnTo>
                  <a:lnTo>
                    <a:pt x="1638508" y="2976116"/>
                  </a:lnTo>
                  <a:lnTo>
                    <a:pt x="1586108" y="2965248"/>
                  </a:lnTo>
                  <a:lnTo>
                    <a:pt x="1534256" y="2953584"/>
                  </a:lnTo>
                  <a:lnTo>
                    <a:pt x="1482965" y="2941135"/>
                  </a:lnTo>
                  <a:lnTo>
                    <a:pt x="1432255" y="2927911"/>
                  </a:lnTo>
                  <a:lnTo>
                    <a:pt x="1382140" y="2913925"/>
                  </a:lnTo>
                  <a:lnTo>
                    <a:pt x="1332637" y="2899186"/>
                  </a:lnTo>
                  <a:lnTo>
                    <a:pt x="1283764" y="2883705"/>
                  </a:lnTo>
                  <a:lnTo>
                    <a:pt x="1235535" y="2867494"/>
                  </a:lnTo>
                  <a:lnTo>
                    <a:pt x="1187969" y="2850563"/>
                  </a:lnTo>
                  <a:lnTo>
                    <a:pt x="1141080" y="2832923"/>
                  </a:lnTo>
                  <a:lnTo>
                    <a:pt x="1094887" y="2814585"/>
                  </a:lnTo>
                  <a:lnTo>
                    <a:pt x="1049405" y="2795559"/>
                  </a:lnTo>
                  <a:lnTo>
                    <a:pt x="1004651" y="2775858"/>
                  </a:lnTo>
                  <a:lnTo>
                    <a:pt x="960641" y="2755491"/>
                  </a:lnTo>
                  <a:lnTo>
                    <a:pt x="917392" y="2734470"/>
                  </a:lnTo>
                  <a:lnTo>
                    <a:pt x="874920" y="2712805"/>
                  </a:lnTo>
                  <a:lnTo>
                    <a:pt x="833242" y="2690508"/>
                  </a:lnTo>
                  <a:lnTo>
                    <a:pt x="792374" y="2667588"/>
                  </a:lnTo>
                  <a:lnTo>
                    <a:pt x="752333" y="2644058"/>
                  </a:lnTo>
                  <a:lnTo>
                    <a:pt x="713136" y="2619928"/>
                  </a:lnTo>
                  <a:lnTo>
                    <a:pt x="674798" y="2595208"/>
                  </a:lnTo>
                  <a:lnTo>
                    <a:pt x="637337" y="2569910"/>
                  </a:lnTo>
                  <a:lnTo>
                    <a:pt x="600768" y="2544045"/>
                  </a:lnTo>
                  <a:lnTo>
                    <a:pt x="565109" y="2517623"/>
                  </a:lnTo>
                  <a:lnTo>
                    <a:pt x="530376" y="2490656"/>
                  </a:lnTo>
                  <a:lnTo>
                    <a:pt x="496584" y="2463154"/>
                  </a:lnTo>
                  <a:lnTo>
                    <a:pt x="463752" y="2435128"/>
                  </a:lnTo>
                  <a:lnTo>
                    <a:pt x="431895" y="2406589"/>
                  </a:lnTo>
                  <a:lnTo>
                    <a:pt x="401030" y="2377548"/>
                  </a:lnTo>
                  <a:lnTo>
                    <a:pt x="371173" y="2348016"/>
                  </a:lnTo>
                  <a:lnTo>
                    <a:pt x="342341" y="2318003"/>
                  </a:lnTo>
                  <a:lnTo>
                    <a:pt x="314550" y="2287522"/>
                  </a:lnTo>
                  <a:lnTo>
                    <a:pt x="287817" y="2256581"/>
                  </a:lnTo>
                  <a:lnTo>
                    <a:pt x="262159" y="2225193"/>
                  </a:lnTo>
                  <a:lnTo>
                    <a:pt x="237591" y="2193368"/>
                  </a:lnTo>
                  <a:lnTo>
                    <a:pt x="214130" y="2161118"/>
                  </a:lnTo>
                  <a:lnTo>
                    <a:pt x="191794" y="2128452"/>
                  </a:lnTo>
                  <a:lnTo>
                    <a:pt x="170597" y="2095382"/>
                  </a:lnTo>
                  <a:lnTo>
                    <a:pt x="150558" y="2061919"/>
                  </a:lnTo>
                  <a:lnTo>
                    <a:pt x="131691" y="2028074"/>
                  </a:lnTo>
                  <a:lnTo>
                    <a:pt x="114015" y="1993857"/>
                  </a:lnTo>
                  <a:lnTo>
                    <a:pt x="97545" y="1959280"/>
                  </a:lnTo>
                  <a:lnTo>
                    <a:pt x="82297" y="1924352"/>
                  </a:lnTo>
                  <a:lnTo>
                    <a:pt x="55537" y="1853493"/>
                  </a:lnTo>
                  <a:lnTo>
                    <a:pt x="33866" y="1781365"/>
                  </a:lnTo>
                  <a:lnTo>
                    <a:pt x="17416" y="1708057"/>
                  </a:lnTo>
                  <a:lnTo>
                    <a:pt x="6319" y="1633654"/>
                  </a:lnTo>
                  <a:lnTo>
                    <a:pt x="707" y="1558245"/>
                  </a:lnTo>
                  <a:lnTo>
                    <a:pt x="0" y="1520190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635118" y="342391"/>
              <a:ext cx="5182234" cy="397052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84648" y="333374"/>
              <a:ext cx="4648581" cy="343687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184648" y="333374"/>
              <a:ext cx="4648835" cy="3437254"/>
            </a:xfrm>
            <a:custGeom>
              <a:avLst/>
              <a:gdLst/>
              <a:ahLst/>
              <a:cxnLst/>
              <a:rect l="l" t="t" r="r" b="b"/>
              <a:pathLst>
                <a:path w="4648834" h="3437254">
                  <a:moveTo>
                    <a:pt x="0" y="1718436"/>
                  </a:moveTo>
                  <a:lnTo>
                    <a:pt x="653" y="1677288"/>
                  </a:lnTo>
                  <a:lnTo>
                    <a:pt x="2603" y="1636376"/>
                  </a:lnTo>
                  <a:lnTo>
                    <a:pt x="5835" y="1595712"/>
                  </a:lnTo>
                  <a:lnTo>
                    <a:pt x="10335" y="1555307"/>
                  </a:lnTo>
                  <a:lnTo>
                    <a:pt x="16087" y="1515172"/>
                  </a:lnTo>
                  <a:lnTo>
                    <a:pt x="23079" y="1475317"/>
                  </a:lnTo>
                  <a:lnTo>
                    <a:pt x="31294" y="1435753"/>
                  </a:lnTo>
                  <a:lnTo>
                    <a:pt x="40718" y="1396491"/>
                  </a:lnTo>
                  <a:lnTo>
                    <a:pt x="51338" y="1357542"/>
                  </a:lnTo>
                  <a:lnTo>
                    <a:pt x="63137" y="1318915"/>
                  </a:lnTo>
                  <a:lnTo>
                    <a:pt x="76102" y="1280624"/>
                  </a:lnTo>
                  <a:lnTo>
                    <a:pt x="90219" y="1242677"/>
                  </a:lnTo>
                  <a:lnTo>
                    <a:pt x="105472" y="1205085"/>
                  </a:lnTo>
                  <a:lnTo>
                    <a:pt x="121846" y="1167861"/>
                  </a:lnTo>
                  <a:lnTo>
                    <a:pt x="139329" y="1131013"/>
                  </a:lnTo>
                  <a:lnTo>
                    <a:pt x="157904" y="1094554"/>
                  </a:lnTo>
                  <a:lnTo>
                    <a:pt x="177557" y="1058493"/>
                  </a:lnTo>
                  <a:lnTo>
                    <a:pt x="198274" y="1022842"/>
                  </a:lnTo>
                  <a:lnTo>
                    <a:pt x="220041" y="987611"/>
                  </a:lnTo>
                  <a:lnTo>
                    <a:pt x="242842" y="952811"/>
                  </a:lnTo>
                  <a:lnTo>
                    <a:pt x="266663" y="918453"/>
                  </a:lnTo>
                  <a:lnTo>
                    <a:pt x="291489" y="884548"/>
                  </a:lnTo>
                  <a:lnTo>
                    <a:pt x="317307" y="851106"/>
                  </a:lnTo>
                  <a:lnTo>
                    <a:pt x="344100" y="818139"/>
                  </a:lnTo>
                  <a:lnTo>
                    <a:pt x="371856" y="785656"/>
                  </a:lnTo>
                  <a:lnTo>
                    <a:pt x="400559" y="753669"/>
                  </a:lnTo>
                  <a:lnTo>
                    <a:pt x="430194" y="722189"/>
                  </a:lnTo>
                  <a:lnTo>
                    <a:pt x="460748" y="691225"/>
                  </a:lnTo>
                  <a:lnTo>
                    <a:pt x="492205" y="660790"/>
                  </a:lnTo>
                  <a:lnTo>
                    <a:pt x="524551" y="630894"/>
                  </a:lnTo>
                  <a:lnTo>
                    <a:pt x="557772" y="601547"/>
                  </a:lnTo>
                  <a:lnTo>
                    <a:pt x="591852" y="572761"/>
                  </a:lnTo>
                  <a:lnTo>
                    <a:pt x="626778" y="544545"/>
                  </a:lnTo>
                  <a:lnTo>
                    <a:pt x="662534" y="516912"/>
                  </a:lnTo>
                  <a:lnTo>
                    <a:pt x="699107" y="489871"/>
                  </a:lnTo>
                  <a:lnTo>
                    <a:pt x="736481" y="463433"/>
                  </a:lnTo>
                  <a:lnTo>
                    <a:pt x="774642" y="437610"/>
                  </a:lnTo>
                  <a:lnTo>
                    <a:pt x="813576" y="412412"/>
                  </a:lnTo>
                  <a:lnTo>
                    <a:pt x="853268" y="387849"/>
                  </a:lnTo>
                  <a:lnTo>
                    <a:pt x="893703" y="363933"/>
                  </a:lnTo>
                  <a:lnTo>
                    <a:pt x="934867" y="340674"/>
                  </a:lnTo>
                  <a:lnTo>
                    <a:pt x="976745" y="318083"/>
                  </a:lnTo>
                  <a:lnTo>
                    <a:pt x="1019323" y="296171"/>
                  </a:lnTo>
                  <a:lnTo>
                    <a:pt x="1062586" y="274949"/>
                  </a:lnTo>
                  <a:lnTo>
                    <a:pt x="1106519" y="254427"/>
                  </a:lnTo>
                  <a:lnTo>
                    <a:pt x="1151109" y="234616"/>
                  </a:lnTo>
                  <a:lnTo>
                    <a:pt x="1196340" y="215526"/>
                  </a:lnTo>
                  <a:lnTo>
                    <a:pt x="1242197" y="197170"/>
                  </a:lnTo>
                  <a:lnTo>
                    <a:pt x="1288667" y="179557"/>
                  </a:lnTo>
                  <a:lnTo>
                    <a:pt x="1335735" y="162698"/>
                  </a:lnTo>
                  <a:lnTo>
                    <a:pt x="1383386" y="146604"/>
                  </a:lnTo>
                  <a:lnTo>
                    <a:pt x="1431606" y="131286"/>
                  </a:lnTo>
                  <a:lnTo>
                    <a:pt x="1480379" y="116754"/>
                  </a:lnTo>
                  <a:lnTo>
                    <a:pt x="1529693" y="103020"/>
                  </a:lnTo>
                  <a:lnTo>
                    <a:pt x="1579531" y="90093"/>
                  </a:lnTo>
                  <a:lnTo>
                    <a:pt x="1629879" y="77986"/>
                  </a:lnTo>
                  <a:lnTo>
                    <a:pt x="1680723" y="66708"/>
                  </a:lnTo>
                  <a:lnTo>
                    <a:pt x="1732049" y="56270"/>
                  </a:lnTo>
                  <a:lnTo>
                    <a:pt x="1783841" y="46684"/>
                  </a:lnTo>
                  <a:lnTo>
                    <a:pt x="1836085" y="37959"/>
                  </a:lnTo>
                  <a:lnTo>
                    <a:pt x="1888767" y="30107"/>
                  </a:lnTo>
                  <a:lnTo>
                    <a:pt x="1941872" y="23139"/>
                  </a:lnTo>
                  <a:lnTo>
                    <a:pt x="1995385" y="17064"/>
                  </a:lnTo>
                  <a:lnTo>
                    <a:pt x="2049292" y="11895"/>
                  </a:lnTo>
                  <a:lnTo>
                    <a:pt x="2103579" y="7641"/>
                  </a:lnTo>
                  <a:lnTo>
                    <a:pt x="2158230" y="4314"/>
                  </a:lnTo>
                  <a:lnTo>
                    <a:pt x="2213231" y="1924"/>
                  </a:lnTo>
                  <a:lnTo>
                    <a:pt x="2268568" y="482"/>
                  </a:lnTo>
                  <a:lnTo>
                    <a:pt x="2324227" y="0"/>
                  </a:lnTo>
                  <a:lnTo>
                    <a:pt x="2379885" y="482"/>
                  </a:lnTo>
                  <a:lnTo>
                    <a:pt x="2435222" y="1924"/>
                  </a:lnTo>
                  <a:lnTo>
                    <a:pt x="2490224" y="4314"/>
                  </a:lnTo>
                  <a:lnTo>
                    <a:pt x="2544875" y="7641"/>
                  </a:lnTo>
                  <a:lnTo>
                    <a:pt x="2599163" y="11895"/>
                  </a:lnTo>
                  <a:lnTo>
                    <a:pt x="2653070" y="17064"/>
                  </a:lnTo>
                  <a:lnTo>
                    <a:pt x="2706585" y="23139"/>
                  </a:lnTo>
                  <a:lnTo>
                    <a:pt x="2759691" y="30107"/>
                  </a:lnTo>
                  <a:lnTo>
                    <a:pt x="2812374" y="37959"/>
                  </a:lnTo>
                  <a:lnTo>
                    <a:pt x="2864619" y="46684"/>
                  </a:lnTo>
                  <a:lnTo>
                    <a:pt x="2916413" y="56270"/>
                  </a:lnTo>
                  <a:lnTo>
                    <a:pt x="2967740" y="66708"/>
                  </a:lnTo>
                  <a:lnTo>
                    <a:pt x="3018586" y="77986"/>
                  </a:lnTo>
                  <a:lnTo>
                    <a:pt x="3068936" y="90093"/>
                  </a:lnTo>
                  <a:lnTo>
                    <a:pt x="3118776" y="103020"/>
                  </a:lnTo>
                  <a:lnTo>
                    <a:pt x="3168091" y="116754"/>
                  </a:lnTo>
                  <a:lnTo>
                    <a:pt x="3216867" y="131286"/>
                  </a:lnTo>
                  <a:lnTo>
                    <a:pt x="3265088" y="146604"/>
                  </a:lnTo>
                  <a:lnTo>
                    <a:pt x="3312741" y="162698"/>
                  </a:lnTo>
                  <a:lnTo>
                    <a:pt x="3359811" y="179557"/>
                  </a:lnTo>
                  <a:lnTo>
                    <a:pt x="3406284" y="197170"/>
                  </a:lnTo>
                  <a:lnTo>
                    <a:pt x="3452144" y="215526"/>
                  </a:lnTo>
                  <a:lnTo>
                    <a:pt x="3497377" y="234616"/>
                  </a:lnTo>
                  <a:lnTo>
                    <a:pt x="3541969" y="254427"/>
                  </a:lnTo>
                  <a:lnTo>
                    <a:pt x="3585905" y="274949"/>
                  </a:lnTo>
                  <a:lnTo>
                    <a:pt x="3629171" y="296171"/>
                  </a:lnTo>
                  <a:lnTo>
                    <a:pt x="3671751" y="318083"/>
                  </a:lnTo>
                  <a:lnTo>
                    <a:pt x="3713632" y="340674"/>
                  </a:lnTo>
                  <a:lnTo>
                    <a:pt x="3754798" y="363933"/>
                  </a:lnTo>
                  <a:lnTo>
                    <a:pt x="3795236" y="387849"/>
                  </a:lnTo>
                  <a:lnTo>
                    <a:pt x="3834931" y="412412"/>
                  </a:lnTo>
                  <a:lnTo>
                    <a:pt x="3873867" y="437610"/>
                  </a:lnTo>
                  <a:lnTo>
                    <a:pt x="3912031" y="463433"/>
                  </a:lnTo>
                  <a:lnTo>
                    <a:pt x="3949408" y="489871"/>
                  </a:lnTo>
                  <a:lnTo>
                    <a:pt x="3985984" y="516912"/>
                  </a:lnTo>
                  <a:lnTo>
                    <a:pt x="4021743" y="544545"/>
                  </a:lnTo>
                  <a:lnTo>
                    <a:pt x="4056671" y="572761"/>
                  </a:lnTo>
                  <a:lnTo>
                    <a:pt x="4090754" y="601547"/>
                  </a:lnTo>
                  <a:lnTo>
                    <a:pt x="4123978" y="630894"/>
                  </a:lnTo>
                  <a:lnTo>
                    <a:pt x="4156327" y="660790"/>
                  </a:lnTo>
                  <a:lnTo>
                    <a:pt x="4187786" y="691225"/>
                  </a:lnTo>
                  <a:lnTo>
                    <a:pt x="4218343" y="722189"/>
                  </a:lnTo>
                  <a:lnTo>
                    <a:pt x="4247981" y="753669"/>
                  </a:lnTo>
                  <a:lnTo>
                    <a:pt x="4276686" y="785656"/>
                  </a:lnTo>
                  <a:lnTo>
                    <a:pt x="4304444" y="818139"/>
                  </a:lnTo>
                  <a:lnTo>
                    <a:pt x="4331240" y="851106"/>
                  </a:lnTo>
                  <a:lnTo>
                    <a:pt x="4357060" y="884548"/>
                  </a:lnTo>
                  <a:lnTo>
                    <a:pt x="4381889" y="918453"/>
                  </a:lnTo>
                  <a:lnTo>
                    <a:pt x="4405712" y="952811"/>
                  </a:lnTo>
                  <a:lnTo>
                    <a:pt x="4428516" y="987611"/>
                  </a:lnTo>
                  <a:lnTo>
                    <a:pt x="4450284" y="1022842"/>
                  </a:lnTo>
                  <a:lnTo>
                    <a:pt x="4471003" y="1058493"/>
                  </a:lnTo>
                  <a:lnTo>
                    <a:pt x="4490659" y="1094554"/>
                  </a:lnTo>
                  <a:lnTo>
                    <a:pt x="4509236" y="1131013"/>
                  </a:lnTo>
                  <a:lnTo>
                    <a:pt x="4526720" y="1167861"/>
                  </a:lnTo>
                  <a:lnTo>
                    <a:pt x="4543097" y="1205085"/>
                  </a:lnTo>
                  <a:lnTo>
                    <a:pt x="4558351" y="1242677"/>
                  </a:lnTo>
                  <a:lnTo>
                    <a:pt x="4572469" y="1280624"/>
                  </a:lnTo>
                  <a:lnTo>
                    <a:pt x="4585436" y="1318915"/>
                  </a:lnTo>
                  <a:lnTo>
                    <a:pt x="4597237" y="1357542"/>
                  </a:lnTo>
                  <a:lnTo>
                    <a:pt x="4607857" y="1396491"/>
                  </a:lnTo>
                  <a:lnTo>
                    <a:pt x="4617283" y="1435753"/>
                  </a:lnTo>
                  <a:lnTo>
                    <a:pt x="4625499" y="1475317"/>
                  </a:lnTo>
                  <a:lnTo>
                    <a:pt x="4632491" y="1515172"/>
                  </a:lnTo>
                  <a:lnTo>
                    <a:pt x="4638244" y="1555307"/>
                  </a:lnTo>
                  <a:lnTo>
                    <a:pt x="4642745" y="1595712"/>
                  </a:lnTo>
                  <a:lnTo>
                    <a:pt x="4645977" y="1636376"/>
                  </a:lnTo>
                  <a:lnTo>
                    <a:pt x="4647927" y="1677288"/>
                  </a:lnTo>
                  <a:lnTo>
                    <a:pt x="4648581" y="1718436"/>
                  </a:lnTo>
                  <a:lnTo>
                    <a:pt x="4647927" y="1759585"/>
                  </a:lnTo>
                  <a:lnTo>
                    <a:pt x="4645977" y="1800497"/>
                  </a:lnTo>
                  <a:lnTo>
                    <a:pt x="4642745" y="1841161"/>
                  </a:lnTo>
                  <a:lnTo>
                    <a:pt x="4638244" y="1881566"/>
                  </a:lnTo>
                  <a:lnTo>
                    <a:pt x="4632491" y="1921701"/>
                  </a:lnTo>
                  <a:lnTo>
                    <a:pt x="4625499" y="1961556"/>
                  </a:lnTo>
                  <a:lnTo>
                    <a:pt x="4617283" y="2001120"/>
                  </a:lnTo>
                  <a:lnTo>
                    <a:pt x="4607857" y="2040382"/>
                  </a:lnTo>
                  <a:lnTo>
                    <a:pt x="4597237" y="2079331"/>
                  </a:lnTo>
                  <a:lnTo>
                    <a:pt x="4585436" y="2117958"/>
                  </a:lnTo>
                  <a:lnTo>
                    <a:pt x="4572469" y="2156249"/>
                  </a:lnTo>
                  <a:lnTo>
                    <a:pt x="4558351" y="2194196"/>
                  </a:lnTo>
                  <a:lnTo>
                    <a:pt x="4543097" y="2231788"/>
                  </a:lnTo>
                  <a:lnTo>
                    <a:pt x="4526720" y="2269012"/>
                  </a:lnTo>
                  <a:lnTo>
                    <a:pt x="4509236" y="2305860"/>
                  </a:lnTo>
                  <a:lnTo>
                    <a:pt x="4490659" y="2342319"/>
                  </a:lnTo>
                  <a:lnTo>
                    <a:pt x="4471003" y="2378380"/>
                  </a:lnTo>
                  <a:lnTo>
                    <a:pt x="4450284" y="2414031"/>
                  </a:lnTo>
                  <a:lnTo>
                    <a:pt x="4428516" y="2449262"/>
                  </a:lnTo>
                  <a:lnTo>
                    <a:pt x="4405712" y="2484062"/>
                  </a:lnTo>
                  <a:lnTo>
                    <a:pt x="4381889" y="2518420"/>
                  </a:lnTo>
                  <a:lnTo>
                    <a:pt x="4357060" y="2552325"/>
                  </a:lnTo>
                  <a:lnTo>
                    <a:pt x="4331240" y="2585767"/>
                  </a:lnTo>
                  <a:lnTo>
                    <a:pt x="4304444" y="2618734"/>
                  </a:lnTo>
                  <a:lnTo>
                    <a:pt x="4276686" y="2651217"/>
                  </a:lnTo>
                  <a:lnTo>
                    <a:pt x="4247981" y="2683204"/>
                  </a:lnTo>
                  <a:lnTo>
                    <a:pt x="4218343" y="2714684"/>
                  </a:lnTo>
                  <a:lnTo>
                    <a:pt x="4187786" y="2745648"/>
                  </a:lnTo>
                  <a:lnTo>
                    <a:pt x="4156327" y="2776083"/>
                  </a:lnTo>
                  <a:lnTo>
                    <a:pt x="4123978" y="2805979"/>
                  </a:lnTo>
                  <a:lnTo>
                    <a:pt x="4090754" y="2835326"/>
                  </a:lnTo>
                  <a:lnTo>
                    <a:pt x="4056671" y="2864112"/>
                  </a:lnTo>
                  <a:lnTo>
                    <a:pt x="4021743" y="2892328"/>
                  </a:lnTo>
                  <a:lnTo>
                    <a:pt x="3985984" y="2919961"/>
                  </a:lnTo>
                  <a:lnTo>
                    <a:pt x="3949408" y="2947002"/>
                  </a:lnTo>
                  <a:lnTo>
                    <a:pt x="3912031" y="2973440"/>
                  </a:lnTo>
                  <a:lnTo>
                    <a:pt x="3873867" y="2999263"/>
                  </a:lnTo>
                  <a:lnTo>
                    <a:pt x="3834931" y="3024461"/>
                  </a:lnTo>
                  <a:lnTo>
                    <a:pt x="3795236" y="3049024"/>
                  </a:lnTo>
                  <a:lnTo>
                    <a:pt x="3754798" y="3072940"/>
                  </a:lnTo>
                  <a:lnTo>
                    <a:pt x="3713632" y="3096199"/>
                  </a:lnTo>
                  <a:lnTo>
                    <a:pt x="3671751" y="3118790"/>
                  </a:lnTo>
                  <a:lnTo>
                    <a:pt x="3629171" y="3140702"/>
                  </a:lnTo>
                  <a:lnTo>
                    <a:pt x="3585905" y="3161924"/>
                  </a:lnTo>
                  <a:lnTo>
                    <a:pt x="3541969" y="3182446"/>
                  </a:lnTo>
                  <a:lnTo>
                    <a:pt x="3497377" y="3202257"/>
                  </a:lnTo>
                  <a:lnTo>
                    <a:pt x="3452144" y="3221347"/>
                  </a:lnTo>
                  <a:lnTo>
                    <a:pt x="3406284" y="3239703"/>
                  </a:lnTo>
                  <a:lnTo>
                    <a:pt x="3359811" y="3257316"/>
                  </a:lnTo>
                  <a:lnTo>
                    <a:pt x="3312741" y="3274175"/>
                  </a:lnTo>
                  <a:lnTo>
                    <a:pt x="3265088" y="3290269"/>
                  </a:lnTo>
                  <a:lnTo>
                    <a:pt x="3216867" y="3305587"/>
                  </a:lnTo>
                  <a:lnTo>
                    <a:pt x="3168091" y="3320119"/>
                  </a:lnTo>
                  <a:lnTo>
                    <a:pt x="3118776" y="3333853"/>
                  </a:lnTo>
                  <a:lnTo>
                    <a:pt x="3068936" y="3346780"/>
                  </a:lnTo>
                  <a:lnTo>
                    <a:pt x="3018586" y="3358887"/>
                  </a:lnTo>
                  <a:lnTo>
                    <a:pt x="2967740" y="3370165"/>
                  </a:lnTo>
                  <a:lnTo>
                    <a:pt x="2916413" y="3380603"/>
                  </a:lnTo>
                  <a:lnTo>
                    <a:pt x="2864619" y="3390189"/>
                  </a:lnTo>
                  <a:lnTo>
                    <a:pt x="2812374" y="3398914"/>
                  </a:lnTo>
                  <a:lnTo>
                    <a:pt x="2759691" y="3406766"/>
                  </a:lnTo>
                  <a:lnTo>
                    <a:pt x="2706585" y="3413734"/>
                  </a:lnTo>
                  <a:lnTo>
                    <a:pt x="2653070" y="3419809"/>
                  </a:lnTo>
                  <a:lnTo>
                    <a:pt x="2599163" y="3424978"/>
                  </a:lnTo>
                  <a:lnTo>
                    <a:pt x="2544875" y="3429232"/>
                  </a:lnTo>
                  <a:lnTo>
                    <a:pt x="2490224" y="3432559"/>
                  </a:lnTo>
                  <a:lnTo>
                    <a:pt x="2435222" y="3434949"/>
                  </a:lnTo>
                  <a:lnTo>
                    <a:pt x="2379885" y="3436391"/>
                  </a:lnTo>
                  <a:lnTo>
                    <a:pt x="2324227" y="3436873"/>
                  </a:lnTo>
                  <a:lnTo>
                    <a:pt x="2268568" y="3436391"/>
                  </a:lnTo>
                  <a:lnTo>
                    <a:pt x="2213231" y="3434949"/>
                  </a:lnTo>
                  <a:lnTo>
                    <a:pt x="2158230" y="3432559"/>
                  </a:lnTo>
                  <a:lnTo>
                    <a:pt x="2103579" y="3429232"/>
                  </a:lnTo>
                  <a:lnTo>
                    <a:pt x="2049292" y="3424978"/>
                  </a:lnTo>
                  <a:lnTo>
                    <a:pt x="1995385" y="3419809"/>
                  </a:lnTo>
                  <a:lnTo>
                    <a:pt x="1941872" y="3413734"/>
                  </a:lnTo>
                  <a:lnTo>
                    <a:pt x="1888767" y="3406766"/>
                  </a:lnTo>
                  <a:lnTo>
                    <a:pt x="1836085" y="3398914"/>
                  </a:lnTo>
                  <a:lnTo>
                    <a:pt x="1783841" y="3390189"/>
                  </a:lnTo>
                  <a:lnTo>
                    <a:pt x="1732049" y="3380603"/>
                  </a:lnTo>
                  <a:lnTo>
                    <a:pt x="1680723" y="3370165"/>
                  </a:lnTo>
                  <a:lnTo>
                    <a:pt x="1629879" y="3358887"/>
                  </a:lnTo>
                  <a:lnTo>
                    <a:pt x="1579531" y="3346780"/>
                  </a:lnTo>
                  <a:lnTo>
                    <a:pt x="1529693" y="3333853"/>
                  </a:lnTo>
                  <a:lnTo>
                    <a:pt x="1480379" y="3320119"/>
                  </a:lnTo>
                  <a:lnTo>
                    <a:pt x="1431606" y="3305587"/>
                  </a:lnTo>
                  <a:lnTo>
                    <a:pt x="1383386" y="3290269"/>
                  </a:lnTo>
                  <a:lnTo>
                    <a:pt x="1335735" y="3274175"/>
                  </a:lnTo>
                  <a:lnTo>
                    <a:pt x="1288667" y="3257316"/>
                  </a:lnTo>
                  <a:lnTo>
                    <a:pt x="1242197" y="3239703"/>
                  </a:lnTo>
                  <a:lnTo>
                    <a:pt x="1196340" y="3221347"/>
                  </a:lnTo>
                  <a:lnTo>
                    <a:pt x="1151109" y="3202257"/>
                  </a:lnTo>
                  <a:lnTo>
                    <a:pt x="1106519" y="3182446"/>
                  </a:lnTo>
                  <a:lnTo>
                    <a:pt x="1062586" y="3161924"/>
                  </a:lnTo>
                  <a:lnTo>
                    <a:pt x="1019323" y="3140702"/>
                  </a:lnTo>
                  <a:lnTo>
                    <a:pt x="976745" y="3118790"/>
                  </a:lnTo>
                  <a:lnTo>
                    <a:pt x="934867" y="3096199"/>
                  </a:lnTo>
                  <a:lnTo>
                    <a:pt x="893703" y="3072940"/>
                  </a:lnTo>
                  <a:lnTo>
                    <a:pt x="853268" y="3049024"/>
                  </a:lnTo>
                  <a:lnTo>
                    <a:pt x="813576" y="3024461"/>
                  </a:lnTo>
                  <a:lnTo>
                    <a:pt x="774642" y="2999263"/>
                  </a:lnTo>
                  <a:lnTo>
                    <a:pt x="736481" y="2973440"/>
                  </a:lnTo>
                  <a:lnTo>
                    <a:pt x="699107" y="2947002"/>
                  </a:lnTo>
                  <a:lnTo>
                    <a:pt x="662534" y="2919961"/>
                  </a:lnTo>
                  <a:lnTo>
                    <a:pt x="626778" y="2892328"/>
                  </a:lnTo>
                  <a:lnTo>
                    <a:pt x="591852" y="2864112"/>
                  </a:lnTo>
                  <a:lnTo>
                    <a:pt x="557772" y="2835326"/>
                  </a:lnTo>
                  <a:lnTo>
                    <a:pt x="524551" y="2805979"/>
                  </a:lnTo>
                  <a:lnTo>
                    <a:pt x="492205" y="2776083"/>
                  </a:lnTo>
                  <a:lnTo>
                    <a:pt x="460748" y="2745648"/>
                  </a:lnTo>
                  <a:lnTo>
                    <a:pt x="430194" y="2714684"/>
                  </a:lnTo>
                  <a:lnTo>
                    <a:pt x="400559" y="2683204"/>
                  </a:lnTo>
                  <a:lnTo>
                    <a:pt x="371856" y="2651217"/>
                  </a:lnTo>
                  <a:lnTo>
                    <a:pt x="344100" y="2618734"/>
                  </a:lnTo>
                  <a:lnTo>
                    <a:pt x="317307" y="2585767"/>
                  </a:lnTo>
                  <a:lnTo>
                    <a:pt x="291489" y="2552325"/>
                  </a:lnTo>
                  <a:lnTo>
                    <a:pt x="266663" y="2518420"/>
                  </a:lnTo>
                  <a:lnTo>
                    <a:pt x="242842" y="2484062"/>
                  </a:lnTo>
                  <a:lnTo>
                    <a:pt x="220041" y="2449262"/>
                  </a:lnTo>
                  <a:lnTo>
                    <a:pt x="198274" y="2414031"/>
                  </a:lnTo>
                  <a:lnTo>
                    <a:pt x="177557" y="2378380"/>
                  </a:lnTo>
                  <a:lnTo>
                    <a:pt x="157904" y="2342319"/>
                  </a:lnTo>
                  <a:lnTo>
                    <a:pt x="139329" y="2305860"/>
                  </a:lnTo>
                  <a:lnTo>
                    <a:pt x="121846" y="2269012"/>
                  </a:lnTo>
                  <a:lnTo>
                    <a:pt x="105472" y="2231788"/>
                  </a:lnTo>
                  <a:lnTo>
                    <a:pt x="90219" y="2194196"/>
                  </a:lnTo>
                  <a:lnTo>
                    <a:pt x="76102" y="2156249"/>
                  </a:lnTo>
                  <a:lnTo>
                    <a:pt x="63137" y="2117958"/>
                  </a:lnTo>
                  <a:lnTo>
                    <a:pt x="51338" y="2079331"/>
                  </a:lnTo>
                  <a:lnTo>
                    <a:pt x="40718" y="2040382"/>
                  </a:lnTo>
                  <a:lnTo>
                    <a:pt x="31294" y="2001120"/>
                  </a:lnTo>
                  <a:lnTo>
                    <a:pt x="23079" y="1961556"/>
                  </a:lnTo>
                  <a:lnTo>
                    <a:pt x="16087" y="1921701"/>
                  </a:lnTo>
                  <a:lnTo>
                    <a:pt x="10335" y="1881566"/>
                  </a:lnTo>
                  <a:lnTo>
                    <a:pt x="5835" y="1841161"/>
                  </a:lnTo>
                  <a:lnTo>
                    <a:pt x="2603" y="1800497"/>
                  </a:lnTo>
                  <a:lnTo>
                    <a:pt x="653" y="1759585"/>
                  </a:lnTo>
                  <a:lnTo>
                    <a:pt x="0" y="1718436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603754" y="3914622"/>
            <a:ext cx="3429000" cy="76327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15"/>
              </a:spcBef>
            </a:pPr>
            <a:r>
              <a:rPr sz="2400" b="1" spc="5" dirty="0">
                <a:solidFill>
                  <a:srgbClr val="FFC000"/>
                </a:solidFill>
                <a:latin typeface="Calibri"/>
                <a:cs typeface="Calibri"/>
              </a:rPr>
              <a:t>Offline</a:t>
            </a: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  <a:tabLst>
                <a:tab pos="2126615" algn="l"/>
              </a:tabLst>
            </a:pPr>
            <a:r>
              <a:rPr sz="2400" spc="5" dirty="0">
                <a:latin typeface="Calibri"/>
                <a:cs typeface="Calibri"/>
              </a:rPr>
              <a:t>Gedung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Mektan	</a:t>
            </a:r>
            <a:r>
              <a:rPr lang="en-US" sz="2400" spc="5" dirty="0" smtClean="0">
                <a:latin typeface="Calibri"/>
                <a:cs typeface="Calibri"/>
              </a:rPr>
              <a:t>2.4</a:t>
            </a:r>
            <a:r>
              <a:rPr sz="2400" dirty="0" smtClean="0">
                <a:latin typeface="Calibri"/>
                <a:cs typeface="Calibri"/>
              </a:rPr>
              <a:t>-</a:t>
            </a:r>
            <a:r>
              <a:rPr sz="2400" spc="-30" dirty="0" smtClean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Unila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18488" y="2072944"/>
            <a:ext cx="744220" cy="3289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50" b="1" spc="20" dirty="0">
                <a:solidFill>
                  <a:srgbClr val="70C9C3"/>
                </a:solidFill>
                <a:latin typeface="Calibri"/>
                <a:cs typeface="Calibri"/>
              </a:rPr>
              <a:t>Jad</a:t>
            </a:r>
            <a:r>
              <a:rPr sz="1950" b="1" spc="-10" dirty="0">
                <a:solidFill>
                  <a:srgbClr val="70C9C3"/>
                </a:solidFill>
                <a:latin typeface="Calibri"/>
                <a:cs typeface="Calibri"/>
              </a:rPr>
              <a:t>w</a:t>
            </a:r>
            <a:r>
              <a:rPr sz="1950" b="1" spc="20" dirty="0">
                <a:solidFill>
                  <a:srgbClr val="70C9C3"/>
                </a:solidFill>
                <a:latin typeface="Calibri"/>
                <a:cs typeface="Calibri"/>
              </a:rPr>
              <a:t>a</a:t>
            </a:r>
            <a:r>
              <a:rPr sz="1950" b="1" spc="5" dirty="0">
                <a:solidFill>
                  <a:srgbClr val="70C9C3"/>
                </a:solidFill>
                <a:latin typeface="Calibri"/>
                <a:cs typeface="Calibri"/>
              </a:rPr>
              <a:t>l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70711" y="2649778"/>
            <a:ext cx="1239520" cy="94170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346710">
              <a:lnSpc>
                <a:spcPct val="103200"/>
              </a:lnSpc>
              <a:spcBef>
                <a:spcPts val="60"/>
              </a:spcBef>
            </a:pPr>
            <a:r>
              <a:rPr lang="en-US" sz="1950" spc="10" dirty="0" err="1" smtClean="0">
                <a:latin typeface="Calibri"/>
                <a:cs typeface="Calibri"/>
              </a:rPr>
              <a:t>Senin</a:t>
            </a:r>
            <a:r>
              <a:rPr sz="1950" spc="15" dirty="0" smtClean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13</a:t>
            </a:r>
            <a:r>
              <a:rPr sz="1950" dirty="0">
                <a:latin typeface="Calibri"/>
                <a:cs typeface="Calibri"/>
              </a:rPr>
              <a:t>.</a:t>
            </a:r>
            <a:r>
              <a:rPr sz="1950" spc="-10" dirty="0">
                <a:latin typeface="Calibri"/>
                <a:cs typeface="Calibri"/>
              </a:rPr>
              <a:t>0</a:t>
            </a:r>
            <a:r>
              <a:rPr sz="1950" spc="5" dirty="0">
                <a:latin typeface="Calibri"/>
                <a:cs typeface="Calibri"/>
              </a:rPr>
              <a:t>0-</a:t>
            </a:r>
            <a:r>
              <a:rPr sz="1950" spc="-5" dirty="0">
                <a:latin typeface="Calibri"/>
                <a:cs typeface="Calibri"/>
              </a:rPr>
              <a:t>14</a:t>
            </a:r>
            <a:r>
              <a:rPr sz="1950" dirty="0">
                <a:latin typeface="Calibri"/>
                <a:cs typeface="Calibri"/>
              </a:rPr>
              <a:t>.</a:t>
            </a:r>
            <a:r>
              <a:rPr sz="1950" spc="-10" dirty="0">
                <a:latin typeface="Calibri"/>
                <a:cs typeface="Calibri"/>
              </a:rPr>
              <a:t>4</a:t>
            </a:r>
            <a:r>
              <a:rPr sz="1950" spc="15" dirty="0">
                <a:latin typeface="Calibri"/>
                <a:cs typeface="Calibri"/>
              </a:rPr>
              <a:t>0</a:t>
            </a:r>
            <a:endParaRPr sz="1950" dirty="0">
              <a:latin typeface="Calibri"/>
              <a:cs typeface="Calibri"/>
            </a:endParaRPr>
          </a:p>
          <a:p>
            <a:pPr marL="17145">
              <a:lnSpc>
                <a:spcPct val="100000"/>
              </a:lnSpc>
              <a:spcBef>
                <a:spcPts val="75"/>
              </a:spcBef>
            </a:pPr>
            <a:endParaRPr sz="1950" dirty="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378190" y="49656"/>
            <a:ext cx="1416685" cy="1713864"/>
            <a:chOff x="8378190" y="49656"/>
            <a:chExt cx="1416685" cy="1713864"/>
          </a:xfrm>
        </p:grpSpPr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499856" y="207187"/>
              <a:ext cx="1177874" cy="117787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378190" y="49656"/>
              <a:ext cx="1416557" cy="171386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592185" y="245490"/>
              <a:ext cx="1049528" cy="1049528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592185" y="245490"/>
              <a:ext cx="1049655" cy="1049655"/>
            </a:xfrm>
            <a:custGeom>
              <a:avLst/>
              <a:gdLst/>
              <a:ahLst/>
              <a:cxnLst/>
              <a:rect l="l" t="t" r="r" b="b"/>
              <a:pathLst>
                <a:path w="1049654" h="1049655">
                  <a:moveTo>
                    <a:pt x="0" y="524764"/>
                  </a:moveTo>
                  <a:lnTo>
                    <a:pt x="2144" y="477000"/>
                  </a:lnTo>
                  <a:lnTo>
                    <a:pt x="8454" y="430438"/>
                  </a:lnTo>
                  <a:lnTo>
                    <a:pt x="18745" y="385262"/>
                  </a:lnTo>
                  <a:lnTo>
                    <a:pt x="32831" y="341658"/>
                  </a:lnTo>
                  <a:lnTo>
                    <a:pt x="50526" y="299812"/>
                  </a:lnTo>
                  <a:lnTo>
                    <a:pt x="71646" y="259907"/>
                  </a:lnTo>
                  <a:lnTo>
                    <a:pt x="96006" y="222131"/>
                  </a:lnTo>
                  <a:lnTo>
                    <a:pt x="123419" y="186667"/>
                  </a:lnTo>
                  <a:lnTo>
                    <a:pt x="153701" y="153701"/>
                  </a:lnTo>
                  <a:lnTo>
                    <a:pt x="186667" y="123419"/>
                  </a:lnTo>
                  <a:lnTo>
                    <a:pt x="222131" y="96006"/>
                  </a:lnTo>
                  <a:lnTo>
                    <a:pt x="259907" y="71646"/>
                  </a:lnTo>
                  <a:lnTo>
                    <a:pt x="299812" y="50526"/>
                  </a:lnTo>
                  <a:lnTo>
                    <a:pt x="341658" y="32831"/>
                  </a:lnTo>
                  <a:lnTo>
                    <a:pt x="385262" y="18745"/>
                  </a:lnTo>
                  <a:lnTo>
                    <a:pt x="430438" y="8454"/>
                  </a:lnTo>
                  <a:lnTo>
                    <a:pt x="477000" y="2144"/>
                  </a:lnTo>
                  <a:lnTo>
                    <a:pt x="524764" y="0"/>
                  </a:lnTo>
                  <a:lnTo>
                    <a:pt x="572527" y="2144"/>
                  </a:lnTo>
                  <a:lnTo>
                    <a:pt x="619089" y="8454"/>
                  </a:lnTo>
                  <a:lnTo>
                    <a:pt x="664265" y="18745"/>
                  </a:lnTo>
                  <a:lnTo>
                    <a:pt x="707869" y="32831"/>
                  </a:lnTo>
                  <a:lnTo>
                    <a:pt x="749715" y="50526"/>
                  </a:lnTo>
                  <a:lnTo>
                    <a:pt x="789620" y="71646"/>
                  </a:lnTo>
                  <a:lnTo>
                    <a:pt x="827396" y="96006"/>
                  </a:lnTo>
                  <a:lnTo>
                    <a:pt x="862860" y="123419"/>
                  </a:lnTo>
                  <a:lnTo>
                    <a:pt x="895826" y="153701"/>
                  </a:lnTo>
                  <a:lnTo>
                    <a:pt x="926108" y="186667"/>
                  </a:lnTo>
                  <a:lnTo>
                    <a:pt x="953521" y="222131"/>
                  </a:lnTo>
                  <a:lnTo>
                    <a:pt x="977881" y="259907"/>
                  </a:lnTo>
                  <a:lnTo>
                    <a:pt x="999001" y="299812"/>
                  </a:lnTo>
                  <a:lnTo>
                    <a:pt x="1016696" y="341658"/>
                  </a:lnTo>
                  <a:lnTo>
                    <a:pt x="1030782" y="385262"/>
                  </a:lnTo>
                  <a:lnTo>
                    <a:pt x="1041073" y="430438"/>
                  </a:lnTo>
                  <a:lnTo>
                    <a:pt x="1047383" y="477000"/>
                  </a:lnTo>
                  <a:lnTo>
                    <a:pt x="1049528" y="524764"/>
                  </a:lnTo>
                  <a:lnTo>
                    <a:pt x="1047383" y="572527"/>
                  </a:lnTo>
                  <a:lnTo>
                    <a:pt x="1041073" y="619089"/>
                  </a:lnTo>
                  <a:lnTo>
                    <a:pt x="1030782" y="664265"/>
                  </a:lnTo>
                  <a:lnTo>
                    <a:pt x="1016696" y="707869"/>
                  </a:lnTo>
                  <a:lnTo>
                    <a:pt x="999001" y="749715"/>
                  </a:lnTo>
                  <a:lnTo>
                    <a:pt x="977881" y="789620"/>
                  </a:lnTo>
                  <a:lnTo>
                    <a:pt x="953521" y="827396"/>
                  </a:lnTo>
                  <a:lnTo>
                    <a:pt x="926108" y="862860"/>
                  </a:lnTo>
                  <a:lnTo>
                    <a:pt x="895826" y="895826"/>
                  </a:lnTo>
                  <a:lnTo>
                    <a:pt x="862860" y="926108"/>
                  </a:lnTo>
                  <a:lnTo>
                    <a:pt x="827396" y="953521"/>
                  </a:lnTo>
                  <a:lnTo>
                    <a:pt x="789620" y="977881"/>
                  </a:lnTo>
                  <a:lnTo>
                    <a:pt x="749715" y="999001"/>
                  </a:lnTo>
                  <a:lnTo>
                    <a:pt x="707869" y="1016696"/>
                  </a:lnTo>
                  <a:lnTo>
                    <a:pt x="664265" y="1030782"/>
                  </a:lnTo>
                  <a:lnTo>
                    <a:pt x="619089" y="1041073"/>
                  </a:lnTo>
                  <a:lnTo>
                    <a:pt x="572527" y="1047383"/>
                  </a:lnTo>
                  <a:lnTo>
                    <a:pt x="524764" y="1049528"/>
                  </a:lnTo>
                  <a:lnTo>
                    <a:pt x="477000" y="1047383"/>
                  </a:lnTo>
                  <a:lnTo>
                    <a:pt x="430438" y="1041073"/>
                  </a:lnTo>
                  <a:lnTo>
                    <a:pt x="385262" y="1030782"/>
                  </a:lnTo>
                  <a:lnTo>
                    <a:pt x="341658" y="1016696"/>
                  </a:lnTo>
                  <a:lnTo>
                    <a:pt x="299812" y="999001"/>
                  </a:lnTo>
                  <a:lnTo>
                    <a:pt x="259907" y="977881"/>
                  </a:lnTo>
                  <a:lnTo>
                    <a:pt x="222131" y="953521"/>
                  </a:lnTo>
                  <a:lnTo>
                    <a:pt x="186667" y="926108"/>
                  </a:lnTo>
                  <a:lnTo>
                    <a:pt x="153701" y="895826"/>
                  </a:lnTo>
                  <a:lnTo>
                    <a:pt x="123419" y="862860"/>
                  </a:lnTo>
                  <a:lnTo>
                    <a:pt x="96006" y="827396"/>
                  </a:lnTo>
                  <a:lnTo>
                    <a:pt x="71646" y="789620"/>
                  </a:lnTo>
                  <a:lnTo>
                    <a:pt x="50526" y="749715"/>
                  </a:lnTo>
                  <a:lnTo>
                    <a:pt x="32831" y="707869"/>
                  </a:lnTo>
                  <a:lnTo>
                    <a:pt x="18745" y="664265"/>
                  </a:lnTo>
                  <a:lnTo>
                    <a:pt x="8454" y="619089"/>
                  </a:lnTo>
                  <a:lnTo>
                    <a:pt x="2144" y="572527"/>
                  </a:lnTo>
                  <a:lnTo>
                    <a:pt x="0" y="5247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5700776" y="0"/>
            <a:ext cx="3623310" cy="3540585"/>
          </a:xfrm>
          <a:prstGeom prst="rect">
            <a:avLst/>
          </a:prstGeom>
        </p:spPr>
        <p:txBody>
          <a:bodyPr vert="horz" wrap="square" lIns="0" tIns="3435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705"/>
              </a:spcBef>
            </a:pPr>
            <a:r>
              <a:rPr sz="5400" spc="-5" dirty="0">
                <a:solidFill>
                  <a:srgbClr val="C44D57"/>
                </a:solidFill>
              </a:rPr>
              <a:t>1</a:t>
            </a:r>
            <a:endParaRPr sz="5400" dirty="0"/>
          </a:p>
          <a:p>
            <a:pPr marL="12065" marR="8890" indent="1270" algn="ctr">
              <a:lnSpc>
                <a:spcPct val="102499"/>
              </a:lnSpc>
              <a:spcBef>
                <a:spcPts val="844"/>
              </a:spcBef>
            </a:pPr>
            <a:r>
              <a:rPr sz="1800" dirty="0">
                <a:solidFill>
                  <a:srgbClr val="B7545B"/>
                </a:solidFill>
              </a:rPr>
              <a:t>Mata</a:t>
            </a:r>
            <a:r>
              <a:rPr sz="1800" spc="55" dirty="0">
                <a:solidFill>
                  <a:srgbClr val="B7545B"/>
                </a:solidFill>
              </a:rPr>
              <a:t> </a:t>
            </a:r>
            <a:r>
              <a:rPr sz="1800" spc="10" dirty="0" err="1">
                <a:solidFill>
                  <a:srgbClr val="B7545B"/>
                </a:solidFill>
              </a:rPr>
              <a:t>kuliah</a:t>
            </a:r>
            <a:r>
              <a:rPr sz="1800" spc="15" dirty="0">
                <a:solidFill>
                  <a:srgbClr val="B7545B"/>
                </a:solidFill>
              </a:rPr>
              <a:t> </a:t>
            </a:r>
            <a:r>
              <a:rPr lang="en-US" sz="1800" spc="20" dirty="0" err="1" smtClean="0">
                <a:solidFill>
                  <a:srgbClr val="B7545B"/>
                </a:solidFill>
              </a:rPr>
              <a:t>Pengelolaan</a:t>
            </a:r>
            <a:r>
              <a:rPr lang="en-US" sz="1800" spc="20" dirty="0" smtClean="0">
                <a:solidFill>
                  <a:srgbClr val="B7545B"/>
                </a:solidFill>
              </a:rPr>
              <a:t> </a:t>
            </a:r>
            <a:r>
              <a:rPr lang="en-US" sz="1800" spc="20" dirty="0" err="1" smtClean="0">
                <a:solidFill>
                  <a:srgbClr val="B7545B"/>
                </a:solidFill>
              </a:rPr>
              <a:t>Sampah</a:t>
            </a:r>
            <a:r>
              <a:rPr lang="en-US" sz="1800" spc="20" dirty="0" smtClean="0">
                <a:solidFill>
                  <a:srgbClr val="B7545B"/>
                </a:solidFill>
              </a:rPr>
              <a:t> </a:t>
            </a:r>
            <a:r>
              <a:rPr sz="1800" spc="10" dirty="0" err="1" smtClean="0">
                <a:solidFill>
                  <a:srgbClr val="B7545B"/>
                </a:solidFill>
              </a:rPr>
              <a:t>ini</a:t>
            </a:r>
            <a:r>
              <a:rPr sz="1800" spc="10" dirty="0" smtClean="0">
                <a:solidFill>
                  <a:srgbClr val="B7545B"/>
                </a:solidFill>
              </a:rPr>
              <a:t> </a:t>
            </a:r>
            <a:r>
              <a:rPr sz="1800" spc="15" dirty="0" smtClean="0">
                <a:solidFill>
                  <a:srgbClr val="B7545B"/>
                </a:solidFill>
              </a:rPr>
              <a:t> </a:t>
            </a:r>
            <a:r>
              <a:rPr sz="1800" spc="15" dirty="0" err="1">
                <a:solidFill>
                  <a:srgbClr val="B7545B"/>
                </a:solidFill>
              </a:rPr>
              <a:t>mempelajari</a:t>
            </a:r>
            <a:r>
              <a:rPr sz="1800" spc="30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pengertian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sampah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kota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klasifikasi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sumber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dampak</a:t>
            </a:r>
            <a:r>
              <a:rPr lang="en-US" sz="1800" spc="-5" dirty="0">
                <a:solidFill>
                  <a:srgbClr val="B7545B"/>
                </a:solidFill>
              </a:rPr>
              <a:t> yang </a:t>
            </a:r>
            <a:r>
              <a:rPr lang="en-US" sz="1800" spc="-5" dirty="0" err="1">
                <a:solidFill>
                  <a:srgbClr val="B7545B"/>
                </a:solidFill>
              </a:rPr>
              <a:t>ditimbulkan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timbulan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komposisi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dan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karakteristik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sampah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minimasi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sampah</a:t>
            </a:r>
            <a:r>
              <a:rPr lang="en-US" sz="1800" spc="-5" dirty="0">
                <a:solidFill>
                  <a:srgbClr val="B7545B"/>
                </a:solidFill>
              </a:rPr>
              <a:t>, </a:t>
            </a:r>
            <a:r>
              <a:rPr lang="en-US" sz="1800" spc="-5" dirty="0" err="1">
                <a:solidFill>
                  <a:srgbClr val="B7545B"/>
                </a:solidFill>
              </a:rPr>
              <a:t>sistem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pengelolaan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sampah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meliputi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aspek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teknis</a:t>
            </a:r>
            <a:r>
              <a:rPr lang="en-US" sz="1800" spc="-5" dirty="0">
                <a:solidFill>
                  <a:srgbClr val="B7545B"/>
                </a:solidFill>
              </a:rPr>
              <a:t> </a:t>
            </a:r>
            <a:r>
              <a:rPr lang="en-US" sz="1800" spc="-5" dirty="0" err="1">
                <a:solidFill>
                  <a:srgbClr val="B7545B"/>
                </a:solidFill>
              </a:rPr>
              <a:t>dan</a:t>
            </a:r>
            <a:r>
              <a:rPr lang="en-US" sz="1800" spc="-5" dirty="0">
                <a:solidFill>
                  <a:srgbClr val="B7545B"/>
                </a:solidFill>
              </a:rPr>
              <a:t> non </a:t>
            </a:r>
            <a:r>
              <a:rPr lang="en-US" sz="1800" spc="-5" dirty="0" err="1">
                <a:solidFill>
                  <a:srgbClr val="B7545B"/>
                </a:solidFill>
              </a:rPr>
              <a:t>teknis</a:t>
            </a:r>
            <a:endParaRPr sz="1800" dirty="0"/>
          </a:p>
        </p:txBody>
      </p:sp>
      <p:grpSp>
        <p:nvGrpSpPr>
          <p:cNvPr id="29" name="object 29"/>
          <p:cNvGrpSpPr/>
          <p:nvPr/>
        </p:nvGrpSpPr>
        <p:grpSpPr>
          <a:xfrm>
            <a:off x="7265669" y="3347910"/>
            <a:ext cx="4868545" cy="3512820"/>
            <a:chOff x="7265669" y="3347910"/>
            <a:chExt cx="4868545" cy="3512820"/>
          </a:xfrm>
        </p:grpSpPr>
        <p:pic>
          <p:nvPicPr>
            <p:cNvPr id="30" name="object 3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265669" y="3364839"/>
              <a:ext cx="4844414" cy="349544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815198" y="3355847"/>
              <a:ext cx="4310760" cy="3414349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7815198" y="3355847"/>
              <a:ext cx="4311015" cy="3414395"/>
            </a:xfrm>
            <a:custGeom>
              <a:avLst/>
              <a:gdLst/>
              <a:ahLst/>
              <a:cxnLst/>
              <a:rect l="l" t="t" r="r" b="b"/>
              <a:pathLst>
                <a:path w="4311015" h="3414395">
                  <a:moveTo>
                    <a:pt x="0" y="1707133"/>
                  </a:moveTo>
                  <a:lnTo>
                    <a:pt x="661" y="1664402"/>
                  </a:lnTo>
                  <a:lnTo>
                    <a:pt x="2637" y="1621928"/>
                  </a:lnTo>
                  <a:lnTo>
                    <a:pt x="5911" y="1579725"/>
                  </a:lnTo>
                  <a:lnTo>
                    <a:pt x="10468" y="1537805"/>
                  </a:lnTo>
                  <a:lnTo>
                    <a:pt x="16292" y="1496179"/>
                  </a:lnTo>
                  <a:lnTo>
                    <a:pt x="23368" y="1454860"/>
                  </a:lnTo>
                  <a:lnTo>
                    <a:pt x="31681" y="1413861"/>
                  </a:lnTo>
                  <a:lnTo>
                    <a:pt x="41215" y="1373193"/>
                  </a:lnTo>
                  <a:lnTo>
                    <a:pt x="51954" y="1332869"/>
                  </a:lnTo>
                  <a:lnTo>
                    <a:pt x="63884" y="1292901"/>
                  </a:lnTo>
                  <a:lnTo>
                    <a:pt x="76988" y="1253301"/>
                  </a:lnTo>
                  <a:lnTo>
                    <a:pt x="91252" y="1214082"/>
                  </a:lnTo>
                  <a:lnTo>
                    <a:pt x="106659" y="1175255"/>
                  </a:lnTo>
                  <a:lnTo>
                    <a:pt x="123196" y="1136833"/>
                  </a:lnTo>
                  <a:lnTo>
                    <a:pt x="140845" y="1098828"/>
                  </a:lnTo>
                  <a:lnTo>
                    <a:pt x="159592" y="1061253"/>
                  </a:lnTo>
                  <a:lnTo>
                    <a:pt x="179421" y="1024119"/>
                  </a:lnTo>
                  <a:lnTo>
                    <a:pt x="200316" y="987439"/>
                  </a:lnTo>
                  <a:lnTo>
                    <a:pt x="222264" y="951224"/>
                  </a:lnTo>
                  <a:lnTo>
                    <a:pt x="245247" y="915488"/>
                  </a:lnTo>
                  <a:lnTo>
                    <a:pt x="269250" y="880243"/>
                  </a:lnTo>
                  <a:lnTo>
                    <a:pt x="294259" y="845500"/>
                  </a:lnTo>
                  <a:lnTo>
                    <a:pt x="320257" y="811272"/>
                  </a:lnTo>
                  <a:lnTo>
                    <a:pt x="347229" y="777571"/>
                  </a:lnTo>
                  <a:lnTo>
                    <a:pt x="375160" y="744409"/>
                  </a:lnTo>
                  <a:lnTo>
                    <a:pt x="404034" y="711799"/>
                  </a:lnTo>
                  <a:lnTo>
                    <a:pt x="433836" y="679753"/>
                  </a:lnTo>
                  <a:lnTo>
                    <a:pt x="464550" y="648282"/>
                  </a:lnTo>
                  <a:lnTo>
                    <a:pt x="496162" y="617400"/>
                  </a:lnTo>
                  <a:lnTo>
                    <a:pt x="528655" y="587118"/>
                  </a:lnTo>
                  <a:lnTo>
                    <a:pt x="562014" y="557450"/>
                  </a:lnTo>
                  <a:lnTo>
                    <a:pt x="596224" y="528405"/>
                  </a:lnTo>
                  <a:lnTo>
                    <a:pt x="631269" y="499999"/>
                  </a:lnTo>
                  <a:lnTo>
                    <a:pt x="667134" y="472241"/>
                  </a:lnTo>
                  <a:lnTo>
                    <a:pt x="703803" y="445145"/>
                  </a:lnTo>
                  <a:lnTo>
                    <a:pt x="741261" y="418723"/>
                  </a:lnTo>
                  <a:lnTo>
                    <a:pt x="779493" y="392986"/>
                  </a:lnTo>
                  <a:lnTo>
                    <a:pt x="818483" y="367948"/>
                  </a:lnTo>
                  <a:lnTo>
                    <a:pt x="858215" y="343621"/>
                  </a:lnTo>
                  <a:lnTo>
                    <a:pt x="898675" y="320016"/>
                  </a:lnTo>
                  <a:lnTo>
                    <a:pt x="939846" y="297146"/>
                  </a:lnTo>
                  <a:lnTo>
                    <a:pt x="981714" y="275023"/>
                  </a:lnTo>
                  <a:lnTo>
                    <a:pt x="1024263" y="253660"/>
                  </a:lnTo>
                  <a:lnTo>
                    <a:pt x="1067477" y="233068"/>
                  </a:lnTo>
                  <a:lnTo>
                    <a:pt x="1111341" y="213260"/>
                  </a:lnTo>
                  <a:lnTo>
                    <a:pt x="1155840" y="194248"/>
                  </a:lnTo>
                  <a:lnTo>
                    <a:pt x="1200958" y="176044"/>
                  </a:lnTo>
                  <a:lnTo>
                    <a:pt x="1246680" y="158661"/>
                  </a:lnTo>
                  <a:lnTo>
                    <a:pt x="1292990" y="142110"/>
                  </a:lnTo>
                  <a:lnTo>
                    <a:pt x="1339873" y="126405"/>
                  </a:lnTo>
                  <a:lnTo>
                    <a:pt x="1387313" y="111556"/>
                  </a:lnTo>
                  <a:lnTo>
                    <a:pt x="1435295" y="97577"/>
                  </a:lnTo>
                  <a:lnTo>
                    <a:pt x="1483804" y="84480"/>
                  </a:lnTo>
                  <a:lnTo>
                    <a:pt x="1532824" y="72276"/>
                  </a:lnTo>
                  <a:lnTo>
                    <a:pt x="1582340" y="60978"/>
                  </a:lnTo>
                  <a:lnTo>
                    <a:pt x="1632336" y="50599"/>
                  </a:lnTo>
                  <a:lnTo>
                    <a:pt x="1682797" y="41150"/>
                  </a:lnTo>
                  <a:lnTo>
                    <a:pt x="1733707" y="32644"/>
                  </a:lnTo>
                  <a:lnTo>
                    <a:pt x="1785052" y="25093"/>
                  </a:lnTo>
                  <a:lnTo>
                    <a:pt x="1836815" y="18509"/>
                  </a:lnTo>
                  <a:lnTo>
                    <a:pt x="1888980" y="12904"/>
                  </a:lnTo>
                  <a:lnTo>
                    <a:pt x="1941534" y="8291"/>
                  </a:lnTo>
                  <a:lnTo>
                    <a:pt x="1994460" y="4682"/>
                  </a:lnTo>
                  <a:lnTo>
                    <a:pt x="2047743" y="2089"/>
                  </a:lnTo>
                  <a:lnTo>
                    <a:pt x="2101367" y="524"/>
                  </a:lnTo>
                  <a:lnTo>
                    <a:pt x="2155317" y="0"/>
                  </a:lnTo>
                  <a:lnTo>
                    <a:pt x="2209267" y="524"/>
                  </a:lnTo>
                  <a:lnTo>
                    <a:pt x="2262891" y="2089"/>
                  </a:lnTo>
                  <a:lnTo>
                    <a:pt x="2316174" y="4682"/>
                  </a:lnTo>
                  <a:lnTo>
                    <a:pt x="2369100" y="8291"/>
                  </a:lnTo>
                  <a:lnTo>
                    <a:pt x="2421655" y="12904"/>
                  </a:lnTo>
                  <a:lnTo>
                    <a:pt x="2473821" y="18509"/>
                  </a:lnTo>
                  <a:lnTo>
                    <a:pt x="2525585" y="25093"/>
                  </a:lnTo>
                  <a:lnTo>
                    <a:pt x="2576931" y="32644"/>
                  </a:lnTo>
                  <a:lnTo>
                    <a:pt x="2627842" y="41150"/>
                  </a:lnTo>
                  <a:lnTo>
                    <a:pt x="2678305" y="50599"/>
                  </a:lnTo>
                  <a:lnTo>
                    <a:pt x="2728302" y="60978"/>
                  </a:lnTo>
                  <a:lnTo>
                    <a:pt x="2777820" y="72276"/>
                  </a:lnTo>
                  <a:lnTo>
                    <a:pt x="2826842" y="84480"/>
                  </a:lnTo>
                  <a:lnTo>
                    <a:pt x="2875352" y="97577"/>
                  </a:lnTo>
                  <a:lnTo>
                    <a:pt x="2923337" y="111556"/>
                  </a:lnTo>
                  <a:lnTo>
                    <a:pt x="2970779" y="126405"/>
                  </a:lnTo>
                  <a:lnTo>
                    <a:pt x="3017664" y="142110"/>
                  </a:lnTo>
                  <a:lnTo>
                    <a:pt x="3063977" y="158661"/>
                  </a:lnTo>
                  <a:lnTo>
                    <a:pt x="3109701" y="176044"/>
                  </a:lnTo>
                  <a:lnTo>
                    <a:pt x="3154821" y="194248"/>
                  </a:lnTo>
                  <a:lnTo>
                    <a:pt x="3199322" y="213260"/>
                  </a:lnTo>
                  <a:lnTo>
                    <a:pt x="3243189" y="233068"/>
                  </a:lnTo>
                  <a:lnTo>
                    <a:pt x="3286406" y="253660"/>
                  </a:lnTo>
                  <a:lnTo>
                    <a:pt x="3328957" y="275023"/>
                  </a:lnTo>
                  <a:lnTo>
                    <a:pt x="3370828" y="297146"/>
                  </a:lnTo>
                  <a:lnTo>
                    <a:pt x="3412002" y="320016"/>
                  </a:lnTo>
                  <a:lnTo>
                    <a:pt x="3452464" y="343621"/>
                  </a:lnTo>
                  <a:lnTo>
                    <a:pt x="3492199" y="367948"/>
                  </a:lnTo>
                  <a:lnTo>
                    <a:pt x="3531192" y="392986"/>
                  </a:lnTo>
                  <a:lnTo>
                    <a:pt x="3569427" y="418723"/>
                  </a:lnTo>
                  <a:lnTo>
                    <a:pt x="3606888" y="445145"/>
                  </a:lnTo>
                  <a:lnTo>
                    <a:pt x="3643560" y="472241"/>
                  </a:lnTo>
                  <a:lnTo>
                    <a:pt x="3679428" y="499998"/>
                  </a:lnTo>
                  <a:lnTo>
                    <a:pt x="3714476" y="528405"/>
                  </a:lnTo>
                  <a:lnTo>
                    <a:pt x="3748688" y="557450"/>
                  </a:lnTo>
                  <a:lnTo>
                    <a:pt x="3782050" y="587118"/>
                  </a:lnTo>
                  <a:lnTo>
                    <a:pt x="3814546" y="617400"/>
                  </a:lnTo>
                  <a:lnTo>
                    <a:pt x="3846160" y="648282"/>
                  </a:lnTo>
                  <a:lnTo>
                    <a:pt x="3876878" y="679753"/>
                  </a:lnTo>
                  <a:lnTo>
                    <a:pt x="3906683" y="711799"/>
                  </a:lnTo>
                  <a:lnTo>
                    <a:pt x="3935559" y="744409"/>
                  </a:lnTo>
                  <a:lnTo>
                    <a:pt x="3963493" y="777571"/>
                  </a:lnTo>
                  <a:lnTo>
                    <a:pt x="3990468" y="811272"/>
                  </a:lnTo>
                  <a:lnTo>
                    <a:pt x="4016469" y="845500"/>
                  </a:lnTo>
                  <a:lnTo>
                    <a:pt x="4041480" y="880243"/>
                  </a:lnTo>
                  <a:lnTo>
                    <a:pt x="4065485" y="915488"/>
                  </a:lnTo>
                  <a:lnTo>
                    <a:pt x="4088471" y="951224"/>
                  </a:lnTo>
                  <a:lnTo>
                    <a:pt x="4110420" y="987439"/>
                  </a:lnTo>
                  <a:lnTo>
                    <a:pt x="4131318" y="1024119"/>
                  </a:lnTo>
                  <a:lnTo>
                    <a:pt x="4151150" y="1061253"/>
                  </a:lnTo>
                  <a:lnTo>
                    <a:pt x="4169899" y="1098828"/>
                  </a:lnTo>
                  <a:lnTo>
                    <a:pt x="4187550" y="1136833"/>
                  </a:lnTo>
                  <a:lnTo>
                    <a:pt x="4204088" y="1175255"/>
                  </a:lnTo>
                  <a:lnTo>
                    <a:pt x="4219497" y="1214082"/>
                  </a:lnTo>
                  <a:lnTo>
                    <a:pt x="4233763" y="1253301"/>
                  </a:lnTo>
                  <a:lnTo>
                    <a:pt x="4246869" y="1292901"/>
                  </a:lnTo>
                  <a:lnTo>
                    <a:pt x="4258800" y="1332869"/>
                  </a:lnTo>
                  <a:lnTo>
                    <a:pt x="4269540" y="1373193"/>
                  </a:lnTo>
                  <a:lnTo>
                    <a:pt x="4279075" y="1413861"/>
                  </a:lnTo>
                  <a:lnTo>
                    <a:pt x="4287389" y="1454860"/>
                  </a:lnTo>
                  <a:lnTo>
                    <a:pt x="4294466" y="1496179"/>
                  </a:lnTo>
                  <a:lnTo>
                    <a:pt x="4300291" y="1537805"/>
                  </a:lnTo>
                  <a:lnTo>
                    <a:pt x="4304848" y="1579725"/>
                  </a:lnTo>
                  <a:lnTo>
                    <a:pt x="4308122" y="1621928"/>
                  </a:lnTo>
                  <a:lnTo>
                    <a:pt x="4310098" y="1664402"/>
                  </a:lnTo>
                  <a:lnTo>
                    <a:pt x="4310760" y="1707133"/>
                  </a:lnTo>
                  <a:lnTo>
                    <a:pt x="4310098" y="1749867"/>
                  </a:lnTo>
                  <a:lnTo>
                    <a:pt x="4308122" y="1792342"/>
                  </a:lnTo>
                  <a:lnTo>
                    <a:pt x="4304848" y="1834547"/>
                  </a:lnTo>
                  <a:lnTo>
                    <a:pt x="4300291" y="1876469"/>
                  </a:lnTo>
                  <a:lnTo>
                    <a:pt x="4294466" y="1918097"/>
                  </a:lnTo>
                  <a:lnTo>
                    <a:pt x="4287389" y="1959417"/>
                  </a:lnTo>
                  <a:lnTo>
                    <a:pt x="4279075" y="2000418"/>
                  </a:lnTo>
                  <a:lnTo>
                    <a:pt x="4269540" y="2041088"/>
                  </a:lnTo>
                  <a:lnTo>
                    <a:pt x="4258800" y="2081413"/>
                  </a:lnTo>
                  <a:lnTo>
                    <a:pt x="4246869" y="2121383"/>
                  </a:lnTo>
                  <a:lnTo>
                    <a:pt x="4233763" y="2160985"/>
                  </a:lnTo>
                  <a:lnTo>
                    <a:pt x="4219497" y="2200206"/>
                  </a:lnTo>
                  <a:lnTo>
                    <a:pt x="4204088" y="2239035"/>
                  </a:lnTo>
                  <a:lnTo>
                    <a:pt x="4187550" y="2277458"/>
                  </a:lnTo>
                  <a:lnTo>
                    <a:pt x="4169899" y="2315465"/>
                  </a:lnTo>
                  <a:lnTo>
                    <a:pt x="4151150" y="2353042"/>
                  </a:lnTo>
                  <a:lnTo>
                    <a:pt x="4131318" y="2390178"/>
                  </a:lnTo>
                  <a:lnTo>
                    <a:pt x="4110420" y="2426860"/>
                  </a:lnTo>
                  <a:lnTo>
                    <a:pt x="4088471" y="2463076"/>
                  </a:lnTo>
                  <a:lnTo>
                    <a:pt x="4065485" y="2498813"/>
                  </a:lnTo>
                  <a:lnTo>
                    <a:pt x="4041480" y="2534061"/>
                  </a:lnTo>
                  <a:lnTo>
                    <a:pt x="4016469" y="2568805"/>
                  </a:lnTo>
                  <a:lnTo>
                    <a:pt x="3990468" y="2603035"/>
                  </a:lnTo>
                  <a:lnTo>
                    <a:pt x="3963493" y="2636738"/>
                  </a:lnTo>
                  <a:lnTo>
                    <a:pt x="3935559" y="2669901"/>
                  </a:lnTo>
                  <a:lnTo>
                    <a:pt x="3906683" y="2702513"/>
                  </a:lnTo>
                  <a:lnTo>
                    <a:pt x="3876878" y="2734560"/>
                  </a:lnTo>
                  <a:lnTo>
                    <a:pt x="3846160" y="2766032"/>
                  </a:lnTo>
                  <a:lnTo>
                    <a:pt x="3814546" y="2796916"/>
                  </a:lnTo>
                  <a:lnTo>
                    <a:pt x="3782050" y="2827199"/>
                  </a:lnTo>
                  <a:lnTo>
                    <a:pt x="3748688" y="2856870"/>
                  </a:lnTo>
                  <a:lnTo>
                    <a:pt x="3714476" y="2885915"/>
                  </a:lnTo>
                  <a:lnTo>
                    <a:pt x="3679428" y="2914323"/>
                  </a:lnTo>
                  <a:lnTo>
                    <a:pt x="3643560" y="2942082"/>
                  </a:lnTo>
                  <a:lnTo>
                    <a:pt x="3606888" y="2969180"/>
                  </a:lnTo>
                  <a:lnTo>
                    <a:pt x="3569427" y="2995603"/>
                  </a:lnTo>
                  <a:lnTo>
                    <a:pt x="3531192" y="3021341"/>
                  </a:lnTo>
                  <a:lnTo>
                    <a:pt x="3492199" y="3046380"/>
                  </a:lnTo>
                  <a:lnTo>
                    <a:pt x="3452464" y="3070709"/>
                  </a:lnTo>
                  <a:lnTo>
                    <a:pt x="3412002" y="3094315"/>
                  </a:lnTo>
                  <a:lnTo>
                    <a:pt x="3370828" y="3117186"/>
                  </a:lnTo>
                  <a:lnTo>
                    <a:pt x="3328957" y="3139310"/>
                  </a:lnTo>
                  <a:lnTo>
                    <a:pt x="3286406" y="3160675"/>
                  </a:lnTo>
                  <a:lnTo>
                    <a:pt x="3243189" y="3181268"/>
                  </a:lnTo>
                  <a:lnTo>
                    <a:pt x="3199322" y="3201077"/>
                  </a:lnTo>
                  <a:lnTo>
                    <a:pt x="3154821" y="3220090"/>
                  </a:lnTo>
                  <a:lnTo>
                    <a:pt x="3109701" y="3238294"/>
                  </a:lnTo>
                  <a:lnTo>
                    <a:pt x="3063977" y="3255679"/>
                  </a:lnTo>
                  <a:lnTo>
                    <a:pt x="3017664" y="3272230"/>
                  </a:lnTo>
                  <a:lnTo>
                    <a:pt x="2970779" y="3287937"/>
                  </a:lnTo>
                  <a:lnTo>
                    <a:pt x="2923337" y="3302786"/>
                  </a:lnTo>
                  <a:lnTo>
                    <a:pt x="2875352" y="3316766"/>
                  </a:lnTo>
                  <a:lnTo>
                    <a:pt x="2826842" y="3329864"/>
                  </a:lnTo>
                  <a:lnTo>
                    <a:pt x="2777820" y="3342068"/>
                  </a:lnTo>
                  <a:lnTo>
                    <a:pt x="2728302" y="3353367"/>
                  </a:lnTo>
                  <a:lnTo>
                    <a:pt x="2678305" y="3363747"/>
                  </a:lnTo>
                  <a:lnTo>
                    <a:pt x="2627842" y="3373196"/>
                  </a:lnTo>
                  <a:lnTo>
                    <a:pt x="2576931" y="3381703"/>
                  </a:lnTo>
                  <a:lnTo>
                    <a:pt x="2525585" y="3389254"/>
                  </a:lnTo>
                  <a:lnTo>
                    <a:pt x="2473821" y="3395839"/>
                  </a:lnTo>
                  <a:lnTo>
                    <a:pt x="2421655" y="3401444"/>
                  </a:lnTo>
                  <a:lnTo>
                    <a:pt x="2369100" y="3406057"/>
                  </a:lnTo>
                  <a:lnTo>
                    <a:pt x="2316174" y="3409666"/>
                  </a:lnTo>
                  <a:lnTo>
                    <a:pt x="2262891" y="3412259"/>
                  </a:lnTo>
                  <a:lnTo>
                    <a:pt x="2209267" y="3413824"/>
                  </a:lnTo>
                  <a:lnTo>
                    <a:pt x="2155317" y="3414349"/>
                  </a:lnTo>
                  <a:lnTo>
                    <a:pt x="2101367" y="3413824"/>
                  </a:lnTo>
                  <a:lnTo>
                    <a:pt x="2047743" y="3412259"/>
                  </a:lnTo>
                  <a:lnTo>
                    <a:pt x="1994460" y="3409666"/>
                  </a:lnTo>
                  <a:lnTo>
                    <a:pt x="1941534" y="3406057"/>
                  </a:lnTo>
                  <a:lnTo>
                    <a:pt x="1888980" y="3401444"/>
                  </a:lnTo>
                  <a:lnTo>
                    <a:pt x="1836815" y="3395839"/>
                  </a:lnTo>
                  <a:lnTo>
                    <a:pt x="1785052" y="3389254"/>
                  </a:lnTo>
                  <a:lnTo>
                    <a:pt x="1733707" y="3381703"/>
                  </a:lnTo>
                  <a:lnTo>
                    <a:pt x="1682797" y="3373196"/>
                  </a:lnTo>
                  <a:lnTo>
                    <a:pt x="1632336" y="3363747"/>
                  </a:lnTo>
                  <a:lnTo>
                    <a:pt x="1582340" y="3353367"/>
                  </a:lnTo>
                  <a:lnTo>
                    <a:pt x="1532824" y="3342068"/>
                  </a:lnTo>
                  <a:lnTo>
                    <a:pt x="1483804" y="3329864"/>
                  </a:lnTo>
                  <a:lnTo>
                    <a:pt x="1435295" y="3316766"/>
                  </a:lnTo>
                  <a:lnTo>
                    <a:pt x="1387313" y="3302786"/>
                  </a:lnTo>
                  <a:lnTo>
                    <a:pt x="1339873" y="3287937"/>
                  </a:lnTo>
                  <a:lnTo>
                    <a:pt x="1292990" y="3272230"/>
                  </a:lnTo>
                  <a:lnTo>
                    <a:pt x="1246680" y="3255679"/>
                  </a:lnTo>
                  <a:lnTo>
                    <a:pt x="1200958" y="3238294"/>
                  </a:lnTo>
                  <a:lnTo>
                    <a:pt x="1155840" y="3220090"/>
                  </a:lnTo>
                  <a:lnTo>
                    <a:pt x="1111341" y="3201077"/>
                  </a:lnTo>
                  <a:lnTo>
                    <a:pt x="1067477" y="3181268"/>
                  </a:lnTo>
                  <a:lnTo>
                    <a:pt x="1024263" y="3160675"/>
                  </a:lnTo>
                  <a:lnTo>
                    <a:pt x="981714" y="3139310"/>
                  </a:lnTo>
                  <a:lnTo>
                    <a:pt x="939846" y="3117186"/>
                  </a:lnTo>
                  <a:lnTo>
                    <a:pt x="898675" y="3094315"/>
                  </a:lnTo>
                  <a:lnTo>
                    <a:pt x="858215" y="3070709"/>
                  </a:lnTo>
                  <a:lnTo>
                    <a:pt x="818483" y="3046380"/>
                  </a:lnTo>
                  <a:lnTo>
                    <a:pt x="779493" y="3021341"/>
                  </a:lnTo>
                  <a:lnTo>
                    <a:pt x="741261" y="2995603"/>
                  </a:lnTo>
                  <a:lnTo>
                    <a:pt x="703803" y="2969180"/>
                  </a:lnTo>
                  <a:lnTo>
                    <a:pt x="667134" y="2942082"/>
                  </a:lnTo>
                  <a:lnTo>
                    <a:pt x="631269" y="2914323"/>
                  </a:lnTo>
                  <a:lnTo>
                    <a:pt x="596224" y="2885915"/>
                  </a:lnTo>
                  <a:lnTo>
                    <a:pt x="562014" y="2856870"/>
                  </a:lnTo>
                  <a:lnTo>
                    <a:pt x="528655" y="2827199"/>
                  </a:lnTo>
                  <a:lnTo>
                    <a:pt x="496162" y="2796916"/>
                  </a:lnTo>
                  <a:lnTo>
                    <a:pt x="464550" y="2766032"/>
                  </a:lnTo>
                  <a:lnTo>
                    <a:pt x="433836" y="2734560"/>
                  </a:lnTo>
                  <a:lnTo>
                    <a:pt x="404034" y="2702513"/>
                  </a:lnTo>
                  <a:lnTo>
                    <a:pt x="375160" y="2669901"/>
                  </a:lnTo>
                  <a:lnTo>
                    <a:pt x="347229" y="2636738"/>
                  </a:lnTo>
                  <a:lnTo>
                    <a:pt x="320257" y="2603035"/>
                  </a:lnTo>
                  <a:lnTo>
                    <a:pt x="294259" y="2568805"/>
                  </a:lnTo>
                  <a:lnTo>
                    <a:pt x="269250" y="2534061"/>
                  </a:lnTo>
                  <a:lnTo>
                    <a:pt x="245247" y="2498813"/>
                  </a:lnTo>
                  <a:lnTo>
                    <a:pt x="222264" y="2463076"/>
                  </a:lnTo>
                  <a:lnTo>
                    <a:pt x="200316" y="2426860"/>
                  </a:lnTo>
                  <a:lnTo>
                    <a:pt x="179421" y="2390178"/>
                  </a:lnTo>
                  <a:lnTo>
                    <a:pt x="159592" y="2353042"/>
                  </a:lnTo>
                  <a:lnTo>
                    <a:pt x="140845" y="2315465"/>
                  </a:lnTo>
                  <a:lnTo>
                    <a:pt x="123196" y="2277458"/>
                  </a:lnTo>
                  <a:lnTo>
                    <a:pt x="106659" y="2239035"/>
                  </a:lnTo>
                  <a:lnTo>
                    <a:pt x="91252" y="2200206"/>
                  </a:lnTo>
                  <a:lnTo>
                    <a:pt x="76988" y="2160985"/>
                  </a:lnTo>
                  <a:lnTo>
                    <a:pt x="63884" y="2121383"/>
                  </a:lnTo>
                  <a:lnTo>
                    <a:pt x="51954" y="2081413"/>
                  </a:lnTo>
                  <a:lnTo>
                    <a:pt x="41215" y="2041088"/>
                  </a:lnTo>
                  <a:lnTo>
                    <a:pt x="31681" y="2000418"/>
                  </a:lnTo>
                  <a:lnTo>
                    <a:pt x="23368" y="1959417"/>
                  </a:lnTo>
                  <a:lnTo>
                    <a:pt x="16292" y="1918097"/>
                  </a:lnTo>
                  <a:lnTo>
                    <a:pt x="10468" y="1876469"/>
                  </a:lnTo>
                  <a:lnTo>
                    <a:pt x="5911" y="1834547"/>
                  </a:lnTo>
                  <a:lnTo>
                    <a:pt x="2637" y="1792342"/>
                  </a:lnTo>
                  <a:lnTo>
                    <a:pt x="661" y="1749867"/>
                  </a:lnTo>
                  <a:lnTo>
                    <a:pt x="0" y="1707133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9221723" y="4033151"/>
            <a:ext cx="1673860" cy="301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Dosen</a:t>
            </a:r>
            <a:r>
              <a:rPr sz="1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Pengampu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234680" y="4610074"/>
            <a:ext cx="3641725" cy="6303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950" b="1" spc="10" dirty="0" err="1" smtClean="0">
                <a:solidFill>
                  <a:srgbClr val="001F5F"/>
                </a:solidFill>
                <a:latin typeface="Calibri"/>
                <a:cs typeface="Calibri"/>
              </a:rPr>
              <a:t>Hasrul</a:t>
            </a:r>
            <a:r>
              <a:rPr sz="1950" b="1" spc="55" dirty="0" smtClean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001F5F"/>
                </a:solidFill>
                <a:latin typeface="Calibri"/>
                <a:cs typeface="Calibri"/>
              </a:rPr>
              <a:t>Anwar,</a:t>
            </a:r>
            <a:r>
              <a:rPr sz="1950" b="1" dirty="0">
                <a:solidFill>
                  <a:srgbClr val="001F5F"/>
                </a:solidFill>
                <a:latin typeface="Calibri"/>
                <a:cs typeface="Calibri"/>
              </a:rPr>
              <a:t> S.Pd.,</a:t>
            </a:r>
            <a:r>
              <a:rPr sz="195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M.T</a:t>
            </a:r>
            <a:r>
              <a:rPr lang="en-US"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.</a:t>
            </a:r>
          </a:p>
          <a:p>
            <a:pPr marL="354965" indent="-34290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lang="en-US"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Dr. </a:t>
            </a:r>
            <a:r>
              <a:rPr lang="en-US" sz="1950" b="1" spc="-30" dirty="0" err="1" smtClean="0">
                <a:solidFill>
                  <a:srgbClr val="001F5F"/>
                </a:solidFill>
                <a:latin typeface="Calibri"/>
                <a:cs typeface="Calibri"/>
              </a:rPr>
              <a:t>Ofik</a:t>
            </a:r>
            <a:r>
              <a:rPr lang="en-US"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lang="en-US" sz="1950" b="1" spc="-30" dirty="0" err="1" smtClean="0">
                <a:solidFill>
                  <a:srgbClr val="001F5F"/>
                </a:solidFill>
                <a:latin typeface="Calibri"/>
                <a:cs typeface="Calibri"/>
              </a:rPr>
              <a:t>Taufik</a:t>
            </a:r>
            <a:r>
              <a:rPr lang="en-US"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lang="en-US" sz="1950" b="1" spc="-30" dirty="0" err="1" smtClean="0">
                <a:solidFill>
                  <a:srgbClr val="001F5F"/>
                </a:solidFill>
                <a:latin typeface="Calibri"/>
                <a:cs typeface="Calibri"/>
              </a:rPr>
              <a:t>Purwadi</a:t>
            </a:r>
            <a:r>
              <a:rPr lang="en-US" sz="1950" b="1" spc="-30" dirty="0" smtClean="0">
                <a:solidFill>
                  <a:srgbClr val="001F5F"/>
                </a:solidFill>
                <a:latin typeface="Calibri"/>
                <a:cs typeface="Calibri"/>
              </a:rPr>
              <a:t>, S.T., M.T.</a:t>
            </a:r>
            <a:endParaRPr sz="1950" dirty="0">
              <a:latin typeface="Calibri"/>
              <a:cs typeface="Calibr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40539" y="1707133"/>
            <a:ext cx="1416685" cy="1718945"/>
            <a:chOff x="40539" y="1707133"/>
            <a:chExt cx="1416685" cy="1718945"/>
          </a:xfrm>
        </p:grpSpPr>
        <p:pic>
          <p:nvPicPr>
            <p:cNvPr id="36" name="object 3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62153" y="1869363"/>
              <a:ext cx="1173365" cy="117787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0539" y="1707133"/>
              <a:ext cx="1416558" cy="171843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54495" y="1907666"/>
              <a:ext cx="1045095" cy="1049528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254495" y="1907666"/>
              <a:ext cx="1045210" cy="1049655"/>
            </a:xfrm>
            <a:custGeom>
              <a:avLst/>
              <a:gdLst/>
              <a:ahLst/>
              <a:cxnLst/>
              <a:rect l="l" t="t" r="r" b="b"/>
              <a:pathLst>
                <a:path w="1045210" h="1049655">
                  <a:moveTo>
                    <a:pt x="0" y="524764"/>
                  </a:moveTo>
                  <a:lnTo>
                    <a:pt x="2135" y="477000"/>
                  </a:lnTo>
                  <a:lnTo>
                    <a:pt x="8418" y="430438"/>
                  </a:lnTo>
                  <a:lnTo>
                    <a:pt x="18665" y="385262"/>
                  </a:lnTo>
                  <a:lnTo>
                    <a:pt x="32690" y="341658"/>
                  </a:lnTo>
                  <a:lnTo>
                    <a:pt x="50310" y="299812"/>
                  </a:lnTo>
                  <a:lnTo>
                    <a:pt x="71340" y="259907"/>
                  </a:lnTo>
                  <a:lnTo>
                    <a:pt x="95595" y="222131"/>
                  </a:lnTo>
                  <a:lnTo>
                    <a:pt x="122891" y="186667"/>
                  </a:lnTo>
                  <a:lnTo>
                    <a:pt x="153044" y="153701"/>
                  </a:lnTo>
                  <a:lnTo>
                    <a:pt x="185869" y="123419"/>
                  </a:lnTo>
                  <a:lnTo>
                    <a:pt x="221180" y="96006"/>
                  </a:lnTo>
                  <a:lnTo>
                    <a:pt x="258795" y="71646"/>
                  </a:lnTo>
                  <a:lnTo>
                    <a:pt x="298529" y="50526"/>
                  </a:lnTo>
                  <a:lnTo>
                    <a:pt x="340196" y="32831"/>
                  </a:lnTo>
                  <a:lnTo>
                    <a:pt x="383613" y="18745"/>
                  </a:lnTo>
                  <a:lnTo>
                    <a:pt x="428595" y="8454"/>
                  </a:lnTo>
                  <a:lnTo>
                    <a:pt x="474957" y="2144"/>
                  </a:lnTo>
                  <a:lnTo>
                    <a:pt x="522516" y="0"/>
                  </a:lnTo>
                  <a:lnTo>
                    <a:pt x="570076" y="2144"/>
                  </a:lnTo>
                  <a:lnTo>
                    <a:pt x="616442" y="8454"/>
                  </a:lnTo>
                  <a:lnTo>
                    <a:pt x="661427" y="18745"/>
                  </a:lnTo>
                  <a:lnTo>
                    <a:pt x="704848" y="32831"/>
                  </a:lnTo>
                  <a:lnTo>
                    <a:pt x="746520" y="50526"/>
                  </a:lnTo>
                  <a:lnTo>
                    <a:pt x="786258" y="71646"/>
                  </a:lnTo>
                  <a:lnTo>
                    <a:pt x="823878" y="96006"/>
                  </a:lnTo>
                  <a:lnTo>
                    <a:pt x="859194" y="123419"/>
                  </a:lnTo>
                  <a:lnTo>
                    <a:pt x="892024" y="153701"/>
                  </a:lnTo>
                  <a:lnTo>
                    <a:pt x="922181" y="186667"/>
                  </a:lnTo>
                  <a:lnTo>
                    <a:pt x="949482" y="222131"/>
                  </a:lnTo>
                  <a:lnTo>
                    <a:pt x="973741" y="259907"/>
                  </a:lnTo>
                  <a:lnTo>
                    <a:pt x="994775" y="299812"/>
                  </a:lnTo>
                  <a:lnTo>
                    <a:pt x="1012398" y="341658"/>
                  </a:lnTo>
                  <a:lnTo>
                    <a:pt x="1026426" y="385262"/>
                  </a:lnTo>
                  <a:lnTo>
                    <a:pt x="1036675" y="430438"/>
                  </a:lnTo>
                  <a:lnTo>
                    <a:pt x="1042959" y="477000"/>
                  </a:lnTo>
                  <a:lnTo>
                    <a:pt x="1045095" y="524764"/>
                  </a:lnTo>
                  <a:lnTo>
                    <a:pt x="1042959" y="572527"/>
                  </a:lnTo>
                  <a:lnTo>
                    <a:pt x="1036675" y="619089"/>
                  </a:lnTo>
                  <a:lnTo>
                    <a:pt x="1026426" y="664265"/>
                  </a:lnTo>
                  <a:lnTo>
                    <a:pt x="1012398" y="707869"/>
                  </a:lnTo>
                  <a:lnTo>
                    <a:pt x="994775" y="749715"/>
                  </a:lnTo>
                  <a:lnTo>
                    <a:pt x="973741" y="789620"/>
                  </a:lnTo>
                  <a:lnTo>
                    <a:pt x="949482" y="827396"/>
                  </a:lnTo>
                  <a:lnTo>
                    <a:pt x="922181" y="862860"/>
                  </a:lnTo>
                  <a:lnTo>
                    <a:pt x="892024" y="895826"/>
                  </a:lnTo>
                  <a:lnTo>
                    <a:pt x="859194" y="926108"/>
                  </a:lnTo>
                  <a:lnTo>
                    <a:pt x="823878" y="953521"/>
                  </a:lnTo>
                  <a:lnTo>
                    <a:pt x="786258" y="977881"/>
                  </a:lnTo>
                  <a:lnTo>
                    <a:pt x="746520" y="999001"/>
                  </a:lnTo>
                  <a:lnTo>
                    <a:pt x="704848" y="1016696"/>
                  </a:lnTo>
                  <a:lnTo>
                    <a:pt x="661427" y="1030782"/>
                  </a:lnTo>
                  <a:lnTo>
                    <a:pt x="616442" y="1041073"/>
                  </a:lnTo>
                  <a:lnTo>
                    <a:pt x="570076" y="1047383"/>
                  </a:lnTo>
                  <a:lnTo>
                    <a:pt x="522516" y="1049528"/>
                  </a:lnTo>
                  <a:lnTo>
                    <a:pt x="474957" y="1047383"/>
                  </a:lnTo>
                  <a:lnTo>
                    <a:pt x="428595" y="1041073"/>
                  </a:lnTo>
                  <a:lnTo>
                    <a:pt x="383613" y="1030782"/>
                  </a:lnTo>
                  <a:lnTo>
                    <a:pt x="340196" y="1016696"/>
                  </a:lnTo>
                  <a:lnTo>
                    <a:pt x="298529" y="999001"/>
                  </a:lnTo>
                  <a:lnTo>
                    <a:pt x="258795" y="977881"/>
                  </a:lnTo>
                  <a:lnTo>
                    <a:pt x="221180" y="953521"/>
                  </a:lnTo>
                  <a:lnTo>
                    <a:pt x="185869" y="926108"/>
                  </a:lnTo>
                  <a:lnTo>
                    <a:pt x="153044" y="895826"/>
                  </a:lnTo>
                  <a:lnTo>
                    <a:pt x="122891" y="862860"/>
                  </a:lnTo>
                  <a:lnTo>
                    <a:pt x="95595" y="827396"/>
                  </a:lnTo>
                  <a:lnTo>
                    <a:pt x="71340" y="789620"/>
                  </a:lnTo>
                  <a:lnTo>
                    <a:pt x="50310" y="749715"/>
                  </a:lnTo>
                  <a:lnTo>
                    <a:pt x="32690" y="707869"/>
                  </a:lnTo>
                  <a:lnTo>
                    <a:pt x="18665" y="664265"/>
                  </a:lnTo>
                  <a:lnTo>
                    <a:pt x="8418" y="619089"/>
                  </a:lnTo>
                  <a:lnTo>
                    <a:pt x="2135" y="572527"/>
                  </a:lnTo>
                  <a:lnTo>
                    <a:pt x="0" y="524764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569277" y="1912772"/>
            <a:ext cx="41211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0" b="1" spc="-5" dirty="0">
                <a:solidFill>
                  <a:srgbClr val="4ECDC4"/>
                </a:solidFill>
                <a:latin typeface="Calibri"/>
                <a:cs typeface="Calibri"/>
              </a:rPr>
              <a:t>2</a:t>
            </a:r>
            <a:endParaRPr sz="600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490980" y="4369371"/>
            <a:ext cx="1416685" cy="1713864"/>
            <a:chOff x="1490980" y="4369371"/>
            <a:chExt cx="1416685" cy="1713864"/>
          </a:xfrm>
        </p:grpSpPr>
        <p:pic>
          <p:nvPicPr>
            <p:cNvPr id="42" name="object 4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12646" y="4531499"/>
              <a:ext cx="1177874" cy="1173365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490980" y="4369371"/>
              <a:ext cx="1416558" cy="1713864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04975" y="4569840"/>
              <a:ext cx="1049527" cy="104496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704975" y="4569840"/>
              <a:ext cx="1049655" cy="1045210"/>
            </a:xfrm>
            <a:custGeom>
              <a:avLst/>
              <a:gdLst/>
              <a:ahLst/>
              <a:cxnLst/>
              <a:rect l="l" t="t" r="r" b="b"/>
              <a:pathLst>
                <a:path w="1049655" h="1045210">
                  <a:moveTo>
                    <a:pt x="0" y="522478"/>
                  </a:moveTo>
                  <a:lnTo>
                    <a:pt x="2144" y="474923"/>
                  </a:lnTo>
                  <a:lnTo>
                    <a:pt x="8454" y="428565"/>
                  </a:lnTo>
                  <a:lnTo>
                    <a:pt x="18745" y="383587"/>
                  </a:lnTo>
                  <a:lnTo>
                    <a:pt x="32831" y="340173"/>
                  </a:lnTo>
                  <a:lnTo>
                    <a:pt x="50526" y="298509"/>
                  </a:lnTo>
                  <a:lnTo>
                    <a:pt x="71646" y="258778"/>
                  </a:lnTo>
                  <a:lnTo>
                    <a:pt x="96006" y="221166"/>
                  </a:lnTo>
                  <a:lnTo>
                    <a:pt x="123419" y="185857"/>
                  </a:lnTo>
                  <a:lnTo>
                    <a:pt x="153701" y="153035"/>
                  </a:lnTo>
                  <a:lnTo>
                    <a:pt x="186667" y="122884"/>
                  </a:lnTo>
                  <a:lnTo>
                    <a:pt x="222131" y="95590"/>
                  </a:lnTo>
                  <a:lnTo>
                    <a:pt x="259907" y="71336"/>
                  </a:lnTo>
                  <a:lnTo>
                    <a:pt x="299812" y="50307"/>
                  </a:lnTo>
                  <a:lnTo>
                    <a:pt x="341658" y="32688"/>
                  </a:lnTo>
                  <a:lnTo>
                    <a:pt x="385262" y="18664"/>
                  </a:lnTo>
                  <a:lnTo>
                    <a:pt x="430438" y="8418"/>
                  </a:lnTo>
                  <a:lnTo>
                    <a:pt x="477000" y="2135"/>
                  </a:lnTo>
                  <a:lnTo>
                    <a:pt x="524763" y="0"/>
                  </a:lnTo>
                  <a:lnTo>
                    <a:pt x="572527" y="2135"/>
                  </a:lnTo>
                  <a:lnTo>
                    <a:pt x="619089" y="8418"/>
                  </a:lnTo>
                  <a:lnTo>
                    <a:pt x="664265" y="18664"/>
                  </a:lnTo>
                  <a:lnTo>
                    <a:pt x="707869" y="32688"/>
                  </a:lnTo>
                  <a:lnTo>
                    <a:pt x="749715" y="50307"/>
                  </a:lnTo>
                  <a:lnTo>
                    <a:pt x="789620" y="71336"/>
                  </a:lnTo>
                  <a:lnTo>
                    <a:pt x="827396" y="95590"/>
                  </a:lnTo>
                  <a:lnTo>
                    <a:pt x="862860" y="122884"/>
                  </a:lnTo>
                  <a:lnTo>
                    <a:pt x="895826" y="153035"/>
                  </a:lnTo>
                  <a:lnTo>
                    <a:pt x="926108" y="185857"/>
                  </a:lnTo>
                  <a:lnTo>
                    <a:pt x="953521" y="221166"/>
                  </a:lnTo>
                  <a:lnTo>
                    <a:pt x="977881" y="258778"/>
                  </a:lnTo>
                  <a:lnTo>
                    <a:pt x="999001" y="298509"/>
                  </a:lnTo>
                  <a:lnTo>
                    <a:pt x="1016696" y="340173"/>
                  </a:lnTo>
                  <a:lnTo>
                    <a:pt x="1030782" y="383587"/>
                  </a:lnTo>
                  <a:lnTo>
                    <a:pt x="1041073" y="428565"/>
                  </a:lnTo>
                  <a:lnTo>
                    <a:pt x="1047383" y="474923"/>
                  </a:lnTo>
                  <a:lnTo>
                    <a:pt x="1049527" y="522478"/>
                  </a:lnTo>
                  <a:lnTo>
                    <a:pt x="1047383" y="570032"/>
                  </a:lnTo>
                  <a:lnTo>
                    <a:pt x="1041073" y="616391"/>
                  </a:lnTo>
                  <a:lnTo>
                    <a:pt x="1030782" y="661369"/>
                  </a:lnTo>
                  <a:lnTo>
                    <a:pt x="1016696" y="704784"/>
                  </a:lnTo>
                  <a:lnTo>
                    <a:pt x="999001" y="746448"/>
                  </a:lnTo>
                  <a:lnTo>
                    <a:pt x="977881" y="786180"/>
                  </a:lnTo>
                  <a:lnTo>
                    <a:pt x="953521" y="823793"/>
                  </a:lnTo>
                  <a:lnTo>
                    <a:pt x="926108" y="859104"/>
                  </a:lnTo>
                  <a:lnTo>
                    <a:pt x="895826" y="891927"/>
                  </a:lnTo>
                  <a:lnTo>
                    <a:pt x="862860" y="922078"/>
                  </a:lnTo>
                  <a:lnTo>
                    <a:pt x="827396" y="949374"/>
                  </a:lnTo>
                  <a:lnTo>
                    <a:pt x="789620" y="973629"/>
                  </a:lnTo>
                  <a:lnTo>
                    <a:pt x="749715" y="994658"/>
                  </a:lnTo>
                  <a:lnTo>
                    <a:pt x="707869" y="1012278"/>
                  </a:lnTo>
                  <a:lnTo>
                    <a:pt x="664265" y="1026303"/>
                  </a:lnTo>
                  <a:lnTo>
                    <a:pt x="619089" y="1036550"/>
                  </a:lnTo>
                  <a:lnTo>
                    <a:pt x="572527" y="1042833"/>
                  </a:lnTo>
                  <a:lnTo>
                    <a:pt x="524763" y="1044968"/>
                  </a:lnTo>
                  <a:lnTo>
                    <a:pt x="477000" y="1042833"/>
                  </a:lnTo>
                  <a:lnTo>
                    <a:pt x="430438" y="1036550"/>
                  </a:lnTo>
                  <a:lnTo>
                    <a:pt x="385262" y="1026303"/>
                  </a:lnTo>
                  <a:lnTo>
                    <a:pt x="341658" y="1012278"/>
                  </a:lnTo>
                  <a:lnTo>
                    <a:pt x="299812" y="994658"/>
                  </a:lnTo>
                  <a:lnTo>
                    <a:pt x="259907" y="973629"/>
                  </a:lnTo>
                  <a:lnTo>
                    <a:pt x="222131" y="949374"/>
                  </a:lnTo>
                  <a:lnTo>
                    <a:pt x="186667" y="922078"/>
                  </a:lnTo>
                  <a:lnTo>
                    <a:pt x="153701" y="891927"/>
                  </a:lnTo>
                  <a:lnTo>
                    <a:pt x="123419" y="859104"/>
                  </a:lnTo>
                  <a:lnTo>
                    <a:pt x="96006" y="823793"/>
                  </a:lnTo>
                  <a:lnTo>
                    <a:pt x="71646" y="786180"/>
                  </a:lnTo>
                  <a:lnTo>
                    <a:pt x="50526" y="746448"/>
                  </a:lnTo>
                  <a:lnTo>
                    <a:pt x="32831" y="704784"/>
                  </a:lnTo>
                  <a:lnTo>
                    <a:pt x="18745" y="661369"/>
                  </a:lnTo>
                  <a:lnTo>
                    <a:pt x="8454" y="616391"/>
                  </a:lnTo>
                  <a:lnTo>
                    <a:pt x="2144" y="570032"/>
                  </a:lnTo>
                  <a:lnTo>
                    <a:pt x="0" y="52247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2021839" y="4573714"/>
            <a:ext cx="411480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0" b="1" spc="-5" dirty="0">
                <a:solidFill>
                  <a:srgbClr val="FFCC00"/>
                </a:solidFill>
                <a:latin typeface="Calibri"/>
                <a:cs typeface="Calibri"/>
              </a:rPr>
              <a:t>3</a:t>
            </a:r>
            <a:endParaRPr sz="600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0783569" y="3229736"/>
            <a:ext cx="1410335" cy="1718945"/>
            <a:chOff x="10783569" y="3229736"/>
            <a:chExt cx="1410335" cy="1718945"/>
          </a:xfrm>
        </p:grpSpPr>
        <p:pic>
          <p:nvPicPr>
            <p:cNvPr id="48" name="object 4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0905235" y="3391839"/>
              <a:ext cx="1173365" cy="1177874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0783569" y="3229736"/>
              <a:ext cx="1409953" cy="1718437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997564" y="3430142"/>
              <a:ext cx="1045082" cy="1049527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0997564" y="3430142"/>
              <a:ext cx="1045210" cy="1049655"/>
            </a:xfrm>
            <a:custGeom>
              <a:avLst/>
              <a:gdLst/>
              <a:ahLst/>
              <a:cxnLst/>
              <a:rect l="l" t="t" r="r" b="b"/>
              <a:pathLst>
                <a:path w="1045209" h="1049654">
                  <a:moveTo>
                    <a:pt x="0" y="524763"/>
                  </a:moveTo>
                  <a:lnTo>
                    <a:pt x="2135" y="477000"/>
                  </a:lnTo>
                  <a:lnTo>
                    <a:pt x="8418" y="430438"/>
                  </a:lnTo>
                  <a:lnTo>
                    <a:pt x="18664" y="385262"/>
                  </a:lnTo>
                  <a:lnTo>
                    <a:pt x="32688" y="341658"/>
                  </a:lnTo>
                  <a:lnTo>
                    <a:pt x="50307" y="299812"/>
                  </a:lnTo>
                  <a:lnTo>
                    <a:pt x="71336" y="259907"/>
                  </a:lnTo>
                  <a:lnTo>
                    <a:pt x="95590" y="222131"/>
                  </a:lnTo>
                  <a:lnTo>
                    <a:pt x="122884" y="186667"/>
                  </a:lnTo>
                  <a:lnTo>
                    <a:pt x="153035" y="153701"/>
                  </a:lnTo>
                  <a:lnTo>
                    <a:pt x="185857" y="123419"/>
                  </a:lnTo>
                  <a:lnTo>
                    <a:pt x="221166" y="96006"/>
                  </a:lnTo>
                  <a:lnTo>
                    <a:pt x="258778" y="71646"/>
                  </a:lnTo>
                  <a:lnTo>
                    <a:pt x="298509" y="50526"/>
                  </a:lnTo>
                  <a:lnTo>
                    <a:pt x="340173" y="32831"/>
                  </a:lnTo>
                  <a:lnTo>
                    <a:pt x="383587" y="18745"/>
                  </a:lnTo>
                  <a:lnTo>
                    <a:pt x="428565" y="8454"/>
                  </a:lnTo>
                  <a:lnTo>
                    <a:pt x="474923" y="2144"/>
                  </a:lnTo>
                  <a:lnTo>
                    <a:pt x="522477" y="0"/>
                  </a:lnTo>
                  <a:lnTo>
                    <a:pt x="570052" y="2144"/>
                  </a:lnTo>
                  <a:lnTo>
                    <a:pt x="616428" y="8454"/>
                  </a:lnTo>
                  <a:lnTo>
                    <a:pt x="661422" y="18745"/>
                  </a:lnTo>
                  <a:lnTo>
                    <a:pt x="704849" y="32831"/>
                  </a:lnTo>
                  <a:lnTo>
                    <a:pt x="746525" y="50526"/>
                  </a:lnTo>
                  <a:lnTo>
                    <a:pt x="786266" y="71646"/>
                  </a:lnTo>
                  <a:lnTo>
                    <a:pt x="823887" y="96006"/>
                  </a:lnTo>
                  <a:lnTo>
                    <a:pt x="859203" y="123419"/>
                  </a:lnTo>
                  <a:lnTo>
                    <a:pt x="892032" y="153701"/>
                  </a:lnTo>
                  <a:lnTo>
                    <a:pt x="922187" y="186667"/>
                  </a:lnTo>
                  <a:lnTo>
                    <a:pt x="949485" y="222131"/>
                  </a:lnTo>
                  <a:lnTo>
                    <a:pt x="973741" y="259907"/>
                  </a:lnTo>
                  <a:lnTo>
                    <a:pt x="994772" y="299812"/>
                  </a:lnTo>
                  <a:lnTo>
                    <a:pt x="1012392" y="341658"/>
                  </a:lnTo>
                  <a:lnTo>
                    <a:pt x="1026418" y="385262"/>
                  </a:lnTo>
                  <a:lnTo>
                    <a:pt x="1036664" y="430438"/>
                  </a:lnTo>
                  <a:lnTo>
                    <a:pt x="1042947" y="477000"/>
                  </a:lnTo>
                  <a:lnTo>
                    <a:pt x="1045082" y="524763"/>
                  </a:lnTo>
                  <a:lnTo>
                    <a:pt x="1042947" y="572527"/>
                  </a:lnTo>
                  <a:lnTo>
                    <a:pt x="1036664" y="619089"/>
                  </a:lnTo>
                  <a:lnTo>
                    <a:pt x="1026418" y="664265"/>
                  </a:lnTo>
                  <a:lnTo>
                    <a:pt x="1012392" y="707869"/>
                  </a:lnTo>
                  <a:lnTo>
                    <a:pt x="994772" y="749715"/>
                  </a:lnTo>
                  <a:lnTo>
                    <a:pt x="973741" y="789620"/>
                  </a:lnTo>
                  <a:lnTo>
                    <a:pt x="949485" y="827396"/>
                  </a:lnTo>
                  <a:lnTo>
                    <a:pt x="922187" y="862860"/>
                  </a:lnTo>
                  <a:lnTo>
                    <a:pt x="892032" y="895826"/>
                  </a:lnTo>
                  <a:lnTo>
                    <a:pt x="859203" y="926108"/>
                  </a:lnTo>
                  <a:lnTo>
                    <a:pt x="823887" y="953521"/>
                  </a:lnTo>
                  <a:lnTo>
                    <a:pt x="786266" y="977881"/>
                  </a:lnTo>
                  <a:lnTo>
                    <a:pt x="746525" y="999001"/>
                  </a:lnTo>
                  <a:lnTo>
                    <a:pt x="704849" y="1016696"/>
                  </a:lnTo>
                  <a:lnTo>
                    <a:pt x="661422" y="1030782"/>
                  </a:lnTo>
                  <a:lnTo>
                    <a:pt x="616428" y="1041073"/>
                  </a:lnTo>
                  <a:lnTo>
                    <a:pt x="570052" y="1047383"/>
                  </a:lnTo>
                  <a:lnTo>
                    <a:pt x="522477" y="1049527"/>
                  </a:lnTo>
                  <a:lnTo>
                    <a:pt x="474923" y="1047383"/>
                  </a:lnTo>
                  <a:lnTo>
                    <a:pt x="428565" y="1041073"/>
                  </a:lnTo>
                  <a:lnTo>
                    <a:pt x="383587" y="1030782"/>
                  </a:lnTo>
                  <a:lnTo>
                    <a:pt x="340173" y="1016696"/>
                  </a:lnTo>
                  <a:lnTo>
                    <a:pt x="298509" y="999001"/>
                  </a:lnTo>
                  <a:lnTo>
                    <a:pt x="258778" y="977881"/>
                  </a:lnTo>
                  <a:lnTo>
                    <a:pt x="221166" y="953521"/>
                  </a:lnTo>
                  <a:lnTo>
                    <a:pt x="185857" y="926108"/>
                  </a:lnTo>
                  <a:lnTo>
                    <a:pt x="153035" y="895826"/>
                  </a:lnTo>
                  <a:lnTo>
                    <a:pt x="122884" y="862860"/>
                  </a:lnTo>
                  <a:lnTo>
                    <a:pt x="95590" y="827396"/>
                  </a:lnTo>
                  <a:lnTo>
                    <a:pt x="71336" y="789620"/>
                  </a:lnTo>
                  <a:lnTo>
                    <a:pt x="50307" y="749715"/>
                  </a:lnTo>
                  <a:lnTo>
                    <a:pt x="32688" y="707869"/>
                  </a:lnTo>
                  <a:lnTo>
                    <a:pt x="18664" y="664265"/>
                  </a:lnTo>
                  <a:lnTo>
                    <a:pt x="8418" y="619089"/>
                  </a:lnTo>
                  <a:lnTo>
                    <a:pt x="2135" y="572527"/>
                  </a:lnTo>
                  <a:lnTo>
                    <a:pt x="0" y="524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11316207" y="3436556"/>
            <a:ext cx="411480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0" b="1" spc="-5" dirty="0">
                <a:solidFill>
                  <a:srgbClr val="54616F"/>
                </a:solidFill>
                <a:latin typeface="Calibri"/>
                <a:cs typeface="Calibri"/>
              </a:rPr>
              <a:t>4</a:t>
            </a:r>
            <a:endParaRPr sz="6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525" y="736561"/>
            <a:ext cx="332486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n-US" sz="2400" b="1" spc="-5" dirty="0" smtClean="0">
                <a:solidFill>
                  <a:srgbClr val="4AA7B5"/>
                </a:solidFill>
                <a:latin typeface="Calibri"/>
                <a:cs typeface="Calibri"/>
              </a:rPr>
              <a:t>MATERI PERKULIAHAN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499" y="1741868"/>
            <a:ext cx="12182475" cy="3380104"/>
            <a:chOff x="30499" y="1741868"/>
            <a:chExt cx="12182475" cy="3380104"/>
          </a:xfrm>
        </p:grpSpPr>
        <p:sp>
          <p:nvSpPr>
            <p:cNvPr id="4" name="object 4"/>
            <p:cNvSpPr/>
            <p:nvPr/>
          </p:nvSpPr>
          <p:spPr>
            <a:xfrm>
              <a:off x="49549" y="4072000"/>
              <a:ext cx="5564505" cy="1030605"/>
            </a:xfrm>
            <a:custGeom>
              <a:avLst/>
              <a:gdLst/>
              <a:ahLst/>
              <a:cxnLst/>
              <a:rect l="l" t="t" r="r" b="b"/>
              <a:pathLst>
                <a:path w="5564505" h="1030604">
                  <a:moveTo>
                    <a:pt x="0" y="1030351"/>
                  </a:moveTo>
                  <a:lnTo>
                    <a:pt x="3612368" y="0"/>
                  </a:lnTo>
                </a:path>
                <a:path w="5564505" h="1030604">
                  <a:moveTo>
                    <a:pt x="3729716" y="0"/>
                  </a:moveTo>
                  <a:lnTo>
                    <a:pt x="5564485" y="435610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07434" y="4075937"/>
              <a:ext cx="212978" cy="2129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52211" y="2810763"/>
              <a:ext cx="1911350" cy="1635760"/>
            </a:xfrm>
            <a:custGeom>
              <a:avLst/>
              <a:gdLst/>
              <a:ahLst/>
              <a:cxnLst/>
              <a:rect l="l" t="t" r="r" b="b"/>
              <a:pathLst>
                <a:path w="1911350" h="1635760">
                  <a:moveTo>
                    <a:pt x="0" y="1635633"/>
                  </a:moveTo>
                  <a:lnTo>
                    <a:pt x="1910841" y="0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89396" y="4400295"/>
              <a:ext cx="212978" cy="2128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01737" y="2752216"/>
              <a:ext cx="1824989" cy="565785"/>
            </a:xfrm>
            <a:custGeom>
              <a:avLst/>
              <a:gdLst/>
              <a:ahLst/>
              <a:cxnLst/>
              <a:rect l="l" t="t" r="r" b="b"/>
              <a:pathLst>
                <a:path w="1824990" h="565785">
                  <a:moveTo>
                    <a:pt x="0" y="0"/>
                  </a:moveTo>
                  <a:lnTo>
                    <a:pt x="1824609" y="565277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16316" y="2648076"/>
              <a:ext cx="212978" cy="21742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743058" y="1760918"/>
              <a:ext cx="2450465" cy="1557655"/>
            </a:xfrm>
            <a:custGeom>
              <a:avLst/>
              <a:gdLst/>
              <a:ahLst/>
              <a:cxnLst/>
              <a:rect l="l" t="t" r="r" b="b"/>
              <a:pathLst>
                <a:path w="2450465" h="1557654">
                  <a:moveTo>
                    <a:pt x="0" y="1557083"/>
                  </a:moveTo>
                  <a:lnTo>
                    <a:pt x="2450463" y="0"/>
                  </a:lnTo>
                </a:path>
              </a:pathLst>
            </a:custGeom>
            <a:ln w="38099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80244" y="3274186"/>
              <a:ext cx="212978" cy="212851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97671" y="2764631"/>
            <a:ext cx="44005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5" dirty="0">
                <a:solidFill>
                  <a:srgbClr val="A7D068"/>
                </a:solidFill>
                <a:latin typeface="Calibri"/>
                <a:cs typeface="Calibri"/>
              </a:rPr>
              <a:t>01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95800" y="4756987"/>
            <a:ext cx="44005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5" dirty="0">
                <a:solidFill>
                  <a:schemeClr val="tx2"/>
                </a:solidFill>
                <a:latin typeface="Calibri"/>
                <a:cs typeface="Calibri"/>
              </a:rPr>
              <a:t>03</a:t>
            </a:r>
            <a:endParaRPr sz="2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2619" y="2773707"/>
            <a:ext cx="2381250" cy="112274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715" indent="-12700">
              <a:lnSpc>
                <a:spcPct val="99700"/>
              </a:lnSpc>
              <a:spcBef>
                <a:spcPts val="114"/>
              </a:spcBef>
            </a:pPr>
            <a:r>
              <a:rPr lang="en-US" b="1" spc="-5" dirty="0" err="1" smtClean="0">
                <a:solidFill>
                  <a:srgbClr val="252525"/>
                </a:solidFill>
                <a:cs typeface="Calibri"/>
              </a:rPr>
              <a:t>Pengertian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klasifikasi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sumber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dampak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yang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ditimbulkan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kota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74284" y="3205098"/>
            <a:ext cx="2149475" cy="8470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25"/>
              </a:spcBef>
            </a:pP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Timbulan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komposisi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karakteristik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6596" y="4724572"/>
            <a:ext cx="3187066" cy="5681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fi-FI" b="1" spc="15" dirty="0" smtClean="0">
                <a:solidFill>
                  <a:srgbClr val="252525"/>
                </a:solidFill>
                <a:cs typeface="Calibri"/>
              </a:rPr>
              <a:t>Sistem </a:t>
            </a:r>
            <a:r>
              <a:rPr lang="fi-FI" b="1" spc="15" dirty="0">
                <a:solidFill>
                  <a:srgbClr val="252525"/>
                </a:solidFill>
                <a:cs typeface="Calibri"/>
              </a:rPr>
              <a:t>Pengelolaan Sampah Kota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0" name="object 12"/>
          <p:cNvSpPr txBox="1"/>
          <p:nvPr/>
        </p:nvSpPr>
        <p:spPr>
          <a:xfrm>
            <a:off x="2734542" y="3127522"/>
            <a:ext cx="44005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5" dirty="0" smtClean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lang="en-US" sz="2800" b="1" spc="5" dirty="0" smtClean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42" name="object 12"/>
          <p:cNvSpPr txBox="1"/>
          <p:nvPr/>
        </p:nvSpPr>
        <p:spPr>
          <a:xfrm>
            <a:off x="5423759" y="2019674"/>
            <a:ext cx="44005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5" dirty="0" smtClean="0">
                <a:solidFill>
                  <a:srgbClr val="00B050"/>
                </a:solidFill>
                <a:latin typeface="Calibri"/>
                <a:cs typeface="Calibri"/>
              </a:rPr>
              <a:t>0</a:t>
            </a:r>
            <a:r>
              <a:rPr lang="en-US" sz="2800" b="1" spc="5" dirty="0">
                <a:solidFill>
                  <a:srgbClr val="00B050"/>
                </a:solidFill>
                <a:latin typeface="Calibri"/>
                <a:cs typeface="Calibri"/>
              </a:rPr>
              <a:t>4</a:t>
            </a:r>
            <a:endParaRPr sz="28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44" name="object 15"/>
          <p:cNvSpPr txBox="1"/>
          <p:nvPr/>
        </p:nvSpPr>
        <p:spPr>
          <a:xfrm>
            <a:off x="5943600" y="2076762"/>
            <a:ext cx="2149475" cy="29027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25"/>
              </a:spcBef>
            </a:pP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Minimasi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sampah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5" name="object 12"/>
          <p:cNvSpPr txBox="1"/>
          <p:nvPr/>
        </p:nvSpPr>
        <p:spPr>
          <a:xfrm>
            <a:off x="7852485" y="3674914"/>
            <a:ext cx="44005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5" dirty="0" smtClean="0">
                <a:solidFill>
                  <a:srgbClr val="0070C0"/>
                </a:solidFill>
                <a:latin typeface="Calibri"/>
                <a:cs typeface="Calibri"/>
              </a:rPr>
              <a:t>0</a:t>
            </a:r>
            <a:r>
              <a:rPr lang="en-US" sz="2800" b="1" spc="5" dirty="0" smtClean="0">
                <a:solidFill>
                  <a:srgbClr val="0070C0"/>
                </a:solidFill>
                <a:latin typeface="Calibri"/>
                <a:cs typeface="Calibri"/>
              </a:rPr>
              <a:t>5</a:t>
            </a:r>
            <a:endParaRPr sz="2800" dirty="0">
              <a:solidFill>
                <a:srgbClr val="0070C0"/>
              </a:solidFill>
              <a:latin typeface="Calibri"/>
              <a:cs typeface="Calibri"/>
            </a:endParaRPr>
          </a:p>
        </p:txBody>
      </p:sp>
      <p:sp>
        <p:nvSpPr>
          <p:cNvPr id="46" name="object 15"/>
          <p:cNvSpPr txBox="1"/>
          <p:nvPr/>
        </p:nvSpPr>
        <p:spPr>
          <a:xfrm>
            <a:off x="8408228" y="3580867"/>
            <a:ext cx="2669660" cy="195502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spcBef>
                <a:spcPts val="1200"/>
              </a:spcBef>
            </a:pP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Aspek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teknis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operasional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pengelolaan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kota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meliputi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: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pemilahan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pewadahan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pengumpulan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pemindahan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/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pengolahan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pengangkutan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pemrosesan</a:t>
            </a:r>
            <a:r>
              <a:rPr lang="en-US" b="1" dirty="0" smtClean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 smtClean="0">
                <a:solidFill>
                  <a:srgbClr val="252525"/>
                </a:solidFill>
                <a:cs typeface="Calibri"/>
              </a:rPr>
              <a:t>akhir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680108" y="736868"/>
            <a:ext cx="564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1" spc="5" dirty="0" smtClean="0">
                <a:solidFill>
                  <a:srgbClr val="7030A0"/>
                </a:solidFill>
                <a:cs typeface="Calibri"/>
              </a:rPr>
              <a:t>06</a:t>
            </a:r>
            <a:endParaRPr lang="en-US" sz="2800" dirty="0">
              <a:solidFill>
                <a:srgbClr val="7030A0"/>
              </a:solidFill>
              <a:cs typeface="Calibri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244365" y="772484"/>
            <a:ext cx="27641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Aspek</a:t>
            </a:r>
            <a:r>
              <a:rPr lang="en-US" b="1" dirty="0" smtClean="0"/>
              <a:t> non </a:t>
            </a:r>
            <a:r>
              <a:rPr lang="en-US" b="1" dirty="0" err="1" smtClean="0"/>
              <a:t>teknis</a:t>
            </a:r>
            <a:r>
              <a:rPr lang="en-US" b="1" dirty="0" smtClean="0"/>
              <a:t> </a:t>
            </a:r>
            <a:r>
              <a:rPr lang="en-US" b="1" dirty="0" err="1" smtClean="0"/>
              <a:t>pengelolaan</a:t>
            </a:r>
            <a:r>
              <a:rPr lang="en-US" b="1" dirty="0" smtClean="0"/>
              <a:t> </a:t>
            </a:r>
            <a:r>
              <a:rPr lang="en-US" b="1" dirty="0" err="1" smtClean="0"/>
              <a:t>sampah</a:t>
            </a:r>
            <a:r>
              <a:rPr lang="en-US" b="1" dirty="0" smtClean="0"/>
              <a:t> </a:t>
            </a:r>
            <a:r>
              <a:rPr lang="en-US" b="1" dirty="0" err="1" smtClean="0"/>
              <a:t>kota</a:t>
            </a:r>
            <a:r>
              <a:rPr lang="en-US" b="1" dirty="0" smtClean="0"/>
              <a:t> </a:t>
            </a:r>
            <a:r>
              <a:rPr lang="en-US" b="1" dirty="0" err="1" smtClean="0"/>
              <a:t>meliputi</a:t>
            </a:r>
            <a:r>
              <a:rPr lang="en-US" b="1" dirty="0" smtClean="0"/>
              <a:t>: </a:t>
            </a:r>
            <a:r>
              <a:rPr lang="en-US" b="1" dirty="0" err="1" smtClean="0"/>
              <a:t>peraturan</a:t>
            </a:r>
            <a:r>
              <a:rPr lang="en-US" b="1" dirty="0" smtClean="0"/>
              <a:t>/</a:t>
            </a:r>
            <a:r>
              <a:rPr lang="en-US" b="1" dirty="0" err="1" smtClean="0"/>
              <a:t>hukum</a:t>
            </a:r>
            <a:r>
              <a:rPr lang="en-US" b="1" dirty="0" smtClean="0"/>
              <a:t>, </a:t>
            </a:r>
            <a:r>
              <a:rPr lang="en-US" b="1" dirty="0" err="1" smtClean="0"/>
              <a:t>kelembagaan</a:t>
            </a:r>
            <a:r>
              <a:rPr lang="en-US" b="1" dirty="0" smtClean="0"/>
              <a:t>, </a:t>
            </a:r>
            <a:r>
              <a:rPr lang="en-US" b="1" dirty="0" err="1" smtClean="0"/>
              <a:t>pembiayaan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9006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525" y="736561"/>
            <a:ext cx="33248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solidFill>
                  <a:srgbClr val="4AA7B5"/>
                </a:solidFill>
                <a:latin typeface="Calibri"/>
                <a:cs typeface="Calibri"/>
              </a:rPr>
              <a:t>Capaian</a:t>
            </a:r>
            <a:r>
              <a:rPr sz="2800" b="1" spc="-40" dirty="0">
                <a:solidFill>
                  <a:srgbClr val="4AA7B5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4AA7B5"/>
                </a:solidFill>
                <a:latin typeface="Calibri"/>
                <a:cs typeface="Calibri"/>
              </a:rPr>
              <a:t>Pembelajaran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499" y="1741868"/>
            <a:ext cx="12182475" cy="3380104"/>
            <a:chOff x="30499" y="1741868"/>
            <a:chExt cx="12182475" cy="3380104"/>
          </a:xfrm>
        </p:grpSpPr>
        <p:sp>
          <p:nvSpPr>
            <p:cNvPr id="4" name="object 4"/>
            <p:cNvSpPr/>
            <p:nvPr/>
          </p:nvSpPr>
          <p:spPr>
            <a:xfrm>
              <a:off x="49549" y="4072000"/>
              <a:ext cx="5564505" cy="1030605"/>
            </a:xfrm>
            <a:custGeom>
              <a:avLst/>
              <a:gdLst/>
              <a:ahLst/>
              <a:cxnLst/>
              <a:rect l="l" t="t" r="r" b="b"/>
              <a:pathLst>
                <a:path w="5564505" h="1030604">
                  <a:moveTo>
                    <a:pt x="0" y="1030351"/>
                  </a:moveTo>
                  <a:lnTo>
                    <a:pt x="3612368" y="0"/>
                  </a:lnTo>
                </a:path>
                <a:path w="5564505" h="1030604">
                  <a:moveTo>
                    <a:pt x="3729716" y="0"/>
                  </a:moveTo>
                  <a:lnTo>
                    <a:pt x="5564485" y="435610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07434" y="4075937"/>
              <a:ext cx="212978" cy="2129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52211" y="2810763"/>
              <a:ext cx="1911350" cy="1635760"/>
            </a:xfrm>
            <a:custGeom>
              <a:avLst/>
              <a:gdLst/>
              <a:ahLst/>
              <a:cxnLst/>
              <a:rect l="l" t="t" r="r" b="b"/>
              <a:pathLst>
                <a:path w="1911350" h="1635760">
                  <a:moveTo>
                    <a:pt x="0" y="1635633"/>
                  </a:moveTo>
                  <a:lnTo>
                    <a:pt x="1910841" y="0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89396" y="4400295"/>
              <a:ext cx="212978" cy="2128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01737" y="2752216"/>
              <a:ext cx="1824989" cy="565785"/>
            </a:xfrm>
            <a:custGeom>
              <a:avLst/>
              <a:gdLst/>
              <a:ahLst/>
              <a:cxnLst/>
              <a:rect l="l" t="t" r="r" b="b"/>
              <a:pathLst>
                <a:path w="1824990" h="565785">
                  <a:moveTo>
                    <a:pt x="0" y="0"/>
                  </a:moveTo>
                  <a:lnTo>
                    <a:pt x="1824609" y="565277"/>
                  </a:lnTo>
                </a:path>
              </a:pathLst>
            </a:custGeom>
            <a:ln w="38100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16316" y="2648076"/>
              <a:ext cx="212978" cy="21742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743058" y="1760918"/>
              <a:ext cx="2450465" cy="1557655"/>
            </a:xfrm>
            <a:custGeom>
              <a:avLst/>
              <a:gdLst/>
              <a:ahLst/>
              <a:cxnLst/>
              <a:rect l="l" t="t" r="r" b="b"/>
              <a:pathLst>
                <a:path w="2450465" h="1557654">
                  <a:moveTo>
                    <a:pt x="0" y="1557083"/>
                  </a:moveTo>
                  <a:lnTo>
                    <a:pt x="2450463" y="0"/>
                  </a:lnTo>
                </a:path>
              </a:pathLst>
            </a:custGeom>
            <a:ln w="38099">
              <a:solidFill>
                <a:srgbClr val="D2C5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80244" y="3274186"/>
              <a:ext cx="212978" cy="212851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01497" y="2310846"/>
            <a:ext cx="4400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5" dirty="0">
                <a:solidFill>
                  <a:srgbClr val="A7D068"/>
                </a:solidFill>
                <a:latin typeface="Calibri"/>
                <a:cs typeface="Calibri"/>
              </a:rPr>
              <a:t>01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94026" y="1477189"/>
            <a:ext cx="4400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03</a:t>
            </a:r>
            <a:endParaRPr sz="32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9322" y="2423349"/>
            <a:ext cx="2381250" cy="13963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715" indent="-12700">
              <a:lnSpc>
                <a:spcPct val="99700"/>
              </a:lnSpc>
              <a:spcBef>
                <a:spcPts val="114"/>
              </a:spcBef>
            </a:pPr>
            <a:r>
              <a:rPr lang="en-US" b="1" spc="-5" dirty="0" err="1">
                <a:solidFill>
                  <a:srgbClr val="252525"/>
                </a:solidFill>
                <a:cs typeface="Calibri"/>
              </a:rPr>
              <a:t>Mampu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menjelaskan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pengertian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sumber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klasifikasi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dampak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yang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ditimbulkan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kota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77473" y="3637928"/>
            <a:ext cx="2149475" cy="111299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25"/>
              </a:spcBef>
            </a:pPr>
            <a:r>
              <a:rPr lang="en-US" b="1" dirty="0" err="1">
                <a:solidFill>
                  <a:srgbClr val="252525"/>
                </a:solidFill>
                <a:cs typeface="Calibri"/>
              </a:rPr>
              <a:t>Mampu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menganalisis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timbulan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,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komposisi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karakteristik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dirty="0" err="1">
                <a:solidFill>
                  <a:srgbClr val="252525"/>
                </a:solidFill>
                <a:cs typeface="Calibri"/>
              </a:rPr>
              <a:t>kota</a:t>
            </a:r>
            <a:r>
              <a:rPr lang="en-US" b="1" dirty="0">
                <a:solidFill>
                  <a:srgbClr val="252525"/>
                </a:solidFill>
                <a:cs typeface="Calibri"/>
              </a:rPr>
              <a:t>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23216" y="1610200"/>
            <a:ext cx="4014978" cy="8381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20"/>
              </a:spcBef>
            </a:pPr>
            <a:r>
              <a:rPr lang="en-US" b="1" spc="-5" dirty="0" err="1">
                <a:solidFill>
                  <a:srgbClr val="252525"/>
                </a:solidFill>
                <a:cs typeface="Calibri"/>
              </a:rPr>
              <a:t>Mampu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mengidentifikasi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permasalahan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sampah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kota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dan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kebutuhan</a:t>
            </a:r>
            <a:r>
              <a:rPr lang="en-US" b="1" spc="-5" dirty="0">
                <a:solidFill>
                  <a:srgbClr val="252525"/>
                </a:solidFill>
                <a:cs typeface="Calibri"/>
              </a:rPr>
              <a:t> </a:t>
            </a:r>
            <a:r>
              <a:rPr lang="en-US" b="1" spc="-5" dirty="0" err="1">
                <a:solidFill>
                  <a:srgbClr val="252525"/>
                </a:solidFill>
                <a:cs typeface="Calibri"/>
              </a:rPr>
              <a:t>pengembangannya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97036" y="3335078"/>
            <a:ext cx="3282315" cy="143500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90"/>
              </a:spcBef>
            </a:pPr>
            <a:r>
              <a:rPr lang="en-US" b="1" dirty="0" err="1">
                <a:cs typeface="Calibri"/>
              </a:rPr>
              <a:t>Mampu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merancang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sistem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pengelolaan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sampah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meliputi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minimasi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sampah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serta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pengelolaan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aspek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teknis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operasional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dan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aspek</a:t>
            </a:r>
            <a:r>
              <a:rPr lang="en-US" b="1" dirty="0">
                <a:cs typeface="Calibri"/>
              </a:rPr>
              <a:t> non </a:t>
            </a:r>
            <a:r>
              <a:rPr lang="en-US" b="1" dirty="0" err="1">
                <a:cs typeface="Calibri"/>
              </a:rPr>
              <a:t>teknis</a:t>
            </a:r>
            <a:endParaRPr sz="1800" b="1" dirty="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387475" y="3978571"/>
            <a:ext cx="9431020" cy="2661920"/>
            <a:chOff x="1387475" y="3978571"/>
            <a:chExt cx="9431020" cy="2661920"/>
          </a:xfrm>
        </p:grpSpPr>
        <p:sp>
          <p:nvSpPr>
            <p:cNvPr id="22" name="object 22"/>
            <p:cNvSpPr/>
            <p:nvPr/>
          </p:nvSpPr>
          <p:spPr>
            <a:xfrm>
              <a:off x="10734040" y="4899152"/>
              <a:ext cx="84455" cy="0"/>
            </a:xfrm>
            <a:custGeom>
              <a:avLst/>
              <a:gdLst/>
              <a:ahLst/>
              <a:cxnLst/>
              <a:rect l="l" t="t" r="r" b="b"/>
              <a:pathLst>
                <a:path w="84454">
                  <a:moveTo>
                    <a:pt x="0" y="0"/>
                  </a:moveTo>
                  <a:lnTo>
                    <a:pt x="84327" y="0"/>
                  </a:lnTo>
                </a:path>
              </a:pathLst>
            </a:custGeom>
            <a:ln w="3175">
              <a:solidFill>
                <a:srgbClr val="00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00801" y="3978571"/>
              <a:ext cx="2244344" cy="266184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55032" y="4704969"/>
              <a:ext cx="1315084" cy="1935445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3175635" y="5477383"/>
              <a:ext cx="207645" cy="447040"/>
            </a:xfrm>
            <a:custGeom>
              <a:avLst/>
              <a:gdLst/>
              <a:ahLst/>
              <a:cxnLst/>
              <a:rect l="l" t="t" r="r" b="b"/>
              <a:pathLst>
                <a:path w="207645" h="447039">
                  <a:moveTo>
                    <a:pt x="5333" y="0"/>
                  </a:moveTo>
                  <a:lnTo>
                    <a:pt x="0" y="7492"/>
                  </a:lnTo>
                  <a:lnTo>
                    <a:pt x="29590" y="26542"/>
                  </a:lnTo>
                  <a:lnTo>
                    <a:pt x="31876" y="28447"/>
                  </a:lnTo>
                  <a:lnTo>
                    <a:pt x="33527" y="29463"/>
                  </a:lnTo>
                  <a:lnTo>
                    <a:pt x="27939" y="41147"/>
                  </a:lnTo>
                  <a:lnTo>
                    <a:pt x="29337" y="46227"/>
                  </a:lnTo>
                  <a:lnTo>
                    <a:pt x="64017" y="69521"/>
                  </a:lnTo>
                  <a:lnTo>
                    <a:pt x="107154" y="118397"/>
                  </a:lnTo>
                  <a:lnTo>
                    <a:pt x="132145" y="163590"/>
                  </a:lnTo>
                  <a:lnTo>
                    <a:pt x="152273" y="216306"/>
                  </a:lnTo>
                  <a:lnTo>
                    <a:pt x="142702" y="212050"/>
                  </a:lnTo>
                  <a:lnTo>
                    <a:pt x="133334" y="208556"/>
                  </a:lnTo>
                  <a:lnTo>
                    <a:pt x="124037" y="205847"/>
                  </a:lnTo>
                  <a:lnTo>
                    <a:pt x="114680" y="203949"/>
                  </a:lnTo>
                  <a:lnTo>
                    <a:pt x="106044" y="198729"/>
                  </a:lnTo>
                  <a:lnTo>
                    <a:pt x="106806" y="201498"/>
                  </a:lnTo>
                  <a:lnTo>
                    <a:pt x="106044" y="209067"/>
                  </a:lnTo>
                  <a:lnTo>
                    <a:pt x="117494" y="211300"/>
                  </a:lnTo>
                  <a:lnTo>
                    <a:pt x="128524" y="214150"/>
                  </a:lnTo>
                  <a:lnTo>
                    <a:pt x="139267" y="217833"/>
                  </a:lnTo>
                  <a:lnTo>
                    <a:pt x="152018" y="223481"/>
                  </a:lnTo>
                  <a:lnTo>
                    <a:pt x="155066" y="224218"/>
                  </a:lnTo>
                  <a:lnTo>
                    <a:pt x="159515" y="238291"/>
                  </a:lnTo>
                  <a:lnTo>
                    <a:pt x="162718" y="249762"/>
                  </a:lnTo>
                  <a:lnTo>
                    <a:pt x="165492" y="261374"/>
                  </a:lnTo>
                  <a:lnTo>
                    <a:pt x="167766" y="273151"/>
                  </a:lnTo>
                  <a:lnTo>
                    <a:pt x="163449" y="273151"/>
                  </a:lnTo>
                  <a:lnTo>
                    <a:pt x="160400" y="269684"/>
                  </a:lnTo>
                  <a:lnTo>
                    <a:pt x="156210" y="270675"/>
                  </a:lnTo>
                  <a:lnTo>
                    <a:pt x="170052" y="292912"/>
                  </a:lnTo>
                  <a:lnTo>
                    <a:pt x="172719" y="296621"/>
                  </a:lnTo>
                  <a:lnTo>
                    <a:pt x="173481" y="301320"/>
                  </a:lnTo>
                  <a:lnTo>
                    <a:pt x="176609" y="329152"/>
                  </a:lnTo>
                  <a:lnTo>
                    <a:pt x="177857" y="343128"/>
                  </a:lnTo>
                  <a:lnTo>
                    <a:pt x="178688" y="357174"/>
                  </a:lnTo>
                  <a:lnTo>
                    <a:pt x="179119" y="378851"/>
                  </a:lnTo>
                  <a:lnTo>
                    <a:pt x="178704" y="400508"/>
                  </a:lnTo>
                  <a:lnTo>
                    <a:pt x="177456" y="422120"/>
                  </a:lnTo>
                  <a:lnTo>
                    <a:pt x="175387" y="443661"/>
                  </a:lnTo>
                  <a:lnTo>
                    <a:pt x="176402" y="444652"/>
                  </a:lnTo>
                  <a:lnTo>
                    <a:pt x="184276" y="446633"/>
                  </a:lnTo>
                  <a:lnTo>
                    <a:pt x="192150" y="446138"/>
                  </a:lnTo>
                  <a:lnTo>
                    <a:pt x="200025" y="444893"/>
                  </a:lnTo>
                  <a:lnTo>
                    <a:pt x="207057" y="392844"/>
                  </a:lnTo>
                  <a:lnTo>
                    <a:pt x="207135" y="372198"/>
                  </a:lnTo>
                  <a:lnTo>
                    <a:pt x="206628" y="351485"/>
                  </a:lnTo>
                  <a:lnTo>
                    <a:pt x="200326" y="289178"/>
                  </a:lnTo>
                  <a:lnTo>
                    <a:pt x="186689" y="228168"/>
                  </a:lnTo>
                  <a:lnTo>
                    <a:pt x="161797" y="157581"/>
                  </a:lnTo>
                  <a:lnTo>
                    <a:pt x="120493" y="86661"/>
                  </a:lnTo>
                  <a:lnTo>
                    <a:pt x="117808" y="80327"/>
                  </a:lnTo>
                  <a:lnTo>
                    <a:pt x="116099" y="73707"/>
                  </a:lnTo>
                  <a:lnTo>
                    <a:pt x="114426" y="59181"/>
                  </a:lnTo>
                  <a:lnTo>
                    <a:pt x="111505" y="41147"/>
                  </a:lnTo>
                  <a:lnTo>
                    <a:pt x="112013" y="37083"/>
                  </a:lnTo>
                  <a:lnTo>
                    <a:pt x="104901" y="36194"/>
                  </a:lnTo>
                  <a:lnTo>
                    <a:pt x="103886" y="39877"/>
                  </a:lnTo>
                  <a:lnTo>
                    <a:pt x="102107" y="42036"/>
                  </a:lnTo>
                  <a:lnTo>
                    <a:pt x="98932" y="46989"/>
                  </a:lnTo>
                  <a:lnTo>
                    <a:pt x="94995" y="55625"/>
                  </a:lnTo>
                  <a:lnTo>
                    <a:pt x="91820" y="55625"/>
                  </a:lnTo>
                  <a:lnTo>
                    <a:pt x="67309" y="19811"/>
                  </a:lnTo>
                  <a:lnTo>
                    <a:pt x="66166" y="7746"/>
                  </a:lnTo>
                  <a:lnTo>
                    <a:pt x="65658" y="7873"/>
                  </a:lnTo>
                  <a:lnTo>
                    <a:pt x="55752" y="4698"/>
                  </a:lnTo>
                  <a:lnTo>
                    <a:pt x="63118" y="34924"/>
                  </a:lnTo>
                  <a:lnTo>
                    <a:pt x="28382" y="16922"/>
                  </a:lnTo>
                  <a:lnTo>
                    <a:pt x="17271" y="10413"/>
                  </a:lnTo>
                  <a:lnTo>
                    <a:pt x="5333" y="0"/>
                  </a:lnTo>
                  <a:close/>
                </a:path>
              </a:pathLst>
            </a:custGeom>
            <a:solidFill>
              <a:srgbClr val="D26D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382861" y="5234190"/>
              <a:ext cx="581660" cy="694690"/>
            </a:xfrm>
            <a:custGeom>
              <a:avLst/>
              <a:gdLst/>
              <a:ahLst/>
              <a:cxnLst/>
              <a:rect l="l" t="t" r="r" b="b"/>
              <a:pathLst>
                <a:path w="581660" h="694689">
                  <a:moveTo>
                    <a:pt x="581063" y="210299"/>
                  </a:moveTo>
                  <a:lnTo>
                    <a:pt x="549986" y="185254"/>
                  </a:lnTo>
                  <a:lnTo>
                    <a:pt x="496481" y="156629"/>
                  </a:lnTo>
                  <a:lnTo>
                    <a:pt x="422313" y="139687"/>
                  </a:lnTo>
                  <a:lnTo>
                    <a:pt x="407581" y="139814"/>
                  </a:lnTo>
                  <a:lnTo>
                    <a:pt x="346875" y="143878"/>
                  </a:lnTo>
                  <a:lnTo>
                    <a:pt x="286931" y="162420"/>
                  </a:lnTo>
                  <a:lnTo>
                    <a:pt x="239788" y="189699"/>
                  </a:lnTo>
                  <a:lnTo>
                    <a:pt x="221272" y="204076"/>
                  </a:lnTo>
                  <a:lnTo>
                    <a:pt x="218732" y="203822"/>
                  </a:lnTo>
                  <a:lnTo>
                    <a:pt x="191427" y="207759"/>
                  </a:lnTo>
                  <a:lnTo>
                    <a:pt x="190893" y="209473"/>
                  </a:lnTo>
                  <a:lnTo>
                    <a:pt x="183464" y="209308"/>
                  </a:lnTo>
                  <a:lnTo>
                    <a:pt x="172593" y="210578"/>
                  </a:lnTo>
                  <a:lnTo>
                    <a:pt x="161683" y="212915"/>
                  </a:lnTo>
                  <a:lnTo>
                    <a:pt x="150533" y="215887"/>
                  </a:lnTo>
                  <a:lnTo>
                    <a:pt x="162001" y="197993"/>
                  </a:lnTo>
                  <a:lnTo>
                    <a:pt x="185762" y="163512"/>
                  </a:lnTo>
                  <a:lnTo>
                    <a:pt x="231241" y="134391"/>
                  </a:lnTo>
                  <a:lnTo>
                    <a:pt x="263563" y="128765"/>
                  </a:lnTo>
                  <a:lnTo>
                    <a:pt x="267881" y="128892"/>
                  </a:lnTo>
                  <a:lnTo>
                    <a:pt x="269316" y="128765"/>
                  </a:lnTo>
                  <a:lnTo>
                    <a:pt x="272199" y="128511"/>
                  </a:lnTo>
                  <a:lnTo>
                    <a:pt x="273596" y="128130"/>
                  </a:lnTo>
                  <a:lnTo>
                    <a:pt x="273469" y="118478"/>
                  </a:lnTo>
                  <a:lnTo>
                    <a:pt x="273088" y="118732"/>
                  </a:lnTo>
                  <a:lnTo>
                    <a:pt x="258254" y="119913"/>
                  </a:lnTo>
                  <a:lnTo>
                    <a:pt x="243535" y="121907"/>
                  </a:lnTo>
                  <a:lnTo>
                    <a:pt x="228981" y="125056"/>
                  </a:lnTo>
                  <a:lnTo>
                    <a:pt x="211874" y="130543"/>
                  </a:lnTo>
                  <a:lnTo>
                    <a:pt x="209207" y="132067"/>
                  </a:lnTo>
                  <a:lnTo>
                    <a:pt x="205651" y="131051"/>
                  </a:lnTo>
                  <a:lnTo>
                    <a:pt x="207505" y="128511"/>
                  </a:lnTo>
                  <a:lnTo>
                    <a:pt x="208699" y="126606"/>
                  </a:lnTo>
                  <a:lnTo>
                    <a:pt x="210477" y="124447"/>
                  </a:lnTo>
                  <a:lnTo>
                    <a:pt x="256311" y="64884"/>
                  </a:lnTo>
                  <a:lnTo>
                    <a:pt x="277914" y="36817"/>
                  </a:lnTo>
                  <a:lnTo>
                    <a:pt x="279311" y="34531"/>
                  </a:lnTo>
                  <a:lnTo>
                    <a:pt x="281089" y="32626"/>
                  </a:lnTo>
                  <a:lnTo>
                    <a:pt x="282359" y="30086"/>
                  </a:lnTo>
                  <a:lnTo>
                    <a:pt x="285534" y="23609"/>
                  </a:lnTo>
                  <a:lnTo>
                    <a:pt x="283121" y="15481"/>
                  </a:lnTo>
                  <a:lnTo>
                    <a:pt x="276898" y="11798"/>
                  </a:lnTo>
                  <a:lnTo>
                    <a:pt x="270167" y="7734"/>
                  </a:lnTo>
                  <a:lnTo>
                    <a:pt x="264960" y="10020"/>
                  </a:lnTo>
                  <a:lnTo>
                    <a:pt x="260642" y="15735"/>
                  </a:lnTo>
                  <a:lnTo>
                    <a:pt x="247205" y="32829"/>
                  </a:lnTo>
                  <a:lnTo>
                    <a:pt x="242735" y="38595"/>
                  </a:lnTo>
                  <a:lnTo>
                    <a:pt x="237693" y="44945"/>
                  </a:lnTo>
                  <a:lnTo>
                    <a:pt x="222161" y="64884"/>
                  </a:lnTo>
                  <a:lnTo>
                    <a:pt x="218579" y="51193"/>
                  </a:lnTo>
                  <a:lnTo>
                    <a:pt x="216814" y="44691"/>
                  </a:lnTo>
                  <a:lnTo>
                    <a:pt x="214922" y="38341"/>
                  </a:lnTo>
                  <a:lnTo>
                    <a:pt x="207556" y="0"/>
                  </a:lnTo>
                  <a:lnTo>
                    <a:pt x="198666" y="2273"/>
                  </a:lnTo>
                  <a:lnTo>
                    <a:pt x="201714" y="13957"/>
                  </a:lnTo>
                  <a:lnTo>
                    <a:pt x="202742" y="25742"/>
                  </a:lnTo>
                  <a:lnTo>
                    <a:pt x="205346" y="37350"/>
                  </a:lnTo>
                  <a:lnTo>
                    <a:pt x="212128" y="60439"/>
                  </a:lnTo>
                  <a:lnTo>
                    <a:pt x="214414" y="68567"/>
                  </a:lnTo>
                  <a:lnTo>
                    <a:pt x="213144" y="75552"/>
                  </a:lnTo>
                  <a:lnTo>
                    <a:pt x="207683" y="82664"/>
                  </a:lnTo>
                  <a:lnTo>
                    <a:pt x="181559" y="117055"/>
                  </a:lnTo>
                  <a:lnTo>
                    <a:pt x="156273" y="152057"/>
                  </a:lnTo>
                  <a:lnTo>
                    <a:pt x="131991" y="187807"/>
                  </a:lnTo>
                  <a:lnTo>
                    <a:pt x="108877" y="224396"/>
                  </a:lnTo>
                  <a:lnTo>
                    <a:pt x="101066" y="238036"/>
                  </a:lnTo>
                  <a:lnTo>
                    <a:pt x="97015" y="244995"/>
                  </a:lnTo>
                  <a:lnTo>
                    <a:pt x="86017" y="221856"/>
                  </a:lnTo>
                  <a:lnTo>
                    <a:pt x="81699" y="206997"/>
                  </a:lnTo>
                  <a:lnTo>
                    <a:pt x="71920" y="213220"/>
                  </a:lnTo>
                  <a:lnTo>
                    <a:pt x="75349" y="219697"/>
                  </a:lnTo>
                  <a:lnTo>
                    <a:pt x="76631" y="228587"/>
                  </a:lnTo>
                  <a:lnTo>
                    <a:pt x="78409" y="238036"/>
                  </a:lnTo>
                  <a:lnTo>
                    <a:pt x="80492" y="246900"/>
                  </a:lnTo>
                  <a:lnTo>
                    <a:pt x="83096" y="255892"/>
                  </a:lnTo>
                  <a:lnTo>
                    <a:pt x="85255" y="262877"/>
                  </a:lnTo>
                  <a:lnTo>
                    <a:pt x="84493" y="268719"/>
                  </a:lnTo>
                  <a:lnTo>
                    <a:pt x="66675" y="303733"/>
                  </a:lnTo>
                  <a:lnTo>
                    <a:pt x="41503" y="362280"/>
                  </a:lnTo>
                  <a:lnTo>
                    <a:pt x="18021" y="437121"/>
                  </a:lnTo>
                  <a:lnTo>
                    <a:pt x="8890" y="482485"/>
                  </a:lnTo>
                  <a:lnTo>
                    <a:pt x="3048" y="528370"/>
                  </a:lnTo>
                  <a:lnTo>
                    <a:pt x="165" y="574675"/>
                  </a:lnTo>
                  <a:lnTo>
                    <a:pt x="0" y="602843"/>
                  </a:lnTo>
                  <a:lnTo>
                    <a:pt x="546" y="630504"/>
                  </a:lnTo>
                  <a:lnTo>
                    <a:pt x="1320" y="657517"/>
                  </a:lnTo>
                  <a:lnTo>
                    <a:pt x="1943" y="685088"/>
                  </a:lnTo>
                  <a:lnTo>
                    <a:pt x="12103" y="694258"/>
                  </a:lnTo>
                  <a:lnTo>
                    <a:pt x="18326" y="693521"/>
                  </a:lnTo>
                  <a:lnTo>
                    <a:pt x="24803" y="693267"/>
                  </a:lnTo>
                  <a:lnTo>
                    <a:pt x="27597" y="693026"/>
                  </a:lnTo>
                  <a:lnTo>
                    <a:pt x="30772" y="692531"/>
                  </a:lnTo>
                  <a:lnTo>
                    <a:pt x="30568" y="689305"/>
                  </a:lnTo>
                  <a:lnTo>
                    <a:pt x="30467" y="685088"/>
                  </a:lnTo>
                  <a:lnTo>
                    <a:pt x="30099" y="654469"/>
                  </a:lnTo>
                  <a:lnTo>
                    <a:pt x="29883" y="643153"/>
                  </a:lnTo>
                  <a:lnTo>
                    <a:pt x="29629" y="636460"/>
                  </a:lnTo>
                  <a:lnTo>
                    <a:pt x="30518" y="630504"/>
                  </a:lnTo>
                  <a:lnTo>
                    <a:pt x="33058" y="624306"/>
                  </a:lnTo>
                  <a:lnTo>
                    <a:pt x="37261" y="613676"/>
                  </a:lnTo>
                  <a:lnTo>
                    <a:pt x="41440" y="602843"/>
                  </a:lnTo>
                  <a:lnTo>
                    <a:pt x="45656" y="591794"/>
                  </a:lnTo>
                  <a:lnTo>
                    <a:pt x="50203" y="579894"/>
                  </a:lnTo>
                  <a:lnTo>
                    <a:pt x="42456" y="584606"/>
                  </a:lnTo>
                  <a:lnTo>
                    <a:pt x="36487" y="588073"/>
                  </a:lnTo>
                  <a:lnTo>
                    <a:pt x="30264" y="591794"/>
                  </a:lnTo>
                  <a:lnTo>
                    <a:pt x="29883" y="590562"/>
                  </a:lnTo>
                  <a:lnTo>
                    <a:pt x="29629" y="590067"/>
                  </a:lnTo>
                  <a:lnTo>
                    <a:pt x="30480" y="551205"/>
                  </a:lnTo>
                  <a:lnTo>
                    <a:pt x="33528" y="513105"/>
                  </a:lnTo>
                  <a:lnTo>
                    <a:pt x="38912" y="475284"/>
                  </a:lnTo>
                  <a:lnTo>
                    <a:pt x="46774" y="437730"/>
                  </a:lnTo>
                  <a:lnTo>
                    <a:pt x="53251" y="429044"/>
                  </a:lnTo>
                  <a:lnTo>
                    <a:pt x="81318" y="408952"/>
                  </a:lnTo>
                  <a:lnTo>
                    <a:pt x="80048" y="408457"/>
                  </a:lnTo>
                  <a:lnTo>
                    <a:pt x="79794" y="408216"/>
                  </a:lnTo>
                  <a:lnTo>
                    <a:pt x="79540" y="408216"/>
                  </a:lnTo>
                  <a:lnTo>
                    <a:pt x="74841" y="407962"/>
                  </a:lnTo>
                  <a:lnTo>
                    <a:pt x="69888" y="407962"/>
                  </a:lnTo>
                  <a:lnTo>
                    <a:pt x="65189" y="407708"/>
                  </a:lnTo>
                  <a:lnTo>
                    <a:pt x="55410" y="407466"/>
                  </a:lnTo>
                  <a:lnTo>
                    <a:pt x="58458" y="398538"/>
                  </a:lnTo>
                  <a:lnTo>
                    <a:pt x="74345" y="355485"/>
                  </a:lnTo>
                  <a:lnTo>
                    <a:pt x="93027" y="313664"/>
                  </a:lnTo>
                  <a:lnTo>
                    <a:pt x="114134" y="272986"/>
                  </a:lnTo>
                  <a:lnTo>
                    <a:pt x="137325" y="233286"/>
                  </a:lnTo>
                  <a:lnTo>
                    <a:pt x="138849" y="230873"/>
                  </a:lnTo>
                  <a:lnTo>
                    <a:pt x="140246" y="228587"/>
                  </a:lnTo>
                  <a:lnTo>
                    <a:pt x="181140" y="218427"/>
                  </a:lnTo>
                  <a:lnTo>
                    <a:pt x="191554" y="217665"/>
                  </a:lnTo>
                  <a:lnTo>
                    <a:pt x="192836" y="215887"/>
                  </a:lnTo>
                  <a:lnTo>
                    <a:pt x="193192" y="215392"/>
                  </a:lnTo>
                  <a:lnTo>
                    <a:pt x="205397" y="212458"/>
                  </a:lnTo>
                  <a:lnTo>
                    <a:pt x="210858" y="211696"/>
                  </a:lnTo>
                  <a:lnTo>
                    <a:pt x="216573" y="213601"/>
                  </a:lnTo>
                  <a:lnTo>
                    <a:pt x="222034" y="211188"/>
                  </a:lnTo>
                  <a:lnTo>
                    <a:pt x="224447" y="210807"/>
                  </a:lnTo>
                  <a:lnTo>
                    <a:pt x="226733" y="211442"/>
                  </a:lnTo>
                  <a:lnTo>
                    <a:pt x="268427" y="211289"/>
                  </a:lnTo>
                  <a:lnTo>
                    <a:pt x="347078" y="212890"/>
                  </a:lnTo>
                  <a:lnTo>
                    <a:pt x="386372" y="213093"/>
                  </a:lnTo>
                  <a:lnTo>
                    <a:pt x="518325" y="213093"/>
                  </a:lnTo>
                  <a:lnTo>
                    <a:pt x="535495" y="210159"/>
                  </a:lnTo>
                  <a:lnTo>
                    <a:pt x="548182" y="209448"/>
                  </a:lnTo>
                  <a:lnTo>
                    <a:pt x="560895" y="209931"/>
                  </a:lnTo>
                  <a:lnTo>
                    <a:pt x="576110" y="211442"/>
                  </a:lnTo>
                  <a:lnTo>
                    <a:pt x="578777" y="212712"/>
                  </a:lnTo>
                  <a:lnTo>
                    <a:pt x="581063" y="210299"/>
                  </a:lnTo>
                  <a:close/>
                </a:path>
              </a:pathLst>
            </a:custGeom>
            <a:solidFill>
              <a:srgbClr val="78C5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603498" y="5440807"/>
              <a:ext cx="360680" cy="77470"/>
            </a:xfrm>
            <a:custGeom>
              <a:avLst/>
              <a:gdLst/>
              <a:ahLst/>
              <a:cxnLst/>
              <a:rect l="l" t="t" r="r" b="b"/>
              <a:pathLst>
                <a:path w="360679" h="77470">
                  <a:moveTo>
                    <a:pt x="2031" y="0"/>
                  </a:moveTo>
                  <a:lnTo>
                    <a:pt x="37516" y="33226"/>
                  </a:lnTo>
                  <a:lnTo>
                    <a:pt x="77508" y="55548"/>
                  </a:lnTo>
                  <a:lnTo>
                    <a:pt x="119950" y="70135"/>
                  </a:lnTo>
                  <a:lnTo>
                    <a:pt x="164819" y="76852"/>
                  </a:lnTo>
                  <a:lnTo>
                    <a:pt x="212089" y="75564"/>
                  </a:lnTo>
                  <a:lnTo>
                    <a:pt x="253398" y="67631"/>
                  </a:lnTo>
                  <a:lnTo>
                    <a:pt x="291957" y="53244"/>
                  </a:lnTo>
                  <a:lnTo>
                    <a:pt x="327729" y="32523"/>
                  </a:lnTo>
                  <a:lnTo>
                    <a:pt x="360679" y="5587"/>
                  </a:lnTo>
                  <a:lnTo>
                    <a:pt x="360425" y="4063"/>
                  </a:lnTo>
                  <a:lnTo>
                    <a:pt x="318029" y="2024"/>
                  </a:lnTo>
                  <a:lnTo>
                    <a:pt x="304291" y="2793"/>
                  </a:lnTo>
                  <a:lnTo>
                    <a:pt x="250400" y="2555"/>
                  </a:lnTo>
                  <a:lnTo>
                    <a:pt x="196532" y="2793"/>
                  </a:lnTo>
                  <a:lnTo>
                    <a:pt x="142664" y="2651"/>
                  </a:lnTo>
                  <a:lnTo>
                    <a:pt x="68615" y="694"/>
                  </a:lnTo>
                  <a:lnTo>
                    <a:pt x="48387" y="666"/>
                  </a:lnTo>
                  <a:lnTo>
                    <a:pt x="5206" y="1015"/>
                  </a:lnTo>
                  <a:lnTo>
                    <a:pt x="2031" y="0"/>
                  </a:lnTo>
                  <a:close/>
                </a:path>
              </a:pathLst>
            </a:custGeom>
            <a:solidFill>
              <a:srgbClr val="40A8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233547" y="5121529"/>
              <a:ext cx="106045" cy="361950"/>
            </a:xfrm>
            <a:custGeom>
              <a:avLst/>
              <a:gdLst/>
              <a:ahLst/>
              <a:cxnLst/>
              <a:rect l="l" t="t" r="r" b="b"/>
              <a:pathLst>
                <a:path w="106045" h="361950">
                  <a:moveTo>
                    <a:pt x="60198" y="0"/>
                  </a:moveTo>
                  <a:lnTo>
                    <a:pt x="57554" y="19895"/>
                  </a:lnTo>
                  <a:lnTo>
                    <a:pt x="41334" y="114732"/>
                  </a:lnTo>
                  <a:lnTo>
                    <a:pt x="18033" y="254761"/>
                  </a:lnTo>
                  <a:lnTo>
                    <a:pt x="0" y="358901"/>
                  </a:lnTo>
                  <a:lnTo>
                    <a:pt x="2793" y="360933"/>
                  </a:lnTo>
                  <a:lnTo>
                    <a:pt x="6222" y="361695"/>
                  </a:lnTo>
                  <a:lnTo>
                    <a:pt x="8381" y="359409"/>
                  </a:lnTo>
                  <a:lnTo>
                    <a:pt x="10413" y="357631"/>
                  </a:lnTo>
                  <a:lnTo>
                    <a:pt x="44201" y="323732"/>
                  </a:lnTo>
                  <a:lnTo>
                    <a:pt x="70881" y="285511"/>
                  </a:lnTo>
                  <a:lnTo>
                    <a:pt x="90441" y="243028"/>
                  </a:lnTo>
                  <a:lnTo>
                    <a:pt x="102869" y="196341"/>
                  </a:lnTo>
                  <a:lnTo>
                    <a:pt x="103631" y="191007"/>
                  </a:lnTo>
                  <a:lnTo>
                    <a:pt x="101853" y="188594"/>
                  </a:lnTo>
                  <a:lnTo>
                    <a:pt x="104517" y="169854"/>
                  </a:lnTo>
                  <a:lnTo>
                    <a:pt x="105537" y="151161"/>
                  </a:lnTo>
                  <a:lnTo>
                    <a:pt x="105032" y="132516"/>
                  </a:lnTo>
                  <a:lnTo>
                    <a:pt x="103124" y="113918"/>
                  </a:lnTo>
                  <a:lnTo>
                    <a:pt x="97774" y="84917"/>
                  </a:lnTo>
                  <a:lnTo>
                    <a:pt x="89662" y="56880"/>
                  </a:lnTo>
                  <a:lnTo>
                    <a:pt x="78406" y="29962"/>
                  </a:lnTo>
                  <a:lnTo>
                    <a:pt x="63626" y="4317"/>
                  </a:lnTo>
                  <a:lnTo>
                    <a:pt x="62991" y="253"/>
                  </a:lnTo>
                  <a:lnTo>
                    <a:pt x="60198" y="0"/>
                  </a:lnTo>
                  <a:close/>
                </a:path>
              </a:pathLst>
            </a:custGeom>
            <a:solidFill>
              <a:srgbClr val="B83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189206" y="5126101"/>
              <a:ext cx="109220" cy="392430"/>
            </a:xfrm>
            <a:custGeom>
              <a:avLst/>
              <a:gdLst/>
              <a:ahLst/>
              <a:cxnLst/>
              <a:rect l="l" t="t" r="r" b="b"/>
              <a:pathLst>
                <a:path w="109220" h="392429">
                  <a:moveTo>
                    <a:pt x="106443" y="0"/>
                  </a:moveTo>
                  <a:lnTo>
                    <a:pt x="66148" y="36359"/>
                  </a:lnTo>
                  <a:lnTo>
                    <a:pt x="38270" y="74414"/>
                  </a:lnTo>
                  <a:lnTo>
                    <a:pt x="17813" y="116242"/>
                  </a:lnTo>
                  <a:lnTo>
                    <a:pt x="4986" y="160750"/>
                  </a:lnTo>
                  <a:lnTo>
                    <a:pt x="0" y="206841"/>
                  </a:lnTo>
                  <a:lnTo>
                    <a:pt x="3063" y="253420"/>
                  </a:lnTo>
                  <a:lnTo>
                    <a:pt x="14387" y="299392"/>
                  </a:lnTo>
                  <a:lnTo>
                    <a:pt x="34180" y="343662"/>
                  </a:lnTo>
                  <a:lnTo>
                    <a:pt x="37478" y="349575"/>
                  </a:lnTo>
                  <a:lnTo>
                    <a:pt x="40181" y="355536"/>
                  </a:lnTo>
                  <a:lnTo>
                    <a:pt x="41502" y="361878"/>
                  </a:lnTo>
                  <a:lnTo>
                    <a:pt x="40657" y="368935"/>
                  </a:lnTo>
                  <a:lnTo>
                    <a:pt x="39387" y="372491"/>
                  </a:lnTo>
                  <a:lnTo>
                    <a:pt x="40657" y="376936"/>
                  </a:lnTo>
                  <a:lnTo>
                    <a:pt x="40911" y="380873"/>
                  </a:lnTo>
                  <a:lnTo>
                    <a:pt x="42181" y="386334"/>
                  </a:lnTo>
                  <a:lnTo>
                    <a:pt x="52849" y="391922"/>
                  </a:lnTo>
                  <a:lnTo>
                    <a:pt x="49674" y="356997"/>
                  </a:lnTo>
                  <a:lnTo>
                    <a:pt x="48912" y="353695"/>
                  </a:lnTo>
                  <a:lnTo>
                    <a:pt x="49801" y="347218"/>
                  </a:lnTo>
                  <a:lnTo>
                    <a:pt x="107459" y="11684"/>
                  </a:lnTo>
                  <a:lnTo>
                    <a:pt x="107967" y="7747"/>
                  </a:lnTo>
                  <a:lnTo>
                    <a:pt x="108856" y="3683"/>
                  </a:lnTo>
                  <a:lnTo>
                    <a:pt x="106443" y="0"/>
                  </a:lnTo>
                  <a:close/>
                </a:path>
              </a:pathLst>
            </a:custGeom>
            <a:solidFill>
              <a:srgbClr val="D26D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901188" y="5261483"/>
              <a:ext cx="284480" cy="233679"/>
            </a:xfrm>
            <a:custGeom>
              <a:avLst/>
              <a:gdLst/>
              <a:ahLst/>
              <a:cxnLst/>
              <a:rect l="l" t="t" r="r" b="b"/>
              <a:pathLst>
                <a:path w="284480" h="233679">
                  <a:moveTo>
                    <a:pt x="1650" y="0"/>
                  </a:moveTo>
                  <a:lnTo>
                    <a:pt x="0" y="2158"/>
                  </a:lnTo>
                  <a:lnTo>
                    <a:pt x="15769" y="14464"/>
                  </a:lnTo>
                  <a:lnTo>
                    <a:pt x="112013" y="94995"/>
                  </a:lnTo>
                  <a:lnTo>
                    <a:pt x="176575" y="148324"/>
                  </a:lnTo>
                  <a:lnTo>
                    <a:pt x="278511" y="233679"/>
                  </a:lnTo>
                  <a:lnTo>
                    <a:pt x="281686" y="232282"/>
                  </a:lnTo>
                  <a:lnTo>
                    <a:pt x="284099" y="229615"/>
                  </a:lnTo>
                  <a:lnTo>
                    <a:pt x="283210" y="226567"/>
                  </a:lnTo>
                  <a:lnTo>
                    <a:pt x="282701" y="223900"/>
                  </a:lnTo>
                  <a:lnTo>
                    <a:pt x="270710" y="177282"/>
                  </a:lnTo>
                  <a:lnTo>
                    <a:pt x="251348" y="134794"/>
                  </a:lnTo>
                  <a:lnTo>
                    <a:pt x="224676" y="96474"/>
                  </a:lnTo>
                  <a:lnTo>
                    <a:pt x="188722" y="60451"/>
                  </a:lnTo>
                  <a:lnTo>
                    <a:pt x="186562" y="59054"/>
                  </a:lnTo>
                  <a:lnTo>
                    <a:pt x="183514" y="59308"/>
                  </a:lnTo>
                  <a:lnTo>
                    <a:pt x="168786" y="47674"/>
                  </a:lnTo>
                  <a:lnTo>
                    <a:pt x="119887" y="21081"/>
                  </a:lnTo>
                  <a:lnTo>
                    <a:pt x="63912" y="4556"/>
                  </a:lnTo>
                  <a:lnTo>
                    <a:pt x="35020" y="1061"/>
                  </a:lnTo>
                  <a:lnTo>
                    <a:pt x="5461" y="1269"/>
                  </a:lnTo>
                  <a:lnTo>
                    <a:pt x="3429" y="761"/>
                  </a:lnTo>
                  <a:lnTo>
                    <a:pt x="1650" y="0"/>
                  </a:lnTo>
                  <a:close/>
                </a:path>
              </a:pathLst>
            </a:custGeom>
            <a:solidFill>
              <a:srgbClr val="B83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903727" y="5262118"/>
              <a:ext cx="313690" cy="250190"/>
            </a:xfrm>
            <a:custGeom>
              <a:avLst/>
              <a:gdLst/>
              <a:ahLst/>
              <a:cxnLst/>
              <a:rect l="l" t="t" r="r" b="b"/>
              <a:pathLst>
                <a:path w="313689" h="250189">
                  <a:moveTo>
                    <a:pt x="4572" y="0"/>
                  </a:moveTo>
                  <a:lnTo>
                    <a:pt x="0" y="254"/>
                  </a:lnTo>
                  <a:lnTo>
                    <a:pt x="254" y="6477"/>
                  </a:lnTo>
                  <a:lnTo>
                    <a:pt x="11418" y="53633"/>
                  </a:lnTo>
                  <a:lnTo>
                    <a:pt x="30442" y="96980"/>
                  </a:lnTo>
                  <a:lnTo>
                    <a:pt x="56482" y="135778"/>
                  </a:lnTo>
                  <a:lnTo>
                    <a:pt x="88693" y="169291"/>
                  </a:lnTo>
                  <a:lnTo>
                    <a:pt x="126233" y="196778"/>
                  </a:lnTo>
                  <a:lnTo>
                    <a:pt x="168257" y="217503"/>
                  </a:lnTo>
                  <a:lnTo>
                    <a:pt x="213921" y="230727"/>
                  </a:lnTo>
                  <a:lnTo>
                    <a:pt x="262382" y="235712"/>
                  </a:lnTo>
                  <a:lnTo>
                    <a:pt x="269224" y="235785"/>
                  </a:lnTo>
                  <a:lnTo>
                    <a:pt x="275780" y="236394"/>
                  </a:lnTo>
                  <a:lnTo>
                    <a:pt x="281955" y="238408"/>
                  </a:lnTo>
                  <a:lnTo>
                    <a:pt x="287655" y="242697"/>
                  </a:lnTo>
                  <a:lnTo>
                    <a:pt x="290068" y="245491"/>
                  </a:lnTo>
                  <a:lnTo>
                    <a:pt x="294513" y="246761"/>
                  </a:lnTo>
                  <a:lnTo>
                    <a:pt x="298196" y="248539"/>
                  </a:lnTo>
                  <a:lnTo>
                    <a:pt x="303530" y="250063"/>
                  </a:lnTo>
                  <a:lnTo>
                    <a:pt x="313690" y="243459"/>
                  </a:lnTo>
                  <a:lnTo>
                    <a:pt x="281686" y="228854"/>
                  </a:lnTo>
                  <a:lnTo>
                    <a:pt x="278511" y="227838"/>
                  </a:lnTo>
                  <a:lnTo>
                    <a:pt x="273304" y="223774"/>
                  </a:lnTo>
                  <a:lnTo>
                    <a:pt x="10668" y="5207"/>
                  </a:lnTo>
                  <a:lnTo>
                    <a:pt x="7493" y="2794"/>
                  </a:lnTo>
                  <a:lnTo>
                    <a:pt x="4572" y="0"/>
                  </a:lnTo>
                  <a:close/>
                </a:path>
              </a:pathLst>
            </a:custGeom>
            <a:solidFill>
              <a:srgbClr val="D26D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539363" y="4896738"/>
              <a:ext cx="96520" cy="391795"/>
            </a:xfrm>
            <a:custGeom>
              <a:avLst/>
              <a:gdLst/>
              <a:ahLst/>
              <a:cxnLst/>
              <a:rect l="l" t="t" r="r" b="b"/>
              <a:pathLst>
                <a:path w="96520" h="391795">
                  <a:moveTo>
                    <a:pt x="93852" y="0"/>
                  </a:moveTo>
                  <a:lnTo>
                    <a:pt x="64611" y="28257"/>
                  </a:lnTo>
                  <a:lnTo>
                    <a:pt x="29257" y="78486"/>
                  </a:lnTo>
                  <a:lnTo>
                    <a:pt x="3683" y="150622"/>
                  </a:lnTo>
                  <a:lnTo>
                    <a:pt x="0" y="226441"/>
                  </a:lnTo>
                  <a:lnTo>
                    <a:pt x="12700" y="288290"/>
                  </a:lnTo>
                  <a:lnTo>
                    <a:pt x="35827" y="338421"/>
                  </a:lnTo>
                  <a:lnTo>
                    <a:pt x="47498" y="356362"/>
                  </a:lnTo>
                  <a:lnTo>
                    <a:pt x="48767" y="358521"/>
                  </a:lnTo>
                  <a:lnTo>
                    <a:pt x="48260" y="360934"/>
                  </a:lnTo>
                  <a:lnTo>
                    <a:pt x="49275" y="388747"/>
                  </a:lnTo>
                  <a:lnTo>
                    <a:pt x="56769" y="391795"/>
                  </a:lnTo>
                  <a:lnTo>
                    <a:pt x="57912" y="391668"/>
                  </a:lnTo>
                  <a:lnTo>
                    <a:pt x="55625" y="375285"/>
                  </a:lnTo>
                  <a:lnTo>
                    <a:pt x="55499" y="369697"/>
                  </a:lnTo>
                  <a:lnTo>
                    <a:pt x="58165" y="364236"/>
                  </a:lnTo>
                  <a:lnTo>
                    <a:pt x="56261" y="358648"/>
                  </a:lnTo>
                  <a:lnTo>
                    <a:pt x="56007" y="356108"/>
                  </a:lnTo>
                  <a:lnTo>
                    <a:pt x="57023" y="353949"/>
                  </a:lnTo>
                  <a:lnTo>
                    <a:pt x="61281" y="312259"/>
                  </a:lnTo>
                  <a:lnTo>
                    <a:pt x="71385" y="233896"/>
                  </a:lnTo>
                  <a:lnTo>
                    <a:pt x="75819" y="194691"/>
                  </a:lnTo>
                  <a:lnTo>
                    <a:pt x="90042" y="62992"/>
                  </a:lnTo>
                  <a:lnTo>
                    <a:pt x="88818" y="45426"/>
                  </a:lnTo>
                  <a:lnTo>
                    <a:pt x="89455" y="32670"/>
                  </a:lnTo>
                  <a:lnTo>
                    <a:pt x="91307" y="20058"/>
                  </a:lnTo>
                  <a:lnTo>
                    <a:pt x="94614" y="5080"/>
                  </a:lnTo>
                  <a:lnTo>
                    <a:pt x="96138" y="2540"/>
                  </a:lnTo>
                  <a:lnTo>
                    <a:pt x="93852" y="0"/>
                  </a:lnTo>
                  <a:close/>
                </a:path>
              </a:pathLst>
            </a:custGeom>
            <a:solidFill>
              <a:srgbClr val="78C5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591560" y="4899025"/>
              <a:ext cx="95250" cy="357505"/>
            </a:xfrm>
            <a:custGeom>
              <a:avLst/>
              <a:gdLst/>
              <a:ahLst/>
              <a:cxnLst/>
              <a:rect l="l" t="t" r="r" b="b"/>
              <a:pathLst>
                <a:path w="95250" h="357504">
                  <a:moveTo>
                    <a:pt x="43687" y="0"/>
                  </a:moveTo>
                  <a:lnTo>
                    <a:pt x="42925" y="127"/>
                  </a:lnTo>
                  <a:lnTo>
                    <a:pt x="42163" y="0"/>
                  </a:lnTo>
                  <a:lnTo>
                    <a:pt x="41782" y="1016"/>
                  </a:lnTo>
                  <a:lnTo>
                    <a:pt x="38836" y="14513"/>
                  </a:lnTo>
                  <a:lnTo>
                    <a:pt x="36877" y="28130"/>
                  </a:lnTo>
                  <a:lnTo>
                    <a:pt x="35657" y="41842"/>
                  </a:lnTo>
                  <a:lnTo>
                    <a:pt x="34925" y="55625"/>
                  </a:lnTo>
                  <a:lnTo>
                    <a:pt x="28952" y="109001"/>
                  </a:lnTo>
                  <a:lnTo>
                    <a:pt x="23431" y="162401"/>
                  </a:lnTo>
                  <a:lnTo>
                    <a:pt x="17529" y="215753"/>
                  </a:lnTo>
                  <a:lnTo>
                    <a:pt x="7721" y="288954"/>
                  </a:lnTo>
                  <a:lnTo>
                    <a:pt x="1269" y="351790"/>
                  </a:lnTo>
                  <a:lnTo>
                    <a:pt x="0" y="354838"/>
                  </a:lnTo>
                  <a:lnTo>
                    <a:pt x="2920" y="357251"/>
                  </a:lnTo>
                  <a:lnTo>
                    <a:pt x="35834" y="323174"/>
                  </a:lnTo>
                  <a:lnTo>
                    <a:pt x="61645" y="285866"/>
                  </a:lnTo>
                  <a:lnTo>
                    <a:pt x="80233" y="245328"/>
                  </a:lnTo>
                  <a:lnTo>
                    <a:pt x="91475" y="201559"/>
                  </a:lnTo>
                  <a:lnTo>
                    <a:pt x="95250" y="154559"/>
                  </a:lnTo>
                  <a:lnTo>
                    <a:pt x="92104" y="112781"/>
                  </a:lnTo>
                  <a:lnTo>
                    <a:pt x="82375" y="73040"/>
                  </a:lnTo>
                  <a:lnTo>
                    <a:pt x="66192" y="35419"/>
                  </a:lnTo>
                  <a:lnTo>
                    <a:pt x="43687" y="0"/>
                  </a:lnTo>
                  <a:close/>
                </a:path>
              </a:pathLst>
            </a:custGeom>
            <a:solidFill>
              <a:srgbClr val="40A8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905378" y="5774722"/>
              <a:ext cx="951230" cy="816610"/>
            </a:xfrm>
            <a:custGeom>
              <a:avLst/>
              <a:gdLst/>
              <a:ahLst/>
              <a:cxnLst/>
              <a:rect l="l" t="t" r="r" b="b"/>
              <a:pathLst>
                <a:path w="951229" h="816609">
                  <a:moveTo>
                    <a:pt x="417881" y="0"/>
                  </a:moveTo>
                  <a:lnTo>
                    <a:pt x="63372" y="2291"/>
                  </a:lnTo>
                  <a:lnTo>
                    <a:pt x="16970" y="26192"/>
                  </a:lnTo>
                  <a:lnTo>
                    <a:pt x="0" y="76726"/>
                  </a:lnTo>
                  <a:lnTo>
                    <a:pt x="6165" y="102508"/>
                  </a:lnTo>
                  <a:lnTo>
                    <a:pt x="21129" y="123633"/>
                  </a:lnTo>
                  <a:lnTo>
                    <a:pt x="42737" y="138005"/>
                  </a:lnTo>
                  <a:lnTo>
                    <a:pt x="68833" y="143528"/>
                  </a:lnTo>
                  <a:lnTo>
                    <a:pt x="78259" y="143709"/>
                  </a:lnTo>
                  <a:lnTo>
                    <a:pt x="89661" y="144213"/>
                  </a:lnTo>
                  <a:lnTo>
                    <a:pt x="99159" y="145556"/>
                  </a:lnTo>
                  <a:lnTo>
                    <a:pt x="102869" y="148252"/>
                  </a:lnTo>
                  <a:lnTo>
                    <a:pt x="103204" y="162880"/>
                  </a:lnTo>
                  <a:lnTo>
                    <a:pt x="104373" y="196703"/>
                  </a:lnTo>
                  <a:lnTo>
                    <a:pt x="106210" y="245818"/>
                  </a:lnTo>
                  <a:lnTo>
                    <a:pt x="108549" y="306324"/>
                  </a:lnTo>
                  <a:lnTo>
                    <a:pt x="111222" y="374320"/>
                  </a:lnTo>
                  <a:lnTo>
                    <a:pt x="121934" y="643161"/>
                  </a:lnTo>
                  <a:lnTo>
                    <a:pt x="123783" y="690077"/>
                  </a:lnTo>
                  <a:lnTo>
                    <a:pt x="132012" y="756344"/>
                  </a:lnTo>
                  <a:lnTo>
                    <a:pt x="176010" y="805289"/>
                  </a:lnTo>
                  <a:lnTo>
                    <a:pt x="227751" y="815498"/>
                  </a:lnTo>
                  <a:lnTo>
                    <a:pt x="379130" y="816152"/>
                  </a:lnTo>
                  <a:lnTo>
                    <a:pt x="731266" y="815751"/>
                  </a:lnTo>
                  <a:lnTo>
                    <a:pt x="796226" y="789750"/>
                  </a:lnTo>
                  <a:lnTo>
                    <a:pt x="824992" y="726077"/>
                  </a:lnTo>
                  <a:lnTo>
                    <a:pt x="828577" y="640433"/>
                  </a:lnTo>
                  <a:lnTo>
                    <a:pt x="833918" y="511167"/>
                  </a:lnTo>
                  <a:lnTo>
                    <a:pt x="836849" y="439446"/>
                  </a:lnTo>
                  <a:lnTo>
                    <a:pt x="839743" y="367945"/>
                  </a:lnTo>
                  <a:lnTo>
                    <a:pt x="842442" y="300372"/>
                  </a:lnTo>
                  <a:lnTo>
                    <a:pt x="844786" y="240435"/>
                  </a:lnTo>
                  <a:lnTo>
                    <a:pt x="846617" y="191843"/>
                  </a:lnTo>
                  <a:lnTo>
                    <a:pt x="848106" y="143528"/>
                  </a:lnTo>
                  <a:lnTo>
                    <a:pt x="884020" y="143528"/>
                  </a:lnTo>
                  <a:lnTo>
                    <a:pt x="909278" y="137784"/>
                  </a:lnTo>
                  <a:lnTo>
                    <a:pt x="930830" y="122782"/>
                  </a:lnTo>
                  <a:lnTo>
                    <a:pt x="945501" y="100923"/>
                  </a:lnTo>
                  <a:lnTo>
                    <a:pt x="951230" y="74351"/>
                  </a:lnTo>
                  <a:lnTo>
                    <a:pt x="946062" y="46068"/>
                  </a:lnTo>
                  <a:lnTo>
                    <a:pt x="931132" y="23035"/>
                  </a:lnTo>
                  <a:lnTo>
                    <a:pt x="908438" y="7448"/>
                  </a:lnTo>
                  <a:lnTo>
                    <a:pt x="879982" y="1503"/>
                  </a:lnTo>
                  <a:lnTo>
                    <a:pt x="484378" y="983"/>
                  </a:lnTo>
                  <a:lnTo>
                    <a:pt x="465517" y="259"/>
                  </a:lnTo>
                  <a:lnTo>
                    <a:pt x="417881" y="0"/>
                  </a:lnTo>
                  <a:close/>
                </a:path>
                <a:path w="951229" h="816609">
                  <a:moveTo>
                    <a:pt x="884020" y="143528"/>
                  </a:moveTo>
                  <a:lnTo>
                    <a:pt x="848106" y="143528"/>
                  </a:lnTo>
                  <a:lnTo>
                    <a:pt x="874216" y="143854"/>
                  </a:lnTo>
                  <a:lnTo>
                    <a:pt x="882904" y="143782"/>
                  </a:lnTo>
                  <a:lnTo>
                    <a:pt x="884020" y="143528"/>
                  </a:lnTo>
                  <a:close/>
                </a:path>
              </a:pathLst>
            </a:custGeom>
            <a:solidFill>
              <a:srgbClr val="784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008909" y="5774715"/>
              <a:ext cx="848994" cy="815975"/>
            </a:xfrm>
            <a:custGeom>
              <a:avLst/>
              <a:gdLst/>
              <a:ahLst/>
              <a:cxnLst/>
              <a:rect l="l" t="t" r="r" b="b"/>
              <a:pathLst>
                <a:path w="848995" h="815975">
                  <a:moveTo>
                    <a:pt x="848715" y="73647"/>
                  </a:moveTo>
                  <a:lnTo>
                    <a:pt x="828624" y="22555"/>
                  </a:lnTo>
                  <a:lnTo>
                    <a:pt x="777595" y="1054"/>
                  </a:lnTo>
                  <a:lnTo>
                    <a:pt x="704113" y="762"/>
                  </a:lnTo>
                  <a:lnTo>
                    <a:pt x="382752" y="533"/>
                  </a:lnTo>
                  <a:lnTo>
                    <a:pt x="382498" y="266"/>
                  </a:lnTo>
                  <a:lnTo>
                    <a:pt x="379450" y="0"/>
                  </a:lnTo>
                  <a:lnTo>
                    <a:pt x="373862" y="0"/>
                  </a:lnTo>
                  <a:lnTo>
                    <a:pt x="373862" y="144665"/>
                  </a:lnTo>
                  <a:lnTo>
                    <a:pt x="369798" y="144665"/>
                  </a:lnTo>
                  <a:lnTo>
                    <a:pt x="366623" y="146253"/>
                  </a:lnTo>
                  <a:lnTo>
                    <a:pt x="363067" y="145453"/>
                  </a:lnTo>
                  <a:lnTo>
                    <a:pt x="9245" y="145453"/>
                  </a:lnTo>
                  <a:lnTo>
                    <a:pt x="9245" y="144932"/>
                  </a:lnTo>
                  <a:lnTo>
                    <a:pt x="8610" y="144399"/>
                  </a:lnTo>
                  <a:lnTo>
                    <a:pt x="4165" y="143332"/>
                  </a:lnTo>
                  <a:lnTo>
                    <a:pt x="1879" y="145719"/>
                  </a:lnTo>
                  <a:lnTo>
                    <a:pt x="228" y="149428"/>
                  </a:lnTo>
                  <a:lnTo>
                    <a:pt x="0" y="159766"/>
                  </a:lnTo>
                  <a:lnTo>
                    <a:pt x="139" y="170103"/>
                  </a:lnTo>
                  <a:lnTo>
                    <a:pt x="736" y="180441"/>
                  </a:lnTo>
                  <a:lnTo>
                    <a:pt x="1879" y="190766"/>
                  </a:lnTo>
                  <a:lnTo>
                    <a:pt x="373862" y="190766"/>
                  </a:lnTo>
                  <a:lnTo>
                    <a:pt x="373862" y="815568"/>
                  </a:lnTo>
                  <a:lnTo>
                    <a:pt x="629259" y="815035"/>
                  </a:lnTo>
                  <a:lnTo>
                    <a:pt x="694042" y="789038"/>
                  </a:lnTo>
                  <a:lnTo>
                    <a:pt x="722731" y="725360"/>
                  </a:lnTo>
                  <a:lnTo>
                    <a:pt x="742416" y="239725"/>
                  </a:lnTo>
                  <a:lnTo>
                    <a:pt x="745388" y="157594"/>
                  </a:lnTo>
                  <a:lnTo>
                    <a:pt x="745718" y="142811"/>
                  </a:lnTo>
                  <a:lnTo>
                    <a:pt x="771817" y="143154"/>
                  </a:lnTo>
                  <a:lnTo>
                    <a:pt x="780516" y="143078"/>
                  </a:lnTo>
                  <a:lnTo>
                    <a:pt x="806805" y="137083"/>
                  </a:lnTo>
                  <a:lnTo>
                    <a:pt x="828332" y="122072"/>
                  </a:lnTo>
                  <a:lnTo>
                    <a:pt x="842987" y="100215"/>
                  </a:lnTo>
                  <a:lnTo>
                    <a:pt x="848715" y="73647"/>
                  </a:lnTo>
                  <a:close/>
                </a:path>
              </a:pathLst>
            </a:custGeom>
            <a:solidFill>
              <a:srgbClr val="5A3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351276" y="5779223"/>
              <a:ext cx="27305" cy="3810"/>
            </a:xfrm>
            <a:custGeom>
              <a:avLst/>
              <a:gdLst/>
              <a:ahLst/>
              <a:cxnLst/>
              <a:rect l="l" t="t" r="r" b="b"/>
              <a:pathLst>
                <a:path w="27304" h="3810">
                  <a:moveTo>
                    <a:pt x="0" y="0"/>
                  </a:moveTo>
                  <a:lnTo>
                    <a:pt x="6727" y="2519"/>
                  </a:lnTo>
                  <a:lnTo>
                    <a:pt x="13525" y="3319"/>
                  </a:lnTo>
                  <a:lnTo>
                    <a:pt x="20323" y="2573"/>
                  </a:lnTo>
                  <a:lnTo>
                    <a:pt x="27050" y="457"/>
                  </a:lnTo>
                  <a:lnTo>
                    <a:pt x="13525" y="400"/>
                  </a:lnTo>
                  <a:lnTo>
                    <a:pt x="6727" y="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152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387475" y="5779224"/>
              <a:ext cx="951230" cy="816610"/>
            </a:xfrm>
            <a:custGeom>
              <a:avLst/>
              <a:gdLst/>
              <a:ahLst/>
              <a:cxnLst/>
              <a:rect l="l" t="t" r="r" b="b"/>
              <a:pathLst>
                <a:path w="951230" h="816609">
                  <a:moveTo>
                    <a:pt x="417879" y="0"/>
                  </a:moveTo>
                  <a:lnTo>
                    <a:pt x="63246" y="2298"/>
                  </a:lnTo>
                  <a:lnTo>
                    <a:pt x="16859" y="26198"/>
                  </a:lnTo>
                  <a:lnTo>
                    <a:pt x="0" y="76720"/>
                  </a:lnTo>
                  <a:lnTo>
                    <a:pt x="6094" y="102510"/>
                  </a:lnTo>
                  <a:lnTo>
                    <a:pt x="21034" y="123637"/>
                  </a:lnTo>
                  <a:lnTo>
                    <a:pt x="42666" y="138006"/>
                  </a:lnTo>
                  <a:lnTo>
                    <a:pt x="68834" y="143522"/>
                  </a:lnTo>
                  <a:lnTo>
                    <a:pt x="78188" y="143709"/>
                  </a:lnTo>
                  <a:lnTo>
                    <a:pt x="89566" y="144214"/>
                  </a:lnTo>
                  <a:lnTo>
                    <a:pt x="99087" y="145558"/>
                  </a:lnTo>
                  <a:lnTo>
                    <a:pt x="102869" y="148259"/>
                  </a:lnTo>
                  <a:lnTo>
                    <a:pt x="103201" y="162887"/>
                  </a:lnTo>
                  <a:lnTo>
                    <a:pt x="104362" y="196710"/>
                  </a:lnTo>
                  <a:lnTo>
                    <a:pt x="106187" y="245825"/>
                  </a:lnTo>
                  <a:lnTo>
                    <a:pt x="108511" y="306331"/>
                  </a:lnTo>
                  <a:lnTo>
                    <a:pt x="111167" y="374327"/>
                  </a:lnTo>
                  <a:lnTo>
                    <a:pt x="121818" y="643168"/>
                  </a:lnTo>
                  <a:lnTo>
                    <a:pt x="123659" y="690085"/>
                  </a:lnTo>
                  <a:lnTo>
                    <a:pt x="131885" y="756349"/>
                  </a:lnTo>
                  <a:lnTo>
                    <a:pt x="175883" y="805290"/>
                  </a:lnTo>
                  <a:lnTo>
                    <a:pt x="227624" y="815505"/>
                  </a:lnTo>
                  <a:lnTo>
                    <a:pt x="379011" y="816159"/>
                  </a:lnTo>
                  <a:lnTo>
                    <a:pt x="731266" y="815758"/>
                  </a:lnTo>
                  <a:lnTo>
                    <a:pt x="796131" y="789755"/>
                  </a:lnTo>
                  <a:lnTo>
                    <a:pt x="824992" y="726071"/>
                  </a:lnTo>
                  <a:lnTo>
                    <a:pt x="828566" y="640432"/>
                  </a:lnTo>
                  <a:lnTo>
                    <a:pt x="833879" y="511167"/>
                  </a:lnTo>
                  <a:lnTo>
                    <a:pt x="836794" y="439446"/>
                  </a:lnTo>
                  <a:lnTo>
                    <a:pt x="839671" y="367944"/>
                  </a:lnTo>
                  <a:lnTo>
                    <a:pt x="842353" y="300369"/>
                  </a:lnTo>
                  <a:lnTo>
                    <a:pt x="844682" y="240431"/>
                  </a:lnTo>
                  <a:lnTo>
                    <a:pt x="846501" y="191838"/>
                  </a:lnTo>
                  <a:lnTo>
                    <a:pt x="847979" y="143522"/>
                  </a:lnTo>
                  <a:lnTo>
                    <a:pt x="883948" y="143522"/>
                  </a:lnTo>
                  <a:lnTo>
                    <a:pt x="909151" y="137784"/>
                  </a:lnTo>
                  <a:lnTo>
                    <a:pt x="930703" y="122780"/>
                  </a:lnTo>
                  <a:lnTo>
                    <a:pt x="945374" y="100923"/>
                  </a:lnTo>
                  <a:lnTo>
                    <a:pt x="951102" y="74358"/>
                  </a:lnTo>
                  <a:lnTo>
                    <a:pt x="945991" y="46075"/>
                  </a:lnTo>
                  <a:lnTo>
                    <a:pt x="931068" y="23042"/>
                  </a:lnTo>
                  <a:lnTo>
                    <a:pt x="908383" y="7455"/>
                  </a:lnTo>
                  <a:lnTo>
                    <a:pt x="879982" y="1511"/>
                  </a:lnTo>
                  <a:lnTo>
                    <a:pt x="484377" y="977"/>
                  </a:lnTo>
                  <a:lnTo>
                    <a:pt x="465516" y="257"/>
                  </a:lnTo>
                  <a:lnTo>
                    <a:pt x="417879" y="0"/>
                  </a:lnTo>
                  <a:close/>
                </a:path>
                <a:path w="951230" h="816609">
                  <a:moveTo>
                    <a:pt x="883948" y="143522"/>
                  </a:moveTo>
                  <a:lnTo>
                    <a:pt x="847979" y="143522"/>
                  </a:lnTo>
                  <a:lnTo>
                    <a:pt x="874142" y="143860"/>
                  </a:lnTo>
                  <a:lnTo>
                    <a:pt x="882776" y="143789"/>
                  </a:lnTo>
                  <a:lnTo>
                    <a:pt x="883948" y="143522"/>
                  </a:lnTo>
                  <a:close/>
                </a:path>
              </a:pathLst>
            </a:custGeom>
            <a:solidFill>
              <a:srgbClr val="784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91005" y="5779223"/>
              <a:ext cx="848994" cy="815975"/>
            </a:xfrm>
            <a:custGeom>
              <a:avLst/>
              <a:gdLst/>
              <a:ahLst/>
              <a:cxnLst/>
              <a:rect l="l" t="t" r="r" b="b"/>
              <a:pathLst>
                <a:path w="848994" h="815975">
                  <a:moveTo>
                    <a:pt x="848588" y="73634"/>
                  </a:moveTo>
                  <a:lnTo>
                    <a:pt x="828560" y="22555"/>
                  </a:lnTo>
                  <a:lnTo>
                    <a:pt x="777595" y="1054"/>
                  </a:lnTo>
                  <a:lnTo>
                    <a:pt x="704049" y="749"/>
                  </a:lnTo>
                  <a:lnTo>
                    <a:pt x="382752" y="520"/>
                  </a:lnTo>
                  <a:lnTo>
                    <a:pt x="382498" y="254"/>
                  </a:lnTo>
                  <a:lnTo>
                    <a:pt x="379323" y="0"/>
                  </a:lnTo>
                  <a:lnTo>
                    <a:pt x="373862" y="0"/>
                  </a:lnTo>
                  <a:lnTo>
                    <a:pt x="373862" y="144653"/>
                  </a:lnTo>
                  <a:lnTo>
                    <a:pt x="369671" y="144653"/>
                  </a:lnTo>
                  <a:lnTo>
                    <a:pt x="366623" y="146253"/>
                  </a:lnTo>
                  <a:lnTo>
                    <a:pt x="362940" y="145453"/>
                  </a:lnTo>
                  <a:lnTo>
                    <a:pt x="9118" y="145453"/>
                  </a:lnTo>
                  <a:lnTo>
                    <a:pt x="9118" y="144919"/>
                  </a:lnTo>
                  <a:lnTo>
                    <a:pt x="8610" y="144386"/>
                  </a:lnTo>
                  <a:lnTo>
                    <a:pt x="4165" y="143332"/>
                  </a:lnTo>
                  <a:lnTo>
                    <a:pt x="1752" y="145719"/>
                  </a:lnTo>
                  <a:lnTo>
                    <a:pt x="228" y="149428"/>
                  </a:lnTo>
                  <a:lnTo>
                    <a:pt x="0" y="159766"/>
                  </a:lnTo>
                  <a:lnTo>
                    <a:pt x="127" y="170103"/>
                  </a:lnTo>
                  <a:lnTo>
                    <a:pt x="685" y="180441"/>
                  </a:lnTo>
                  <a:lnTo>
                    <a:pt x="1752" y="190766"/>
                  </a:lnTo>
                  <a:lnTo>
                    <a:pt x="373862" y="190766"/>
                  </a:lnTo>
                  <a:lnTo>
                    <a:pt x="373862" y="815568"/>
                  </a:lnTo>
                  <a:lnTo>
                    <a:pt x="629132" y="815035"/>
                  </a:lnTo>
                  <a:lnTo>
                    <a:pt x="693928" y="789038"/>
                  </a:lnTo>
                  <a:lnTo>
                    <a:pt x="722731" y="725360"/>
                  </a:lnTo>
                  <a:lnTo>
                    <a:pt x="744220" y="191135"/>
                  </a:lnTo>
                  <a:lnTo>
                    <a:pt x="745718" y="142811"/>
                  </a:lnTo>
                  <a:lnTo>
                    <a:pt x="771753" y="143141"/>
                  </a:lnTo>
                  <a:lnTo>
                    <a:pt x="780389" y="143065"/>
                  </a:lnTo>
                  <a:lnTo>
                    <a:pt x="806678" y="137071"/>
                  </a:lnTo>
                  <a:lnTo>
                    <a:pt x="828192" y="122072"/>
                  </a:lnTo>
                  <a:lnTo>
                    <a:pt x="842860" y="100215"/>
                  </a:lnTo>
                  <a:lnTo>
                    <a:pt x="848588" y="73634"/>
                  </a:lnTo>
                  <a:close/>
                </a:path>
              </a:pathLst>
            </a:custGeom>
            <a:solidFill>
              <a:srgbClr val="5A3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833244" y="5783732"/>
              <a:ext cx="27305" cy="3810"/>
            </a:xfrm>
            <a:custGeom>
              <a:avLst/>
              <a:gdLst/>
              <a:ahLst/>
              <a:cxnLst/>
              <a:rect l="l" t="t" r="r" b="b"/>
              <a:pathLst>
                <a:path w="27305" h="3810">
                  <a:moveTo>
                    <a:pt x="0" y="0"/>
                  </a:moveTo>
                  <a:lnTo>
                    <a:pt x="6780" y="2514"/>
                  </a:lnTo>
                  <a:lnTo>
                    <a:pt x="13573" y="3314"/>
                  </a:lnTo>
                  <a:lnTo>
                    <a:pt x="20341" y="2571"/>
                  </a:lnTo>
                  <a:lnTo>
                    <a:pt x="27050" y="457"/>
                  </a:lnTo>
                  <a:lnTo>
                    <a:pt x="13573" y="400"/>
                  </a:lnTo>
                  <a:lnTo>
                    <a:pt x="6780" y="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152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12"/>
          <p:cNvSpPr txBox="1"/>
          <p:nvPr/>
        </p:nvSpPr>
        <p:spPr>
          <a:xfrm>
            <a:off x="4168505" y="3563492"/>
            <a:ext cx="4400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5" dirty="0" smtClean="0">
                <a:solidFill>
                  <a:srgbClr val="7030A0"/>
                </a:solidFill>
                <a:latin typeface="Calibri"/>
                <a:cs typeface="Calibri"/>
              </a:rPr>
              <a:t>0</a:t>
            </a:r>
            <a:r>
              <a:rPr lang="en-US" sz="3200" b="1" spc="5" dirty="0" smtClean="0">
                <a:solidFill>
                  <a:srgbClr val="7030A0"/>
                </a:solidFill>
                <a:latin typeface="Calibri"/>
                <a:cs typeface="Calibri"/>
              </a:rPr>
              <a:t>2</a:t>
            </a:r>
            <a:endParaRPr sz="3200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  <p:sp>
        <p:nvSpPr>
          <p:cNvPr id="41" name="object 12"/>
          <p:cNvSpPr txBox="1"/>
          <p:nvPr/>
        </p:nvSpPr>
        <p:spPr>
          <a:xfrm>
            <a:off x="7709223" y="3336385"/>
            <a:ext cx="4400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5" dirty="0" smtClean="0">
                <a:solidFill>
                  <a:srgbClr val="00B0F0"/>
                </a:solidFill>
                <a:latin typeface="Calibri"/>
                <a:cs typeface="Calibri"/>
              </a:rPr>
              <a:t>0</a:t>
            </a:r>
            <a:r>
              <a:rPr lang="en-US" sz="3200" b="1" spc="5" dirty="0">
                <a:solidFill>
                  <a:srgbClr val="00B0F0"/>
                </a:solidFill>
                <a:latin typeface="Calibri"/>
                <a:cs typeface="Calibri"/>
              </a:rPr>
              <a:t>4</a:t>
            </a:r>
            <a:endParaRPr sz="3200" dirty="0">
              <a:solidFill>
                <a:srgbClr val="00B0F0"/>
              </a:solidFill>
              <a:latin typeface="Calibri"/>
              <a:cs typeface="Calibri"/>
            </a:endParaRPr>
          </a:p>
        </p:txBody>
      </p:sp>
      <p:sp>
        <p:nvSpPr>
          <p:cNvPr id="42" name="object 20"/>
          <p:cNvSpPr txBox="1"/>
          <p:nvPr/>
        </p:nvSpPr>
        <p:spPr>
          <a:xfrm>
            <a:off x="8297036" y="4922486"/>
            <a:ext cx="3282315" cy="1158009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90"/>
              </a:spcBef>
            </a:pPr>
            <a:r>
              <a:rPr lang="en-US" b="1" dirty="0" err="1">
                <a:cs typeface="Calibri"/>
              </a:rPr>
              <a:t>Mampu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membuat</a:t>
            </a:r>
            <a:r>
              <a:rPr lang="en-US" b="1" dirty="0">
                <a:cs typeface="Calibri"/>
              </a:rPr>
              <a:t> detail </a:t>
            </a:r>
            <a:r>
              <a:rPr lang="en-US" b="1" dirty="0" err="1">
                <a:cs typeface="Calibri"/>
              </a:rPr>
              <a:t>desain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sistem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pengelolaan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sampah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kota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meliputi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aspek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teknis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operasional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dan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aspek</a:t>
            </a:r>
            <a:r>
              <a:rPr lang="en-US" b="1" dirty="0">
                <a:cs typeface="Calibri"/>
              </a:rPr>
              <a:t> non </a:t>
            </a:r>
            <a:r>
              <a:rPr lang="en-US" b="1" dirty="0" err="1">
                <a:cs typeface="Calibri"/>
              </a:rPr>
              <a:t>teknis</a:t>
            </a:r>
            <a:endParaRPr sz="1800" b="1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3297" y="1774824"/>
            <a:ext cx="4528185" cy="7431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20"/>
              </a:lnSpc>
              <a:spcBef>
                <a:spcPts val="95"/>
              </a:spcBef>
            </a:pPr>
            <a:r>
              <a:rPr lang="en-US" sz="1600" b="1" spc="-15" dirty="0" err="1" smtClean="0">
                <a:solidFill>
                  <a:srgbClr val="404040"/>
                </a:solidFill>
                <a:cs typeface="Calibri"/>
              </a:rPr>
              <a:t>Tchobanoglous</a:t>
            </a:r>
            <a:r>
              <a:rPr lang="en-US" sz="1600" b="1" spc="-15" dirty="0">
                <a:solidFill>
                  <a:srgbClr val="404040"/>
                </a:solidFill>
                <a:cs typeface="Calibri"/>
              </a:rPr>
              <a:t>, </a:t>
            </a:r>
            <a:r>
              <a:rPr lang="en-US" sz="1600" b="1" spc="-15" dirty="0" err="1">
                <a:solidFill>
                  <a:srgbClr val="404040"/>
                </a:solidFill>
                <a:cs typeface="Calibri"/>
              </a:rPr>
              <a:t>G.and</a:t>
            </a:r>
            <a:r>
              <a:rPr lang="en-US" sz="1600" b="1" spc="-15" dirty="0">
                <a:solidFill>
                  <a:srgbClr val="404040"/>
                </a:solidFill>
                <a:cs typeface="Calibri"/>
              </a:rPr>
              <a:t> Frank </a:t>
            </a:r>
            <a:r>
              <a:rPr lang="en-US" sz="1600" b="1" spc="-15" dirty="0" err="1">
                <a:solidFill>
                  <a:srgbClr val="404040"/>
                </a:solidFill>
                <a:cs typeface="Calibri"/>
              </a:rPr>
              <a:t>Kreith</a:t>
            </a:r>
            <a:r>
              <a:rPr lang="en-US" sz="1600" b="1" spc="-15" dirty="0">
                <a:solidFill>
                  <a:srgbClr val="404040"/>
                </a:solidFill>
                <a:cs typeface="Calibri"/>
              </a:rPr>
              <a:t>. 2002. Handbook of Solid Waste Management, 2nd ed. New York: </a:t>
            </a:r>
            <a:r>
              <a:rPr lang="en-US" sz="1600" b="1" spc="-15" dirty="0" err="1">
                <a:solidFill>
                  <a:srgbClr val="404040"/>
                </a:solidFill>
                <a:cs typeface="Calibri"/>
              </a:rPr>
              <a:t>Mc</a:t>
            </a:r>
            <a:r>
              <a:rPr lang="en-US" sz="1600" b="1" spc="-15" dirty="0">
                <a:solidFill>
                  <a:srgbClr val="404040"/>
                </a:solidFill>
                <a:cs typeface="Calibri"/>
              </a:rPr>
              <a:t> </a:t>
            </a:r>
            <a:r>
              <a:rPr lang="en-US" sz="1600" b="1" spc="-15" dirty="0" err="1">
                <a:solidFill>
                  <a:srgbClr val="404040"/>
                </a:solidFill>
                <a:cs typeface="Calibri"/>
              </a:rPr>
              <a:t>Graw</a:t>
            </a:r>
            <a:r>
              <a:rPr lang="en-US" sz="1600" b="1" spc="-15" dirty="0">
                <a:solidFill>
                  <a:srgbClr val="404040"/>
                </a:solidFill>
                <a:cs typeface="Calibri"/>
              </a:rPr>
              <a:t> Hill Inc.</a:t>
            </a:r>
            <a:r>
              <a:rPr sz="1600" b="1" spc="-25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94464" y="1659240"/>
            <a:ext cx="685165" cy="685165"/>
          </a:xfrm>
          <a:custGeom>
            <a:avLst/>
            <a:gdLst/>
            <a:ahLst/>
            <a:cxnLst/>
            <a:rect l="l" t="t" r="r" b="b"/>
            <a:pathLst>
              <a:path w="685165" h="685164">
                <a:moveTo>
                  <a:pt x="684656" y="342391"/>
                </a:moveTo>
                <a:lnTo>
                  <a:pt x="342392" y="0"/>
                </a:lnTo>
                <a:lnTo>
                  <a:pt x="0" y="342391"/>
                </a:lnTo>
                <a:lnTo>
                  <a:pt x="342392" y="684657"/>
                </a:lnTo>
                <a:lnTo>
                  <a:pt x="684656" y="342391"/>
                </a:lnTo>
                <a:close/>
              </a:path>
            </a:pathLst>
          </a:custGeom>
          <a:ln w="50799">
            <a:solidFill>
              <a:srgbClr val="7846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634990" y="1864016"/>
            <a:ext cx="23367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404040"/>
                </a:solidFill>
                <a:latin typeface="Calibri"/>
                <a:cs typeface="Calibri"/>
              </a:rPr>
              <a:t>01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37123" y="3829887"/>
            <a:ext cx="3051175" cy="255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ts val="1920"/>
              </a:lnSpc>
              <a:spcBef>
                <a:spcPts val="95"/>
              </a:spcBef>
            </a:pPr>
            <a:r>
              <a:rPr sz="1600" b="1" spc="-5" dirty="0" smtClean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37123" y="2485437"/>
            <a:ext cx="685165" cy="685165"/>
          </a:xfrm>
          <a:custGeom>
            <a:avLst/>
            <a:gdLst/>
            <a:ahLst/>
            <a:cxnLst/>
            <a:rect l="l" t="t" r="r" b="b"/>
            <a:pathLst>
              <a:path w="685165" h="685164">
                <a:moveTo>
                  <a:pt x="684784" y="342392"/>
                </a:moveTo>
                <a:lnTo>
                  <a:pt x="342392" y="0"/>
                </a:lnTo>
                <a:lnTo>
                  <a:pt x="0" y="342392"/>
                </a:lnTo>
                <a:lnTo>
                  <a:pt x="342392" y="684657"/>
                </a:lnTo>
                <a:lnTo>
                  <a:pt x="684784" y="342392"/>
                </a:lnTo>
                <a:close/>
              </a:path>
            </a:pathLst>
          </a:custGeom>
          <a:ln w="50800">
            <a:solidFill>
              <a:srgbClr val="D26D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672020" y="2693400"/>
            <a:ext cx="2330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404040"/>
                </a:solidFill>
                <a:latin typeface="Calibri"/>
                <a:cs typeface="Calibri"/>
              </a:rPr>
              <a:t>02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3297" y="3486212"/>
            <a:ext cx="4185920" cy="4994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1430">
              <a:lnSpc>
                <a:spcPts val="1920"/>
              </a:lnSpc>
              <a:spcBef>
                <a:spcPts val="95"/>
              </a:spcBef>
            </a:pPr>
            <a:r>
              <a:rPr lang="en-US" sz="1600" dirty="0" smtClean="0">
                <a:cs typeface="Calibri"/>
              </a:rPr>
              <a:t>D.G </a:t>
            </a:r>
            <a:r>
              <a:rPr lang="en-US" sz="1600" dirty="0">
                <a:cs typeface="Calibri"/>
              </a:rPr>
              <a:t>Wilson. 1977, Handbook of Solid Waste Management, Van </a:t>
            </a:r>
            <a:r>
              <a:rPr lang="en-US" sz="1600" dirty="0" err="1">
                <a:cs typeface="Calibri"/>
              </a:rPr>
              <a:t>Nostrand</a:t>
            </a:r>
            <a:r>
              <a:rPr lang="en-US" sz="1600" dirty="0">
                <a:cs typeface="Calibri"/>
              </a:rPr>
              <a:t> Reinhold Co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502900" y="4057285"/>
            <a:ext cx="685165" cy="685165"/>
          </a:xfrm>
          <a:custGeom>
            <a:avLst/>
            <a:gdLst/>
            <a:ahLst/>
            <a:cxnLst/>
            <a:rect l="l" t="t" r="r" b="b"/>
            <a:pathLst>
              <a:path w="685164" h="685164">
                <a:moveTo>
                  <a:pt x="684784" y="342265"/>
                </a:moveTo>
                <a:lnTo>
                  <a:pt x="342391" y="0"/>
                </a:lnTo>
                <a:lnTo>
                  <a:pt x="0" y="342265"/>
                </a:lnTo>
                <a:lnTo>
                  <a:pt x="342391" y="684644"/>
                </a:lnTo>
                <a:lnTo>
                  <a:pt x="684784" y="342265"/>
                </a:lnTo>
                <a:close/>
              </a:path>
            </a:pathLst>
          </a:custGeom>
          <a:ln w="50800">
            <a:solidFill>
              <a:srgbClr val="78C5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22613" y="4252985"/>
            <a:ext cx="2330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404040"/>
                </a:solidFill>
                <a:latin typeface="Calibri"/>
                <a:cs typeface="Calibri"/>
              </a:rPr>
              <a:t>04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8507856" y="2828020"/>
            <a:ext cx="3376929" cy="3543935"/>
            <a:chOff x="8507856" y="2828020"/>
            <a:chExt cx="3376929" cy="3543935"/>
          </a:xfrm>
        </p:grpSpPr>
        <p:sp>
          <p:nvSpPr>
            <p:cNvPr id="15" name="object 15"/>
            <p:cNvSpPr/>
            <p:nvPr/>
          </p:nvSpPr>
          <p:spPr>
            <a:xfrm>
              <a:off x="9649348" y="2828020"/>
              <a:ext cx="2235835" cy="2247900"/>
            </a:xfrm>
            <a:custGeom>
              <a:avLst/>
              <a:gdLst/>
              <a:ahLst/>
              <a:cxnLst/>
              <a:rect l="l" t="t" r="r" b="b"/>
              <a:pathLst>
                <a:path w="2235834" h="2247900">
                  <a:moveTo>
                    <a:pt x="84681" y="1727200"/>
                  </a:moveTo>
                  <a:lnTo>
                    <a:pt x="45747" y="1727200"/>
                  </a:lnTo>
                  <a:lnTo>
                    <a:pt x="29067" y="1739900"/>
                  </a:lnTo>
                  <a:lnTo>
                    <a:pt x="13573" y="1752600"/>
                  </a:lnTo>
                  <a:lnTo>
                    <a:pt x="2958" y="1778000"/>
                  </a:lnTo>
                  <a:lnTo>
                    <a:pt x="0" y="1790700"/>
                  </a:lnTo>
                  <a:lnTo>
                    <a:pt x="4589" y="1816100"/>
                  </a:lnTo>
                  <a:lnTo>
                    <a:pt x="16621" y="1828800"/>
                  </a:lnTo>
                  <a:lnTo>
                    <a:pt x="461375" y="2235200"/>
                  </a:lnTo>
                  <a:lnTo>
                    <a:pt x="478966" y="2247900"/>
                  </a:lnTo>
                  <a:lnTo>
                    <a:pt x="517864" y="2247900"/>
                  </a:lnTo>
                  <a:lnTo>
                    <a:pt x="534527" y="2235200"/>
                  </a:lnTo>
                  <a:lnTo>
                    <a:pt x="550021" y="2222500"/>
                  </a:lnTo>
                  <a:lnTo>
                    <a:pt x="560635" y="2197100"/>
                  </a:lnTo>
                  <a:lnTo>
                    <a:pt x="563594" y="2184400"/>
                  </a:lnTo>
                  <a:lnTo>
                    <a:pt x="559004" y="2159000"/>
                  </a:lnTo>
                  <a:lnTo>
                    <a:pt x="546973" y="2146300"/>
                  </a:lnTo>
                  <a:lnTo>
                    <a:pt x="102219" y="1739900"/>
                  </a:lnTo>
                  <a:lnTo>
                    <a:pt x="84681" y="1727200"/>
                  </a:lnTo>
                  <a:close/>
                </a:path>
                <a:path w="2235834" h="2247900">
                  <a:moveTo>
                    <a:pt x="181891" y="1587500"/>
                  </a:moveTo>
                  <a:lnTo>
                    <a:pt x="142958" y="1587500"/>
                  </a:lnTo>
                  <a:lnTo>
                    <a:pt x="126349" y="1600200"/>
                  </a:lnTo>
                  <a:lnTo>
                    <a:pt x="110855" y="1612900"/>
                  </a:lnTo>
                  <a:lnTo>
                    <a:pt x="100222" y="1638300"/>
                  </a:lnTo>
                  <a:lnTo>
                    <a:pt x="97234" y="1651000"/>
                  </a:lnTo>
                  <a:lnTo>
                    <a:pt x="101818" y="1676400"/>
                  </a:lnTo>
                  <a:lnTo>
                    <a:pt x="113903" y="1689100"/>
                  </a:lnTo>
                  <a:lnTo>
                    <a:pt x="595741" y="2133600"/>
                  </a:lnTo>
                  <a:lnTo>
                    <a:pt x="613352" y="2146300"/>
                  </a:lnTo>
                  <a:lnTo>
                    <a:pt x="652337" y="2146300"/>
                  </a:lnTo>
                  <a:lnTo>
                    <a:pt x="669020" y="2133600"/>
                  </a:lnTo>
                  <a:lnTo>
                    <a:pt x="684387" y="2108200"/>
                  </a:lnTo>
                  <a:lnTo>
                    <a:pt x="695072" y="2095500"/>
                  </a:lnTo>
                  <a:lnTo>
                    <a:pt x="698055" y="2070100"/>
                  </a:lnTo>
                  <a:lnTo>
                    <a:pt x="693441" y="2057400"/>
                  </a:lnTo>
                  <a:lnTo>
                    <a:pt x="681339" y="2044700"/>
                  </a:lnTo>
                  <a:lnTo>
                    <a:pt x="199501" y="1600200"/>
                  </a:lnTo>
                  <a:lnTo>
                    <a:pt x="181891" y="1587500"/>
                  </a:lnTo>
                  <a:close/>
                </a:path>
                <a:path w="2235834" h="2247900">
                  <a:moveTo>
                    <a:pt x="1236059" y="368300"/>
                  </a:moveTo>
                  <a:lnTo>
                    <a:pt x="970104" y="368300"/>
                  </a:lnTo>
                  <a:lnTo>
                    <a:pt x="926303" y="381000"/>
                  </a:lnTo>
                  <a:lnTo>
                    <a:pt x="757170" y="431800"/>
                  </a:lnTo>
                  <a:lnTo>
                    <a:pt x="717029" y="457200"/>
                  </a:lnTo>
                  <a:lnTo>
                    <a:pt x="677994" y="482600"/>
                  </a:lnTo>
                  <a:lnTo>
                    <a:pt x="640191" y="508000"/>
                  </a:lnTo>
                  <a:lnTo>
                    <a:pt x="603744" y="533400"/>
                  </a:lnTo>
                  <a:lnTo>
                    <a:pt x="568777" y="571500"/>
                  </a:lnTo>
                  <a:lnTo>
                    <a:pt x="535416" y="609600"/>
                  </a:lnTo>
                  <a:lnTo>
                    <a:pt x="501416" y="647700"/>
                  </a:lnTo>
                  <a:lnTo>
                    <a:pt x="470823" y="685800"/>
                  </a:lnTo>
                  <a:lnTo>
                    <a:pt x="443522" y="736600"/>
                  </a:lnTo>
                  <a:lnTo>
                    <a:pt x="419395" y="774700"/>
                  </a:lnTo>
                  <a:lnTo>
                    <a:pt x="398326" y="825500"/>
                  </a:lnTo>
                  <a:lnTo>
                    <a:pt x="380198" y="876300"/>
                  </a:lnTo>
                  <a:lnTo>
                    <a:pt x="364894" y="927100"/>
                  </a:lnTo>
                  <a:lnTo>
                    <a:pt x="352297" y="977900"/>
                  </a:lnTo>
                  <a:lnTo>
                    <a:pt x="342292" y="1028700"/>
                  </a:lnTo>
                  <a:lnTo>
                    <a:pt x="334762" y="1079500"/>
                  </a:lnTo>
                  <a:lnTo>
                    <a:pt x="329589" y="1130300"/>
                  </a:lnTo>
                  <a:lnTo>
                    <a:pt x="326657" y="1181100"/>
                  </a:lnTo>
                  <a:lnTo>
                    <a:pt x="325850" y="1231900"/>
                  </a:lnTo>
                  <a:lnTo>
                    <a:pt x="327051" y="1270000"/>
                  </a:lnTo>
                  <a:lnTo>
                    <a:pt x="330143" y="1308100"/>
                  </a:lnTo>
                  <a:lnTo>
                    <a:pt x="335010" y="1346200"/>
                  </a:lnTo>
                  <a:lnTo>
                    <a:pt x="327786" y="1397000"/>
                  </a:lnTo>
                  <a:lnTo>
                    <a:pt x="310848" y="1422400"/>
                  </a:lnTo>
                  <a:lnTo>
                    <a:pt x="286718" y="1447800"/>
                  </a:lnTo>
                  <a:lnTo>
                    <a:pt x="257921" y="1485900"/>
                  </a:lnTo>
                  <a:lnTo>
                    <a:pt x="249104" y="1524000"/>
                  </a:lnTo>
                  <a:lnTo>
                    <a:pt x="249491" y="1562100"/>
                  </a:lnTo>
                  <a:lnTo>
                    <a:pt x="259617" y="1587500"/>
                  </a:lnTo>
                  <a:lnTo>
                    <a:pt x="280019" y="1612900"/>
                  </a:lnTo>
                  <a:lnTo>
                    <a:pt x="666734" y="1968500"/>
                  </a:lnTo>
                  <a:lnTo>
                    <a:pt x="692001" y="1981200"/>
                  </a:lnTo>
                  <a:lnTo>
                    <a:pt x="718375" y="1993900"/>
                  </a:lnTo>
                  <a:lnTo>
                    <a:pt x="748869" y="1993900"/>
                  </a:lnTo>
                  <a:lnTo>
                    <a:pt x="786495" y="1981200"/>
                  </a:lnTo>
                  <a:lnTo>
                    <a:pt x="820312" y="1943100"/>
                  </a:lnTo>
                  <a:lnTo>
                    <a:pt x="845962" y="1917700"/>
                  </a:lnTo>
                  <a:lnTo>
                    <a:pt x="874613" y="1905000"/>
                  </a:lnTo>
                  <a:lnTo>
                    <a:pt x="917432" y="1892300"/>
                  </a:lnTo>
                  <a:lnTo>
                    <a:pt x="1043508" y="1892300"/>
                  </a:lnTo>
                  <a:lnTo>
                    <a:pt x="1089898" y="1879600"/>
                  </a:lnTo>
                  <a:lnTo>
                    <a:pt x="1137788" y="1879600"/>
                  </a:lnTo>
                  <a:lnTo>
                    <a:pt x="1236432" y="1854200"/>
                  </a:lnTo>
                  <a:lnTo>
                    <a:pt x="699881" y="1854200"/>
                  </a:lnTo>
                  <a:lnTo>
                    <a:pt x="375396" y="1562100"/>
                  </a:lnTo>
                  <a:lnTo>
                    <a:pt x="382254" y="1549400"/>
                  </a:lnTo>
                  <a:lnTo>
                    <a:pt x="379771" y="1536700"/>
                  </a:lnTo>
                  <a:lnTo>
                    <a:pt x="385540" y="1524000"/>
                  </a:lnTo>
                  <a:lnTo>
                    <a:pt x="397952" y="1511300"/>
                  </a:lnTo>
                  <a:lnTo>
                    <a:pt x="415401" y="1485900"/>
                  </a:lnTo>
                  <a:lnTo>
                    <a:pt x="440074" y="1435100"/>
                  </a:lnTo>
                  <a:lnTo>
                    <a:pt x="454199" y="1409700"/>
                  </a:lnTo>
                  <a:lnTo>
                    <a:pt x="461085" y="1371600"/>
                  </a:lnTo>
                  <a:lnTo>
                    <a:pt x="464042" y="1320800"/>
                  </a:lnTo>
                  <a:lnTo>
                    <a:pt x="459353" y="1282700"/>
                  </a:lnTo>
                  <a:lnTo>
                    <a:pt x="456892" y="1231900"/>
                  </a:lnTo>
                  <a:lnTo>
                    <a:pt x="456838" y="1193800"/>
                  </a:lnTo>
                  <a:lnTo>
                    <a:pt x="459367" y="1143000"/>
                  </a:lnTo>
                  <a:lnTo>
                    <a:pt x="464657" y="1092200"/>
                  </a:lnTo>
                  <a:lnTo>
                    <a:pt x="472884" y="1041400"/>
                  </a:lnTo>
                  <a:lnTo>
                    <a:pt x="484226" y="990600"/>
                  </a:lnTo>
                  <a:lnTo>
                    <a:pt x="498860" y="939800"/>
                  </a:lnTo>
                  <a:lnTo>
                    <a:pt x="516964" y="889000"/>
                  </a:lnTo>
                  <a:lnTo>
                    <a:pt x="538714" y="838200"/>
                  </a:lnTo>
                  <a:lnTo>
                    <a:pt x="564289" y="787400"/>
                  </a:lnTo>
                  <a:lnTo>
                    <a:pt x="593864" y="749300"/>
                  </a:lnTo>
                  <a:lnTo>
                    <a:pt x="661523" y="673100"/>
                  </a:lnTo>
                  <a:lnTo>
                    <a:pt x="697397" y="647700"/>
                  </a:lnTo>
                  <a:lnTo>
                    <a:pt x="735047" y="609600"/>
                  </a:lnTo>
                  <a:lnTo>
                    <a:pt x="774280" y="596900"/>
                  </a:lnTo>
                  <a:lnTo>
                    <a:pt x="814903" y="571500"/>
                  </a:lnTo>
                  <a:lnTo>
                    <a:pt x="856723" y="546100"/>
                  </a:lnTo>
                  <a:lnTo>
                    <a:pt x="943184" y="520700"/>
                  </a:lnTo>
                  <a:lnTo>
                    <a:pt x="987439" y="520700"/>
                  </a:lnTo>
                  <a:lnTo>
                    <a:pt x="1032120" y="508000"/>
                  </a:lnTo>
                  <a:lnTo>
                    <a:pt x="1539147" y="508000"/>
                  </a:lnTo>
                  <a:lnTo>
                    <a:pt x="1526661" y="495300"/>
                  </a:lnTo>
                  <a:lnTo>
                    <a:pt x="1487941" y="469900"/>
                  </a:lnTo>
                  <a:lnTo>
                    <a:pt x="1448082" y="444500"/>
                  </a:lnTo>
                  <a:lnTo>
                    <a:pt x="1407208" y="431800"/>
                  </a:lnTo>
                  <a:lnTo>
                    <a:pt x="1365444" y="406400"/>
                  </a:lnTo>
                  <a:lnTo>
                    <a:pt x="1236059" y="368300"/>
                  </a:lnTo>
                  <a:close/>
                </a:path>
                <a:path w="2235834" h="2247900">
                  <a:moveTo>
                    <a:pt x="1539147" y="508000"/>
                  </a:moveTo>
                  <a:lnTo>
                    <a:pt x="1121988" y="508000"/>
                  </a:lnTo>
                  <a:lnTo>
                    <a:pt x="1166788" y="520700"/>
                  </a:lnTo>
                  <a:lnTo>
                    <a:pt x="1211244" y="520700"/>
                  </a:lnTo>
                  <a:lnTo>
                    <a:pt x="1298346" y="546100"/>
                  </a:lnTo>
                  <a:lnTo>
                    <a:pt x="1340607" y="571500"/>
                  </a:lnTo>
                  <a:lnTo>
                    <a:pt x="1381751" y="584200"/>
                  </a:lnTo>
                  <a:lnTo>
                    <a:pt x="1421585" y="609600"/>
                  </a:lnTo>
                  <a:lnTo>
                    <a:pt x="1459916" y="635000"/>
                  </a:lnTo>
                  <a:lnTo>
                    <a:pt x="1496552" y="673100"/>
                  </a:lnTo>
                  <a:lnTo>
                    <a:pt x="1499092" y="673100"/>
                  </a:lnTo>
                  <a:lnTo>
                    <a:pt x="1533152" y="711200"/>
                  </a:lnTo>
                  <a:lnTo>
                    <a:pt x="1564027" y="749300"/>
                  </a:lnTo>
                  <a:lnTo>
                    <a:pt x="1591708" y="787400"/>
                  </a:lnTo>
                  <a:lnTo>
                    <a:pt x="1616188" y="825500"/>
                  </a:lnTo>
                  <a:lnTo>
                    <a:pt x="1637457" y="863600"/>
                  </a:lnTo>
                  <a:lnTo>
                    <a:pt x="1655509" y="901700"/>
                  </a:lnTo>
                  <a:lnTo>
                    <a:pt x="1670335" y="939800"/>
                  </a:lnTo>
                  <a:lnTo>
                    <a:pt x="1681926" y="990600"/>
                  </a:lnTo>
                  <a:lnTo>
                    <a:pt x="1690276" y="1028700"/>
                  </a:lnTo>
                  <a:lnTo>
                    <a:pt x="1695375" y="1079500"/>
                  </a:lnTo>
                  <a:lnTo>
                    <a:pt x="1697216" y="1117600"/>
                  </a:lnTo>
                  <a:lnTo>
                    <a:pt x="1695791" y="1168400"/>
                  </a:lnTo>
                  <a:lnTo>
                    <a:pt x="1691092" y="1219200"/>
                  </a:lnTo>
                  <a:lnTo>
                    <a:pt x="1683110" y="1257300"/>
                  </a:lnTo>
                  <a:lnTo>
                    <a:pt x="1671838" y="1295400"/>
                  </a:lnTo>
                  <a:lnTo>
                    <a:pt x="1657267" y="1346200"/>
                  </a:lnTo>
                  <a:lnTo>
                    <a:pt x="1639389" y="1384300"/>
                  </a:lnTo>
                  <a:lnTo>
                    <a:pt x="1618197" y="1422400"/>
                  </a:lnTo>
                  <a:lnTo>
                    <a:pt x="1593682" y="1473200"/>
                  </a:lnTo>
                  <a:lnTo>
                    <a:pt x="1565836" y="1511300"/>
                  </a:lnTo>
                  <a:lnTo>
                    <a:pt x="1534652" y="1536700"/>
                  </a:lnTo>
                  <a:lnTo>
                    <a:pt x="1496718" y="1574800"/>
                  </a:lnTo>
                  <a:lnTo>
                    <a:pt x="1455196" y="1612900"/>
                  </a:lnTo>
                  <a:lnTo>
                    <a:pt x="1410706" y="1638300"/>
                  </a:lnTo>
                  <a:lnTo>
                    <a:pt x="1363870" y="1663700"/>
                  </a:lnTo>
                  <a:lnTo>
                    <a:pt x="1315310" y="1689100"/>
                  </a:lnTo>
                  <a:lnTo>
                    <a:pt x="1265649" y="1714500"/>
                  </a:lnTo>
                  <a:lnTo>
                    <a:pt x="1116271" y="1752600"/>
                  </a:lnTo>
                  <a:lnTo>
                    <a:pt x="939403" y="1752600"/>
                  </a:lnTo>
                  <a:lnTo>
                    <a:pt x="886839" y="1765300"/>
                  </a:lnTo>
                  <a:lnTo>
                    <a:pt x="852741" y="1778000"/>
                  </a:lnTo>
                  <a:lnTo>
                    <a:pt x="821049" y="1790700"/>
                  </a:lnTo>
                  <a:lnTo>
                    <a:pt x="775700" y="1816100"/>
                  </a:lnTo>
                  <a:lnTo>
                    <a:pt x="751193" y="1841500"/>
                  </a:lnTo>
                  <a:lnTo>
                    <a:pt x="736520" y="1854200"/>
                  </a:lnTo>
                  <a:lnTo>
                    <a:pt x="1236432" y="1854200"/>
                  </a:lnTo>
                  <a:lnTo>
                    <a:pt x="1336165" y="1828800"/>
                  </a:lnTo>
                  <a:lnTo>
                    <a:pt x="1385417" y="1803400"/>
                  </a:lnTo>
                  <a:lnTo>
                    <a:pt x="1433713" y="1778000"/>
                  </a:lnTo>
                  <a:lnTo>
                    <a:pt x="1480645" y="1752600"/>
                  </a:lnTo>
                  <a:lnTo>
                    <a:pt x="1525803" y="1727200"/>
                  </a:lnTo>
                  <a:lnTo>
                    <a:pt x="1568777" y="1701800"/>
                  </a:lnTo>
                  <a:lnTo>
                    <a:pt x="1609159" y="1663700"/>
                  </a:lnTo>
                  <a:lnTo>
                    <a:pt x="1646539" y="1625600"/>
                  </a:lnTo>
                  <a:lnTo>
                    <a:pt x="1677718" y="1587500"/>
                  </a:lnTo>
                  <a:lnTo>
                    <a:pt x="1706225" y="1549400"/>
                  </a:lnTo>
                  <a:lnTo>
                    <a:pt x="1732065" y="1511300"/>
                  </a:lnTo>
                  <a:lnTo>
                    <a:pt x="1755244" y="1473200"/>
                  </a:lnTo>
                  <a:lnTo>
                    <a:pt x="1775766" y="1435100"/>
                  </a:lnTo>
                  <a:lnTo>
                    <a:pt x="1793637" y="1397000"/>
                  </a:lnTo>
                  <a:lnTo>
                    <a:pt x="1808862" y="1346200"/>
                  </a:lnTo>
                  <a:lnTo>
                    <a:pt x="1821445" y="1308100"/>
                  </a:lnTo>
                  <a:lnTo>
                    <a:pt x="1831393" y="1257300"/>
                  </a:lnTo>
                  <a:lnTo>
                    <a:pt x="1838710" y="1219200"/>
                  </a:lnTo>
                  <a:lnTo>
                    <a:pt x="1843402" y="1168400"/>
                  </a:lnTo>
                  <a:lnTo>
                    <a:pt x="1845473" y="1130300"/>
                  </a:lnTo>
                  <a:lnTo>
                    <a:pt x="1844928" y="1079500"/>
                  </a:lnTo>
                  <a:lnTo>
                    <a:pt x="1841774" y="1041400"/>
                  </a:lnTo>
                  <a:lnTo>
                    <a:pt x="1836015" y="990600"/>
                  </a:lnTo>
                  <a:lnTo>
                    <a:pt x="1827656" y="952500"/>
                  </a:lnTo>
                  <a:lnTo>
                    <a:pt x="1816703" y="914400"/>
                  </a:lnTo>
                  <a:lnTo>
                    <a:pt x="1803160" y="863600"/>
                  </a:lnTo>
                  <a:lnTo>
                    <a:pt x="1787033" y="825500"/>
                  </a:lnTo>
                  <a:lnTo>
                    <a:pt x="1768326" y="787400"/>
                  </a:lnTo>
                  <a:lnTo>
                    <a:pt x="1747046" y="736600"/>
                  </a:lnTo>
                  <a:lnTo>
                    <a:pt x="1723197" y="698500"/>
                  </a:lnTo>
                  <a:lnTo>
                    <a:pt x="1696784" y="660400"/>
                  </a:lnTo>
                  <a:lnTo>
                    <a:pt x="1667813" y="635000"/>
                  </a:lnTo>
                  <a:lnTo>
                    <a:pt x="1636288" y="596900"/>
                  </a:lnTo>
                  <a:lnTo>
                    <a:pt x="1602216" y="558800"/>
                  </a:lnTo>
                  <a:lnTo>
                    <a:pt x="1600184" y="558800"/>
                  </a:lnTo>
                  <a:lnTo>
                    <a:pt x="1564117" y="533400"/>
                  </a:lnTo>
                  <a:lnTo>
                    <a:pt x="1539147" y="508000"/>
                  </a:lnTo>
                  <a:close/>
                </a:path>
                <a:path w="2235834" h="2247900">
                  <a:moveTo>
                    <a:pt x="1898380" y="1574800"/>
                  </a:moveTo>
                  <a:lnTo>
                    <a:pt x="1827006" y="1651000"/>
                  </a:lnTo>
                  <a:lnTo>
                    <a:pt x="1988042" y="1841500"/>
                  </a:lnTo>
                  <a:lnTo>
                    <a:pt x="2107168" y="1714500"/>
                  </a:lnTo>
                  <a:lnTo>
                    <a:pt x="1898380" y="1574800"/>
                  </a:lnTo>
                  <a:close/>
                </a:path>
                <a:path w="2235834" h="2247900">
                  <a:moveTo>
                    <a:pt x="2212832" y="914400"/>
                  </a:moveTo>
                  <a:lnTo>
                    <a:pt x="1968103" y="977900"/>
                  </a:lnTo>
                  <a:lnTo>
                    <a:pt x="1981692" y="1092200"/>
                  </a:lnTo>
                  <a:lnTo>
                    <a:pt x="2235438" y="1092200"/>
                  </a:lnTo>
                  <a:lnTo>
                    <a:pt x="2212832" y="914400"/>
                  </a:lnTo>
                  <a:close/>
                </a:path>
                <a:path w="2235834" h="2247900">
                  <a:moveTo>
                    <a:pt x="1757664" y="254000"/>
                  </a:moveTo>
                  <a:lnTo>
                    <a:pt x="1613392" y="469900"/>
                  </a:lnTo>
                  <a:lnTo>
                    <a:pt x="1691116" y="546100"/>
                  </a:lnTo>
                  <a:lnTo>
                    <a:pt x="1887077" y="381000"/>
                  </a:lnTo>
                  <a:lnTo>
                    <a:pt x="1757664" y="254000"/>
                  </a:lnTo>
                  <a:close/>
                </a:path>
                <a:path w="2235834" h="2247900">
                  <a:moveTo>
                    <a:pt x="435594" y="177800"/>
                  </a:moveTo>
                  <a:lnTo>
                    <a:pt x="316468" y="304800"/>
                  </a:lnTo>
                  <a:lnTo>
                    <a:pt x="525256" y="444500"/>
                  </a:lnTo>
                  <a:lnTo>
                    <a:pt x="596630" y="368300"/>
                  </a:lnTo>
                  <a:lnTo>
                    <a:pt x="435594" y="177800"/>
                  </a:lnTo>
                  <a:close/>
                </a:path>
                <a:path w="2235834" h="2247900">
                  <a:moveTo>
                    <a:pt x="1103156" y="355600"/>
                  </a:moveTo>
                  <a:lnTo>
                    <a:pt x="1058656" y="355600"/>
                  </a:lnTo>
                  <a:lnTo>
                    <a:pt x="1014263" y="368300"/>
                  </a:lnTo>
                  <a:lnTo>
                    <a:pt x="1147640" y="368300"/>
                  </a:lnTo>
                  <a:lnTo>
                    <a:pt x="1103156" y="355600"/>
                  </a:lnTo>
                  <a:close/>
                </a:path>
                <a:path w="2235834" h="2247900">
                  <a:moveTo>
                    <a:pt x="1056751" y="0"/>
                  </a:moveTo>
                  <a:lnTo>
                    <a:pt x="1080500" y="254000"/>
                  </a:lnTo>
                  <a:lnTo>
                    <a:pt x="1185910" y="266700"/>
                  </a:lnTo>
                  <a:lnTo>
                    <a:pt x="1232519" y="12700"/>
                  </a:lnTo>
                  <a:lnTo>
                    <a:pt x="1056751" y="0"/>
                  </a:lnTo>
                  <a:close/>
                </a:path>
              </a:pathLst>
            </a:custGeom>
            <a:solidFill>
              <a:srgbClr val="0D0D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796146" y="4688839"/>
              <a:ext cx="1279525" cy="1310005"/>
            </a:xfrm>
            <a:custGeom>
              <a:avLst/>
              <a:gdLst/>
              <a:ahLst/>
              <a:cxnLst/>
              <a:rect l="l" t="t" r="r" b="b"/>
              <a:pathLst>
                <a:path w="1279525" h="1310004">
                  <a:moveTo>
                    <a:pt x="794511" y="0"/>
                  </a:moveTo>
                  <a:lnTo>
                    <a:pt x="0" y="863473"/>
                  </a:lnTo>
                  <a:lnTo>
                    <a:pt x="34732" y="898261"/>
                  </a:lnTo>
                  <a:lnTo>
                    <a:pt x="67498" y="935743"/>
                  </a:lnTo>
                  <a:lnTo>
                    <a:pt x="99084" y="974841"/>
                  </a:lnTo>
                  <a:lnTo>
                    <a:pt x="130277" y="1014476"/>
                  </a:lnTo>
                  <a:lnTo>
                    <a:pt x="161863" y="1053569"/>
                  </a:lnTo>
                  <a:lnTo>
                    <a:pt x="194629" y="1091042"/>
                  </a:lnTo>
                  <a:lnTo>
                    <a:pt x="229361" y="1125816"/>
                  </a:lnTo>
                  <a:lnTo>
                    <a:pt x="484758" y="1309547"/>
                  </a:lnTo>
                  <a:lnTo>
                    <a:pt x="1279271" y="446024"/>
                  </a:lnTo>
                  <a:lnTo>
                    <a:pt x="7945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796146" y="4688839"/>
              <a:ext cx="1279525" cy="1310005"/>
            </a:xfrm>
            <a:custGeom>
              <a:avLst/>
              <a:gdLst/>
              <a:ahLst/>
              <a:cxnLst/>
              <a:rect l="l" t="t" r="r" b="b"/>
              <a:pathLst>
                <a:path w="1279525" h="1310004">
                  <a:moveTo>
                    <a:pt x="1279271" y="446024"/>
                  </a:moveTo>
                  <a:lnTo>
                    <a:pt x="794511" y="0"/>
                  </a:lnTo>
                  <a:lnTo>
                    <a:pt x="0" y="863473"/>
                  </a:lnTo>
                  <a:lnTo>
                    <a:pt x="34732" y="898261"/>
                  </a:lnTo>
                  <a:lnTo>
                    <a:pt x="67498" y="935743"/>
                  </a:lnTo>
                  <a:lnTo>
                    <a:pt x="99084" y="974841"/>
                  </a:lnTo>
                  <a:lnTo>
                    <a:pt x="130277" y="1014476"/>
                  </a:lnTo>
                  <a:lnTo>
                    <a:pt x="161863" y="1053569"/>
                  </a:lnTo>
                  <a:lnTo>
                    <a:pt x="194629" y="1091042"/>
                  </a:lnTo>
                  <a:lnTo>
                    <a:pt x="229361" y="1125816"/>
                  </a:lnTo>
                  <a:lnTo>
                    <a:pt x="484758" y="1309547"/>
                  </a:lnTo>
                  <a:lnTo>
                    <a:pt x="1279271" y="446024"/>
                  </a:lnTo>
                  <a:close/>
                </a:path>
              </a:pathLst>
            </a:custGeom>
            <a:ln w="76200">
              <a:solidFill>
                <a:srgbClr val="0D0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644254" y="5587110"/>
              <a:ext cx="604520" cy="603250"/>
            </a:xfrm>
            <a:custGeom>
              <a:avLst/>
              <a:gdLst/>
              <a:ahLst/>
              <a:cxnLst/>
              <a:rect l="l" t="t" r="r" b="b"/>
              <a:pathLst>
                <a:path w="604520" h="603250">
                  <a:moveTo>
                    <a:pt x="130048" y="0"/>
                  </a:moveTo>
                  <a:lnTo>
                    <a:pt x="0" y="447560"/>
                  </a:lnTo>
                  <a:lnTo>
                    <a:pt x="168783" y="602830"/>
                  </a:lnTo>
                  <a:lnTo>
                    <a:pt x="604012" y="436079"/>
                  </a:lnTo>
                  <a:lnTo>
                    <a:pt x="590169" y="211137"/>
                  </a:lnTo>
                  <a:lnTo>
                    <a:pt x="531703" y="212402"/>
                  </a:lnTo>
                  <a:lnTo>
                    <a:pt x="484774" y="215955"/>
                  </a:lnTo>
                  <a:lnTo>
                    <a:pt x="436631" y="219886"/>
                  </a:lnTo>
                  <a:lnTo>
                    <a:pt x="374523" y="222288"/>
                  </a:lnTo>
                  <a:lnTo>
                    <a:pt x="375933" y="151838"/>
                  </a:lnTo>
                  <a:lnTo>
                    <a:pt x="378285" y="101571"/>
                  </a:lnTo>
                  <a:lnTo>
                    <a:pt x="381613" y="60739"/>
                  </a:lnTo>
                  <a:lnTo>
                    <a:pt x="385952" y="18592"/>
                  </a:lnTo>
                  <a:lnTo>
                    <a:pt x="285102" y="6018"/>
                  </a:lnTo>
                  <a:lnTo>
                    <a:pt x="244705" y="2433"/>
                  </a:lnTo>
                  <a:lnTo>
                    <a:pt x="196615" y="471"/>
                  </a:lnTo>
                  <a:lnTo>
                    <a:pt x="1300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644254" y="5587110"/>
              <a:ext cx="604520" cy="603250"/>
            </a:xfrm>
            <a:custGeom>
              <a:avLst/>
              <a:gdLst/>
              <a:ahLst/>
              <a:cxnLst/>
              <a:rect l="l" t="t" r="r" b="b"/>
              <a:pathLst>
                <a:path w="604520" h="603250">
                  <a:moveTo>
                    <a:pt x="130048" y="0"/>
                  </a:moveTo>
                  <a:lnTo>
                    <a:pt x="0" y="447560"/>
                  </a:lnTo>
                  <a:lnTo>
                    <a:pt x="168783" y="602830"/>
                  </a:lnTo>
                  <a:lnTo>
                    <a:pt x="604012" y="436079"/>
                  </a:lnTo>
                  <a:lnTo>
                    <a:pt x="590169" y="211137"/>
                  </a:lnTo>
                  <a:lnTo>
                    <a:pt x="531703" y="212402"/>
                  </a:lnTo>
                  <a:lnTo>
                    <a:pt x="484774" y="215955"/>
                  </a:lnTo>
                  <a:lnTo>
                    <a:pt x="436631" y="219886"/>
                  </a:lnTo>
                  <a:lnTo>
                    <a:pt x="374523" y="222288"/>
                  </a:lnTo>
                  <a:lnTo>
                    <a:pt x="375933" y="151838"/>
                  </a:lnTo>
                  <a:lnTo>
                    <a:pt x="378285" y="101571"/>
                  </a:lnTo>
                  <a:lnTo>
                    <a:pt x="381613" y="60739"/>
                  </a:lnTo>
                  <a:lnTo>
                    <a:pt x="385952" y="18592"/>
                  </a:lnTo>
                  <a:lnTo>
                    <a:pt x="328590" y="11360"/>
                  </a:lnTo>
                  <a:lnTo>
                    <a:pt x="285102" y="6018"/>
                  </a:lnTo>
                  <a:lnTo>
                    <a:pt x="244705" y="2433"/>
                  </a:lnTo>
                  <a:lnTo>
                    <a:pt x="196615" y="471"/>
                  </a:lnTo>
                  <a:lnTo>
                    <a:pt x="130048" y="0"/>
                  </a:lnTo>
                  <a:close/>
                </a:path>
              </a:pathLst>
            </a:custGeom>
            <a:ln w="76200">
              <a:solidFill>
                <a:srgbClr val="0D0D0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507856" y="5959144"/>
              <a:ext cx="381635" cy="412750"/>
            </a:xfrm>
            <a:custGeom>
              <a:avLst/>
              <a:gdLst/>
              <a:ahLst/>
              <a:cxnLst/>
              <a:rect l="l" t="t" r="r" b="b"/>
              <a:pathLst>
                <a:path w="381634" h="412750">
                  <a:moveTo>
                    <a:pt x="118618" y="0"/>
                  </a:moveTo>
                  <a:lnTo>
                    <a:pt x="0" y="412432"/>
                  </a:lnTo>
                  <a:lnTo>
                    <a:pt x="381635" y="241998"/>
                  </a:lnTo>
                  <a:lnTo>
                    <a:pt x="118618" y="0"/>
                  </a:lnTo>
                  <a:close/>
                </a:path>
              </a:pathLst>
            </a:custGeom>
            <a:solidFill>
              <a:srgbClr val="D2C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235183" y="4288408"/>
              <a:ext cx="403860" cy="283210"/>
            </a:xfrm>
            <a:custGeom>
              <a:avLst/>
              <a:gdLst/>
              <a:ahLst/>
              <a:cxnLst/>
              <a:rect l="l" t="t" r="r" b="b"/>
              <a:pathLst>
                <a:path w="403859" h="283210">
                  <a:moveTo>
                    <a:pt x="403351" y="0"/>
                  </a:moveTo>
                  <a:lnTo>
                    <a:pt x="352950" y="11111"/>
                  </a:lnTo>
                  <a:lnTo>
                    <a:pt x="305564" y="28088"/>
                  </a:lnTo>
                  <a:lnTo>
                    <a:pt x="260901" y="50163"/>
                  </a:lnTo>
                  <a:lnTo>
                    <a:pt x="218669" y="76573"/>
                  </a:lnTo>
                  <a:lnTo>
                    <a:pt x="178577" y="106552"/>
                  </a:lnTo>
                  <a:lnTo>
                    <a:pt x="140333" y="139336"/>
                  </a:lnTo>
                  <a:lnTo>
                    <a:pt x="103646" y="174158"/>
                  </a:lnTo>
                  <a:lnTo>
                    <a:pt x="68222" y="210255"/>
                  </a:lnTo>
                  <a:lnTo>
                    <a:pt x="33770" y="246860"/>
                  </a:lnTo>
                  <a:lnTo>
                    <a:pt x="0" y="283209"/>
                  </a:lnTo>
                </a:path>
              </a:pathLst>
            </a:custGeom>
            <a:ln w="50800">
              <a:solidFill>
                <a:srgbClr val="7846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52125" y="4069714"/>
              <a:ext cx="248920" cy="426084"/>
            </a:xfrm>
            <a:custGeom>
              <a:avLst/>
              <a:gdLst/>
              <a:ahLst/>
              <a:cxnLst/>
              <a:rect l="l" t="t" r="r" b="b"/>
              <a:pathLst>
                <a:path w="248920" h="426085">
                  <a:moveTo>
                    <a:pt x="248666" y="0"/>
                  </a:moveTo>
                  <a:lnTo>
                    <a:pt x="241775" y="51133"/>
                  </a:lnTo>
                  <a:lnTo>
                    <a:pt x="228791" y="99757"/>
                  </a:lnTo>
                  <a:lnTo>
                    <a:pt x="210500" y="146099"/>
                  </a:lnTo>
                  <a:lnTo>
                    <a:pt x="187689" y="190384"/>
                  </a:lnTo>
                  <a:lnTo>
                    <a:pt x="161147" y="232838"/>
                  </a:lnTo>
                  <a:lnTo>
                    <a:pt x="131659" y="273689"/>
                  </a:lnTo>
                  <a:lnTo>
                    <a:pt x="100013" y="313161"/>
                  </a:lnTo>
                  <a:lnTo>
                    <a:pt x="66997" y="351483"/>
                  </a:lnTo>
                  <a:lnTo>
                    <a:pt x="33396" y="388879"/>
                  </a:lnTo>
                  <a:lnTo>
                    <a:pt x="0" y="425577"/>
                  </a:lnTo>
                </a:path>
              </a:pathLst>
            </a:custGeom>
            <a:ln w="50800">
              <a:solidFill>
                <a:srgbClr val="A7D06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255249" y="3401440"/>
              <a:ext cx="720090" cy="708025"/>
            </a:xfrm>
            <a:custGeom>
              <a:avLst/>
              <a:gdLst/>
              <a:ahLst/>
              <a:cxnLst/>
              <a:rect l="l" t="t" r="r" b="b"/>
              <a:pathLst>
                <a:path w="720090" h="708025">
                  <a:moveTo>
                    <a:pt x="462660" y="0"/>
                  </a:moveTo>
                  <a:lnTo>
                    <a:pt x="441519" y="327"/>
                  </a:lnTo>
                  <a:lnTo>
                    <a:pt x="415258" y="9382"/>
                  </a:lnTo>
                  <a:lnTo>
                    <a:pt x="389330" y="25271"/>
                  </a:lnTo>
                  <a:lnTo>
                    <a:pt x="369189" y="46100"/>
                  </a:lnTo>
                  <a:lnTo>
                    <a:pt x="340774" y="32559"/>
                  </a:lnTo>
                  <a:lnTo>
                    <a:pt x="309800" y="24923"/>
                  </a:lnTo>
                  <a:lnTo>
                    <a:pt x="277659" y="26098"/>
                  </a:lnTo>
                  <a:lnTo>
                    <a:pt x="245745" y="38989"/>
                  </a:lnTo>
                  <a:lnTo>
                    <a:pt x="218249" y="64619"/>
                  </a:lnTo>
                  <a:lnTo>
                    <a:pt x="201993" y="95154"/>
                  </a:lnTo>
                  <a:lnTo>
                    <a:pt x="195453" y="127642"/>
                  </a:lnTo>
                  <a:lnTo>
                    <a:pt x="197103" y="159131"/>
                  </a:lnTo>
                  <a:lnTo>
                    <a:pt x="166145" y="150018"/>
                  </a:lnTo>
                  <a:lnTo>
                    <a:pt x="95894" y="158273"/>
                  </a:lnTo>
                  <a:lnTo>
                    <a:pt x="38020" y="230352"/>
                  </a:lnTo>
                  <a:lnTo>
                    <a:pt x="34035" y="274431"/>
                  </a:lnTo>
                  <a:lnTo>
                    <a:pt x="47005" y="309342"/>
                  </a:lnTo>
                  <a:lnTo>
                    <a:pt x="68452" y="333883"/>
                  </a:lnTo>
                  <a:lnTo>
                    <a:pt x="34075" y="363251"/>
                  </a:lnTo>
                  <a:lnTo>
                    <a:pt x="14033" y="396906"/>
                  </a:lnTo>
                  <a:lnTo>
                    <a:pt x="4087" y="432323"/>
                  </a:lnTo>
                  <a:lnTo>
                    <a:pt x="0" y="466979"/>
                  </a:lnTo>
                  <a:lnTo>
                    <a:pt x="9642" y="500253"/>
                  </a:lnTo>
                  <a:lnTo>
                    <a:pt x="26368" y="527050"/>
                  </a:lnTo>
                  <a:lnTo>
                    <a:pt x="50452" y="548989"/>
                  </a:lnTo>
                  <a:lnTo>
                    <a:pt x="82169" y="567690"/>
                  </a:lnTo>
                  <a:lnTo>
                    <a:pt x="79835" y="612802"/>
                  </a:lnTo>
                  <a:lnTo>
                    <a:pt x="99028" y="649224"/>
                  </a:lnTo>
                  <a:lnTo>
                    <a:pt x="135032" y="678025"/>
                  </a:lnTo>
                  <a:lnTo>
                    <a:pt x="183133" y="700278"/>
                  </a:lnTo>
                  <a:lnTo>
                    <a:pt x="228389" y="707693"/>
                  </a:lnTo>
                  <a:lnTo>
                    <a:pt x="272383" y="698357"/>
                  </a:lnTo>
                  <a:lnTo>
                    <a:pt x="314328" y="674614"/>
                  </a:lnTo>
                  <a:lnTo>
                    <a:pt x="353441" y="638810"/>
                  </a:lnTo>
                  <a:lnTo>
                    <a:pt x="685419" y="279527"/>
                  </a:lnTo>
                  <a:lnTo>
                    <a:pt x="711031" y="242018"/>
                  </a:lnTo>
                  <a:lnTo>
                    <a:pt x="720010" y="201390"/>
                  </a:lnTo>
                  <a:lnTo>
                    <a:pt x="713440" y="160619"/>
                  </a:lnTo>
                  <a:lnTo>
                    <a:pt x="692403" y="122682"/>
                  </a:lnTo>
                  <a:lnTo>
                    <a:pt x="659425" y="94962"/>
                  </a:lnTo>
                  <a:lnTo>
                    <a:pt x="622220" y="80851"/>
                  </a:lnTo>
                  <a:lnTo>
                    <a:pt x="585087" y="82480"/>
                  </a:lnTo>
                  <a:lnTo>
                    <a:pt x="552323" y="101981"/>
                  </a:lnTo>
                  <a:lnTo>
                    <a:pt x="543813" y="56667"/>
                  </a:lnTo>
                  <a:lnTo>
                    <a:pt x="519302" y="25511"/>
                  </a:lnTo>
                  <a:lnTo>
                    <a:pt x="488886" y="7094"/>
                  </a:lnTo>
                  <a:lnTo>
                    <a:pt x="462660" y="0"/>
                  </a:lnTo>
                  <a:close/>
                </a:path>
              </a:pathLst>
            </a:custGeom>
            <a:solidFill>
              <a:srgbClr val="A7D0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290174" y="3400107"/>
              <a:ext cx="684530" cy="345440"/>
            </a:xfrm>
            <a:custGeom>
              <a:avLst/>
              <a:gdLst/>
              <a:ahLst/>
              <a:cxnLst/>
              <a:rect l="l" t="t" r="r" b="b"/>
              <a:pathLst>
                <a:path w="684529" h="345439">
                  <a:moveTo>
                    <a:pt x="522477" y="278955"/>
                  </a:moveTo>
                  <a:lnTo>
                    <a:pt x="547798" y="226933"/>
                  </a:lnTo>
                  <a:lnTo>
                    <a:pt x="518541" y="179768"/>
                  </a:lnTo>
                  <a:lnTo>
                    <a:pt x="481669" y="167310"/>
                  </a:lnTo>
                  <a:lnTo>
                    <a:pt x="427547" y="208022"/>
                  </a:lnTo>
                  <a:lnTo>
                    <a:pt x="418465" y="245427"/>
                  </a:lnTo>
                  <a:lnTo>
                    <a:pt x="430709" y="284604"/>
                  </a:lnTo>
                  <a:lnTo>
                    <a:pt x="458145" y="316679"/>
                  </a:lnTo>
                  <a:lnTo>
                    <a:pt x="495512" y="338056"/>
                  </a:lnTo>
                  <a:lnTo>
                    <a:pt x="537548" y="345137"/>
                  </a:lnTo>
                  <a:lnTo>
                    <a:pt x="578993" y="334327"/>
                  </a:lnTo>
                  <a:lnTo>
                    <a:pt x="634140" y="298875"/>
                  </a:lnTo>
                  <a:lnTo>
                    <a:pt x="667963" y="260770"/>
                  </a:lnTo>
                  <a:lnTo>
                    <a:pt x="683625" y="221995"/>
                  </a:lnTo>
                  <a:lnTo>
                    <a:pt x="684290" y="184533"/>
                  </a:lnTo>
                  <a:lnTo>
                    <a:pt x="673122" y="150365"/>
                  </a:lnTo>
                  <a:lnTo>
                    <a:pt x="653288" y="121475"/>
                  </a:lnTo>
                  <a:lnTo>
                    <a:pt x="619928" y="94071"/>
                  </a:lnTo>
                  <a:lnTo>
                    <a:pt x="584628" y="81216"/>
                  </a:lnTo>
                  <a:lnTo>
                    <a:pt x="549685" y="83220"/>
                  </a:lnTo>
                  <a:lnTo>
                    <a:pt x="517398" y="100393"/>
                  </a:lnTo>
                  <a:lnTo>
                    <a:pt x="512629" y="63120"/>
                  </a:lnTo>
                  <a:lnTo>
                    <a:pt x="493823" y="33575"/>
                  </a:lnTo>
                  <a:lnTo>
                    <a:pt x="467088" y="13150"/>
                  </a:lnTo>
                  <a:lnTo>
                    <a:pt x="438530" y="3238"/>
                  </a:lnTo>
                  <a:lnTo>
                    <a:pt x="406590" y="0"/>
                  </a:lnTo>
                  <a:lnTo>
                    <a:pt x="378269" y="8762"/>
                  </a:lnTo>
                  <a:lnTo>
                    <a:pt x="353663" y="26384"/>
                  </a:lnTo>
                  <a:lnTo>
                    <a:pt x="332867" y="49720"/>
                  </a:lnTo>
                </a:path>
                <a:path w="684529" h="345439">
                  <a:moveTo>
                    <a:pt x="345440" y="221932"/>
                  </a:moveTo>
                  <a:lnTo>
                    <a:pt x="376654" y="185861"/>
                  </a:lnTo>
                  <a:lnTo>
                    <a:pt x="386642" y="147394"/>
                  </a:lnTo>
                  <a:lnTo>
                    <a:pt x="379995" y="109653"/>
                  </a:lnTo>
                  <a:lnTo>
                    <a:pt x="361301" y="75758"/>
                  </a:lnTo>
                  <a:lnTo>
                    <a:pt x="335152" y="48831"/>
                  </a:lnTo>
                  <a:lnTo>
                    <a:pt x="306095" y="32303"/>
                  </a:lnTo>
                  <a:lnTo>
                    <a:pt x="274431" y="25288"/>
                  </a:lnTo>
                  <a:lnTo>
                    <a:pt x="244266" y="27060"/>
                  </a:lnTo>
                  <a:lnTo>
                    <a:pt x="219709" y="36893"/>
                  </a:lnTo>
                  <a:lnTo>
                    <a:pt x="194665" y="55449"/>
                  </a:lnTo>
                  <a:lnTo>
                    <a:pt x="173847" y="84470"/>
                  </a:lnTo>
                  <a:lnTo>
                    <a:pt x="162434" y="121136"/>
                  </a:lnTo>
                  <a:lnTo>
                    <a:pt x="165607" y="162623"/>
                  </a:lnTo>
                  <a:lnTo>
                    <a:pt x="124227" y="150838"/>
                  </a:lnTo>
                  <a:lnTo>
                    <a:pt x="55183" y="162748"/>
                  </a:lnTo>
                  <a:lnTo>
                    <a:pt x="7163" y="221495"/>
                  </a:lnTo>
                  <a:lnTo>
                    <a:pt x="0" y="260191"/>
                  </a:lnTo>
                  <a:lnTo>
                    <a:pt x="7409" y="299124"/>
                  </a:lnTo>
                  <a:lnTo>
                    <a:pt x="28701" y="336867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257569" y="3697275"/>
              <a:ext cx="371475" cy="410845"/>
            </a:xfrm>
            <a:custGeom>
              <a:avLst/>
              <a:gdLst/>
              <a:ahLst/>
              <a:cxnLst/>
              <a:rect l="l" t="t" r="r" b="b"/>
              <a:pathLst>
                <a:path w="371475" h="410845">
                  <a:moveTo>
                    <a:pt x="327117" y="127583"/>
                  </a:moveTo>
                  <a:lnTo>
                    <a:pt x="356462" y="109188"/>
                  </a:lnTo>
                  <a:lnTo>
                    <a:pt x="370615" y="80434"/>
                  </a:lnTo>
                  <a:lnTo>
                    <a:pt x="368765" y="47823"/>
                  </a:lnTo>
                  <a:lnTo>
                    <a:pt x="350104" y="17855"/>
                  </a:lnTo>
                  <a:lnTo>
                    <a:pt x="313705" y="0"/>
                  </a:lnTo>
                  <a:lnTo>
                    <a:pt x="275413" y="1408"/>
                  </a:lnTo>
                  <a:lnTo>
                    <a:pt x="242716" y="23963"/>
                  </a:lnTo>
                  <a:lnTo>
                    <a:pt x="223104" y="69544"/>
                  </a:lnTo>
                  <a:lnTo>
                    <a:pt x="183639" y="28388"/>
                  </a:lnTo>
                  <a:lnTo>
                    <a:pt x="141507" y="14616"/>
                  </a:lnTo>
                  <a:lnTo>
                    <a:pt x="99375" y="21895"/>
                  </a:lnTo>
                  <a:lnTo>
                    <a:pt x="59909" y="43890"/>
                  </a:lnTo>
                  <a:lnTo>
                    <a:pt x="32353" y="69392"/>
                  </a:lnTo>
                  <a:lnTo>
                    <a:pt x="11969" y="101896"/>
                  </a:lnTo>
                  <a:lnTo>
                    <a:pt x="577" y="138592"/>
                  </a:lnTo>
                  <a:lnTo>
                    <a:pt x="0" y="176670"/>
                  </a:lnTo>
                  <a:lnTo>
                    <a:pt x="12059" y="213320"/>
                  </a:lnTo>
                  <a:lnTo>
                    <a:pt x="38576" y="245731"/>
                  </a:lnTo>
                  <a:lnTo>
                    <a:pt x="81372" y="271093"/>
                  </a:lnTo>
                  <a:lnTo>
                    <a:pt x="77111" y="312495"/>
                  </a:lnTo>
                  <a:lnTo>
                    <a:pt x="95164" y="349203"/>
                  </a:lnTo>
                  <a:lnTo>
                    <a:pt x="128632" y="379122"/>
                  </a:lnTo>
                  <a:lnTo>
                    <a:pt x="170621" y="400163"/>
                  </a:lnTo>
                  <a:lnTo>
                    <a:pt x="214231" y="410231"/>
                  </a:lnTo>
                  <a:lnTo>
                    <a:pt x="252568" y="407237"/>
                  </a:lnTo>
                  <a:lnTo>
                    <a:pt x="286776" y="394513"/>
                  </a:lnTo>
                  <a:lnTo>
                    <a:pt x="323142" y="370547"/>
                  </a:lnTo>
                  <a:lnTo>
                    <a:pt x="353948" y="337450"/>
                  </a:lnTo>
                  <a:lnTo>
                    <a:pt x="371477" y="297330"/>
                  </a:lnTo>
                  <a:lnTo>
                    <a:pt x="368011" y="252297"/>
                  </a:lnTo>
                  <a:lnTo>
                    <a:pt x="350853" y="219262"/>
                  </a:lnTo>
                  <a:lnTo>
                    <a:pt x="323037" y="196726"/>
                  </a:lnTo>
                  <a:lnTo>
                    <a:pt x="289521" y="185406"/>
                  </a:lnTo>
                  <a:lnTo>
                    <a:pt x="255261" y="186021"/>
                  </a:lnTo>
                  <a:lnTo>
                    <a:pt x="225212" y="199288"/>
                  </a:lnTo>
                  <a:lnTo>
                    <a:pt x="204333" y="225925"/>
                  </a:lnTo>
                  <a:lnTo>
                    <a:pt x="197577" y="266648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31235" y="3772631"/>
              <a:ext cx="142531" cy="223550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0587481" y="3682237"/>
              <a:ext cx="354965" cy="381635"/>
            </a:xfrm>
            <a:custGeom>
              <a:avLst/>
              <a:gdLst/>
              <a:ahLst/>
              <a:cxnLst/>
              <a:rect l="l" t="t" r="r" b="b"/>
              <a:pathLst>
                <a:path w="354965" h="381635">
                  <a:moveTo>
                    <a:pt x="354965" y="0"/>
                  </a:moveTo>
                  <a:lnTo>
                    <a:pt x="0" y="381508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557118" y="3651932"/>
              <a:ext cx="690880" cy="737235"/>
            </a:xfrm>
            <a:custGeom>
              <a:avLst/>
              <a:gdLst/>
              <a:ahLst/>
              <a:cxnLst/>
              <a:rect l="l" t="t" r="r" b="b"/>
              <a:pathLst>
                <a:path w="690879" h="737235">
                  <a:moveTo>
                    <a:pt x="470783" y="0"/>
                  </a:moveTo>
                  <a:lnTo>
                    <a:pt x="430871" y="11781"/>
                  </a:lnTo>
                  <a:lnTo>
                    <a:pt x="395233" y="39957"/>
                  </a:lnTo>
                  <a:lnTo>
                    <a:pt x="59953" y="396319"/>
                  </a:lnTo>
                  <a:lnTo>
                    <a:pt x="26999" y="437812"/>
                  </a:lnTo>
                  <a:lnTo>
                    <a:pt x="6248" y="481282"/>
                  </a:lnTo>
                  <a:lnTo>
                    <a:pt x="0" y="525799"/>
                  </a:lnTo>
                  <a:lnTo>
                    <a:pt x="10550" y="570436"/>
                  </a:lnTo>
                  <a:lnTo>
                    <a:pt x="36107" y="616835"/>
                  </a:lnTo>
                  <a:lnTo>
                    <a:pt x="67367" y="650732"/>
                  </a:lnTo>
                  <a:lnTo>
                    <a:pt x="105080" y="667341"/>
                  </a:lnTo>
                  <a:lnTo>
                    <a:pt x="149996" y="661876"/>
                  </a:lnTo>
                  <a:lnTo>
                    <a:pt x="170801" y="692211"/>
                  </a:lnTo>
                  <a:lnTo>
                    <a:pt x="194319" y="714724"/>
                  </a:lnTo>
                  <a:lnTo>
                    <a:pt x="222220" y="729545"/>
                  </a:lnTo>
                  <a:lnTo>
                    <a:pt x="256168" y="736806"/>
                  </a:lnTo>
                  <a:lnTo>
                    <a:pt x="290439" y="730345"/>
                  </a:lnTo>
                  <a:lnTo>
                    <a:pt x="325066" y="717978"/>
                  </a:lnTo>
                  <a:lnTo>
                    <a:pt x="357217" y="695658"/>
                  </a:lnTo>
                  <a:lnTo>
                    <a:pt x="384057" y="659336"/>
                  </a:lnTo>
                  <a:lnTo>
                    <a:pt x="410023" y="678987"/>
                  </a:lnTo>
                  <a:lnTo>
                    <a:pt x="445764" y="689482"/>
                  </a:lnTo>
                  <a:lnTo>
                    <a:pt x="489481" y="682428"/>
                  </a:lnTo>
                  <a:lnTo>
                    <a:pt x="539378" y="649430"/>
                  </a:lnTo>
                  <a:lnTo>
                    <a:pt x="557377" y="619617"/>
                  </a:lnTo>
                  <a:lnTo>
                    <a:pt x="563921" y="584374"/>
                  </a:lnTo>
                  <a:lnTo>
                    <a:pt x="560703" y="548989"/>
                  </a:lnTo>
                  <a:lnTo>
                    <a:pt x="549411" y="518747"/>
                  </a:lnTo>
                  <a:lnTo>
                    <a:pt x="581003" y="518142"/>
                  </a:lnTo>
                  <a:lnTo>
                    <a:pt x="612975" y="509333"/>
                  </a:lnTo>
                  <a:lnTo>
                    <a:pt x="642280" y="490976"/>
                  </a:lnTo>
                  <a:lnTo>
                    <a:pt x="665870" y="461724"/>
                  </a:lnTo>
                  <a:lnTo>
                    <a:pt x="676536" y="429037"/>
                  </a:lnTo>
                  <a:lnTo>
                    <a:pt x="675475" y="396922"/>
                  </a:lnTo>
                  <a:lnTo>
                    <a:pt x="665674" y="366569"/>
                  </a:lnTo>
                  <a:lnTo>
                    <a:pt x="650122" y="339169"/>
                  </a:lnTo>
                  <a:lnTo>
                    <a:pt x="669545" y="317623"/>
                  </a:lnTo>
                  <a:lnTo>
                    <a:pt x="683587" y="290623"/>
                  </a:lnTo>
                  <a:lnTo>
                    <a:pt x="690770" y="263767"/>
                  </a:lnTo>
                  <a:lnTo>
                    <a:pt x="689619" y="242649"/>
                  </a:lnTo>
                  <a:lnTo>
                    <a:pt x="680737" y="216985"/>
                  </a:lnTo>
                  <a:lnTo>
                    <a:pt x="660282" y="187928"/>
                  </a:lnTo>
                  <a:lnTo>
                    <a:pt x="627540" y="165657"/>
                  </a:lnTo>
                  <a:lnTo>
                    <a:pt x="581796" y="160353"/>
                  </a:lnTo>
                  <a:lnTo>
                    <a:pt x="598892" y="126295"/>
                  </a:lnTo>
                  <a:lnTo>
                    <a:pt x="597878" y="89153"/>
                  </a:lnTo>
                  <a:lnTo>
                    <a:pt x="581171" y="53036"/>
                  </a:lnTo>
                  <a:lnTo>
                    <a:pt x="551189" y="22050"/>
                  </a:lnTo>
                  <a:lnTo>
                    <a:pt x="511909" y="3720"/>
                  </a:lnTo>
                  <a:lnTo>
                    <a:pt x="470783" y="0"/>
                  </a:lnTo>
                  <a:close/>
                </a:path>
              </a:pathLst>
            </a:custGeom>
            <a:solidFill>
              <a:srgbClr val="7846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559736" y="3651640"/>
              <a:ext cx="690245" cy="735965"/>
            </a:xfrm>
            <a:custGeom>
              <a:avLst/>
              <a:gdLst/>
              <a:ahLst/>
              <a:cxnLst/>
              <a:rect l="l" t="t" r="r" b="b"/>
              <a:pathLst>
                <a:path w="690245" h="735964">
                  <a:moveTo>
                    <a:pt x="403664" y="167884"/>
                  </a:moveTo>
                  <a:lnTo>
                    <a:pt x="453782" y="139087"/>
                  </a:lnTo>
                  <a:lnTo>
                    <a:pt x="502851" y="164963"/>
                  </a:lnTo>
                  <a:lnTo>
                    <a:pt x="517831" y="200940"/>
                  </a:lnTo>
                  <a:lnTo>
                    <a:pt x="480974" y="257796"/>
                  </a:lnTo>
                  <a:lnTo>
                    <a:pt x="444304" y="269484"/>
                  </a:lnTo>
                  <a:lnTo>
                    <a:pt x="404394" y="259938"/>
                  </a:lnTo>
                  <a:lnTo>
                    <a:pt x="370506" y="234780"/>
                  </a:lnTo>
                  <a:lnTo>
                    <a:pt x="346592" y="199002"/>
                  </a:lnTo>
                  <a:lnTo>
                    <a:pt x="336600" y="157598"/>
                  </a:lnTo>
                  <a:lnTo>
                    <a:pt x="344482" y="115560"/>
                  </a:lnTo>
                  <a:lnTo>
                    <a:pt x="375992" y="58033"/>
                  </a:lnTo>
                  <a:lnTo>
                    <a:pt x="411646" y="21613"/>
                  </a:lnTo>
                  <a:lnTo>
                    <a:pt x="449241" y="3276"/>
                  </a:lnTo>
                  <a:lnTo>
                    <a:pt x="486572" y="0"/>
                  </a:lnTo>
                  <a:lnTo>
                    <a:pt x="521433" y="8760"/>
                  </a:lnTo>
                  <a:lnTo>
                    <a:pt x="551619" y="26533"/>
                  </a:lnTo>
                  <a:lnTo>
                    <a:pt x="581315" y="57898"/>
                  </a:lnTo>
                  <a:lnTo>
                    <a:pt x="596593" y="92192"/>
                  </a:lnTo>
                  <a:lnTo>
                    <a:pt x="597036" y="127153"/>
                  </a:lnTo>
                  <a:lnTo>
                    <a:pt x="582226" y="160518"/>
                  </a:lnTo>
                  <a:lnTo>
                    <a:pt x="619687" y="162715"/>
                  </a:lnTo>
                  <a:lnTo>
                    <a:pt x="650457" y="179425"/>
                  </a:lnTo>
                  <a:lnTo>
                    <a:pt x="672702" y="204684"/>
                  </a:lnTo>
                  <a:lnTo>
                    <a:pt x="684588" y="232527"/>
                  </a:lnTo>
                  <a:lnTo>
                    <a:pt x="690016" y="264120"/>
                  </a:lnTo>
                  <a:lnTo>
                    <a:pt x="683239" y="292963"/>
                  </a:lnTo>
                  <a:lnTo>
                    <a:pt x="667390" y="318734"/>
                  </a:lnTo>
                  <a:lnTo>
                    <a:pt x="645599" y="341112"/>
                  </a:lnTo>
                </a:path>
                <a:path w="690245" h="735964">
                  <a:moveTo>
                    <a:pt x="472879" y="340604"/>
                  </a:moveTo>
                  <a:lnTo>
                    <a:pt x="506672" y="306977"/>
                  </a:lnTo>
                  <a:lnTo>
                    <a:pt x="544343" y="294331"/>
                  </a:lnTo>
                  <a:lnTo>
                    <a:pt x="582452" y="298322"/>
                  </a:lnTo>
                  <a:lnTo>
                    <a:pt x="617562" y="314603"/>
                  </a:lnTo>
                  <a:lnTo>
                    <a:pt x="664764" y="366615"/>
                  </a:lnTo>
                  <a:lnTo>
                    <a:pt x="674345" y="427909"/>
                  </a:lnTo>
                  <a:lnTo>
                    <a:pt x="666300" y="453126"/>
                  </a:lnTo>
                  <a:lnTo>
                    <a:pt x="649469" y="479395"/>
                  </a:lnTo>
                  <a:lnTo>
                    <a:pt x="621946" y="502212"/>
                  </a:lnTo>
                  <a:lnTo>
                    <a:pt x="586183" y="516170"/>
                  </a:lnTo>
                  <a:lnTo>
                    <a:pt x="544634" y="515864"/>
                  </a:lnTo>
                  <a:lnTo>
                    <a:pt x="559265" y="556298"/>
                  </a:lnTo>
                  <a:lnTo>
                    <a:pt x="552189" y="626021"/>
                  </a:lnTo>
                  <a:lnTo>
                    <a:pt x="496884" y="677976"/>
                  </a:lnTo>
                  <a:lnTo>
                    <a:pt x="458798" y="687854"/>
                  </a:lnTo>
                  <a:lnTo>
                    <a:pt x="419498" y="683206"/>
                  </a:lnTo>
                  <a:lnTo>
                    <a:pt x="380423" y="664581"/>
                  </a:lnTo>
                </a:path>
                <a:path w="690245" h="735964">
                  <a:moveTo>
                    <a:pt x="274124" y="405628"/>
                  </a:moveTo>
                  <a:lnTo>
                    <a:pt x="290436" y="375003"/>
                  </a:lnTo>
                  <a:lnTo>
                    <a:pt x="318130" y="358844"/>
                  </a:lnTo>
                  <a:lnTo>
                    <a:pt x="350777" y="358426"/>
                  </a:lnTo>
                  <a:lnTo>
                    <a:pt x="381947" y="375021"/>
                  </a:lnTo>
                  <a:lnTo>
                    <a:pt x="402337" y="410059"/>
                  </a:lnTo>
                  <a:lnTo>
                    <a:pt x="403617" y="448348"/>
                  </a:lnTo>
                  <a:lnTo>
                    <a:pt x="383394" y="482517"/>
                  </a:lnTo>
                  <a:lnTo>
                    <a:pt x="339275" y="505196"/>
                  </a:lnTo>
                  <a:lnTo>
                    <a:pt x="383090" y="541736"/>
                  </a:lnTo>
                  <a:lnTo>
                    <a:pt x="399759" y="582825"/>
                  </a:lnTo>
                  <a:lnTo>
                    <a:pt x="395425" y="625390"/>
                  </a:lnTo>
                  <a:lnTo>
                    <a:pt x="376232" y="666359"/>
                  </a:lnTo>
                  <a:lnTo>
                    <a:pt x="352707" y="695601"/>
                  </a:lnTo>
                  <a:lnTo>
                    <a:pt x="321690" y="718191"/>
                  </a:lnTo>
                  <a:lnTo>
                    <a:pt x="285862" y="732113"/>
                  </a:lnTo>
                  <a:lnTo>
                    <a:pt x="247901" y="735349"/>
                  </a:lnTo>
                  <a:lnTo>
                    <a:pt x="210486" y="725882"/>
                  </a:lnTo>
                  <a:lnTo>
                    <a:pt x="176297" y="701695"/>
                  </a:lnTo>
                  <a:lnTo>
                    <a:pt x="148013" y="660771"/>
                  </a:lnTo>
                  <a:lnTo>
                    <a:pt x="107051" y="667883"/>
                  </a:lnTo>
                  <a:lnTo>
                    <a:pt x="69193" y="652427"/>
                  </a:lnTo>
                  <a:lnTo>
                    <a:pt x="37015" y="621131"/>
                  </a:lnTo>
                  <a:lnTo>
                    <a:pt x="13092" y="580723"/>
                  </a:lnTo>
                  <a:lnTo>
                    <a:pt x="0" y="537931"/>
                  </a:lnTo>
                  <a:lnTo>
                    <a:pt x="312" y="499481"/>
                  </a:lnTo>
                  <a:lnTo>
                    <a:pt x="10640" y="464458"/>
                  </a:lnTo>
                  <a:lnTo>
                    <a:pt x="32032" y="426496"/>
                  </a:lnTo>
                  <a:lnTo>
                    <a:pt x="62903" y="393447"/>
                  </a:lnTo>
                  <a:lnTo>
                    <a:pt x="101668" y="373164"/>
                  </a:lnTo>
                  <a:lnTo>
                    <a:pt x="146743" y="373497"/>
                  </a:lnTo>
                  <a:lnTo>
                    <a:pt x="180927" y="388272"/>
                  </a:lnTo>
                  <a:lnTo>
                    <a:pt x="205373" y="414421"/>
                  </a:lnTo>
                  <a:lnTo>
                    <a:pt x="219022" y="447052"/>
                  </a:lnTo>
                  <a:lnTo>
                    <a:pt x="220815" y="481275"/>
                  </a:lnTo>
                  <a:lnTo>
                    <a:pt x="209692" y="512196"/>
                  </a:lnTo>
                  <a:lnTo>
                    <a:pt x="184592" y="534923"/>
                  </a:lnTo>
                  <a:lnTo>
                    <a:pt x="144457" y="544566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57204" y="3869379"/>
              <a:ext cx="220229" cy="143280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0595355" y="3690365"/>
              <a:ext cx="356235" cy="381000"/>
            </a:xfrm>
            <a:custGeom>
              <a:avLst/>
              <a:gdLst/>
              <a:ahLst/>
              <a:cxnLst/>
              <a:rect l="l" t="t" r="r" b="b"/>
              <a:pathLst>
                <a:path w="356234" h="381000">
                  <a:moveTo>
                    <a:pt x="355853" y="0"/>
                  </a:moveTo>
                  <a:lnTo>
                    <a:pt x="0" y="380619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0" y="76580"/>
            <a:ext cx="5634990" cy="1871980"/>
            <a:chOff x="0" y="76580"/>
            <a:chExt cx="5634990" cy="1871980"/>
          </a:xfrm>
        </p:grpSpPr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24223" y="76580"/>
              <a:ext cx="1200391" cy="187159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4031488" y="121665"/>
              <a:ext cx="986790" cy="1657985"/>
            </a:xfrm>
            <a:custGeom>
              <a:avLst/>
              <a:gdLst/>
              <a:ahLst/>
              <a:cxnLst/>
              <a:rect l="l" t="t" r="r" b="b"/>
              <a:pathLst>
                <a:path w="986789" h="1657985">
                  <a:moveTo>
                    <a:pt x="847089" y="0"/>
                  </a:moveTo>
                  <a:lnTo>
                    <a:pt x="139319" y="0"/>
                  </a:lnTo>
                  <a:lnTo>
                    <a:pt x="95276" y="7100"/>
                  </a:lnTo>
                  <a:lnTo>
                    <a:pt x="57031" y="26875"/>
                  </a:lnTo>
                  <a:lnTo>
                    <a:pt x="26875" y="57031"/>
                  </a:lnTo>
                  <a:lnTo>
                    <a:pt x="7100" y="95276"/>
                  </a:lnTo>
                  <a:lnTo>
                    <a:pt x="0" y="139319"/>
                  </a:lnTo>
                  <a:lnTo>
                    <a:pt x="0" y="1518285"/>
                  </a:lnTo>
                  <a:lnTo>
                    <a:pt x="7100" y="1562327"/>
                  </a:lnTo>
                  <a:lnTo>
                    <a:pt x="26875" y="1600572"/>
                  </a:lnTo>
                  <a:lnTo>
                    <a:pt x="57031" y="1630728"/>
                  </a:lnTo>
                  <a:lnTo>
                    <a:pt x="95276" y="1650503"/>
                  </a:lnTo>
                  <a:lnTo>
                    <a:pt x="139319" y="1657604"/>
                  </a:lnTo>
                  <a:lnTo>
                    <a:pt x="847089" y="1657604"/>
                  </a:lnTo>
                  <a:lnTo>
                    <a:pt x="891132" y="1650503"/>
                  </a:lnTo>
                  <a:lnTo>
                    <a:pt x="929377" y="1630728"/>
                  </a:lnTo>
                  <a:lnTo>
                    <a:pt x="959533" y="1600572"/>
                  </a:lnTo>
                  <a:lnTo>
                    <a:pt x="979308" y="1562327"/>
                  </a:lnTo>
                  <a:lnTo>
                    <a:pt x="986409" y="1518285"/>
                  </a:lnTo>
                  <a:lnTo>
                    <a:pt x="986409" y="139319"/>
                  </a:lnTo>
                  <a:lnTo>
                    <a:pt x="979308" y="95276"/>
                  </a:lnTo>
                  <a:lnTo>
                    <a:pt x="959533" y="57031"/>
                  </a:lnTo>
                  <a:lnTo>
                    <a:pt x="929377" y="26875"/>
                  </a:lnTo>
                  <a:lnTo>
                    <a:pt x="891132" y="7100"/>
                  </a:lnTo>
                  <a:lnTo>
                    <a:pt x="847089" y="0"/>
                  </a:lnTo>
                  <a:close/>
                </a:path>
              </a:pathLst>
            </a:custGeom>
            <a:solidFill>
              <a:srgbClr val="1752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378459"/>
              <a:ext cx="5141798" cy="1272413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117093"/>
              <a:ext cx="5634990" cy="1657731"/>
            </a:xfrm>
            <a:prstGeom prst="rect">
              <a:avLst/>
            </a:prstGeom>
          </p:spPr>
        </p:pic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21525" y="736561"/>
            <a:ext cx="140462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Referensi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64503" y="2570443"/>
            <a:ext cx="51059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Tchobanoglous</a:t>
            </a:r>
            <a:r>
              <a:rPr lang="en-US" sz="1600" dirty="0" smtClean="0"/>
              <a:t>, G., H. </a:t>
            </a:r>
            <a:r>
              <a:rPr lang="en-US" sz="1600" dirty="0" err="1" smtClean="0"/>
              <a:t>Theisen</a:t>
            </a:r>
            <a:r>
              <a:rPr lang="en-US" sz="1600" dirty="0" smtClean="0"/>
              <a:t>, and S. Vigil. 1993. Integrated Solid Waste Management: Engineering Principles and management Issues, McGraw-Hill, New York 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264503" y="4051911"/>
            <a:ext cx="51726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Damanhuri</a:t>
            </a:r>
            <a:r>
              <a:rPr lang="en-US" sz="1600" dirty="0" smtClean="0"/>
              <a:t>, E </a:t>
            </a:r>
            <a:r>
              <a:rPr lang="en-US" sz="1600" dirty="0" err="1" smtClean="0"/>
              <a:t>dan</a:t>
            </a:r>
            <a:r>
              <a:rPr lang="en-US" sz="1600" dirty="0" smtClean="0"/>
              <a:t> Tri </a:t>
            </a:r>
            <a:r>
              <a:rPr lang="en-US" sz="1600" dirty="0" err="1" smtClean="0"/>
              <a:t>Padmi</a:t>
            </a:r>
            <a:r>
              <a:rPr lang="en-US" sz="1600" dirty="0" smtClean="0"/>
              <a:t>, 2016. </a:t>
            </a:r>
            <a:r>
              <a:rPr lang="en-US" sz="1600" dirty="0" err="1" smtClean="0"/>
              <a:t>Pengelolaan</a:t>
            </a:r>
            <a:r>
              <a:rPr lang="en-US" sz="1600" dirty="0" smtClean="0"/>
              <a:t> </a:t>
            </a:r>
            <a:r>
              <a:rPr lang="en-US" sz="1600" dirty="0" err="1" smtClean="0"/>
              <a:t>Sampah</a:t>
            </a:r>
            <a:endParaRPr lang="en-US" sz="1600" dirty="0" smtClean="0"/>
          </a:p>
          <a:p>
            <a:r>
              <a:rPr lang="en-US" sz="1600" dirty="0" err="1" smtClean="0"/>
              <a:t>Terpadu</a:t>
            </a:r>
            <a:r>
              <a:rPr lang="en-US" sz="1600" dirty="0" smtClean="0"/>
              <a:t>, </a:t>
            </a:r>
            <a:r>
              <a:rPr lang="en-US" sz="1600" dirty="0" err="1" smtClean="0"/>
              <a:t>Penerbit</a:t>
            </a:r>
            <a:r>
              <a:rPr lang="en-US" sz="1600" dirty="0" smtClean="0"/>
              <a:t> ITB</a:t>
            </a:r>
            <a:endParaRPr lang="en-US" sz="1600" dirty="0"/>
          </a:p>
        </p:txBody>
      </p:sp>
      <p:sp>
        <p:nvSpPr>
          <p:cNvPr id="41" name="object 7"/>
          <p:cNvSpPr/>
          <p:nvPr/>
        </p:nvSpPr>
        <p:spPr>
          <a:xfrm>
            <a:off x="5445959" y="3272641"/>
            <a:ext cx="685165" cy="685165"/>
          </a:xfrm>
          <a:custGeom>
            <a:avLst/>
            <a:gdLst/>
            <a:ahLst/>
            <a:cxnLst/>
            <a:rect l="l" t="t" r="r" b="b"/>
            <a:pathLst>
              <a:path w="685165" h="685164">
                <a:moveTo>
                  <a:pt x="684784" y="342392"/>
                </a:moveTo>
                <a:lnTo>
                  <a:pt x="342392" y="0"/>
                </a:lnTo>
                <a:lnTo>
                  <a:pt x="0" y="342392"/>
                </a:lnTo>
                <a:lnTo>
                  <a:pt x="342392" y="684657"/>
                </a:lnTo>
                <a:lnTo>
                  <a:pt x="684784" y="342392"/>
                </a:lnTo>
                <a:close/>
              </a:path>
            </a:pathLst>
          </a:custGeom>
          <a:ln w="5080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5585602" y="3482363"/>
            <a:ext cx="4058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b="1" dirty="0" smtClean="0">
                <a:solidFill>
                  <a:srgbClr val="404040"/>
                </a:solidFill>
                <a:cs typeface="Calibri"/>
              </a:rPr>
              <a:t>03</a:t>
            </a:r>
            <a:endParaRPr lang="en-US" sz="1600" dirty="0">
              <a:cs typeface="Calibri"/>
            </a:endParaRPr>
          </a:p>
        </p:txBody>
      </p:sp>
      <p:sp>
        <p:nvSpPr>
          <p:cNvPr id="43" name="object 10"/>
          <p:cNvSpPr/>
          <p:nvPr/>
        </p:nvSpPr>
        <p:spPr>
          <a:xfrm>
            <a:off x="5502900" y="4890344"/>
            <a:ext cx="685165" cy="685165"/>
          </a:xfrm>
          <a:custGeom>
            <a:avLst/>
            <a:gdLst/>
            <a:ahLst/>
            <a:cxnLst/>
            <a:rect l="l" t="t" r="r" b="b"/>
            <a:pathLst>
              <a:path w="685164" h="685164">
                <a:moveTo>
                  <a:pt x="684784" y="342265"/>
                </a:moveTo>
                <a:lnTo>
                  <a:pt x="342391" y="0"/>
                </a:lnTo>
                <a:lnTo>
                  <a:pt x="0" y="342265"/>
                </a:lnTo>
                <a:lnTo>
                  <a:pt x="342391" y="684644"/>
                </a:lnTo>
                <a:lnTo>
                  <a:pt x="684784" y="342265"/>
                </a:lnTo>
                <a:close/>
              </a:path>
            </a:pathLst>
          </a:custGeom>
          <a:ln w="508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1"/>
          <p:cNvSpPr txBox="1"/>
          <p:nvPr/>
        </p:nvSpPr>
        <p:spPr>
          <a:xfrm>
            <a:off x="5741297" y="5098306"/>
            <a:ext cx="23304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 smtClean="0">
                <a:solidFill>
                  <a:srgbClr val="404040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3408" y="4935120"/>
            <a:ext cx="4674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600" dirty="0"/>
              <a:t>Damanhuri, E dan Tri Padmi, 2010. Pengelolaan Sampah. Penerbit ITB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5" y="14985"/>
            <a:ext cx="3776090" cy="68453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76580"/>
            <a:ext cx="5634990" cy="1871980"/>
            <a:chOff x="0" y="76580"/>
            <a:chExt cx="5634990" cy="187198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24223" y="76580"/>
              <a:ext cx="1200391" cy="18715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31488" y="121665"/>
              <a:ext cx="986790" cy="1657985"/>
            </a:xfrm>
            <a:custGeom>
              <a:avLst/>
              <a:gdLst/>
              <a:ahLst/>
              <a:cxnLst/>
              <a:rect l="l" t="t" r="r" b="b"/>
              <a:pathLst>
                <a:path w="986789" h="1657985">
                  <a:moveTo>
                    <a:pt x="847089" y="0"/>
                  </a:moveTo>
                  <a:lnTo>
                    <a:pt x="139319" y="0"/>
                  </a:lnTo>
                  <a:lnTo>
                    <a:pt x="95276" y="7100"/>
                  </a:lnTo>
                  <a:lnTo>
                    <a:pt x="57031" y="26875"/>
                  </a:lnTo>
                  <a:lnTo>
                    <a:pt x="26875" y="57031"/>
                  </a:lnTo>
                  <a:lnTo>
                    <a:pt x="7100" y="95276"/>
                  </a:lnTo>
                  <a:lnTo>
                    <a:pt x="0" y="139319"/>
                  </a:lnTo>
                  <a:lnTo>
                    <a:pt x="0" y="1518285"/>
                  </a:lnTo>
                  <a:lnTo>
                    <a:pt x="7100" y="1562327"/>
                  </a:lnTo>
                  <a:lnTo>
                    <a:pt x="26875" y="1600572"/>
                  </a:lnTo>
                  <a:lnTo>
                    <a:pt x="57031" y="1630728"/>
                  </a:lnTo>
                  <a:lnTo>
                    <a:pt x="95276" y="1650503"/>
                  </a:lnTo>
                  <a:lnTo>
                    <a:pt x="139319" y="1657604"/>
                  </a:lnTo>
                  <a:lnTo>
                    <a:pt x="847089" y="1657604"/>
                  </a:lnTo>
                  <a:lnTo>
                    <a:pt x="891132" y="1650503"/>
                  </a:lnTo>
                  <a:lnTo>
                    <a:pt x="929377" y="1630728"/>
                  </a:lnTo>
                  <a:lnTo>
                    <a:pt x="959533" y="1600572"/>
                  </a:lnTo>
                  <a:lnTo>
                    <a:pt x="979308" y="1562327"/>
                  </a:lnTo>
                  <a:lnTo>
                    <a:pt x="986409" y="1518285"/>
                  </a:lnTo>
                  <a:lnTo>
                    <a:pt x="986409" y="139319"/>
                  </a:lnTo>
                  <a:lnTo>
                    <a:pt x="979308" y="95276"/>
                  </a:lnTo>
                  <a:lnTo>
                    <a:pt x="959533" y="57031"/>
                  </a:lnTo>
                  <a:lnTo>
                    <a:pt x="929377" y="26875"/>
                  </a:lnTo>
                  <a:lnTo>
                    <a:pt x="891132" y="7100"/>
                  </a:lnTo>
                  <a:lnTo>
                    <a:pt x="847089" y="0"/>
                  </a:lnTo>
                  <a:close/>
                </a:path>
              </a:pathLst>
            </a:custGeom>
            <a:solidFill>
              <a:srgbClr val="1752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378459"/>
              <a:ext cx="5141798" cy="127241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17093"/>
              <a:ext cx="5634990" cy="1657731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21525" y="736561"/>
            <a:ext cx="243332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Standar</a:t>
            </a:r>
            <a:r>
              <a:rPr spc="15" dirty="0"/>
              <a:t> </a:t>
            </a:r>
            <a:r>
              <a:rPr spc="-15" dirty="0"/>
              <a:t>Penilian</a:t>
            </a: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558921" y="2424683"/>
          <a:ext cx="6009005" cy="32359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035"/>
                <a:gridCol w="1003935"/>
                <a:gridCol w="1085850"/>
                <a:gridCol w="3004185"/>
              </a:tblGrid>
              <a:tr h="640079">
                <a:tc>
                  <a:txBody>
                    <a:bodyPr/>
                    <a:lstStyle/>
                    <a:p>
                      <a:pPr marL="236854">
                        <a:lnSpc>
                          <a:spcPts val="2145"/>
                        </a:lnSpc>
                        <a:spcBef>
                          <a:spcPts val="275"/>
                        </a:spcBef>
                      </a:pPr>
                      <a:r>
                        <a:rPr sz="18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Nilai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marL="200660">
                        <a:lnSpc>
                          <a:spcPts val="2145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Akhir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8465D"/>
                    </a:solidFill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ts val="2145"/>
                        </a:lnSpc>
                        <a:spcBef>
                          <a:spcPts val="27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Huruf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37490">
                        <a:lnSpc>
                          <a:spcPts val="2145"/>
                        </a:lnSpc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Mutu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8465D"/>
                    </a:solidFill>
                  </a:tcPr>
                </a:tc>
                <a:tc>
                  <a:txBody>
                    <a:bodyPr/>
                    <a:lstStyle/>
                    <a:p>
                      <a:pPr marL="251460">
                        <a:lnSpc>
                          <a:spcPts val="2145"/>
                        </a:lnSpc>
                        <a:spcBef>
                          <a:spcPts val="27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Angka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78130">
                        <a:lnSpc>
                          <a:spcPts val="2145"/>
                        </a:lnSpc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Mutu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8465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Status</a:t>
                      </a:r>
                      <a:r>
                        <a:rPr sz="1800" b="1" spc="-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Penilaian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8465D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5" dirty="0" smtClean="0">
                          <a:latin typeface="Calibri"/>
                          <a:cs typeface="Calibri"/>
                        </a:rPr>
                        <a:t>≥</a:t>
                      </a:r>
                      <a:r>
                        <a:rPr sz="1800" spc="-4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 smtClean="0">
                          <a:latin typeface="Calibri"/>
                          <a:cs typeface="Calibri"/>
                        </a:rPr>
                        <a:t>76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4,0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71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≤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76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B+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3,5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66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≤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71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3,0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61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≤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66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C+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2,5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56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≤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61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C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2,0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≤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5" dirty="0">
                          <a:latin typeface="Calibri"/>
                          <a:cs typeface="Calibri"/>
                        </a:rPr>
                        <a:t>1,0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Bersyarat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E9EA"/>
                    </a:solidFill>
                  </a:tcPr>
                </a:tc>
              </a:tr>
              <a:tr h="3708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&lt;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Tidak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Lulus</a:t>
                      </a: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CFD2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8099806" y="5801055"/>
            <a:ext cx="2651760" cy="301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b="1" i="1" spc="-5" dirty="0">
                <a:latin typeface="Calibri"/>
                <a:cs typeface="Calibri"/>
              </a:rPr>
              <a:t>*Peraturan</a:t>
            </a:r>
            <a:r>
              <a:rPr sz="1800" b="1" i="1" spc="-2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Akademik</a:t>
            </a:r>
            <a:r>
              <a:rPr sz="1800" b="1" i="1" spc="-90" dirty="0">
                <a:latin typeface="Calibri"/>
                <a:cs typeface="Calibri"/>
              </a:rPr>
              <a:t> </a:t>
            </a:r>
            <a:r>
              <a:rPr sz="1800" b="1" i="1" spc="5" dirty="0">
                <a:latin typeface="Calibri"/>
                <a:cs typeface="Calibri"/>
              </a:rPr>
              <a:t>Unila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985"/>
            <a:ext cx="9094470" cy="6845300"/>
            <a:chOff x="0" y="14985"/>
            <a:chExt cx="9094470" cy="6845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75" y="14985"/>
              <a:ext cx="3776090" cy="68453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486496"/>
              <a:ext cx="9094469" cy="434225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24223" y="76580"/>
              <a:ext cx="1200391" cy="18715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031488" y="121665"/>
              <a:ext cx="986790" cy="1657985"/>
            </a:xfrm>
            <a:custGeom>
              <a:avLst/>
              <a:gdLst/>
              <a:ahLst/>
              <a:cxnLst/>
              <a:rect l="l" t="t" r="r" b="b"/>
              <a:pathLst>
                <a:path w="986789" h="1657985">
                  <a:moveTo>
                    <a:pt x="847089" y="0"/>
                  </a:moveTo>
                  <a:lnTo>
                    <a:pt x="139319" y="0"/>
                  </a:lnTo>
                  <a:lnTo>
                    <a:pt x="95276" y="7100"/>
                  </a:lnTo>
                  <a:lnTo>
                    <a:pt x="57031" y="26875"/>
                  </a:lnTo>
                  <a:lnTo>
                    <a:pt x="26875" y="57031"/>
                  </a:lnTo>
                  <a:lnTo>
                    <a:pt x="7100" y="95276"/>
                  </a:lnTo>
                  <a:lnTo>
                    <a:pt x="0" y="139319"/>
                  </a:lnTo>
                  <a:lnTo>
                    <a:pt x="0" y="1518285"/>
                  </a:lnTo>
                  <a:lnTo>
                    <a:pt x="7100" y="1562327"/>
                  </a:lnTo>
                  <a:lnTo>
                    <a:pt x="26875" y="1600572"/>
                  </a:lnTo>
                  <a:lnTo>
                    <a:pt x="57031" y="1630728"/>
                  </a:lnTo>
                  <a:lnTo>
                    <a:pt x="95276" y="1650503"/>
                  </a:lnTo>
                  <a:lnTo>
                    <a:pt x="139319" y="1657604"/>
                  </a:lnTo>
                  <a:lnTo>
                    <a:pt x="847089" y="1657604"/>
                  </a:lnTo>
                  <a:lnTo>
                    <a:pt x="891132" y="1650503"/>
                  </a:lnTo>
                  <a:lnTo>
                    <a:pt x="929377" y="1630728"/>
                  </a:lnTo>
                  <a:lnTo>
                    <a:pt x="959533" y="1600572"/>
                  </a:lnTo>
                  <a:lnTo>
                    <a:pt x="979308" y="1562327"/>
                  </a:lnTo>
                  <a:lnTo>
                    <a:pt x="986409" y="1518285"/>
                  </a:lnTo>
                  <a:lnTo>
                    <a:pt x="986409" y="139319"/>
                  </a:lnTo>
                  <a:lnTo>
                    <a:pt x="979308" y="95276"/>
                  </a:lnTo>
                  <a:lnTo>
                    <a:pt x="959533" y="57031"/>
                  </a:lnTo>
                  <a:lnTo>
                    <a:pt x="929377" y="26875"/>
                  </a:lnTo>
                  <a:lnTo>
                    <a:pt x="891132" y="7100"/>
                  </a:lnTo>
                  <a:lnTo>
                    <a:pt x="847089" y="0"/>
                  </a:lnTo>
                  <a:close/>
                </a:path>
              </a:pathLst>
            </a:custGeom>
            <a:solidFill>
              <a:srgbClr val="1752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378459"/>
              <a:ext cx="5141798" cy="127241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117093"/>
              <a:ext cx="5634990" cy="1657731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21525" y="736561"/>
            <a:ext cx="96901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V</a:t>
            </a:r>
            <a:r>
              <a:rPr spc="-5" dirty="0"/>
              <a:t>C</a:t>
            </a:r>
            <a:r>
              <a:rPr spc="-10" dirty="0"/>
              <a:t>l</a:t>
            </a:r>
            <a:r>
              <a:rPr dirty="0"/>
              <a:t>a</a:t>
            </a:r>
            <a:r>
              <a:rPr spc="10" dirty="0"/>
              <a:t>s</a:t>
            </a:r>
            <a:r>
              <a:rPr dirty="0"/>
              <a:t>s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6337680" y="0"/>
            <a:ext cx="5457190" cy="6633209"/>
            <a:chOff x="6337680" y="0"/>
            <a:chExt cx="5457190" cy="6633209"/>
          </a:xfrm>
        </p:grpSpPr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37680" y="2558554"/>
              <a:ext cx="5457063" cy="407416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659752" y="2880613"/>
              <a:ext cx="4626610" cy="3284220"/>
            </a:xfrm>
            <a:custGeom>
              <a:avLst/>
              <a:gdLst/>
              <a:ahLst/>
              <a:cxnLst/>
              <a:rect l="l" t="t" r="r" b="b"/>
              <a:pathLst>
                <a:path w="4626609" h="3284220">
                  <a:moveTo>
                    <a:pt x="2313051" y="0"/>
                  </a:moveTo>
                  <a:lnTo>
                    <a:pt x="2256855" y="475"/>
                  </a:lnTo>
                  <a:lnTo>
                    <a:pt x="2200989" y="1893"/>
                  </a:lnTo>
                  <a:lnTo>
                    <a:pt x="2145467" y="4243"/>
                  </a:lnTo>
                  <a:lnTo>
                    <a:pt x="2090303" y="7515"/>
                  </a:lnTo>
                  <a:lnTo>
                    <a:pt x="2035514" y="11698"/>
                  </a:lnTo>
                  <a:lnTo>
                    <a:pt x="1981114" y="16781"/>
                  </a:lnTo>
                  <a:lnTo>
                    <a:pt x="1927119" y="22753"/>
                  </a:lnTo>
                  <a:lnTo>
                    <a:pt x="1873544" y="29604"/>
                  </a:lnTo>
                  <a:lnTo>
                    <a:pt x="1820403" y="37323"/>
                  </a:lnTo>
                  <a:lnTo>
                    <a:pt x="1767712" y="45899"/>
                  </a:lnTo>
                  <a:lnTo>
                    <a:pt x="1715486" y="55321"/>
                  </a:lnTo>
                  <a:lnTo>
                    <a:pt x="1663741" y="65578"/>
                  </a:lnTo>
                  <a:lnTo>
                    <a:pt x="1612491" y="76661"/>
                  </a:lnTo>
                  <a:lnTo>
                    <a:pt x="1561751" y="88557"/>
                  </a:lnTo>
                  <a:lnTo>
                    <a:pt x="1511537" y="101257"/>
                  </a:lnTo>
                  <a:lnTo>
                    <a:pt x="1461864" y="114749"/>
                  </a:lnTo>
                  <a:lnTo>
                    <a:pt x="1412748" y="129024"/>
                  </a:lnTo>
                  <a:lnTo>
                    <a:pt x="1364202" y="144069"/>
                  </a:lnTo>
                  <a:lnTo>
                    <a:pt x="1316242" y="159874"/>
                  </a:lnTo>
                  <a:lnTo>
                    <a:pt x="1268884" y="176429"/>
                  </a:lnTo>
                  <a:lnTo>
                    <a:pt x="1222143" y="193723"/>
                  </a:lnTo>
                  <a:lnTo>
                    <a:pt x="1176034" y="211745"/>
                  </a:lnTo>
                  <a:lnTo>
                    <a:pt x="1130571" y="230485"/>
                  </a:lnTo>
                  <a:lnTo>
                    <a:pt x="1085770" y="249931"/>
                  </a:lnTo>
                  <a:lnTo>
                    <a:pt x="1041647" y="270072"/>
                  </a:lnTo>
                  <a:lnTo>
                    <a:pt x="998216" y="290899"/>
                  </a:lnTo>
                  <a:lnTo>
                    <a:pt x="955493" y="312400"/>
                  </a:lnTo>
                  <a:lnTo>
                    <a:pt x="913492" y="334565"/>
                  </a:lnTo>
                  <a:lnTo>
                    <a:pt x="872229" y="357382"/>
                  </a:lnTo>
                  <a:lnTo>
                    <a:pt x="831719" y="380841"/>
                  </a:lnTo>
                  <a:lnTo>
                    <a:pt x="791978" y="404932"/>
                  </a:lnTo>
                  <a:lnTo>
                    <a:pt x="753019" y="429644"/>
                  </a:lnTo>
                  <a:lnTo>
                    <a:pt x="714859" y="454965"/>
                  </a:lnTo>
                  <a:lnTo>
                    <a:pt x="677513" y="480885"/>
                  </a:lnTo>
                  <a:lnTo>
                    <a:pt x="640995" y="507394"/>
                  </a:lnTo>
                  <a:lnTo>
                    <a:pt x="605321" y="534480"/>
                  </a:lnTo>
                  <a:lnTo>
                    <a:pt x="570506" y="562132"/>
                  </a:lnTo>
                  <a:lnTo>
                    <a:pt x="536566" y="590341"/>
                  </a:lnTo>
                  <a:lnTo>
                    <a:pt x="503515" y="619096"/>
                  </a:lnTo>
                  <a:lnTo>
                    <a:pt x="471368" y="648385"/>
                  </a:lnTo>
                  <a:lnTo>
                    <a:pt x="440141" y="678197"/>
                  </a:lnTo>
                  <a:lnTo>
                    <a:pt x="409849" y="708523"/>
                  </a:lnTo>
                  <a:lnTo>
                    <a:pt x="380506" y="739351"/>
                  </a:lnTo>
                  <a:lnTo>
                    <a:pt x="352129" y="770670"/>
                  </a:lnTo>
                  <a:lnTo>
                    <a:pt x="324732" y="802471"/>
                  </a:lnTo>
                  <a:lnTo>
                    <a:pt x="298331" y="834741"/>
                  </a:lnTo>
                  <a:lnTo>
                    <a:pt x="272940" y="867471"/>
                  </a:lnTo>
                  <a:lnTo>
                    <a:pt x="248574" y="900649"/>
                  </a:lnTo>
                  <a:lnTo>
                    <a:pt x="225250" y="934265"/>
                  </a:lnTo>
                  <a:lnTo>
                    <a:pt x="202981" y="968308"/>
                  </a:lnTo>
                  <a:lnTo>
                    <a:pt x="181784" y="1002768"/>
                  </a:lnTo>
                  <a:lnTo>
                    <a:pt x="161673" y="1037633"/>
                  </a:lnTo>
                  <a:lnTo>
                    <a:pt x="142664" y="1072892"/>
                  </a:lnTo>
                  <a:lnTo>
                    <a:pt x="124771" y="1108536"/>
                  </a:lnTo>
                  <a:lnTo>
                    <a:pt x="108010" y="1144553"/>
                  </a:lnTo>
                  <a:lnTo>
                    <a:pt x="92395" y="1180933"/>
                  </a:lnTo>
                  <a:lnTo>
                    <a:pt x="77943" y="1217665"/>
                  </a:lnTo>
                  <a:lnTo>
                    <a:pt x="64668" y="1254737"/>
                  </a:lnTo>
                  <a:lnTo>
                    <a:pt x="52586" y="1292140"/>
                  </a:lnTo>
                  <a:lnTo>
                    <a:pt x="41711" y="1329862"/>
                  </a:lnTo>
                  <a:lnTo>
                    <a:pt x="32058" y="1367894"/>
                  </a:lnTo>
                  <a:lnTo>
                    <a:pt x="23644" y="1406223"/>
                  </a:lnTo>
                  <a:lnTo>
                    <a:pt x="16482" y="1444839"/>
                  </a:lnTo>
                  <a:lnTo>
                    <a:pt x="10589" y="1483733"/>
                  </a:lnTo>
                  <a:lnTo>
                    <a:pt x="5979" y="1522891"/>
                  </a:lnTo>
                  <a:lnTo>
                    <a:pt x="2667" y="1562305"/>
                  </a:lnTo>
                  <a:lnTo>
                    <a:pt x="669" y="1601964"/>
                  </a:lnTo>
                  <a:lnTo>
                    <a:pt x="0" y="1641856"/>
                  </a:lnTo>
                  <a:lnTo>
                    <a:pt x="669" y="1681747"/>
                  </a:lnTo>
                  <a:lnTo>
                    <a:pt x="2667" y="1721406"/>
                  </a:lnTo>
                  <a:lnTo>
                    <a:pt x="5979" y="1760820"/>
                  </a:lnTo>
                  <a:lnTo>
                    <a:pt x="10589" y="1799979"/>
                  </a:lnTo>
                  <a:lnTo>
                    <a:pt x="16482" y="1838872"/>
                  </a:lnTo>
                  <a:lnTo>
                    <a:pt x="23644" y="1877489"/>
                  </a:lnTo>
                  <a:lnTo>
                    <a:pt x="32058" y="1915818"/>
                  </a:lnTo>
                  <a:lnTo>
                    <a:pt x="41711" y="1953850"/>
                  </a:lnTo>
                  <a:lnTo>
                    <a:pt x="52586" y="1991572"/>
                  </a:lnTo>
                  <a:lnTo>
                    <a:pt x="64668" y="2028975"/>
                  </a:lnTo>
                  <a:lnTo>
                    <a:pt x="77943" y="2066048"/>
                  </a:lnTo>
                  <a:lnTo>
                    <a:pt x="92395" y="2102780"/>
                  </a:lnTo>
                  <a:lnTo>
                    <a:pt x="108010" y="2139160"/>
                  </a:lnTo>
                  <a:lnTo>
                    <a:pt x="124771" y="2175177"/>
                  </a:lnTo>
                  <a:lnTo>
                    <a:pt x="142664" y="2210822"/>
                  </a:lnTo>
                  <a:lnTo>
                    <a:pt x="161673" y="2246082"/>
                  </a:lnTo>
                  <a:lnTo>
                    <a:pt x="181784" y="2280947"/>
                  </a:lnTo>
                  <a:lnTo>
                    <a:pt x="202981" y="2315407"/>
                  </a:lnTo>
                  <a:lnTo>
                    <a:pt x="225250" y="2349451"/>
                  </a:lnTo>
                  <a:lnTo>
                    <a:pt x="248574" y="2383067"/>
                  </a:lnTo>
                  <a:lnTo>
                    <a:pt x="272940" y="2416246"/>
                  </a:lnTo>
                  <a:lnTo>
                    <a:pt x="298331" y="2448976"/>
                  </a:lnTo>
                  <a:lnTo>
                    <a:pt x="324732" y="2481247"/>
                  </a:lnTo>
                  <a:lnTo>
                    <a:pt x="352129" y="2513048"/>
                  </a:lnTo>
                  <a:lnTo>
                    <a:pt x="380506" y="2544368"/>
                  </a:lnTo>
                  <a:lnTo>
                    <a:pt x="409849" y="2575196"/>
                  </a:lnTo>
                  <a:lnTo>
                    <a:pt x="440141" y="2605523"/>
                  </a:lnTo>
                  <a:lnTo>
                    <a:pt x="471368" y="2635336"/>
                  </a:lnTo>
                  <a:lnTo>
                    <a:pt x="503515" y="2664625"/>
                  </a:lnTo>
                  <a:lnTo>
                    <a:pt x="536566" y="2693380"/>
                  </a:lnTo>
                  <a:lnTo>
                    <a:pt x="570506" y="2721590"/>
                  </a:lnTo>
                  <a:lnTo>
                    <a:pt x="605321" y="2749243"/>
                  </a:lnTo>
                  <a:lnTo>
                    <a:pt x="640995" y="2776330"/>
                  </a:lnTo>
                  <a:lnTo>
                    <a:pt x="677513" y="2802839"/>
                  </a:lnTo>
                  <a:lnTo>
                    <a:pt x="714859" y="2828759"/>
                  </a:lnTo>
                  <a:lnTo>
                    <a:pt x="753019" y="2854081"/>
                  </a:lnTo>
                  <a:lnTo>
                    <a:pt x="791978" y="2878793"/>
                  </a:lnTo>
                  <a:lnTo>
                    <a:pt x="831719" y="2902884"/>
                  </a:lnTo>
                  <a:lnTo>
                    <a:pt x="872229" y="2926344"/>
                  </a:lnTo>
                  <a:lnTo>
                    <a:pt x="913492" y="2949162"/>
                  </a:lnTo>
                  <a:lnTo>
                    <a:pt x="955493" y="2971328"/>
                  </a:lnTo>
                  <a:lnTo>
                    <a:pt x="998216" y="2992829"/>
                  </a:lnTo>
                  <a:lnTo>
                    <a:pt x="1041647" y="3013656"/>
                  </a:lnTo>
                  <a:lnTo>
                    <a:pt x="1085770" y="3033799"/>
                  </a:lnTo>
                  <a:lnTo>
                    <a:pt x="1130571" y="3053245"/>
                  </a:lnTo>
                  <a:lnTo>
                    <a:pt x="1176034" y="3071985"/>
                  </a:lnTo>
                  <a:lnTo>
                    <a:pt x="1222143" y="3090007"/>
                  </a:lnTo>
                  <a:lnTo>
                    <a:pt x="1268884" y="3107302"/>
                  </a:lnTo>
                  <a:lnTo>
                    <a:pt x="1316242" y="3123857"/>
                  </a:lnTo>
                  <a:lnTo>
                    <a:pt x="1364202" y="3139663"/>
                  </a:lnTo>
                  <a:lnTo>
                    <a:pt x="1412747" y="3154709"/>
                  </a:lnTo>
                  <a:lnTo>
                    <a:pt x="1461864" y="3168983"/>
                  </a:lnTo>
                  <a:lnTo>
                    <a:pt x="1511537" y="3182476"/>
                  </a:lnTo>
                  <a:lnTo>
                    <a:pt x="1561751" y="3195176"/>
                  </a:lnTo>
                  <a:lnTo>
                    <a:pt x="1612491" y="3207073"/>
                  </a:lnTo>
                  <a:lnTo>
                    <a:pt x="1663741" y="3218156"/>
                  </a:lnTo>
                  <a:lnTo>
                    <a:pt x="1715486" y="3228414"/>
                  </a:lnTo>
                  <a:lnTo>
                    <a:pt x="1767712" y="3237836"/>
                  </a:lnTo>
                  <a:lnTo>
                    <a:pt x="1820403" y="3246412"/>
                  </a:lnTo>
                  <a:lnTo>
                    <a:pt x="1873544" y="3254131"/>
                  </a:lnTo>
                  <a:lnTo>
                    <a:pt x="1927119" y="3260982"/>
                  </a:lnTo>
                  <a:lnTo>
                    <a:pt x="1981114" y="3266955"/>
                  </a:lnTo>
                  <a:lnTo>
                    <a:pt x="2035514" y="3272038"/>
                  </a:lnTo>
                  <a:lnTo>
                    <a:pt x="2090303" y="3276221"/>
                  </a:lnTo>
                  <a:lnTo>
                    <a:pt x="2145467" y="3279493"/>
                  </a:lnTo>
                  <a:lnTo>
                    <a:pt x="2200989" y="3281844"/>
                  </a:lnTo>
                  <a:lnTo>
                    <a:pt x="2256855" y="3283262"/>
                  </a:lnTo>
                  <a:lnTo>
                    <a:pt x="2313051" y="3283737"/>
                  </a:lnTo>
                  <a:lnTo>
                    <a:pt x="2369251" y="3283262"/>
                  </a:lnTo>
                  <a:lnTo>
                    <a:pt x="2425122" y="3281844"/>
                  </a:lnTo>
                  <a:lnTo>
                    <a:pt x="2480650" y="3279493"/>
                  </a:lnTo>
                  <a:lnTo>
                    <a:pt x="2535817" y="3276221"/>
                  </a:lnTo>
                  <a:lnTo>
                    <a:pt x="2590611" y="3272038"/>
                  </a:lnTo>
                  <a:lnTo>
                    <a:pt x="2645014" y="3266955"/>
                  </a:lnTo>
                  <a:lnTo>
                    <a:pt x="2699013" y="3260982"/>
                  </a:lnTo>
                  <a:lnTo>
                    <a:pt x="2752592" y="3254131"/>
                  </a:lnTo>
                  <a:lnTo>
                    <a:pt x="2805736" y="3246412"/>
                  </a:lnTo>
                  <a:lnTo>
                    <a:pt x="2858430" y="3237836"/>
                  </a:lnTo>
                  <a:lnTo>
                    <a:pt x="2910658" y="3228414"/>
                  </a:lnTo>
                  <a:lnTo>
                    <a:pt x="2962406" y="3218156"/>
                  </a:lnTo>
                  <a:lnTo>
                    <a:pt x="3013658" y="3207073"/>
                  </a:lnTo>
                  <a:lnTo>
                    <a:pt x="3064399" y="3195176"/>
                  </a:lnTo>
                  <a:lnTo>
                    <a:pt x="3114615" y="3182476"/>
                  </a:lnTo>
                  <a:lnTo>
                    <a:pt x="3164289" y="3168983"/>
                  </a:lnTo>
                  <a:lnTo>
                    <a:pt x="3213407" y="3154709"/>
                  </a:lnTo>
                  <a:lnTo>
                    <a:pt x="3261954" y="3139663"/>
                  </a:lnTo>
                  <a:lnTo>
                    <a:pt x="3309914" y="3123857"/>
                  </a:lnTo>
                  <a:lnTo>
                    <a:pt x="3357272" y="3107302"/>
                  </a:lnTo>
                  <a:lnTo>
                    <a:pt x="3404014" y="3090007"/>
                  </a:lnTo>
                  <a:lnTo>
                    <a:pt x="3450124" y="3071985"/>
                  </a:lnTo>
                  <a:lnTo>
                    <a:pt x="3495586" y="3053245"/>
                  </a:lnTo>
                  <a:lnTo>
                    <a:pt x="3540387" y="3033799"/>
                  </a:lnTo>
                  <a:lnTo>
                    <a:pt x="3584510" y="3013656"/>
                  </a:lnTo>
                  <a:lnTo>
                    <a:pt x="3627940" y="2992829"/>
                  </a:lnTo>
                  <a:lnTo>
                    <a:pt x="3670663" y="2971328"/>
                  </a:lnTo>
                  <a:lnTo>
                    <a:pt x="3712663" y="2949162"/>
                  </a:lnTo>
                  <a:lnTo>
                    <a:pt x="3753925" y="2926344"/>
                  </a:lnTo>
                  <a:lnTo>
                    <a:pt x="3794434" y="2902884"/>
                  </a:lnTo>
                  <a:lnTo>
                    <a:pt x="3834175" y="2878793"/>
                  </a:lnTo>
                  <a:lnTo>
                    <a:pt x="3873132" y="2854081"/>
                  </a:lnTo>
                  <a:lnTo>
                    <a:pt x="3911291" y="2828759"/>
                  </a:lnTo>
                  <a:lnTo>
                    <a:pt x="3948636" y="2802839"/>
                  </a:lnTo>
                  <a:lnTo>
                    <a:pt x="3985152" y="2776330"/>
                  </a:lnTo>
                  <a:lnTo>
                    <a:pt x="4020824" y="2749243"/>
                  </a:lnTo>
                  <a:lnTo>
                    <a:pt x="4055638" y="2721590"/>
                  </a:lnTo>
                  <a:lnTo>
                    <a:pt x="4089577" y="2693380"/>
                  </a:lnTo>
                  <a:lnTo>
                    <a:pt x="4122626" y="2664625"/>
                  </a:lnTo>
                  <a:lnTo>
                    <a:pt x="4154771" y="2635336"/>
                  </a:lnTo>
                  <a:lnTo>
                    <a:pt x="4185996" y="2605523"/>
                  </a:lnTo>
                  <a:lnTo>
                    <a:pt x="4216287" y="2575196"/>
                  </a:lnTo>
                  <a:lnTo>
                    <a:pt x="4245627" y="2544368"/>
                  </a:lnTo>
                  <a:lnTo>
                    <a:pt x="4274003" y="2513048"/>
                  </a:lnTo>
                  <a:lnTo>
                    <a:pt x="4301398" y="2481247"/>
                  </a:lnTo>
                  <a:lnTo>
                    <a:pt x="4327797" y="2448976"/>
                  </a:lnTo>
                  <a:lnTo>
                    <a:pt x="4353187" y="2416246"/>
                  </a:lnTo>
                  <a:lnTo>
                    <a:pt x="4377550" y="2383067"/>
                  </a:lnTo>
                  <a:lnTo>
                    <a:pt x="4400873" y="2349451"/>
                  </a:lnTo>
                  <a:lnTo>
                    <a:pt x="4423139" y="2315407"/>
                  </a:lnTo>
                  <a:lnTo>
                    <a:pt x="4444335" y="2280947"/>
                  </a:lnTo>
                  <a:lnTo>
                    <a:pt x="4464444" y="2246082"/>
                  </a:lnTo>
                  <a:lnTo>
                    <a:pt x="4483452" y="2210822"/>
                  </a:lnTo>
                  <a:lnTo>
                    <a:pt x="4501343" y="2175177"/>
                  </a:lnTo>
                  <a:lnTo>
                    <a:pt x="4518103" y="2139160"/>
                  </a:lnTo>
                  <a:lnTo>
                    <a:pt x="4533715" y="2102780"/>
                  </a:lnTo>
                  <a:lnTo>
                    <a:pt x="4548166" y="2066048"/>
                  </a:lnTo>
                  <a:lnTo>
                    <a:pt x="4561440" y="2028975"/>
                  </a:lnTo>
                  <a:lnTo>
                    <a:pt x="4573521" y="1991572"/>
                  </a:lnTo>
                  <a:lnTo>
                    <a:pt x="4584395" y="1953850"/>
                  </a:lnTo>
                  <a:lnTo>
                    <a:pt x="4594046" y="1915818"/>
                  </a:lnTo>
                  <a:lnTo>
                    <a:pt x="4602460" y="1877489"/>
                  </a:lnTo>
                  <a:lnTo>
                    <a:pt x="4609621" y="1838872"/>
                  </a:lnTo>
                  <a:lnTo>
                    <a:pt x="4615513" y="1799979"/>
                  </a:lnTo>
                  <a:lnTo>
                    <a:pt x="4620123" y="1760820"/>
                  </a:lnTo>
                  <a:lnTo>
                    <a:pt x="4623434" y="1721406"/>
                  </a:lnTo>
                  <a:lnTo>
                    <a:pt x="4625432" y="1681747"/>
                  </a:lnTo>
                  <a:lnTo>
                    <a:pt x="4626102" y="1641856"/>
                  </a:lnTo>
                  <a:lnTo>
                    <a:pt x="4625432" y="1601964"/>
                  </a:lnTo>
                  <a:lnTo>
                    <a:pt x="4623434" y="1562305"/>
                  </a:lnTo>
                  <a:lnTo>
                    <a:pt x="4620123" y="1522891"/>
                  </a:lnTo>
                  <a:lnTo>
                    <a:pt x="4615513" y="1483733"/>
                  </a:lnTo>
                  <a:lnTo>
                    <a:pt x="4609621" y="1444839"/>
                  </a:lnTo>
                  <a:lnTo>
                    <a:pt x="4602460" y="1406223"/>
                  </a:lnTo>
                  <a:lnTo>
                    <a:pt x="4594046" y="1367894"/>
                  </a:lnTo>
                  <a:lnTo>
                    <a:pt x="4584395" y="1329862"/>
                  </a:lnTo>
                  <a:lnTo>
                    <a:pt x="4573521" y="1292140"/>
                  </a:lnTo>
                  <a:lnTo>
                    <a:pt x="4561440" y="1254737"/>
                  </a:lnTo>
                  <a:lnTo>
                    <a:pt x="4548166" y="1217665"/>
                  </a:lnTo>
                  <a:lnTo>
                    <a:pt x="4533715" y="1180933"/>
                  </a:lnTo>
                  <a:lnTo>
                    <a:pt x="4518103" y="1144553"/>
                  </a:lnTo>
                  <a:lnTo>
                    <a:pt x="4501343" y="1108536"/>
                  </a:lnTo>
                  <a:lnTo>
                    <a:pt x="4483452" y="1072892"/>
                  </a:lnTo>
                  <a:lnTo>
                    <a:pt x="4464444" y="1037633"/>
                  </a:lnTo>
                  <a:lnTo>
                    <a:pt x="4444335" y="1002768"/>
                  </a:lnTo>
                  <a:lnTo>
                    <a:pt x="4423139" y="968308"/>
                  </a:lnTo>
                  <a:lnTo>
                    <a:pt x="4400873" y="934265"/>
                  </a:lnTo>
                  <a:lnTo>
                    <a:pt x="4377550" y="900649"/>
                  </a:lnTo>
                  <a:lnTo>
                    <a:pt x="4353187" y="867471"/>
                  </a:lnTo>
                  <a:lnTo>
                    <a:pt x="4327797" y="834741"/>
                  </a:lnTo>
                  <a:lnTo>
                    <a:pt x="4301398" y="802471"/>
                  </a:lnTo>
                  <a:lnTo>
                    <a:pt x="4274003" y="770670"/>
                  </a:lnTo>
                  <a:lnTo>
                    <a:pt x="4245627" y="739351"/>
                  </a:lnTo>
                  <a:lnTo>
                    <a:pt x="4216287" y="708523"/>
                  </a:lnTo>
                  <a:lnTo>
                    <a:pt x="4185996" y="678197"/>
                  </a:lnTo>
                  <a:lnTo>
                    <a:pt x="4154771" y="648385"/>
                  </a:lnTo>
                  <a:lnTo>
                    <a:pt x="4122626" y="619096"/>
                  </a:lnTo>
                  <a:lnTo>
                    <a:pt x="4089577" y="590341"/>
                  </a:lnTo>
                  <a:lnTo>
                    <a:pt x="4055638" y="562132"/>
                  </a:lnTo>
                  <a:lnTo>
                    <a:pt x="4020824" y="534480"/>
                  </a:lnTo>
                  <a:lnTo>
                    <a:pt x="3985152" y="507394"/>
                  </a:lnTo>
                  <a:lnTo>
                    <a:pt x="3948636" y="480885"/>
                  </a:lnTo>
                  <a:lnTo>
                    <a:pt x="3911291" y="454965"/>
                  </a:lnTo>
                  <a:lnTo>
                    <a:pt x="3873132" y="429644"/>
                  </a:lnTo>
                  <a:lnTo>
                    <a:pt x="3834175" y="404932"/>
                  </a:lnTo>
                  <a:lnTo>
                    <a:pt x="3794434" y="380841"/>
                  </a:lnTo>
                  <a:lnTo>
                    <a:pt x="3753925" y="357382"/>
                  </a:lnTo>
                  <a:lnTo>
                    <a:pt x="3712663" y="334565"/>
                  </a:lnTo>
                  <a:lnTo>
                    <a:pt x="3670663" y="312400"/>
                  </a:lnTo>
                  <a:lnTo>
                    <a:pt x="3627940" y="290899"/>
                  </a:lnTo>
                  <a:lnTo>
                    <a:pt x="3584510" y="270072"/>
                  </a:lnTo>
                  <a:lnTo>
                    <a:pt x="3540387" y="249931"/>
                  </a:lnTo>
                  <a:lnTo>
                    <a:pt x="3495586" y="230485"/>
                  </a:lnTo>
                  <a:lnTo>
                    <a:pt x="3450124" y="211745"/>
                  </a:lnTo>
                  <a:lnTo>
                    <a:pt x="3404014" y="193723"/>
                  </a:lnTo>
                  <a:lnTo>
                    <a:pt x="3357272" y="176429"/>
                  </a:lnTo>
                  <a:lnTo>
                    <a:pt x="3309914" y="159874"/>
                  </a:lnTo>
                  <a:lnTo>
                    <a:pt x="3261954" y="144069"/>
                  </a:lnTo>
                  <a:lnTo>
                    <a:pt x="3213407" y="129024"/>
                  </a:lnTo>
                  <a:lnTo>
                    <a:pt x="3164289" y="114749"/>
                  </a:lnTo>
                  <a:lnTo>
                    <a:pt x="3114615" y="101257"/>
                  </a:lnTo>
                  <a:lnTo>
                    <a:pt x="3064399" y="88557"/>
                  </a:lnTo>
                  <a:lnTo>
                    <a:pt x="3013658" y="76661"/>
                  </a:lnTo>
                  <a:lnTo>
                    <a:pt x="2962406" y="65578"/>
                  </a:lnTo>
                  <a:lnTo>
                    <a:pt x="2910658" y="55321"/>
                  </a:lnTo>
                  <a:lnTo>
                    <a:pt x="2858430" y="45899"/>
                  </a:lnTo>
                  <a:lnTo>
                    <a:pt x="2805736" y="37323"/>
                  </a:lnTo>
                  <a:lnTo>
                    <a:pt x="2752592" y="29604"/>
                  </a:lnTo>
                  <a:lnTo>
                    <a:pt x="2699013" y="22753"/>
                  </a:lnTo>
                  <a:lnTo>
                    <a:pt x="2645014" y="16781"/>
                  </a:lnTo>
                  <a:lnTo>
                    <a:pt x="2590611" y="11698"/>
                  </a:lnTo>
                  <a:lnTo>
                    <a:pt x="2535817" y="7515"/>
                  </a:lnTo>
                  <a:lnTo>
                    <a:pt x="2480650" y="4243"/>
                  </a:lnTo>
                  <a:lnTo>
                    <a:pt x="2425122" y="1893"/>
                  </a:lnTo>
                  <a:lnTo>
                    <a:pt x="2369251" y="475"/>
                  </a:lnTo>
                  <a:lnTo>
                    <a:pt x="23130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659752" y="2880613"/>
              <a:ext cx="4626610" cy="3284220"/>
            </a:xfrm>
            <a:custGeom>
              <a:avLst/>
              <a:gdLst/>
              <a:ahLst/>
              <a:cxnLst/>
              <a:rect l="l" t="t" r="r" b="b"/>
              <a:pathLst>
                <a:path w="4626609" h="3284220">
                  <a:moveTo>
                    <a:pt x="0" y="1641856"/>
                  </a:moveTo>
                  <a:lnTo>
                    <a:pt x="669" y="1601964"/>
                  </a:lnTo>
                  <a:lnTo>
                    <a:pt x="2667" y="1562305"/>
                  </a:lnTo>
                  <a:lnTo>
                    <a:pt x="5979" y="1522891"/>
                  </a:lnTo>
                  <a:lnTo>
                    <a:pt x="10589" y="1483733"/>
                  </a:lnTo>
                  <a:lnTo>
                    <a:pt x="16482" y="1444839"/>
                  </a:lnTo>
                  <a:lnTo>
                    <a:pt x="23644" y="1406223"/>
                  </a:lnTo>
                  <a:lnTo>
                    <a:pt x="32058" y="1367894"/>
                  </a:lnTo>
                  <a:lnTo>
                    <a:pt x="41711" y="1329862"/>
                  </a:lnTo>
                  <a:lnTo>
                    <a:pt x="52586" y="1292140"/>
                  </a:lnTo>
                  <a:lnTo>
                    <a:pt x="64668" y="1254737"/>
                  </a:lnTo>
                  <a:lnTo>
                    <a:pt x="77943" y="1217665"/>
                  </a:lnTo>
                  <a:lnTo>
                    <a:pt x="92395" y="1180933"/>
                  </a:lnTo>
                  <a:lnTo>
                    <a:pt x="108010" y="1144553"/>
                  </a:lnTo>
                  <a:lnTo>
                    <a:pt x="124771" y="1108536"/>
                  </a:lnTo>
                  <a:lnTo>
                    <a:pt x="142664" y="1072892"/>
                  </a:lnTo>
                  <a:lnTo>
                    <a:pt x="161673" y="1037633"/>
                  </a:lnTo>
                  <a:lnTo>
                    <a:pt x="181784" y="1002768"/>
                  </a:lnTo>
                  <a:lnTo>
                    <a:pt x="202981" y="968308"/>
                  </a:lnTo>
                  <a:lnTo>
                    <a:pt x="225250" y="934265"/>
                  </a:lnTo>
                  <a:lnTo>
                    <a:pt x="248574" y="900649"/>
                  </a:lnTo>
                  <a:lnTo>
                    <a:pt x="272940" y="867471"/>
                  </a:lnTo>
                  <a:lnTo>
                    <a:pt x="298331" y="834741"/>
                  </a:lnTo>
                  <a:lnTo>
                    <a:pt x="324732" y="802471"/>
                  </a:lnTo>
                  <a:lnTo>
                    <a:pt x="352129" y="770670"/>
                  </a:lnTo>
                  <a:lnTo>
                    <a:pt x="380506" y="739351"/>
                  </a:lnTo>
                  <a:lnTo>
                    <a:pt x="409849" y="708523"/>
                  </a:lnTo>
                  <a:lnTo>
                    <a:pt x="440141" y="678197"/>
                  </a:lnTo>
                  <a:lnTo>
                    <a:pt x="471368" y="648385"/>
                  </a:lnTo>
                  <a:lnTo>
                    <a:pt x="503515" y="619096"/>
                  </a:lnTo>
                  <a:lnTo>
                    <a:pt x="536566" y="590341"/>
                  </a:lnTo>
                  <a:lnTo>
                    <a:pt x="570506" y="562132"/>
                  </a:lnTo>
                  <a:lnTo>
                    <a:pt x="605321" y="534480"/>
                  </a:lnTo>
                  <a:lnTo>
                    <a:pt x="640995" y="507394"/>
                  </a:lnTo>
                  <a:lnTo>
                    <a:pt x="677513" y="480885"/>
                  </a:lnTo>
                  <a:lnTo>
                    <a:pt x="714859" y="454965"/>
                  </a:lnTo>
                  <a:lnTo>
                    <a:pt x="753019" y="429644"/>
                  </a:lnTo>
                  <a:lnTo>
                    <a:pt x="791978" y="404932"/>
                  </a:lnTo>
                  <a:lnTo>
                    <a:pt x="831719" y="380841"/>
                  </a:lnTo>
                  <a:lnTo>
                    <a:pt x="872229" y="357382"/>
                  </a:lnTo>
                  <a:lnTo>
                    <a:pt x="913492" y="334565"/>
                  </a:lnTo>
                  <a:lnTo>
                    <a:pt x="955493" y="312400"/>
                  </a:lnTo>
                  <a:lnTo>
                    <a:pt x="998216" y="290899"/>
                  </a:lnTo>
                  <a:lnTo>
                    <a:pt x="1041647" y="270072"/>
                  </a:lnTo>
                  <a:lnTo>
                    <a:pt x="1085770" y="249931"/>
                  </a:lnTo>
                  <a:lnTo>
                    <a:pt x="1130571" y="230485"/>
                  </a:lnTo>
                  <a:lnTo>
                    <a:pt x="1176034" y="211745"/>
                  </a:lnTo>
                  <a:lnTo>
                    <a:pt x="1222143" y="193723"/>
                  </a:lnTo>
                  <a:lnTo>
                    <a:pt x="1268884" y="176429"/>
                  </a:lnTo>
                  <a:lnTo>
                    <a:pt x="1316242" y="159874"/>
                  </a:lnTo>
                  <a:lnTo>
                    <a:pt x="1364202" y="144069"/>
                  </a:lnTo>
                  <a:lnTo>
                    <a:pt x="1412748" y="129024"/>
                  </a:lnTo>
                  <a:lnTo>
                    <a:pt x="1461864" y="114749"/>
                  </a:lnTo>
                  <a:lnTo>
                    <a:pt x="1511537" y="101257"/>
                  </a:lnTo>
                  <a:lnTo>
                    <a:pt x="1561751" y="88557"/>
                  </a:lnTo>
                  <a:lnTo>
                    <a:pt x="1612491" y="76661"/>
                  </a:lnTo>
                  <a:lnTo>
                    <a:pt x="1663741" y="65578"/>
                  </a:lnTo>
                  <a:lnTo>
                    <a:pt x="1715486" y="55321"/>
                  </a:lnTo>
                  <a:lnTo>
                    <a:pt x="1767712" y="45899"/>
                  </a:lnTo>
                  <a:lnTo>
                    <a:pt x="1820403" y="37323"/>
                  </a:lnTo>
                  <a:lnTo>
                    <a:pt x="1873544" y="29604"/>
                  </a:lnTo>
                  <a:lnTo>
                    <a:pt x="1927119" y="22753"/>
                  </a:lnTo>
                  <a:lnTo>
                    <a:pt x="1981114" y="16781"/>
                  </a:lnTo>
                  <a:lnTo>
                    <a:pt x="2035514" y="11698"/>
                  </a:lnTo>
                  <a:lnTo>
                    <a:pt x="2090303" y="7515"/>
                  </a:lnTo>
                  <a:lnTo>
                    <a:pt x="2145467" y="4243"/>
                  </a:lnTo>
                  <a:lnTo>
                    <a:pt x="2200989" y="1893"/>
                  </a:lnTo>
                  <a:lnTo>
                    <a:pt x="2256855" y="475"/>
                  </a:lnTo>
                  <a:lnTo>
                    <a:pt x="2313051" y="0"/>
                  </a:lnTo>
                  <a:lnTo>
                    <a:pt x="2369251" y="475"/>
                  </a:lnTo>
                  <a:lnTo>
                    <a:pt x="2425122" y="1893"/>
                  </a:lnTo>
                  <a:lnTo>
                    <a:pt x="2480650" y="4243"/>
                  </a:lnTo>
                  <a:lnTo>
                    <a:pt x="2535817" y="7515"/>
                  </a:lnTo>
                  <a:lnTo>
                    <a:pt x="2590611" y="11698"/>
                  </a:lnTo>
                  <a:lnTo>
                    <a:pt x="2645014" y="16781"/>
                  </a:lnTo>
                  <a:lnTo>
                    <a:pt x="2699013" y="22753"/>
                  </a:lnTo>
                  <a:lnTo>
                    <a:pt x="2752592" y="29604"/>
                  </a:lnTo>
                  <a:lnTo>
                    <a:pt x="2805736" y="37323"/>
                  </a:lnTo>
                  <a:lnTo>
                    <a:pt x="2858430" y="45899"/>
                  </a:lnTo>
                  <a:lnTo>
                    <a:pt x="2910658" y="55321"/>
                  </a:lnTo>
                  <a:lnTo>
                    <a:pt x="2962406" y="65578"/>
                  </a:lnTo>
                  <a:lnTo>
                    <a:pt x="3013658" y="76661"/>
                  </a:lnTo>
                  <a:lnTo>
                    <a:pt x="3064399" y="88557"/>
                  </a:lnTo>
                  <a:lnTo>
                    <a:pt x="3114615" y="101257"/>
                  </a:lnTo>
                  <a:lnTo>
                    <a:pt x="3164289" y="114749"/>
                  </a:lnTo>
                  <a:lnTo>
                    <a:pt x="3213407" y="129024"/>
                  </a:lnTo>
                  <a:lnTo>
                    <a:pt x="3261954" y="144069"/>
                  </a:lnTo>
                  <a:lnTo>
                    <a:pt x="3309914" y="159874"/>
                  </a:lnTo>
                  <a:lnTo>
                    <a:pt x="3357272" y="176429"/>
                  </a:lnTo>
                  <a:lnTo>
                    <a:pt x="3404014" y="193723"/>
                  </a:lnTo>
                  <a:lnTo>
                    <a:pt x="3450124" y="211745"/>
                  </a:lnTo>
                  <a:lnTo>
                    <a:pt x="3495586" y="230485"/>
                  </a:lnTo>
                  <a:lnTo>
                    <a:pt x="3540387" y="249931"/>
                  </a:lnTo>
                  <a:lnTo>
                    <a:pt x="3584510" y="270072"/>
                  </a:lnTo>
                  <a:lnTo>
                    <a:pt x="3627940" y="290899"/>
                  </a:lnTo>
                  <a:lnTo>
                    <a:pt x="3670663" y="312400"/>
                  </a:lnTo>
                  <a:lnTo>
                    <a:pt x="3712663" y="334565"/>
                  </a:lnTo>
                  <a:lnTo>
                    <a:pt x="3753925" y="357382"/>
                  </a:lnTo>
                  <a:lnTo>
                    <a:pt x="3794434" y="380841"/>
                  </a:lnTo>
                  <a:lnTo>
                    <a:pt x="3834175" y="404932"/>
                  </a:lnTo>
                  <a:lnTo>
                    <a:pt x="3873132" y="429644"/>
                  </a:lnTo>
                  <a:lnTo>
                    <a:pt x="3911291" y="454965"/>
                  </a:lnTo>
                  <a:lnTo>
                    <a:pt x="3948636" y="480885"/>
                  </a:lnTo>
                  <a:lnTo>
                    <a:pt x="3985152" y="507394"/>
                  </a:lnTo>
                  <a:lnTo>
                    <a:pt x="4020824" y="534480"/>
                  </a:lnTo>
                  <a:lnTo>
                    <a:pt x="4055638" y="562132"/>
                  </a:lnTo>
                  <a:lnTo>
                    <a:pt x="4089577" y="590341"/>
                  </a:lnTo>
                  <a:lnTo>
                    <a:pt x="4122626" y="619096"/>
                  </a:lnTo>
                  <a:lnTo>
                    <a:pt x="4154771" y="648385"/>
                  </a:lnTo>
                  <a:lnTo>
                    <a:pt x="4185996" y="678197"/>
                  </a:lnTo>
                  <a:lnTo>
                    <a:pt x="4216287" y="708523"/>
                  </a:lnTo>
                  <a:lnTo>
                    <a:pt x="4245627" y="739351"/>
                  </a:lnTo>
                  <a:lnTo>
                    <a:pt x="4274003" y="770670"/>
                  </a:lnTo>
                  <a:lnTo>
                    <a:pt x="4301398" y="802471"/>
                  </a:lnTo>
                  <a:lnTo>
                    <a:pt x="4327797" y="834741"/>
                  </a:lnTo>
                  <a:lnTo>
                    <a:pt x="4353187" y="867471"/>
                  </a:lnTo>
                  <a:lnTo>
                    <a:pt x="4377550" y="900649"/>
                  </a:lnTo>
                  <a:lnTo>
                    <a:pt x="4400873" y="934265"/>
                  </a:lnTo>
                  <a:lnTo>
                    <a:pt x="4423139" y="968308"/>
                  </a:lnTo>
                  <a:lnTo>
                    <a:pt x="4444335" y="1002768"/>
                  </a:lnTo>
                  <a:lnTo>
                    <a:pt x="4464444" y="1037633"/>
                  </a:lnTo>
                  <a:lnTo>
                    <a:pt x="4483452" y="1072892"/>
                  </a:lnTo>
                  <a:lnTo>
                    <a:pt x="4501343" y="1108536"/>
                  </a:lnTo>
                  <a:lnTo>
                    <a:pt x="4518103" y="1144553"/>
                  </a:lnTo>
                  <a:lnTo>
                    <a:pt x="4533715" y="1180933"/>
                  </a:lnTo>
                  <a:lnTo>
                    <a:pt x="4548166" y="1217665"/>
                  </a:lnTo>
                  <a:lnTo>
                    <a:pt x="4561440" y="1254737"/>
                  </a:lnTo>
                  <a:lnTo>
                    <a:pt x="4573521" y="1292140"/>
                  </a:lnTo>
                  <a:lnTo>
                    <a:pt x="4584395" y="1329862"/>
                  </a:lnTo>
                  <a:lnTo>
                    <a:pt x="4594046" y="1367894"/>
                  </a:lnTo>
                  <a:lnTo>
                    <a:pt x="4602460" y="1406223"/>
                  </a:lnTo>
                  <a:lnTo>
                    <a:pt x="4609621" y="1444839"/>
                  </a:lnTo>
                  <a:lnTo>
                    <a:pt x="4615513" y="1483733"/>
                  </a:lnTo>
                  <a:lnTo>
                    <a:pt x="4620123" y="1522891"/>
                  </a:lnTo>
                  <a:lnTo>
                    <a:pt x="4623434" y="1562305"/>
                  </a:lnTo>
                  <a:lnTo>
                    <a:pt x="4625432" y="1601964"/>
                  </a:lnTo>
                  <a:lnTo>
                    <a:pt x="4626102" y="1641856"/>
                  </a:lnTo>
                  <a:lnTo>
                    <a:pt x="4625432" y="1681747"/>
                  </a:lnTo>
                  <a:lnTo>
                    <a:pt x="4623434" y="1721406"/>
                  </a:lnTo>
                  <a:lnTo>
                    <a:pt x="4620123" y="1760820"/>
                  </a:lnTo>
                  <a:lnTo>
                    <a:pt x="4615513" y="1799979"/>
                  </a:lnTo>
                  <a:lnTo>
                    <a:pt x="4609621" y="1838872"/>
                  </a:lnTo>
                  <a:lnTo>
                    <a:pt x="4602460" y="1877489"/>
                  </a:lnTo>
                  <a:lnTo>
                    <a:pt x="4594046" y="1915818"/>
                  </a:lnTo>
                  <a:lnTo>
                    <a:pt x="4584395" y="1953850"/>
                  </a:lnTo>
                  <a:lnTo>
                    <a:pt x="4573521" y="1991572"/>
                  </a:lnTo>
                  <a:lnTo>
                    <a:pt x="4561440" y="2028975"/>
                  </a:lnTo>
                  <a:lnTo>
                    <a:pt x="4548166" y="2066048"/>
                  </a:lnTo>
                  <a:lnTo>
                    <a:pt x="4533715" y="2102780"/>
                  </a:lnTo>
                  <a:lnTo>
                    <a:pt x="4518103" y="2139160"/>
                  </a:lnTo>
                  <a:lnTo>
                    <a:pt x="4501343" y="2175177"/>
                  </a:lnTo>
                  <a:lnTo>
                    <a:pt x="4483452" y="2210822"/>
                  </a:lnTo>
                  <a:lnTo>
                    <a:pt x="4464444" y="2246082"/>
                  </a:lnTo>
                  <a:lnTo>
                    <a:pt x="4444335" y="2280947"/>
                  </a:lnTo>
                  <a:lnTo>
                    <a:pt x="4423139" y="2315407"/>
                  </a:lnTo>
                  <a:lnTo>
                    <a:pt x="4400873" y="2349451"/>
                  </a:lnTo>
                  <a:lnTo>
                    <a:pt x="4377550" y="2383067"/>
                  </a:lnTo>
                  <a:lnTo>
                    <a:pt x="4353187" y="2416246"/>
                  </a:lnTo>
                  <a:lnTo>
                    <a:pt x="4327797" y="2448976"/>
                  </a:lnTo>
                  <a:lnTo>
                    <a:pt x="4301398" y="2481247"/>
                  </a:lnTo>
                  <a:lnTo>
                    <a:pt x="4274003" y="2513048"/>
                  </a:lnTo>
                  <a:lnTo>
                    <a:pt x="4245627" y="2544368"/>
                  </a:lnTo>
                  <a:lnTo>
                    <a:pt x="4216287" y="2575196"/>
                  </a:lnTo>
                  <a:lnTo>
                    <a:pt x="4185996" y="2605523"/>
                  </a:lnTo>
                  <a:lnTo>
                    <a:pt x="4154771" y="2635336"/>
                  </a:lnTo>
                  <a:lnTo>
                    <a:pt x="4122626" y="2664625"/>
                  </a:lnTo>
                  <a:lnTo>
                    <a:pt x="4089577" y="2693380"/>
                  </a:lnTo>
                  <a:lnTo>
                    <a:pt x="4055638" y="2721590"/>
                  </a:lnTo>
                  <a:lnTo>
                    <a:pt x="4020824" y="2749243"/>
                  </a:lnTo>
                  <a:lnTo>
                    <a:pt x="3985152" y="2776330"/>
                  </a:lnTo>
                  <a:lnTo>
                    <a:pt x="3948636" y="2802839"/>
                  </a:lnTo>
                  <a:lnTo>
                    <a:pt x="3911291" y="2828759"/>
                  </a:lnTo>
                  <a:lnTo>
                    <a:pt x="3873132" y="2854081"/>
                  </a:lnTo>
                  <a:lnTo>
                    <a:pt x="3834175" y="2878793"/>
                  </a:lnTo>
                  <a:lnTo>
                    <a:pt x="3794434" y="2902884"/>
                  </a:lnTo>
                  <a:lnTo>
                    <a:pt x="3753925" y="2926344"/>
                  </a:lnTo>
                  <a:lnTo>
                    <a:pt x="3712663" y="2949162"/>
                  </a:lnTo>
                  <a:lnTo>
                    <a:pt x="3670663" y="2971328"/>
                  </a:lnTo>
                  <a:lnTo>
                    <a:pt x="3627940" y="2992829"/>
                  </a:lnTo>
                  <a:lnTo>
                    <a:pt x="3584510" y="3013656"/>
                  </a:lnTo>
                  <a:lnTo>
                    <a:pt x="3540387" y="3033799"/>
                  </a:lnTo>
                  <a:lnTo>
                    <a:pt x="3495586" y="3053245"/>
                  </a:lnTo>
                  <a:lnTo>
                    <a:pt x="3450124" y="3071985"/>
                  </a:lnTo>
                  <a:lnTo>
                    <a:pt x="3404014" y="3090007"/>
                  </a:lnTo>
                  <a:lnTo>
                    <a:pt x="3357272" y="3107302"/>
                  </a:lnTo>
                  <a:lnTo>
                    <a:pt x="3309914" y="3123857"/>
                  </a:lnTo>
                  <a:lnTo>
                    <a:pt x="3261954" y="3139663"/>
                  </a:lnTo>
                  <a:lnTo>
                    <a:pt x="3213407" y="3154709"/>
                  </a:lnTo>
                  <a:lnTo>
                    <a:pt x="3164289" y="3168983"/>
                  </a:lnTo>
                  <a:lnTo>
                    <a:pt x="3114615" y="3182476"/>
                  </a:lnTo>
                  <a:lnTo>
                    <a:pt x="3064399" y="3195176"/>
                  </a:lnTo>
                  <a:lnTo>
                    <a:pt x="3013658" y="3207073"/>
                  </a:lnTo>
                  <a:lnTo>
                    <a:pt x="2962406" y="3218156"/>
                  </a:lnTo>
                  <a:lnTo>
                    <a:pt x="2910658" y="3228414"/>
                  </a:lnTo>
                  <a:lnTo>
                    <a:pt x="2858430" y="3237836"/>
                  </a:lnTo>
                  <a:lnTo>
                    <a:pt x="2805736" y="3246412"/>
                  </a:lnTo>
                  <a:lnTo>
                    <a:pt x="2752592" y="3254131"/>
                  </a:lnTo>
                  <a:lnTo>
                    <a:pt x="2699013" y="3260982"/>
                  </a:lnTo>
                  <a:lnTo>
                    <a:pt x="2645014" y="3266955"/>
                  </a:lnTo>
                  <a:lnTo>
                    <a:pt x="2590611" y="3272038"/>
                  </a:lnTo>
                  <a:lnTo>
                    <a:pt x="2535817" y="3276221"/>
                  </a:lnTo>
                  <a:lnTo>
                    <a:pt x="2480650" y="3279493"/>
                  </a:lnTo>
                  <a:lnTo>
                    <a:pt x="2425122" y="3281844"/>
                  </a:lnTo>
                  <a:lnTo>
                    <a:pt x="2369251" y="3283262"/>
                  </a:lnTo>
                  <a:lnTo>
                    <a:pt x="2313051" y="3283737"/>
                  </a:lnTo>
                  <a:lnTo>
                    <a:pt x="2256855" y="3283262"/>
                  </a:lnTo>
                  <a:lnTo>
                    <a:pt x="2200989" y="3281844"/>
                  </a:lnTo>
                  <a:lnTo>
                    <a:pt x="2145467" y="3279493"/>
                  </a:lnTo>
                  <a:lnTo>
                    <a:pt x="2090303" y="3276221"/>
                  </a:lnTo>
                  <a:lnTo>
                    <a:pt x="2035514" y="3272038"/>
                  </a:lnTo>
                  <a:lnTo>
                    <a:pt x="1981114" y="3266955"/>
                  </a:lnTo>
                  <a:lnTo>
                    <a:pt x="1927119" y="3260982"/>
                  </a:lnTo>
                  <a:lnTo>
                    <a:pt x="1873544" y="3254131"/>
                  </a:lnTo>
                  <a:lnTo>
                    <a:pt x="1820403" y="3246412"/>
                  </a:lnTo>
                  <a:lnTo>
                    <a:pt x="1767712" y="3237836"/>
                  </a:lnTo>
                  <a:lnTo>
                    <a:pt x="1715486" y="3228414"/>
                  </a:lnTo>
                  <a:lnTo>
                    <a:pt x="1663741" y="3218156"/>
                  </a:lnTo>
                  <a:lnTo>
                    <a:pt x="1612491" y="3207073"/>
                  </a:lnTo>
                  <a:lnTo>
                    <a:pt x="1561751" y="3195176"/>
                  </a:lnTo>
                  <a:lnTo>
                    <a:pt x="1511537" y="3182476"/>
                  </a:lnTo>
                  <a:lnTo>
                    <a:pt x="1461864" y="3168983"/>
                  </a:lnTo>
                  <a:lnTo>
                    <a:pt x="1412747" y="3154709"/>
                  </a:lnTo>
                  <a:lnTo>
                    <a:pt x="1364202" y="3139663"/>
                  </a:lnTo>
                  <a:lnTo>
                    <a:pt x="1316242" y="3123857"/>
                  </a:lnTo>
                  <a:lnTo>
                    <a:pt x="1268884" y="3107302"/>
                  </a:lnTo>
                  <a:lnTo>
                    <a:pt x="1222143" y="3090007"/>
                  </a:lnTo>
                  <a:lnTo>
                    <a:pt x="1176034" y="3071985"/>
                  </a:lnTo>
                  <a:lnTo>
                    <a:pt x="1130571" y="3053245"/>
                  </a:lnTo>
                  <a:lnTo>
                    <a:pt x="1085770" y="3033799"/>
                  </a:lnTo>
                  <a:lnTo>
                    <a:pt x="1041647" y="3013656"/>
                  </a:lnTo>
                  <a:lnTo>
                    <a:pt x="998216" y="2992829"/>
                  </a:lnTo>
                  <a:lnTo>
                    <a:pt x="955493" y="2971328"/>
                  </a:lnTo>
                  <a:lnTo>
                    <a:pt x="913492" y="2949162"/>
                  </a:lnTo>
                  <a:lnTo>
                    <a:pt x="872229" y="2926344"/>
                  </a:lnTo>
                  <a:lnTo>
                    <a:pt x="831719" y="2902884"/>
                  </a:lnTo>
                  <a:lnTo>
                    <a:pt x="791978" y="2878793"/>
                  </a:lnTo>
                  <a:lnTo>
                    <a:pt x="753019" y="2854081"/>
                  </a:lnTo>
                  <a:lnTo>
                    <a:pt x="714859" y="2828759"/>
                  </a:lnTo>
                  <a:lnTo>
                    <a:pt x="677513" y="2802839"/>
                  </a:lnTo>
                  <a:lnTo>
                    <a:pt x="640995" y="2776330"/>
                  </a:lnTo>
                  <a:lnTo>
                    <a:pt x="605321" y="2749243"/>
                  </a:lnTo>
                  <a:lnTo>
                    <a:pt x="570506" y="2721590"/>
                  </a:lnTo>
                  <a:lnTo>
                    <a:pt x="536566" y="2693380"/>
                  </a:lnTo>
                  <a:lnTo>
                    <a:pt x="503515" y="2664625"/>
                  </a:lnTo>
                  <a:lnTo>
                    <a:pt x="471368" y="2635336"/>
                  </a:lnTo>
                  <a:lnTo>
                    <a:pt x="440141" y="2605523"/>
                  </a:lnTo>
                  <a:lnTo>
                    <a:pt x="409849" y="2575196"/>
                  </a:lnTo>
                  <a:lnTo>
                    <a:pt x="380506" y="2544368"/>
                  </a:lnTo>
                  <a:lnTo>
                    <a:pt x="352129" y="2513048"/>
                  </a:lnTo>
                  <a:lnTo>
                    <a:pt x="324732" y="2481247"/>
                  </a:lnTo>
                  <a:lnTo>
                    <a:pt x="298331" y="2448976"/>
                  </a:lnTo>
                  <a:lnTo>
                    <a:pt x="272940" y="2416246"/>
                  </a:lnTo>
                  <a:lnTo>
                    <a:pt x="248574" y="2383067"/>
                  </a:lnTo>
                  <a:lnTo>
                    <a:pt x="225250" y="2349451"/>
                  </a:lnTo>
                  <a:lnTo>
                    <a:pt x="202981" y="2315407"/>
                  </a:lnTo>
                  <a:lnTo>
                    <a:pt x="181784" y="2280947"/>
                  </a:lnTo>
                  <a:lnTo>
                    <a:pt x="161673" y="2246082"/>
                  </a:lnTo>
                  <a:lnTo>
                    <a:pt x="142664" y="2210822"/>
                  </a:lnTo>
                  <a:lnTo>
                    <a:pt x="124771" y="2175177"/>
                  </a:lnTo>
                  <a:lnTo>
                    <a:pt x="108010" y="2139160"/>
                  </a:lnTo>
                  <a:lnTo>
                    <a:pt x="92395" y="2102780"/>
                  </a:lnTo>
                  <a:lnTo>
                    <a:pt x="77943" y="2066048"/>
                  </a:lnTo>
                  <a:lnTo>
                    <a:pt x="64668" y="2028975"/>
                  </a:lnTo>
                  <a:lnTo>
                    <a:pt x="52586" y="1991572"/>
                  </a:lnTo>
                  <a:lnTo>
                    <a:pt x="41711" y="1953850"/>
                  </a:lnTo>
                  <a:lnTo>
                    <a:pt x="32058" y="1915818"/>
                  </a:lnTo>
                  <a:lnTo>
                    <a:pt x="23644" y="1877489"/>
                  </a:lnTo>
                  <a:lnTo>
                    <a:pt x="16482" y="1838872"/>
                  </a:lnTo>
                  <a:lnTo>
                    <a:pt x="10589" y="1799979"/>
                  </a:lnTo>
                  <a:lnTo>
                    <a:pt x="5979" y="1760820"/>
                  </a:lnTo>
                  <a:lnTo>
                    <a:pt x="2667" y="1721406"/>
                  </a:lnTo>
                  <a:lnTo>
                    <a:pt x="669" y="1681747"/>
                  </a:lnTo>
                  <a:lnTo>
                    <a:pt x="0" y="1641856"/>
                  </a:lnTo>
                  <a:close/>
                </a:path>
              </a:pathLst>
            </a:custGeom>
            <a:ln w="762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82761" y="2058517"/>
              <a:ext cx="1270253" cy="102250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990012" y="0"/>
              <a:ext cx="29209" cy="2108835"/>
            </a:xfrm>
            <a:custGeom>
              <a:avLst/>
              <a:gdLst/>
              <a:ahLst/>
              <a:cxnLst/>
              <a:rect l="l" t="t" r="r" b="b"/>
              <a:pathLst>
                <a:path w="29209" h="2108835">
                  <a:moveTo>
                    <a:pt x="0" y="2108707"/>
                  </a:moveTo>
                  <a:lnTo>
                    <a:pt x="28701" y="2108707"/>
                  </a:lnTo>
                  <a:lnTo>
                    <a:pt x="28701" y="0"/>
                  </a:lnTo>
                  <a:lnTo>
                    <a:pt x="0" y="0"/>
                  </a:lnTo>
                  <a:lnTo>
                    <a:pt x="0" y="210870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34986" y="3815333"/>
              <a:ext cx="3770629" cy="1806575"/>
            </a:xfrm>
            <a:custGeom>
              <a:avLst/>
              <a:gdLst/>
              <a:ahLst/>
              <a:cxnLst/>
              <a:rect l="l" t="t" r="r" b="b"/>
              <a:pathLst>
                <a:path w="3770629" h="1806575">
                  <a:moveTo>
                    <a:pt x="3163697" y="0"/>
                  </a:moveTo>
                  <a:lnTo>
                    <a:pt x="606552" y="0"/>
                  </a:lnTo>
                  <a:lnTo>
                    <a:pt x="568202" y="1776"/>
                  </a:lnTo>
                  <a:lnTo>
                    <a:pt x="493471" y="15670"/>
                  </a:lnTo>
                  <a:lnTo>
                    <a:pt x="457232" y="27576"/>
                  </a:lnTo>
                  <a:lnTo>
                    <a:pt x="421840" y="42647"/>
                  </a:lnTo>
                  <a:lnTo>
                    <a:pt x="387364" y="60777"/>
                  </a:lnTo>
                  <a:lnTo>
                    <a:pt x="353876" y="81862"/>
                  </a:lnTo>
                  <a:lnTo>
                    <a:pt x="321448" y="105794"/>
                  </a:lnTo>
                  <a:lnTo>
                    <a:pt x="290151" y="132469"/>
                  </a:lnTo>
                  <a:lnTo>
                    <a:pt x="260055" y="161780"/>
                  </a:lnTo>
                  <a:lnTo>
                    <a:pt x="231232" y="193622"/>
                  </a:lnTo>
                  <a:lnTo>
                    <a:pt x="203752" y="227890"/>
                  </a:lnTo>
                  <a:lnTo>
                    <a:pt x="177688" y="264477"/>
                  </a:lnTo>
                  <a:lnTo>
                    <a:pt x="153111" y="303278"/>
                  </a:lnTo>
                  <a:lnTo>
                    <a:pt x="130090" y="344187"/>
                  </a:lnTo>
                  <a:lnTo>
                    <a:pt x="108698" y="387099"/>
                  </a:lnTo>
                  <a:lnTo>
                    <a:pt x="89006" y="431907"/>
                  </a:lnTo>
                  <a:lnTo>
                    <a:pt x="71084" y="478507"/>
                  </a:lnTo>
                  <a:lnTo>
                    <a:pt x="55005" y="526791"/>
                  </a:lnTo>
                  <a:lnTo>
                    <a:pt x="40838" y="576656"/>
                  </a:lnTo>
                  <a:lnTo>
                    <a:pt x="28656" y="627994"/>
                  </a:lnTo>
                  <a:lnTo>
                    <a:pt x="18530" y="680701"/>
                  </a:lnTo>
                  <a:lnTo>
                    <a:pt x="10529" y="734670"/>
                  </a:lnTo>
                  <a:lnTo>
                    <a:pt x="4727" y="789796"/>
                  </a:lnTo>
                  <a:lnTo>
                    <a:pt x="1193" y="845974"/>
                  </a:lnTo>
                  <a:lnTo>
                    <a:pt x="0" y="903096"/>
                  </a:lnTo>
                  <a:lnTo>
                    <a:pt x="1193" y="960206"/>
                  </a:lnTo>
                  <a:lnTo>
                    <a:pt x="4727" y="1016372"/>
                  </a:lnTo>
                  <a:lnTo>
                    <a:pt x="10529" y="1071490"/>
                  </a:lnTo>
                  <a:lnTo>
                    <a:pt x="18530" y="1125453"/>
                  </a:lnTo>
                  <a:lnTo>
                    <a:pt x="28656" y="1178155"/>
                  </a:lnTo>
                  <a:lnTo>
                    <a:pt x="40838" y="1229490"/>
                  </a:lnTo>
                  <a:lnTo>
                    <a:pt x="55005" y="1279354"/>
                  </a:lnTo>
                  <a:lnTo>
                    <a:pt x="71084" y="1327639"/>
                  </a:lnTo>
                  <a:lnTo>
                    <a:pt x="89006" y="1374240"/>
                  </a:lnTo>
                  <a:lnTo>
                    <a:pt x="108698" y="1419051"/>
                  </a:lnTo>
                  <a:lnTo>
                    <a:pt x="130090" y="1461967"/>
                  </a:lnTo>
                  <a:lnTo>
                    <a:pt x="153111" y="1502881"/>
                  </a:lnTo>
                  <a:lnTo>
                    <a:pt x="177688" y="1541687"/>
                  </a:lnTo>
                  <a:lnTo>
                    <a:pt x="203752" y="1578281"/>
                  </a:lnTo>
                  <a:lnTo>
                    <a:pt x="231232" y="1612555"/>
                  </a:lnTo>
                  <a:lnTo>
                    <a:pt x="260055" y="1644404"/>
                  </a:lnTo>
                  <a:lnTo>
                    <a:pt x="290151" y="1673722"/>
                  </a:lnTo>
                  <a:lnTo>
                    <a:pt x="321448" y="1700404"/>
                  </a:lnTo>
                  <a:lnTo>
                    <a:pt x="353876" y="1724343"/>
                  </a:lnTo>
                  <a:lnTo>
                    <a:pt x="387364" y="1745433"/>
                  </a:lnTo>
                  <a:lnTo>
                    <a:pt x="421840" y="1763569"/>
                  </a:lnTo>
                  <a:lnTo>
                    <a:pt x="457232" y="1778645"/>
                  </a:lnTo>
                  <a:lnTo>
                    <a:pt x="493471" y="1790556"/>
                  </a:lnTo>
                  <a:lnTo>
                    <a:pt x="568202" y="1804455"/>
                  </a:lnTo>
                  <a:lnTo>
                    <a:pt x="606552" y="1806232"/>
                  </a:lnTo>
                  <a:lnTo>
                    <a:pt x="3163697" y="1806232"/>
                  </a:lnTo>
                  <a:lnTo>
                    <a:pt x="3202060" y="1804455"/>
                  </a:lnTo>
                  <a:lnTo>
                    <a:pt x="3276811" y="1790556"/>
                  </a:lnTo>
                  <a:lnTo>
                    <a:pt x="3313058" y="1778645"/>
                  </a:lnTo>
                  <a:lnTo>
                    <a:pt x="3348456" y="1763569"/>
                  </a:lnTo>
                  <a:lnTo>
                    <a:pt x="3382936" y="1745433"/>
                  </a:lnTo>
                  <a:lnTo>
                    <a:pt x="3416426" y="1724343"/>
                  </a:lnTo>
                  <a:lnTo>
                    <a:pt x="3448856" y="1700404"/>
                  </a:lnTo>
                  <a:lnTo>
                    <a:pt x="3480154" y="1673722"/>
                  </a:lnTo>
                  <a:lnTo>
                    <a:pt x="3510249" y="1644404"/>
                  </a:lnTo>
                  <a:lnTo>
                    <a:pt x="3539070" y="1612555"/>
                  </a:lnTo>
                  <a:lnTo>
                    <a:pt x="3566547" y="1578281"/>
                  </a:lnTo>
                  <a:lnTo>
                    <a:pt x="3592607" y="1541687"/>
                  </a:lnTo>
                  <a:lnTo>
                    <a:pt x="3617181" y="1502881"/>
                  </a:lnTo>
                  <a:lnTo>
                    <a:pt x="3640197" y="1461967"/>
                  </a:lnTo>
                  <a:lnTo>
                    <a:pt x="3661585" y="1419051"/>
                  </a:lnTo>
                  <a:lnTo>
                    <a:pt x="3681272" y="1374240"/>
                  </a:lnTo>
                  <a:lnTo>
                    <a:pt x="3699189" y="1327639"/>
                  </a:lnTo>
                  <a:lnTo>
                    <a:pt x="3715263" y="1279354"/>
                  </a:lnTo>
                  <a:lnTo>
                    <a:pt x="3729425" y="1229490"/>
                  </a:lnTo>
                  <a:lnTo>
                    <a:pt x="3741603" y="1178155"/>
                  </a:lnTo>
                  <a:lnTo>
                    <a:pt x="3751726" y="1125453"/>
                  </a:lnTo>
                  <a:lnTo>
                    <a:pt x="3759723" y="1071490"/>
                  </a:lnTo>
                  <a:lnTo>
                    <a:pt x="3765523" y="1016372"/>
                  </a:lnTo>
                  <a:lnTo>
                    <a:pt x="3769055" y="960206"/>
                  </a:lnTo>
                  <a:lnTo>
                    <a:pt x="3770249" y="903096"/>
                  </a:lnTo>
                  <a:lnTo>
                    <a:pt x="3769055" y="845974"/>
                  </a:lnTo>
                  <a:lnTo>
                    <a:pt x="3765523" y="789796"/>
                  </a:lnTo>
                  <a:lnTo>
                    <a:pt x="3759723" y="734670"/>
                  </a:lnTo>
                  <a:lnTo>
                    <a:pt x="3751726" y="680701"/>
                  </a:lnTo>
                  <a:lnTo>
                    <a:pt x="3741603" y="627994"/>
                  </a:lnTo>
                  <a:lnTo>
                    <a:pt x="3729425" y="576656"/>
                  </a:lnTo>
                  <a:lnTo>
                    <a:pt x="3715263" y="526791"/>
                  </a:lnTo>
                  <a:lnTo>
                    <a:pt x="3699189" y="478507"/>
                  </a:lnTo>
                  <a:lnTo>
                    <a:pt x="3681272" y="431907"/>
                  </a:lnTo>
                  <a:lnTo>
                    <a:pt x="3661585" y="387099"/>
                  </a:lnTo>
                  <a:lnTo>
                    <a:pt x="3640197" y="344187"/>
                  </a:lnTo>
                  <a:lnTo>
                    <a:pt x="3617181" y="303278"/>
                  </a:lnTo>
                  <a:lnTo>
                    <a:pt x="3592607" y="264477"/>
                  </a:lnTo>
                  <a:lnTo>
                    <a:pt x="3566547" y="227890"/>
                  </a:lnTo>
                  <a:lnTo>
                    <a:pt x="3539070" y="193622"/>
                  </a:lnTo>
                  <a:lnTo>
                    <a:pt x="3510249" y="161780"/>
                  </a:lnTo>
                  <a:lnTo>
                    <a:pt x="3480154" y="132469"/>
                  </a:lnTo>
                  <a:lnTo>
                    <a:pt x="3448856" y="105794"/>
                  </a:lnTo>
                  <a:lnTo>
                    <a:pt x="3416426" y="81862"/>
                  </a:lnTo>
                  <a:lnTo>
                    <a:pt x="3382936" y="60777"/>
                  </a:lnTo>
                  <a:lnTo>
                    <a:pt x="3348456" y="42647"/>
                  </a:lnTo>
                  <a:lnTo>
                    <a:pt x="3313058" y="27576"/>
                  </a:lnTo>
                  <a:lnTo>
                    <a:pt x="3276811" y="15670"/>
                  </a:lnTo>
                  <a:lnTo>
                    <a:pt x="3202060" y="1776"/>
                  </a:lnTo>
                  <a:lnTo>
                    <a:pt x="3163697" y="0"/>
                  </a:lnTo>
                  <a:close/>
                </a:path>
              </a:pathLst>
            </a:custGeom>
            <a:solidFill>
              <a:srgbClr val="F3A9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488045" y="3229965"/>
            <a:ext cx="3417569" cy="1794658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273050">
              <a:lnSpc>
                <a:spcPct val="100000"/>
              </a:lnSpc>
              <a:spcBef>
                <a:spcPts val="115"/>
              </a:spcBef>
              <a:tabLst>
                <a:tab pos="1104265" algn="l"/>
                <a:tab pos="2974340" algn="l"/>
              </a:tabLst>
            </a:pPr>
            <a:r>
              <a:rPr sz="2400" b="1" u="heavy" spc="-16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 	</a:t>
            </a:r>
            <a:r>
              <a:rPr sz="2400" b="1" u="heavy" spc="-36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V</a:t>
            </a:r>
            <a:r>
              <a:rPr sz="2400" b="1" u="heavy" spc="-19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heavy" spc="-135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-</a:t>
            </a:r>
            <a:r>
              <a:rPr sz="2400" b="1" u="heavy" spc="-195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heavy" spc="-305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C</a:t>
            </a:r>
            <a:r>
              <a:rPr sz="2400" b="1" u="heavy" spc="-75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l</a:t>
            </a:r>
            <a:r>
              <a:rPr sz="2400" b="1" u="heavy" spc="-15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a</a:t>
            </a:r>
            <a:r>
              <a:rPr sz="2400" b="1" u="heavy" spc="6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s</a:t>
            </a:r>
            <a:r>
              <a:rPr sz="2400" b="1" u="heavy" spc="110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s</a:t>
            </a:r>
            <a:r>
              <a:rPr sz="2400" b="1" u="heavy" dirty="0">
                <a:solidFill>
                  <a:srgbClr val="F3A903"/>
                </a:solidFill>
                <a:uFill>
                  <a:solidFill>
                    <a:srgbClr val="F3A903"/>
                  </a:solidFill>
                </a:uFill>
                <a:latin typeface="Trebuchet MS"/>
                <a:cs typeface="Trebuchet MS"/>
              </a:rPr>
              <a:t>	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00" dirty="0">
              <a:latin typeface="Trebuchet MS"/>
              <a:cs typeface="Trebuchet MS"/>
            </a:endParaRPr>
          </a:p>
          <a:p>
            <a:pPr marL="21590" marR="5080" indent="-9525">
              <a:lnSpc>
                <a:spcPct val="198800"/>
              </a:lnSpc>
            </a:pPr>
            <a:r>
              <a:rPr lang="en-US" sz="1600" spc="10" dirty="0" err="1" smtClean="0">
                <a:latin typeface="Calibri"/>
                <a:cs typeface="Calibri"/>
              </a:rPr>
              <a:t>Pengelolaan</a:t>
            </a:r>
            <a:r>
              <a:rPr lang="en-US" sz="1600" spc="10" dirty="0" smtClean="0">
                <a:latin typeface="Calibri"/>
                <a:cs typeface="Calibri"/>
              </a:rPr>
              <a:t> </a:t>
            </a:r>
            <a:r>
              <a:rPr lang="en-US" sz="1600" spc="10" dirty="0" err="1" smtClean="0">
                <a:latin typeface="Calibri"/>
                <a:cs typeface="Calibri"/>
              </a:rPr>
              <a:t>Sampah</a:t>
            </a:r>
            <a:r>
              <a:rPr lang="en-US" sz="1600" spc="10" dirty="0" smtClean="0">
                <a:latin typeface="Calibri"/>
                <a:cs typeface="Calibri"/>
              </a:rPr>
              <a:t> </a:t>
            </a:r>
            <a:r>
              <a:rPr sz="1600" spc="5" dirty="0" smtClean="0">
                <a:latin typeface="Calibri"/>
                <a:cs typeface="Calibri"/>
              </a:rPr>
              <a:t>202</a:t>
            </a:r>
            <a:r>
              <a:rPr lang="en-US" sz="1600" spc="5" dirty="0" smtClean="0">
                <a:latin typeface="Calibri"/>
                <a:cs typeface="Calibri"/>
              </a:rPr>
              <a:t>2</a:t>
            </a:r>
            <a:r>
              <a:rPr sz="1600" spc="5" dirty="0" smtClean="0">
                <a:latin typeface="Calibri"/>
                <a:cs typeface="Calibri"/>
              </a:rPr>
              <a:t>/202</a:t>
            </a:r>
            <a:r>
              <a:rPr lang="en-US" sz="1600" spc="5" dirty="0" smtClean="0">
                <a:latin typeface="Calibri"/>
                <a:cs typeface="Calibri"/>
              </a:rPr>
              <a:t>3</a:t>
            </a:r>
            <a:r>
              <a:rPr sz="1600" spc="5" dirty="0" smtClean="0">
                <a:latin typeface="Calibri"/>
                <a:cs typeface="Calibri"/>
              </a:rPr>
              <a:t> </a:t>
            </a:r>
            <a:r>
              <a:rPr sz="1600" spc="-395" dirty="0" smtClean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lm</a:t>
            </a:r>
            <a:r>
              <a:rPr sz="1600" spc="-10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nt</a:t>
            </a:r>
            <a:r>
              <a:rPr sz="1600" spc="-95" dirty="0">
                <a:latin typeface="Calibri"/>
                <a:cs typeface="Calibri"/>
              </a:rPr>
              <a:t> </a:t>
            </a:r>
            <a:r>
              <a:rPr sz="1600" spc="-75" dirty="0">
                <a:latin typeface="Calibri"/>
                <a:cs typeface="Calibri"/>
              </a:rPr>
              <a:t>k</a:t>
            </a:r>
            <a:r>
              <a:rPr sz="1600" spc="-1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y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 smtClean="0">
                <a:latin typeface="Calibri"/>
                <a:cs typeface="Calibri"/>
              </a:rPr>
              <a:t>:</a:t>
            </a:r>
            <a:r>
              <a:rPr lang="en-US" sz="1600" spc="40" dirty="0">
                <a:latin typeface="Calibri"/>
                <a:cs typeface="Calibri"/>
              </a:rPr>
              <a:t> </a:t>
            </a:r>
            <a:r>
              <a:rPr lang="en-US" sz="1600" spc="40" dirty="0" err="1" smtClean="0">
                <a:latin typeface="Calibri"/>
                <a:cs typeface="Calibri"/>
              </a:rPr>
              <a:t>Pengelolaan</a:t>
            </a:r>
            <a:r>
              <a:rPr lang="en-US" sz="1600" spc="40" dirty="0">
                <a:latin typeface="Calibri"/>
                <a:cs typeface="Calibri"/>
              </a:rPr>
              <a:t> </a:t>
            </a:r>
            <a:r>
              <a:rPr lang="en-US" sz="1600" spc="40" dirty="0" err="1" smtClean="0">
                <a:latin typeface="Calibri"/>
                <a:cs typeface="Calibri"/>
              </a:rPr>
              <a:t>sampah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6710" y="587908"/>
            <a:ext cx="31388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325" dirty="0">
                <a:solidFill>
                  <a:srgbClr val="663C4E"/>
                </a:solidFill>
                <a:latin typeface="Cambria"/>
                <a:cs typeface="Cambria"/>
              </a:rPr>
              <a:t>T</a:t>
            </a:r>
            <a:r>
              <a:rPr sz="4400" spc="23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645" dirty="0">
                <a:solidFill>
                  <a:srgbClr val="663C4E"/>
                </a:solidFill>
                <a:latin typeface="Cambria"/>
                <a:cs typeface="Cambria"/>
              </a:rPr>
              <a:t>E</a:t>
            </a:r>
            <a:r>
              <a:rPr sz="4400" spc="22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445" dirty="0">
                <a:solidFill>
                  <a:srgbClr val="663C4E"/>
                </a:solidFill>
                <a:latin typeface="Cambria"/>
                <a:cs typeface="Cambria"/>
              </a:rPr>
              <a:t>R</a:t>
            </a:r>
            <a:r>
              <a:rPr sz="4400" spc="229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365" dirty="0">
                <a:solidFill>
                  <a:srgbClr val="663C4E"/>
                </a:solidFill>
                <a:latin typeface="Cambria"/>
                <a:cs typeface="Cambria"/>
              </a:rPr>
              <a:t>I</a:t>
            </a:r>
            <a:r>
              <a:rPr sz="4400" spc="22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565" dirty="0">
                <a:solidFill>
                  <a:srgbClr val="663C4E"/>
                </a:solidFill>
                <a:latin typeface="Cambria"/>
                <a:cs typeface="Cambria"/>
              </a:rPr>
              <a:t>M</a:t>
            </a:r>
            <a:r>
              <a:rPr sz="4400" spc="24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434" dirty="0">
                <a:solidFill>
                  <a:srgbClr val="663C4E"/>
                </a:solidFill>
                <a:latin typeface="Cambria"/>
                <a:cs typeface="Cambria"/>
              </a:rPr>
              <a:t>A</a:t>
            </a:r>
            <a:endParaRPr sz="4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5453" y="1251025"/>
            <a:ext cx="25285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650" dirty="0">
                <a:solidFill>
                  <a:srgbClr val="663C4E"/>
                </a:solidFill>
                <a:latin typeface="Cambria"/>
                <a:cs typeface="Cambria"/>
              </a:rPr>
              <a:t>K</a:t>
            </a:r>
            <a:r>
              <a:rPr sz="4400" spc="22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434" dirty="0">
                <a:solidFill>
                  <a:srgbClr val="663C4E"/>
                </a:solidFill>
                <a:latin typeface="Cambria"/>
                <a:cs typeface="Cambria"/>
              </a:rPr>
              <a:t>A</a:t>
            </a:r>
            <a:r>
              <a:rPr sz="4400" spc="22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585" dirty="0">
                <a:solidFill>
                  <a:srgbClr val="663C4E"/>
                </a:solidFill>
                <a:latin typeface="Cambria"/>
                <a:cs typeface="Cambria"/>
              </a:rPr>
              <a:t>S</a:t>
            </a:r>
            <a:r>
              <a:rPr sz="4400" spc="23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365" dirty="0">
                <a:solidFill>
                  <a:srgbClr val="663C4E"/>
                </a:solidFill>
                <a:latin typeface="Cambria"/>
                <a:cs typeface="Cambria"/>
              </a:rPr>
              <a:t>I</a:t>
            </a:r>
            <a:r>
              <a:rPr sz="4400" spc="22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4400" spc="640" dirty="0">
                <a:solidFill>
                  <a:srgbClr val="663C4E"/>
                </a:solidFill>
                <a:latin typeface="Cambria"/>
                <a:cs typeface="Cambria"/>
              </a:rPr>
              <a:t>H</a:t>
            </a:r>
            <a:endParaRPr sz="4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325" y="5090274"/>
            <a:ext cx="11222990" cy="155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600" spc="229" dirty="0">
                <a:solidFill>
                  <a:srgbClr val="663C4E"/>
                </a:solidFill>
                <a:latin typeface="Cambria"/>
                <a:cs typeface="Cambria"/>
              </a:rPr>
              <a:t>Selamat</a:t>
            </a:r>
            <a:r>
              <a:rPr sz="3600" spc="12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185" dirty="0">
                <a:solidFill>
                  <a:srgbClr val="663C4E"/>
                </a:solidFill>
                <a:latin typeface="Cambria"/>
                <a:cs typeface="Cambria"/>
              </a:rPr>
              <a:t>Menempuh</a:t>
            </a:r>
            <a:r>
              <a:rPr sz="3600" spc="13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195" dirty="0">
                <a:solidFill>
                  <a:srgbClr val="663C4E"/>
                </a:solidFill>
                <a:latin typeface="Cambria"/>
                <a:cs typeface="Cambria"/>
              </a:rPr>
              <a:t>Perkuliahan</a:t>
            </a:r>
            <a:r>
              <a:rPr sz="3600" spc="18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254" dirty="0">
                <a:solidFill>
                  <a:srgbClr val="663C4E"/>
                </a:solidFill>
                <a:latin typeface="Cambria"/>
                <a:cs typeface="Cambria"/>
              </a:rPr>
              <a:t>Kimia</a:t>
            </a:r>
            <a:r>
              <a:rPr sz="3600" spc="18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220" dirty="0">
                <a:solidFill>
                  <a:srgbClr val="663C4E"/>
                </a:solidFill>
                <a:latin typeface="Cambria"/>
                <a:cs typeface="Cambria"/>
              </a:rPr>
              <a:t>Lingkungan</a:t>
            </a:r>
            <a:endParaRPr sz="36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345"/>
              </a:spcBef>
            </a:pPr>
            <a:r>
              <a:rPr sz="3600" spc="160" dirty="0">
                <a:solidFill>
                  <a:srgbClr val="663C4E"/>
                </a:solidFill>
                <a:latin typeface="Cambria"/>
                <a:cs typeface="Cambria"/>
              </a:rPr>
              <a:t>Semester</a:t>
            </a:r>
            <a:r>
              <a:rPr sz="3600" spc="105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229" dirty="0">
                <a:solidFill>
                  <a:srgbClr val="663C4E"/>
                </a:solidFill>
                <a:latin typeface="Cambria"/>
                <a:cs typeface="Cambria"/>
              </a:rPr>
              <a:t>Genap</a:t>
            </a:r>
            <a:r>
              <a:rPr sz="3600" spc="15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325" dirty="0">
                <a:solidFill>
                  <a:srgbClr val="663C4E"/>
                </a:solidFill>
                <a:latin typeface="Cambria"/>
                <a:cs typeface="Cambria"/>
              </a:rPr>
              <a:t>TA</a:t>
            </a:r>
            <a:r>
              <a:rPr sz="3600" spc="200" dirty="0">
                <a:solidFill>
                  <a:srgbClr val="663C4E"/>
                </a:solidFill>
                <a:latin typeface="Cambria"/>
                <a:cs typeface="Cambria"/>
              </a:rPr>
              <a:t> </a:t>
            </a:r>
            <a:r>
              <a:rPr sz="3600" spc="-75" dirty="0">
                <a:solidFill>
                  <a:srgbClr val="663C4E"/>
                </a:solidFill>
                <a:latin typeface="Cambria"/>
                <a:cs typeface="Cambria"/>
              </a:rPr>
              <a:t>2021/2022</a:t>
            </a:r>
            <a:endParaRPr sz="36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2428" y="2207132"/>
            <a:ext cx="5630545" cy="29143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405</Words>
  <Application>Microsoft Office PowerPoint</Application>
  <PresentationFormat>Custom</PresentationFormat>
  <Paragraphs>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PENGELOLAAN SAMPAH</vt:lpstr>
      <vt:lpstr>1 Mata kuliah Pengelolaan Sampah ini  mempelajari pengertian sampah kota, klasifikasi, sumber, dampak yang ditimbulkan, timbulan, komposisi dan karakteristik sampah, minimasi sampah, sistem pengelolaan sampah meliputi aspek teknis dan non teknis</vt:lpstr>
      <vt:lpstr>PowerPoint Presentation</vt:lpstr>
      <vt:lpstr>PowerPoint Presentation</vt:lpstr>
      <vt:lpstr>Referensi</vt:lpstr>
      <vt:lpstr>Standar Penilian</vt:lpstr>
      <vt:lpstr>VClass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LINGKUNGAN</dc:title>
  <dc:creator>Senapati</dc:creator>
  <cp:lastModifiedBy>acer</cp:lastModifiedBy>
  <cp:revision>10</cp:revision>
  <dcterms:created xsi:type="dcterms:W3CDTF">2023-02-12T07:48:51Z</dcterms:created>
  <dcterms:modified xsi:type="dcterms:W3CDTF">2023-02-12T08:28:26Z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2023-02-12T00:00:00Z</vt:filetime>
  </property>
</Properties>
</file>