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36AD30-1D83-4A93-8C3C-6C11113BBE7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7328B05-C6B5-49C5-99EB-1300CB4D49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066800"/>
            <a:ext cx="7772400" cy="1755775"/>
          </a:xfrm>
        </p:spPr>
        <p:txBody>
          <a:bodyPr>
            <a:normAutofit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DAERAH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14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3" descr="kisspng-bhinneka-tunggal-ika-national-emblem-of-indonesia-indonesian-culture-5b15e696adf7d6.097465641528161942712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2286000"/>
            <a:ext cx="3307906" cy="4267199"/>
          </a:xfrm>
          <a:prstGeom prst="rect">
            <a:avLst/>
          </a:prstGeom>
        </p:spPr>
      </p:pic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partisipatif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penyusunannya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BPD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diawasi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BPD </a:t>
            </a:r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BPD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menindaklanjuti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467600" cy="11430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5400" b="1" cap="none" dirty="0" smtClean="0">
                <a:ln/>
                <a:solidFill>
                  <a:schemeClr val="accent3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TERIMA KASIH</a:t>
            </a:r>
            <a:endParaRPr lang="en-US" sz="5400" b="1" cap="none" dirty="0">
              <a:ln/>
              <a:solidFill>
                <a:schemeClr val="accent3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 descr="kisspng-family-cartoon-illustration-together-as-a-family-farming-5aa16eecddea73.78639279152052913290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2226342"/>
            <a:ext cx="5187457" cy="46316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ANGGARAN PENDAPATA DAN BELANJA DESA (</a:t>
            </a:r>
            <a:r>
              <a:rPr lang="en-US" dirty="0" err="1" smtClean="0"/>
              <a:t>APBDesa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APBDesa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Dan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APBN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G. </a:t>
            </a:r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sumbangan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H. Lain-lain 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pengurang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tahun2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(ADD)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yang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/Kota paling </a:t>
            </a:r>
            <a:r>
              <a:rPr lang="en-US" dirty="0" err="1" smtClean="0"/>
              <a:t>sedikit</a:t>
            </a:r>
            <a:r>
              <a:rPr lang="en-US" dirty="0" smtClean="0"/>
              <a:t> 10% </a:t>
            </a:r>
          </a:p>
          <a:p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minimal(ADDM)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 (ADDP)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add yang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82000" cy="52547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pengamalan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 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keswadayaan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BUMDesa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64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Rumus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minimal 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(</a:t>
            </a:r>
            <a:r>
              <a:rPr lang="en-US" dirty="0" err="1" smtClean="0"/>
              <a:t>BDx</a:t>
            </a:r>
            <a:r>
              <a:rPr lang="en-US" dirty="0" smtClean="0"/>
              <a:t>) yang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(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keterjangkauan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)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prosentase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ADDM </a:t>
            </a:r>
            <a:r>
              <a:rPr lang="en-US" dirty="0" err="1" smtClean="0"/>
              <a:t>adalah</a:t>
            </a:r>
            <a:r>
              <a:rPr lang="en-US" dirty="0" smtClean="0"/>
              <a:t> 60%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ADD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ADDP </a:t>
            </a:r>
            <a:r>
              <a:rPr lang="en-US" dirty="0" err="1" smtClean="0"/>
              <a:t>adalah</a:t>
            </a:r>
            <a:r>
              <a:rPr lang="en-US" dirty="0" smtClean="0"/>
              <a:t> 40%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ADD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4873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RANCANGAN </a:t>
            </a:r>
            <a:r>
              <a:rPr lang="en-US" dirty="0" err="1" smtClean="0"/>
              <a:t>APBDesa</a:t>
            </a:r>
            <a:endParaRPr lang="en-US" dirty="0"/>
          </a:p>
        </p:txBody>
      </p:sp>
      <p:grpSp>
        <p:nvGrpSpPr>
          <p:cNvPr id="3" name="Group 10"/>
          <p:cNvGrpSpPr/>
          <p:nvPr/>
        </p:nvGrpSpPr>
        <p:grpSpPr>
          <a:xfrm>
            <a:off x="533400" y="1219200"/>
            <a:ext cx="5257800" cy="2001982"/>
            <a:chOff x="609600" y="3124200"/>
            <a:chExt cx="7620000" cy="2590800"/>
          </a:xfrm>
        </p:grpSpPr>
        <p:sp>
          <p:nvSpPr>
            <p:cNvPr id="4" name="Oval 3"/>
            <p:cNvSpPr/>
            <p:nvPr/>
          </p:nvSpPr>
          <p:spPr>
            <a:xfrm>
              <a:off x="2743200" y="3124200"/>
              <a:ext cx="3276600" cy="16764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Rancangan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APBDesa</a:t>
              </a:r>
              <a:endParaRPr lang="en-US" sz="2000" dirty="0"/>
            </a:p>
          </p:txBody>
        </p:sp>
        <p:sp>
          <p:nvSpPr>
            <p:cNvPr id="5" name="Down Arrow 4"/>
            <p:cNvSpPr/>
            <p:nvPr/>
          </p:nvSpPr>
          <p:spPr>
            <a:xfrm rot="2930370">
              <a:off x="2131859" y="4011504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47244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RPJMD</a:t>
              </a:r>
              <a:endParaRPr lang="en-US" dirty="0"/>
            </a:p>
          </p:txBody>
        </p:sp>
        <p:sp>
          <p:nvSpPr>
            <p:cNvPr id="8" name="Down Arrow 7"/>
            <p:cNvSpPr/>
            <p:nvPr/>
          </p:nvSpPr>
          <p:spPr>
            <a:xfrm rot="18107418">
              <a:off x="6170617" y="4031556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4800600"/>
              <a:ext cx="2209800" cy="914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RKPDesa</a:t>
              </a:r>
              <a:endParaRPr lang="en-US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33400" y="3962400"/>
            <a:ext cx="8153400" cy="2743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RPJMD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terpilih</a:t>
            </a:r>
            <a:r>
              <a:rPr lang="en-US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RPJMD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RPJMD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BPD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RKPDesa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RPJMDesa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RKPDesa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516084" y="1219201"/>
            <a:ext cx="3627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RPJMD =</a:t>
            </a:r>
            <a:r>
              <a:rPr lang="en-US" dirty="0" err="1" smtClean="0"/>
              <a:t>Rencana</a:t>
            </a:r>
            <a:r>
              <a:rPr lang="en-US" dirty="0" smtClean="0"/>
              <a:t> Pembangunan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096000" y="2286000"/>
            <a:ext cx="2506788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RKPDesa</a:t>
            </a:r>
            <a:r>
              <a:rPr lang="en-US" dirty="0" smtClean="0"/>
              <a:t>=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Pembangunan </a:t>
            </a:r>
            <a:r>
              <a:rPr lang="en-US" dirty="0" err="1" smtClean="0"/>
              <a:t>Desa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943600" cy="639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4833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RKPDesa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BPD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November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menitikberatkan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RKPDesa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paling </a:t>
            </a:r>
            <a:r>
              <a:rPr lang="en-US" dirty="0" err="1" smtClean="0"/>
              <a:t>lambat</a:t>
            </a:r>
            <a:r>
              <a:rPr lang="en-US" dirty="0" smtClean="0"/>
              <a:t> 3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1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APBD </a:t>
            </a:r>
            <a:r>
              <a:rPr lang="en-US" dirty="0" err="1" smtClean="0"/>
              <a:t>Kabupaten</a:t>
            </a:r>
            <a:r>
              <a:rPr lang="en-US" dirty="0" smtClean="0"/>
              <a:t>/Kota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/>
          </a:bodyPr>
          <a:lstStyle/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Bank yang </a:t>
            </a:r>
            <a:r>
              <a:rPr lang="en-US" dirty="0" err="1" smtClean="0"/>
              <a:t>ditunjuk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Setiiap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mengintensifkan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tanggungjawabnya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fdcfc30b900340468229e222cefa9b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2700" y="4648200"/>
            <a:ext cx="1866900" cy="18669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33800" cy="563562"/>
          </a:xfrm>
          <a:ln w="381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 prst="angle"/>
            <a:contourClr>
              <a:schemeClr val="lt1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 </a:t>
            </a:r>
          </a:p>
          <a:p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ra,s</a:t>
            </a:r>
            <a:r>
              <a:rPr lang="en-US" dirty="0" smtClean="0"/>
              <a:t> </a:t>
            </a:r>
            <a:r>
              <a:rPr lang="en-US" dirty="0" err="1" smtClean="0"/>
              <a:t>antargolongan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gender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193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HUKUM ADMINISTRASI DAERAH materi 14  </vt:lpstr>
      <vt:lpstr>ANGGARAN PENDAPATA DAN BELANJA DESA (APBDesa)</vt:lpstr>
      <vt:lpstr>Slide 3</vt:lpstr>
      <vt:lpstr>Tujuan alokasi dana desa</vt:lpstr>
      <vt:lpstr>Pengalokasian dana desa</vt:lpstr>
      <vt:lpstr>RANCANGAN APBDesa</vt:lpstr>
      <vt:lpstr>Proses penetapan APBDesa</vt:lpstr>
      <vt:lpstr>Pelaksanaan APBDesa</vt:lpstr>
      <vt:lpstr>Peraturan desa</vt:lpstr>
      <vt:lpstr>Slide 10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materi 14  </dc:title>
  <dc:creator>ASUS</dc:creator>
  <cp:lastModifiedBy>ASUS</cp:lastModifiedBy>
  <cp:revision>1</cp:revision>
  <dcterms:created xsi:type="dcterms:W3CDTF">2020-10-20T08:30:56Z</dcterms:created>
  <dcterms:modified xsi:type="dcterms:W3CDTF">2020-10-20T08:31:38Z</dcterms:modified>
</cp:coreProperties>
</file>