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14"/>
  </p:notesMasterIdLst>
  <p:sldIdLst>
    <p:sldId id="256" r:id="rId2"/>
    <p:sldId id="257" r:id="rId3"/>
    <p:sldId id="263" r:id="rId4"/>
    <p:sldId id="259" r:id="rId5"/>
    <p:sldId id="266" r:id="rId6"/>
    <p:sldId id="275" r:id="rId7"/>
    <p:sldId id="258" r:id="rId8"/>
    <p:sldId id="260" r:id="rId9"/>
    <p:sldId id="261" r:id="rId10"/>
    <p:sldId id="264" r:id="rId11"/>
    <p:sldId id="267" r:id="rId12"/>
    <p:sldId id="270" r:id="rId13"/>
  </p:sldIdLst>
  <p:sldSz cx="9144000" cy="5143500" type="screen16x9"/>
  <p:notesSz cx="6858000" cy="9144000"/>
  <p:embeddedFontLst>
    <p:embeddedFont>
      <p:font typeface="Aharoni" panose="02010803020104030203" pitchFamily="2" charset="-79"/>
      <p:bold r:id="rId15"/>
    </p:embeddedFont>
    <p:embeddedFont>
      <p:font typeface="Anaheim" panose="020B0604020202020204" charset="0"/>
      <p:regular r:id="rId16"/>
    </p:embeddedFont>
    <p:embeddedFont>
      <p:font typeface="Archivo" panose="020B0604020202020204" charset="0"/>
      <p:regular r:id="rId17"/>
      <p:bold r:id="rId18"/>
      <p:italic r:id="rId19"/>
      <p:boldItalic r:id="rId20"/>
    </p:embeddedFont>
    <p:embeddedFont>
      <p:font typeface="Poppins" panose="00000500000000000000" pitchFamily="2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BD5613-0105-4E22-8C6E-59A23F05B229}">
  <a:tblStyle styleId="{82BD5613-0105-4E22-8C6E-59A23F05B2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1b7237d88dc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1b7237d88dc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1baff028d8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5" name="Google Shape;635;g1baff028d84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g1b88ef41010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1" name="Google Shape;771;g1b88ef41010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g1bb0a42ea85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0" name="Google Shape;880;g1bb0a42ea85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1bb0a42ea85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1bb0a42ea85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1b9bc693fc9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1b9bc693fc9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1b7826a82c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4" name="Google Shape;504;g1b7826a82c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g1b9bc693fc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3" name="Google Shape;713;g1b9bc693fc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1baff028d84_0_5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7" name="Google Shape;1017;g1baff028d84_0_5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g1b7237d88dc_0_3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4" name="Google Shape;474;g1b7237d88dc_0_3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1bb0a42ea85_0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1bb0a42ea85_0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1b9bc693fc9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5" name="Google Shape;555;g1b9bc693fc9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15050" y="1203089"/>
            <a:ext cx="6796500" cy="2086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908600" y="3494100"/>
            <a:ext cx="41352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514027" y="445374"/>
            <a:ext cx="758483" cy="179251"/>
            <a:chOff x="3289202" y="812899"/>
            <a:chExt cx="758483" cy="179251"/>
          </a:xfrm>
        </p:grpSpPr>
        <p:sp>
          <p:nvSpPr>
            <p:cNvPr id="13" name="Google Shape;13;p2"/>
            <p:cNvSpPr/>
            <p:nvPr/>
          </p:nvSpPr>
          <p:spPr>
            <a:xfrm>
              <a:off x="32892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47935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6674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857539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-1564476">
            <a:off x="-156437" y="4397251"/>
            <a:ext cx="1561776" cy="1116270"/>
            <a:chOff x="-451798" y="4190911"/>
            <a:chExt cx="1789999" cy="1279391"/>
          </a:xfrm>
        </p:grpSpPr>
        <p:sp>
          <p:nvSpPr>
            <p:cNvPr id="18" name="Google Shape;18;p2"/>
            <p:cNvSpPr/>
            <p:nvPr/>
          </p:nvSpPr>
          <p:spPr>
            <a:xfrm>
              <a:off x="-451798" y="4190911"/>
              <a:ext cx="1789999" cy="1279391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-55209" y="4506982"/>
              <a:ext cx="943407" cy="647311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5"/>
          <p:cNvSpPr/>
          <p:nvPr/>
        </p:nvSpPr>
        <p:spPr>
          <a:xfrm>
            <a:off x="-1281819" y="1621410"/>
            <a:ext cx="2085690" cy="1900682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5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15"/>
          <p:cNvSpPr/>
          <p:nvPr/>
        </p:nvSpPr>
        <p:spPr>
          <a:xfrm>
            <a:off x="-47204" y="2348829"/>
            <a:ext cx="489228" cy="445831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5"/>
          <p:cNvSpPr/>
          <p:nvPr/>
        </p:nvSpPr>
        <p:spPr>
          <a:xfrm>
            <a:off x="302973" y="1679384"/>
            <a:ext cx="402458" cy="379400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1" name="Google Shape;161;p15"/>
          <p:cNvGrpSpPr/>
          <p:nvPr/>
        </p:nvGrpSpPr>
        <p:grpSpPr>
          <a:xfrm>
            <a:off x="191925" y="4804500"/>
            <a:ext cx="3788721" cy="249873"/>
            <a:chOff x="715100" y="1181750"/>
            <a:chExt cx="3788721" cy="249873"/>
          </a:xfrm>
        </p:grpSpPr>
        <p:sp>
          <p:nvSpPr>
            <p:cNvPr id="162" name="Google Shape;162;p15"/>
            <p:cNvSpPr/>
            <p:nvPr/>
          </p:nvSpPr>
          <p:spPr>
            <a:xfrm>
              <a:off x="715800" y="1181750"/>
              <a:ext cx="3788021" cy="249873"/>
            </a:xfrm>
            <a:custGeom>
              <a:avLst/>
              <a:gdLst/>
              <a:ahLst/>
              <a:cxnLst/>
              <a:rect l="l" t="t" r="r" b="b"/>
              <a:pathLst>
                <a:path w="60652" h="7913" extrusionOk="0">
                  <a:moveTo>
                    <a:pt x="0" y="1"/>
                  </a:moveTo>
                  <a:lnTo>
                    <a:pt x="0" y="7913"/>
                  </a:lnTo>
                  <a:lnTo>
                    <a:pt x="60651" y="7913"/>
                  </a:lnTo>
                  <a:lnTo>
                    <a:pt x="6065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15"/>
            <p:cNvSpPr/>
            <p:nvPr/>
          </p:nvSpPr>
          <p:spPr>
            <a:xfrm>
              <a:off x="715100" y="1221138"/>
              <a:ext cx="1956921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5"/>
            <p:cNvSpPr/>
            <p:nvPr/>
          </p:nvSpPr>
          <p:spPr>
            <a:xfrm>
              <a:off x="2613161" y="1221132"/>
              <a:ext cx="1890623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6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26"/>
          <p:cNvSpPr txBox="1">
            <a:spLocks noGrp="1"/>
          </p:cNvSpPr>
          <p:nvPr>
            <p:ph type="subTitle" idx="1"/>
          </p:nvPr>
        </p:nvSpPr>
        <p:spPr>
          <a:xfrm>
            <a:off x="1710675" y="1970750"/>
            <a:ext cx="2401500" cy="141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7" name="Google Shape;277;p26"/>
          <p:cNvSpPr txBox="1">
            <a:spLocks noGrp="1"/>
          </p:cNvSpPr>
          <p:nvPr>
            <p:ph type="subTitle" idx="2"/>
          </p:nvPr>
        </p:nvSpPr>
        <p:spPr>
          <a:xfrm>
            <a:off x="1710686" y="1637700"/>
            <a:ext cx="24015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78" name="Google Shape;278;p26"/>
          <p:cNvSpPr txBox="1">
            <a:spLocks noGrp="1"/>
          </p:cNvSpPr>
          <p:nvPr>
            <p:ph type="subTitle" idx="3"/>
          </p:nvPr>
        </p:nvSpPr>
        <p:spPr>
          <a:xfrm>
            <a:off x="5027100" y="2249125"/>
            <a:ext cx="2401500" cy="141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9" name="Google Shape;279;p26"/>
          <p:cNvSpPr txBox="1">
            <a:spLocks noGrp="1"/>
          </p:cNvSpPr>
          <p:nvPr>
            <p:ph type="subTitle" idx="4"/>
          </p:nvPr>
        </p:nvSpPr>
        <p:spPr>
          <a:xfrm>
            <a:off x="5023171" y="1916075"/>
            <a:ext cx="24015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80" name="Google Shape;280;p26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26"/>
          <p:cNvSpPr/>
          <p:nvPr/>
        </p:nvSpPr>
        <p:spPr>
          <a:xfrm>
            <a:off x="8227673" y="4418809"/>
            <a:ext cx="402458" cy="379400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BLANK_1_1_1_2_1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8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8"/>
          <p:cNvSpPr txBox="1">
            <a:spLocks noGrp="1"/>
          </p:cNvSpPr>
          <p:nvPr>
            <p:ph type="subTitle" idx="1"/>
          </p:nvPr>
        </p:nvSpPr>
        <p:spPr>
          <a:xfrm>
            <a:off x="721900" y="2893925"/>
            <a:ext cx="2319600" cy="984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28"/>
          <p:cNvSpPr txBox="1">
            <a:spLocks noGrp="1"/>
          </p:cNvSpPr>
          <p:nvPr>
            <p:ph type="subTitle" idx="2"/>
          </p:nvPr>
        </p:nvSpPr>
        <p:spPr>
          <a:xfrm>
            <a:off x="721900" y="2560875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93" name="Google Shape;293;p28"/>
          <p:cNvSpPr txBox="1">
            <a:spLocks noGrp="1"/>
          </p:cNvSpPr>
          <p:nvPr>
            <p:ph type="subTitle" idx="3"/>
          </p:nvPr>
        </p:nvSpPr>
        <p:spPr>
          <a:xfrm>
            <a:off x="3412200" y="2898150"/>
            <a:ext cx="2319600" cy="984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28"/>
          <p:cNvSpPr txBox="1">
            <a:spLocks noGrp="1"/>
          </p:cNvSpPr>
          <p:nvPr>
            <p:ph type="subTitle" idx="4"/>
          </p:nvPr>
        </p:nvSpPr>
        <p:spPr>
          <a:xfrm>
            <a:off x="3412200" y="2565100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95" name="Google Shape;295;p28"/>
          <p:cNvSpPr txBox="1">
            <a:spLocks noGrp="1"/>
          </p:cNvSpPr>
          <p:nvPr>
            <p:ph type="subTitle" idx="5"/>
          </p:nvPr>
        </p:nvSpPr>
        <p:spPr>
          <a:xfrm>
            <a:off x="6102500" y="2892150"/>
            <a:ext cx="2319600" cy="984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6" name="Google Shape;296;p28"/>
          <p:cNvSpPr txBox="1">
            <a:spLocks noGrp="1"/>
          </p:cNvSpPr>
          <p:nvPr>
            <p:ph type="subTitle" idx="6"/>
          </p:nvPr>
        </p:nvSpPr>
        <p:spPr>
          <a:xfrm>
            <a:off x="6102500" y="2559100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9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9"/>
          <p:cNvSpPr/>
          <p:nvPr/>
        </p:nvSpPr>
        <p:spPr>
          <a:xfrm>
            <a:off x="8071462" y="-875148"/>
            <a:ext cx="2656055" cy="2420454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rgbClr val="F7B03C">
              <a:alpha val="17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29"/>
          <p:cNvSpPr txBox="1">
            <a:spLocks noGrp="1"/>
          </p:cNvSpPr>
          <p:nvPr>
            <p:ph type="subTitle" idx="1"/>
          </p:nvPr>
        </p:nvSpPr>
        <p:spPr>
          <a:xfrm>
            <a:off x="1862296" y="2139658"/>
            <a:ext cx="2319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29"/>
          <p:cNvSpPr txBox="1">
            <a:spLocks noGrp="1"/>
          </p:cNvSpPr>
          <p:nvPr>
            <p:ph type="subTitle" idx="2"/>
          </p:nvPr>
        </p:nvSpPr>
        <p:spPr>
          <a:xfrm>
            <a:off x="1862296" y="1806608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03" name="Google Shape;303;p29"/>
          <p:cNvSpPr txBox="1">
            <a:spLocks noGrp="1"/>
          </p:cNvSpPr>
          <p:nvPr>
            <p:ph type="subTitle" idx="3"/>
          </p:nvPr>
        </p:nvSpPr>
        <p:spPr>
          <a:xfrm>
            <a:off x="4962146" y="2139658"/>
            <a:ext cx="2319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29"/>
          <p:cNvSpPr txBox="1">
            <a:spLocks noGrp="1"/>
          </p:cNvSpPr>
          <p:nvPr>
            <p:ph type="subTitle" idx="4"/>
          </p:nvPr>
        </p:nvSpPr>
        <p:spPr>
          <a:xfrm>
            <a:off x="4962146" y="1806608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05" name="Google Shape;305;p29"/>
          <p:cNvSpPr txBox="1">
            <a:spLocks noGrp="1"/>
          </p:cNvSpPr>
          <p:nvPr>
            <p:ph type="subTitle" idx="5"/>
          </p:nvPr>
        </p:nvSpPr>
        <p:spPr>
          <a:xfrm>
            <a:off x="1862296" y="3806383"/>
            <a:ext cx="2319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29"/>
          <p:cNvSpPr txBox="1">
            <a:spLocks noGrp="1"/>
          </p:cNvSpPr>
          <p:nvPr>
            <p:ph type="subTitle" idx="6"/>
          </p:nvPr>
        </p:nvSpPr>
        <p:spPr>
          <a:xfrm>
            <a:off x="1862296" y="3473333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07" name="Google Shape;307;p29"/>
          <p:cNvSpPr txBox="1">
            <a:spLocks noGrp="1"/>
          </p:cNvSpPr>
          <p:nvPr>
            <p:ph type="subTitle" idx="7"/>
          </p:nvPr>
        </p:nvSpPr>
        <p:spPr>
          <a:xfrm>
            <a:off x="4962146" y="3806383"/>
            <a:ext cx="23196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29"/>
          <p:cNvSpPr txBox="1">
            <a:spLocks noGrp="1"/>
          </p:cNvSpPr>
          <p:nvPr>
            <p:ph type="subTitle" idx="8"/>
          </p:nvPr>
        </p:nvSpPr>
        <p:spPr>
          <a:xfrm>
            <a:off x="4962146" y="3473333"/>
            <a:ext cx="23196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09" name="Google Shape;309;p29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grpSp>
        <p:nvGrpSpPr>
          <p:cNvPr id="310" name="Google Shape;310;p29"/>
          <p:cNvGrpSpPr/>
          <p:nvPr/>
        </p:nvGrpSpPr>
        <p:grpSpPr>
          <a:xfrm>
            <a:off x="4281399" y="4608500"/>
            <a:ext cx="2768788" cy="179251"/>
            <a:chOff x="4281399" y="4608500"/>
            <a:chExt cx="2768788" cy="179251"/>
          </a:xfrm>
        </p:grpSpPr>
        <p:grpSp>
          <p:nvGrpSpPr>
            <p:cNvPr id="311" name="Google Shape;311;p29"/>
            <p:cNvGrpSpPr/>
            <p:nvPr/>
          </p:nvGrpSpPr>
          <p:grpSpPr>
            <a:xfrm>
              <a:off x="4281399" y="4608500"/>
              <a:ext cx="758483" cy="179251"/>
              <a:chOff x="3289202" y="812899"/>
              <a:chExt cx="758483" cy="179251"/>
            </a:xfrm>
          </p:grpSpPr>
          <p:sp>
            <p:nvSpPr>
              <p:cNvPr id="312" name="Google Shape;312;p29"/>
              <p:cNvSpPr/>
              <p:nvPr/>
            </p:nvSpPr>
            <p:spPr>
              <a:xfrm>
                <a:off x="3289202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9"/>
              <p:cNvSpPr/>
              <p:nvPr/>
            </p:nvSpPr>
            <p:spPr>
              <a:xfrm>
                <a:off x="3479352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9"/>
              <p:cNvSpPr/>
              <p:nvPr/>
            </p:nvSpPr>
            <p:spPr>
              <a:xfrm>
                <a:off x="3667402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9"/>
              <p:cNvSpPr/>
              <p:nvPr/>
            </p:nvSpPr>
            <p:spPr>
              <a:xfrm>
                <a:off x="3857539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316" name="Google Shape;316;p29"/>
            <p:cNvCxnSpPr/>
            <p:nvPr/>
          </p:nvCxnSpPr>
          <p:spPr>
            <a:xfrm rot="10800000">
              <a:off x="5724637" y="3366522"/>
              <a:ext cx="0" cy="2651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317" name="Google Shape;317;p29"/>
          <p:cNvGrpSpPr/>
          <p:nvPr/>
        </p:nvGrpSpPr>
        <p:grpSpPr>
          <a:xfrm>
            <a:off x="5155550" y="4804500"/>
            <a:ext cx="3788721" cy="249873"/>
            <a:chOff x="715100" y="1181750"/>
            <a:chExt cx="3788721" cy="249873"/>
          </a:xfrm>
        </p:grpSpPr>
        <p:sp>
          <p:nvSpPr>
            <p:cNvPr id="318" name="Google Shape;318;p29"/>
            <p:cNvSpPr/>
            <p:nvPr/>
          </p:nvSpPr>
          <p:spPr>
            <a:xfrm>
              <a:off x="715800" y="1181750"/>
              <a:ext cx="3788021" cy="249873"/>
            </a:xfrm>
            <a:custGeom>
              <a:avLst/>
              <a:gdLst/>
              <a:ahLst/>
              <a:cxnLst/>
              <a:rect l="l" t="t" r="r" b="b"/>
              <a:pathLst>
                <a:path w="60652" h="7913" extrusionOk="0">
                  <a:moveTo>
                    <a:pt x="0" y="1"/>
                  </a:moveTo>
                  <a:lnTo>
                    <a:pt x="0" y="7913"/>
                  </a:lnTo>
                  <a:lnTo>
                    <a:pt x="60651" y="7913"/>
                  </a:lnTo>
                  <a:lnTo>
                    <a:pt x="6065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9"/>
            <p:cNvSpPr/>
            <p:nvPr/>
          </p:nvSpPr>
          <p:spPr>
            <a:xfrm>
              <a:off x="715100" y="1221138"/>
              <a:ext cx="1956921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13161" y="1221132"/>
              <a:ext cx="1890623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1" name="Google Shape;321;p29"/>
          <p:cNvSpPr/>
          <p:nvPr/>
        </p:nvSpPr>
        <p:spPr>
          <a:xfrm>
            <a:off x="551354" y="2186996"/>
            <a:ext cx="327473" cy="30871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9"/>
          <p:cNvSpPr/>
          <p:nvPr/>
        </p:nvSpPr>
        <p:spPr>
          <a:xfrm>
            <a:off x="8428911" y="1223647"/>
            <a:ext cx="352975" cy="321665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3" name="Google Shape;323;p29"/>
          <p:cNvGrpSpPr/>
          <p:nvPr/>
        </p:nvGrpSpPr>
        <p:grpSpPr>
          <a:xfrm rot="-5400000">
            <a:off x="8144499" y="378550"/>
            <a:ext cx="1178335" cy="421216"/>
            <a:chOff x="7310649" y="4722300"/>
            <a:chExt cx="1178335" cy="421216"/>
          </a:xfrm>
        </p:grpSpPr>
        <p:sp>
          <p:nvSpPr>
            <p:cNvPr id="324" name="Google Shape;324;p29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accent2"/>
        </a:solidFill>
        <a:effectLst/>
      </p:bgPr>
    </p:bg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33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dk2"/>
        </a:solidFill>
        <a:effectLst/>
      </p:bgPr>
    </p:bg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5" name="Google Shape;385;p34"/>
          <p:cNvGrpSpPr/>
          <p:nvPr/>
        </p:nvGrpSpPr>
        <p:grpSpPr>
          <a:xfrm>
            <a:off x="-69075" y="1961175"/>
            <a:ext cx="784184" cy="1221156"/>
            <a:chOff x="766200" y="1143825"/>
            <a:chExt cx="784184" cy="1221156"/>
          </a:xfrm>
        </p:grpSpPr>
        <p:sp>
          <p:nvSpPr>
            <p:cNvPr id="386" name="Google Shape;386;p34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4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4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4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4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4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4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3" name="Google Shape;393;p34"/>
          <p:cNvGrpSpPr/>
          <p:nvPr/>
        </p:nvGrpSpPr>
        <p:grpSpPr>
          <a:xfrm rot="10800000">
            <a:off x="8428900" y="1961175"/>
            <a:ext cx="784184" cy="1221156"/>
            <a:chOff x="766200" y="1143825"/>
            <a:chExt cx="784184" cy="1221156"/>
          </a:xfrm>
        </p:grpSpPr>
        <p:sp>
          <p:nvSpPr>
            <p:cNvPr id="394" name="Google Shape;394;p34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4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4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4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4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4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4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183750" y="2179625"/>
            <a:ext cx="4781400" cy="84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 idx="2" hasCustomPrompt="1"/>
          </p:nvPr>
        </p:nvSpPr>
        <p:spPr>
          <a:xfrm>
            <a:off x="2996550" y="1337825"/>
            <a:ext cx="31509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 txBox="1">
            <a:spLocks noGrp="1"/>
          </p:cNvSpPr>
          <p:nvPr>
            <p:ph type="subTitle" idx="1"/>
          </p:nvPr>
        </p:nvSpPr>
        <p:spPr>
          <a:xfrm>
            <a:off x="2178850" y="3287875"/>
            <a:ext cx="4781400" cy="36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/>
          <p:nvPr/>
        </p:nvSpPr>
        <p:spPr>
          <a:xfrm rot="10800000">
            <a:off x="461095" y="295550"/>
            <a:ext cx="508015" cy="478909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1946814" y="2478575"/>
            <a:ext cx="2244900" cy="1212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2"/>
          </p:nvPr>
        </p:nvSpPr>
        <p:spPr>
          <a:xfrm>
            <a:off x="1946814" y="2145525"/>
            <a:ext cx="22449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ubTitle" idx="3"/>
          </p:nvPr>
        </p:nvSpPr>
        <p:spPr>
          <a:xfrm>
            <a:off x="4947587" y="2478575"/>
            <a:ext cx="2244900" cy="1212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ubTitle" idx="4"/>
          </p:nvPr>
        </p:nvSpPr>
        <p:spPr>
          <a:xfrm>
            <a:off x="4947587" y="2145525"/>
            <a:ext cx="22449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grpSp>
        <p:nvGrpSpPr>
          <p:cNvPr id="37" name="Google Shape;37;p5"/>
          <p:cNvGrpSpPr/>
          <p:nvPr/>
        </p:nvGrpSpPr>
        <p:grpSpPr>
          <a:xfrm rot="5400000">
            <a:off x="8238977" y="503747"/>
            <a:ext cx="758483" cy="179251"/>
            <a:chOff x="3289202" y="812899"/>
            <a:chExt cx="758483" cy="179251"/>
          </a:xfrm>
        </p:grpSpPr>
        <p:sp>
          <p:nvSpPr>
            <p:cNvPr id="38" name="Google Shape;38;p5"/>
            <p:cNvSpPr/>
            <p:nvPr/>
          </p:nvSpPr>
          <p:spPr>
            <a:xfrm>
              <a:off x="32892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347935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36674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3857539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5"/>
          <p:cNvGrpSpPr/>
          <p:nvPr/>
        </p:nvGrpSpPr>
        <p:grpSpPr>
          <a:xfrm rot="-1564476">
            <a:off x="6270238" y="-394661"/>
            <a:ext cx="1561776" cy="1116270"/>
            <a:chOff x="-451798" y="4190911"/>
            <a:chExt cx="1789999" cy="1279391"/>
          </a:xfrm>
        </p:grpSpPr>
        <p:sp>
          <p:nvSpPr>
            <p:cNvPr id="43" name="Google Shape;43;p5"/>
            <p:cNvSpPr/>
            <p:nvPr/>
          </p:nvSpPr>
          <p:spPr>
            <a:xfrm>
              <a:off x="-451798" y="4190911"/>
              <a:ext cx="1789999" cy="1279391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-55209" y="4506982"/>
              <a:ext cx="943407" cy="647311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5"/>
          <p:cNvSpPr/>
          <p:nvPr/>
        </p:nvSpPr>
        <p:spPr>
          <a:xfrm>
            <a:off x="-12100" y="0"/>
            <a:ext cx="417900" cy="274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" name="Google Shape;46;p5"/>
          <p:cNvGrpSpPr/>
          <p:nvPr/>
        </p:nvGrpSpPr>
        <p:grpSpPr>
          <a:xfrm rot="-5400000">
            <a:off x="5330772" y="4213640"/>
            <a:ext cx="855702" cy="1332526"/>
            <a:chOff x="766200" y="1143825"/>
            <a:chExt cx="784184" cy="1221156"/>
          </a:xfrm>
        </p:grpSpPr>
        <p:sp>
          <p:nvSpPr>
            <p:cNvPr id="47" name="Google Shape;47;p5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5"/>
          <p:cNvGrpSpPr/>
          <p:nvPr/>
        </p:nvGrpSpPr>
        <p:grpSpPr>
          <a:xfrm>
            <a:off x="3671690" y="4530474"/>
            <a:ext cx="1800614" cy="627574"/>
            <a:chOff x="6270893" y="298589"/>
            <a:chExt cx="2455159" cy="855705"/>
          </a:xfrm>
        </p:grpSpPr>
        <p:sp>
          <p:nvSpPr>
            <p:cNvPr id="55" name="Google Shape;55;p5"/>
            <p:cNvSpPr/>
            <p:nvPr/>
          </p:nvSpPr>
          <p:spPr>
            <a:xfrm rot="-5400000">
              <a:off x="6320212" y="373107"/>
              <a:ext cx="781207" cy="781166"/>
            </a:xfrm>
            <a:custGeom>
              <a:avLst/>
              <a:gdLst/>
              <a:ahLst/>
              <a:cxnLst/>
              <a:rect l="l" t="t" r="r" b="b"/>
              <a:pathLst>
                <a:path w="19238" h="19237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 rot="-5400000">
              <a:off x="7107870" y="372681"/>
              <a:ext cx="781207" cy="782019"/>
            </a:xfrm>
            <a:custGeom>
              <a:avLst/>
              <a:gdLst/>
              <a:ahLst/>
              <a:cxnLst/>
              <a:rect l="l" t="t" r="r" b="b"/>
              <a:pathLst>
                <a:path w="19238" h="19258" extrusionOk="0">
                  <a:moveTo>
                    <a:pt x="9619" y="0"/>
                  </a:moveTo>
                  <a:cubicBezTo>
                    <a:pt x="4309" y="0"/>
                    <a:pt x="1" y="4308"/>
                    <a:pt x="1" y="9618"/>
                  </a:cubicBezTo>
                  <a:cubicBezTo>
                    <a:pt x="1" y="14950"/>
                    <a:pt x="4309" y="19258"/>
                    <a:pt x="9619" y="19258"/>
                  </a:cubicBezTo>
                  <a:cubicBezTo>
                    <a:pt x="14929" y="19258"/>
                    <a:pt x="19237" y="14950"/>
                    <a:pt x="19237" y="9618"/>
                  </a:cubicBezTo>
                  <a:cubicBezTo>
                    <a:pt x="19237" y="4308"/>
                    <a:pt x="14929" y="0"/>
                    <a:pt x="9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 rot="-5400000">
              <a:off x="7895508" y="373087"/>
              <a:ext cx="781207" cy="781207"/>
            </a:xfrm>
            <a:custGeom>
              <a:avLst/>
              <a:gdLst/>
              <a:ahLst/>
              <a:cxnLst/>
              <a:rect l="l" t="t" r="r" b="b"/>
              <a:pathLst>
                <a:path w="19238" h="19238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 rot="-5400000">
              <a:off x="6490417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0"/>
                  </a:moveTo>
                  <a:lnTo>
                    <a:pt x="0" y="2410"/>
                  </a:lnTo>
                  <a:cubicBezTo>
                    <a:pt x="4650" y="2410"/>
                    <a:pt x="8424" y="6185"/>
                    <a:pt x="8424" y="10834"/>
                  </a:cubicBezTo>
                  <a:cubicBezTo>
                    <a:pt x="8424" y="15462"/>
                    <a:pt x="4650" y="19236"/>
                    <a:pt x="0" y="19236"/>
                  </a:cubicBezTo>
                  <a:lnTo>
                    <a:pt x="0" y="21646"/>
                  </a:lnTo>
                  <a:cubicBezTo>
                    <a:pt x="5972" y="21646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 rot="-5400000">
              <a:off x="7278461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1"/>
                  </a:moveTo>
                  <a:lnTo>
                    <a:pt x="0" y="2411"/>
                  </a:lnTo>
                  <a:cubicBezTo>
                    <a:pt x="4650" y="2411"/>
                    <a:pt x="8424" y="6185"/>
                    <a:pt x="8424" y="10835"/>
                  </a:cubicBezTo>
                  <a:cubicBezTo>
                    <a:pt x="8424" y="15462"/>
                    <a:pt x="4650" y="19237"/>
                    <a:pt x="0" y="19237"/>
                  </a:cubicBezTo>
                  <a:lnTo>
                    <a:pt x="0" y="21647"/>
                  </a:lnTo>
                  <a:cubicBezTo>
                    <a:pt x="5972" y="21647"/>
                    <a:pt x="10834" y="16785"/>
                    <a:pt x="10834" y="10813"/>
                  </a:cubicBezTo>
                  <a:cubicBezTo>
                    <a:pt x="10834" y="4842"/>
                    <a:pt x="5972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 rot="-5400000">
              <a:off x="8066119" y="78638"/>
              <a:ext cx="439982" cy="879883"/>
            </a:xfrm>
            <a:custGeom>
              <a:avLst/>
              <a:gdLst/>
              <a:ahLst/>
              <a:cxnLst/>
              <a:rect l="l" t="t" r="r" b="b"/>
              <a:pathLst>
                <a:path w="10835" h="21668" extrusionOk="0">
                  <a:moveTo>
                    <a:pt x="0" y="0"/>
                  </a:moveTo>
                  <a:lnTo>
                    <a:pt x="0" y="2431"/>
                  </a:lnTo>
                  <a:cubicBezTo>
                    <a:pt x="4650" y="2431"/>
                    <a:pt x="8424" y="6185"/>
                    <a:pt x="8424" y="10834"/>
                  </a:cubicBezTo>
                  <a:cubicBezTo>
                    <a:pt x="8424" y="15483"/>
                    <a:pt x="4650" y="19258"/>
                    <a:pt x="0" y="19258"/>
                  </a:cubicBezTo>
                  <a:lnTo>
                    <a:pt x="0" y="21668"/>
                  </a:lnTo>
                  <a:cubicBezTo>
                    <a:pt x="5972" y="21668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88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grpSp>
        <p:nvGrpSpPr>
          <p:cNvPr id="64" name="Google Shape;64;p6"/>
          <p:cNvGrpSpPr/>
          <p:nvPr/>
        </p:nvGrpSpPr>
        <p:grpSpPr>
          <a:xfrm rot="-1564476">
            <a:off x="-221437" y="4427439"/>
            <a:ext cx="1561776" cy="1116270"/>
            <a:chOff x="-451798" y="4190911"/>
            <a:chExt cx="1789999" cy="1279391"/>
          </a:xfrm>
        </p:grpSpPr>
        <p:sp>
          <p:nvSpPr>
            <p:cNvPr id="65" name="Google Shape;65;p6"/>
            <p:cNvSpPr/>
            <p:nvPr/>
          </p:nvSpPr>
          <p:spPr>
            <a:xfrm>
              <a:off x="-451798" y="4190911"/>
              <a:ext cx="1789999" cy="1279391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-55209" y="4506982"/>
              <a:ext cx="943407" cy="647311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" name="Google Shape;67;p6"/>
          <p:cNvSpPr/>
          <p:nvPr/>
        </p:nvSpPr>
        <p:spPr>
          <a:xfrm>
            <a:off x="8148001" y="-574761"/>
            <a:ext cx="1852153" cy="1687860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" name="Google Shape;68;p6"/>
          <p:cNvGrpSpPr/>
          <p:nvPr/>
        </p:nvGrpSpPr>
        <p:grpSpPr>
          <a:xfrm rot="5400000">
            <a:off x="335852" y="2300549"/>
            <a:ext cx="758483" cy="179251"/>
            <a:chOff x="3289202" y="812899"/>
            <a:chExt cx="758483" cy="179251"/>
          </a:xfrm>
        </p:grpSpPr>
        <p:sp>
          <p:nvSpPr>
            <p:cNvPr id="69" name="Google Shape;69;p6"/>
            <p:cNvSpPr/>
            <p:nvPr/>
          </p:nvSpPr>
          <p:spPr>
            <a:xfrm>
              <a:off x="32892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6"/>
            <p:cNvSpPr/>
            <p:nvPr/>
          </p:nvSpPr>
          <p:spPr>
            <a:xfrm>
              <a:off x="347935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6"/>
            <p:cNvSpPr/>
            <p:nvPr/>
          </p:nvSpPr>
          <p:spPr>
            <a:xfrm>
              <a:off x="36674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6"/>
            <p:cNvSpPr/>
            <p:nvPr/>
          </p:nvSpPr>
          <p:spPr>
            <a:xfrm>
              <a:off x="3857539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73;p6"/>
          <p:cNvGrpSpPr/>
          <p:nvPr/>
        </p:nvGrpSpPr>
        <p:grpSpPr>
          <a:xfrm>
            <a:off x="8423900" y="3668650"/>
            <a:ext cx="784184" cy="1221156"/>
            <a:chOff x="766200" y="1143825"/>
            <a:chExt cx="784184" cy="1221156"/>
          </a:xfrm>
        </p:grpSpPr>
        <p:sp>
          <p:nvSpPr>
            <p:cNvPr id="74" name="Google Shape;74;p6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6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6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6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6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6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6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9"/>
          <p:cNvSpPr txBox="1">
            <a:spLocks noGrp="1"/>
          </p:cNvSpPr>
          <p:nvPr>
            <p:ph type="title"/>
          </p:nvPr>
        </p:nvSpPr>
        <p:spPr>
          <a:xfrm>
            <a:off x="715100" y="1464450"/>
            <a:ext cx="4569000" cy="712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2" name="Google Shape;92;p9"/>
          <p:cNvSpPr txBox="1">
            <a:spLocks noGrp="1"/>
          </p:cNvSpPr>
          <p:nvPr>
            <p:ph type="subTitle" idx="1"/>
          </p:nvPr>
        </p:nvSpPr>
        <p:spPr>
          <a:xfrm>
            <a:off x="715100" y="2176950"/>
            <a:ext cx="45690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9"/>
          <p:cNvSpPr/>
          <p:nvPr/>
        </p:nvSpPr>
        <p:spPr>
          <a:xfrm>
            <a:off x="8428901" y="-632886"/>
            <a:ext cx="1852153" cy="1687860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" name="Google Shape;94;p9"/>
          <p:cNvGrpSpPr/>
          <p:nvPr/>
        </p:nvGrpSpPr>
        <p:grpSpPr>
          <a:xfrm rot="-1046429">
            <a:off x="8042990" y="-355550"/>
            <a:ext cx="1585432" cy="1133179"/>
            <a:chOff x="778373" y="2544189"/>
            <a:chExt cx="895211" cy="639847"/>
          </a:xfrm>
        </p:grpSpPr>
        <p:sp>
          <p:nvSpPr>
            <p:cNvPr id="95" name="Google Shape;95;p9"/>
            <p:cNvSpPr/>
            <p:nvPr/>
          </p:nvSpPr>
          <p:spPr>
            <a:xfrm>
              <a:off x="778373" y="2544189"/>
              <a:ext cx="895211" cy="639847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9"/>
            <p:cNvSpPr/>
            <p:nvPr/>
          </p:nvSpPr>
          <p:spPr>
            <a:xfrm>
              <a:off x="976708" y="2702260"/>
              <a:ext cx="471815" cy="323732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1"/>
          <p:cNvSpPr txBox="1">
            <a:spLocks noGrp="1"/>
          </p:cNvSpPr>
          <p:nvPr>
            <p:ph type="title" hasCustomPrompt="1"/>
          </p:nvPr>
        </p:nvSpPr>
        <p:spPr>
          <a:xfrm>
            <a:off x="2097600" y="1682750"/>
            <a:ext cx="4948800" cy="1135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02" name="Google Shape;102;p11"/>
          <p:cNvSpPr txBox="1">
            <a:spLocks noGrp="1"/>
          </p:cNvSpPr>
          <p:nvPr>
            <p:ph type="subTitle" idx="1"/>
          </p:nvPr>
        </p:nvSpPr>
        <p:spPr>
          <a:xfrm>
            <a:off x="2097600" y="3019603"/>
            <a:ext cx="49488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03" name="Google Shape;103;p11"/>
          <p:cNvGrpSpPr/>
          <p:nvPr/>
        </p:nvGrpSpPr>
        <p:grpSpPr>
          <a:xfrm rot="-5400000">
            <a:off x="335852" y="3583774"/>
            <a:ext cx="758483" cy="179251"/>
            <a:chOff x="3289202" y="812899"/>
            <a:chExt cx="758483" cy="179251"/>
          </a:xfrm>
        </p:grpSpPr>
        <p:sp>
          <p:nvSpPr>
            <p:cNvPr id="104" name="Google Shape;104;p11"/>
            <p:cNvSpPr/>
            <p:nvPr/>
          </p:nvSpPr>
          <p:spPr>
            <a:xfrm>
              <a:off x="32892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1"/>
            <p:cNvSpPr/>
            <p:nvPr/>
          </p:nvSpPr>
          <p:spPr>
            <a:xfrm>
              <a:off x="347935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36674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3857539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08" name="Google Shape;108;p11"/>
          <p:cNvCxnSpPr/>
          <p:nvPr/>
        </p:nvCxnSpPr>
        <p:spPr>
          <a:xfrm>
            <a:off x="702435" y="2818545"/>
            <a:ext cx="0" cy="1709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198450" y="199800"/>
            <a:ext cx="8747100" cy="474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hasCustomPrompt="1"/>
          </p:nvPr>
        </p:nvSpPr>
        <p:spPr>
          <a:xfrm>
            <a:off x="715100" y="132178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"/>
          </p:nvPr>
        </p:nvSpPr>
        <p:spPr>
          <a:xfrm>
            <a:off x="715100" y="2076050"/>
            <a:ext cx="2441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ubTitle" idx="2"/>
          </p:nvPr>
        </p:nvSpPr>
        <p:spPr>
          <a:xfrm>
            <a:off x="715100" y="1743000"/>
            <a:ext cx="24414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3" hasCustomPrompt="1"/>
          </p:nvPr>
        </p:nvSpPr>
        <p:spPr>
          <a:xfrm>
            <a:off x="3349400" y="132178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4"/>
          </p:nvPr>
        </p:nvSpPr>
        <p:spPr>
          <a:xfrm>
            <a:off x="3349400" y="2076050"/>
            <a:ext cx="2441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subTitle" idx="5"/>
          </p:nvPr>
        </p:nvSpPr>
        <p:spPr>
          <a:xfrm>
            <a:off x="3349400" y="1743000"/>
            <a:ext cx="24414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title" idx="6" hasCustomPrompt="1"/>
          </p:nvPr>
        </p:nvSpPr>
        <p:spPr>
          <a:xfrm>
            <a:off x="5983700" y="132178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9" name="Google Shape;119;p13"/>
          <p:cNvSpPr txBox="1">
            <a:spLocks noGrp="1"/>
          </p:cNvSpPr>
          <p:nvPr>
            <p:ph type="subTitle" idx="7"/>
          </p:nvPr>
        </p:nvSpPr>
        <p:spPr>
          <a:xfrm>
            <a:off x="5983700" y="2076050"/>
            <a:ext cx="2441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 txBox="1">
            <a:spLocks noGrp="1"/>
          </p:cNvSpPr>
          <p:nvPr>
            <p:ph type="subTitle" idx="8"/>
          </p:nvPr>
        </p:nvSpPr>
        <p:spPr>
          <a:xfrm>
            <a:off x="5983700" y="1743000"/>
            <a:ext cx="24414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title" idx="9" hasCustomPrompt="1"/>
          </p:nvPr>
        </p:nvSpPr>
        <p:spPr>
          <a:xfrm>
            <a:off x="715100" y="328153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3"/>
          </p:nvPr>
        </p:nvSpPr>
        <p:spPr>
          <a:xfrm>
            <a:off x="715100" y="4035800"/>
            <a:ext cx="2441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subTitle" idx="14"/>
          </p:nvPr>
        </p:nvSpPr>
        <p:spPr>
          <a:xfrm>
            <a:off x="715100" y="3702750"/>
            <a:ext cx="24414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title" idx="15" hasCustomPrompt="1"/>
          </p:nvPr>
        </p:nvSpPr>
        <p:spPr>
          <a:xfrm>
            <a:off x="3349400" y="328153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25" name="Google Shape;125;p13"/>
          <p:cNvSpPr txBox="1">
            <a:spLocks noGrp="1"/>
          </p:cNvSpPr>
          <p:nvPr>
            <p:ph type="subTitle" idx="16"/>
          </p:nvPr>
        </p:nvSpPr>
        <p:spPr>
          <a:xfrm>
            <a:off x="3349400" y="4035800"/>
            <a:ext cx="2441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17"/>
          </p:nvPr>
        </p:nvSpPr>
        <p:spPr>
          <a:xfrm>
            <a:off x="3349400" y="3702750"/>
            <a:ext cx="24414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7" name="Google Shape;127;p13"/>
          <p:cNvSpPr txBox="1">
            <a:spLocks noGrp="1"/>
          </p:cNvSpPr>
          <p:nvPr>
            <p:ph type="title" idx="18" hasCustomPrompt="1"/>
          </p:nvPr>
        </p:nvSpPr>
        <p:spPr>
          <a:xfrm>
            <a:off x="5983700" y="328153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28" name="Google Shape;128;p13"/>
          <p:cNvSpPr txBox="1">
            <a:spLocks noGrp="1"/>
          </p:cNvSpPr>
          <p:nvPr>
            <p:ph type="subTitle" idx="19"/>
          </p:nvPr>
        </p:nvSpPr>
        <p:spPr>
          <a:xfrm>
            <a:off x="5983700" y="4035800"/>
            <a:ext cx="2441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20"/>
          </p:nvPr>
        </p:nvSpPr>
        <p:spPr>
          <a:xfrm>
            <a:off x="5983700" y="3702750"/>
            <a:ext cx="2441400" cy="40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sz="1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title" idx="21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3"/>
          <p:cNvSpPr/>
          <p:nvPr/>
        </p:nvSpPr>
        <p:spPr>
          <a:xfrm>
            <a:off x="-2119038" y="1615352"/>
            <a:ext cx="2656055" cy="2420454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rgbClr val="F7B03C">
              <a:alpha val="17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3"/>
          <p:cNvSpPr/>
          <p:nvPr/>
        </p:nvSpPr>
        <p:spPr>
          <a:xfrm rot="5400000">
            <a:off x="-77509" y="2382323"/>
            <a:ext cx="630531" cy="830534"/>
          </a:xfrm>
          <a:custGeom>
            <a:avLst/>
            <a:gdLst/>
            <a:ahLst/>
            <a:cxnLst/>
            <a:rect l="l" t="t" r="r" b="b"/>
            <a:pathLst>
              <a:path w="39731" h="60845" extrusionOk="0">
                <a:moveTo>
                  <a:pt x="19876" y="4351"/>
                </a:moveTo>
                <a:cubicBezTo>
                  <a:pt x="28428" y="4351"/>
                  <a:pt x="35380" y="11304"/>
                  <a:pt x="35380" y="19877"/>
                </a:cubicBezTo>
                <a:lnTo>
                  <a:pt x="35380" y="56494"/>
                </a:lnTo>
                <a:lnTo>
                  <a:pt x="4351" y="56494"/>
                </a:lnTo>
                <a:lnTo>
                  <a:pt x="4351" y="19877"/>
                </a:lnTo>
                <a:cubicBezTo>
                  <a:pt x="4351" y="11304"/>
                  <a:pt x="11303" y="4351"/>
                  <a:pt x="19876" y="4351"/>
                </a:cubicBezTo>
                <a:close/>
                <a:moveTo>
                  <a:pt x="19876" y="1"/>
                </a:moveTo>
                <a:cubicBezTo>
                  <a:pt x="8915" y="1"/>
                  <a:pt x="0" y="8915"/>
                  <a:pt x="0" y="19877"/>
                </a:cubicBezTo>
                <a:lnTo>
                  <a:pt x="0" y="60844"/>
                </a:lnTo>
                <a:lnTo>
                  <a:pt x="39731" y="60844"/>
                </a:lnTo>
                <a:lnTo>
                  <a:pt x="39731" y="19877"/>
                </a:lnTo>
                <a:cubicBezTo>
                  <a:pt x="39731" y="8915"/>
                  <a:pt x="30816" y="1"/>
                  <a:pt x="198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3"/>
          <p:cNvSpPr/>
          <p:nvPr/>
        </p:nvSpPr>
        <p:spPr>
          <a:xfrm rot="5400000">
            <a:off x="258915" y="4510149"/>
            <a:ext cx="469601" cy="442772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4" name="Google Shape;134;p13"/>
          <p:cNvCxnSpPr/>
          <p:nvPr/>
        </p:nvCxnSpPr>
        <p:spPr>
          <a:xfrm>
            <a:off x="8784060" y="259170"/>
            <a:ext cx="0" cy="1709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5" name="Google Shape;135;p13"/>
          <p:cNvGrpSpPr/>
          <p:nvPr/>
        </p:nvGrpSpPr>
        <p:grpSpPr>
          <a:xfrm>
            <a:off x="8424038" y="48"/>
            <a:ext cx="720038" cy="1121266"/>
            <a:chOff x="766200" y="1143825"/>
            <a:chExt cx="784184" cy="1221156"/>
          </a:xfrm>
        </p:grpSpPr>
        <p:sp>
          <p:nvSpPr>
            <p:cNvPr id="136" name="Google Shape;136;p13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13"/>
          <p:cNvGrpSpPr/>
          <p:nvPr/>
        </p:nvGrpSpPr>
        <p:grpSpPr>
          <a:xfrm>
            <a:off x="7310649" y="4722300"/>
            <a:ext cx="1178335" cy="421216"/>
            <a:chOff x="7310649" y="4722300"/>
            <a:chExt cx="1178335" cy="421216"/>
          </a:xfrm>
        </p:grpSpPr>
        <p:sp>
          <p:nvSpPr>
            <p:cNvPr id="144" name="Google Shape;144;p13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5" r:id="rId6"/>
    <p:sldLayoutId id="2147483657" r:id="rId7"/>
    <p:sldLayoutId id="2147483658" r:id="rId8"/>
    <p:sldLayoutId id="2147483659" r:id="rId9"/>
    <p:sldLayoutId id="2147483661" r:id="rId10"/>
    <p:sldLayoutId id="2147483672" r:id="rId11"/>
    <p:sldLayoutId id="2147483674" r:id="rId12"/>
    <p:sldLayoutId id="2147483675" r:id="rId13"/>
    <p:sldLayoutId id="2147483679" r:id="rId14"/>
    <p:sldLayoutId id="2147483680" r:id="rId1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8"/>
          <p:cNvSpPr txBox="1">
            <a:spLocks noGrp="1"/>
          </p:cNvSpPr>
          <p:nvPr>
            <p:ph type="subTitle" idx="1"/>
          </p:nvPr>
        </p:nvSpPr>
        <p:spPr>
          <a:xfrm>
            <a:off x="908600" y="3494100"/>
            <a:ext cx="41352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412" name="Google Shape;412;p38"/>
          <p:cNvSpPr/>
          <p:nvPr/>
        </p:nvSpPr>
        <p:spPr>
          <a:xfrm>
            <a:off x="4408162" y="1626327"/>
            <a:ext cx="2656055" cy="2420454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rgbClr val="F7B03C">
              <a:alpha val="17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38"/>
          <p:cNvSpPr txBox="1">
            <a:spLocks noGrp="1"/>
          </p:cNvSpPr>
          <p:nvPr>
            <p:ph type="ctrTitle"/>
          </p:nvPr>
        </p:nvSpPr>
        <p:spPr>
          <a:xfrm>
            <a:off x="751377" y="1020004"/>
            <a:ext cx="6796500" cy="260450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/>
              <a:t>PERMASALAHAN PENDIDIKAN INDONESIA DAN PEMECAHANNYA</a:t>
            </a:r>
            <a:endParaRPr sz="4800" dirty="0"/>
          </a:p>
        </p:txBody>
      </p:sp>
      <p:sp>
        <p:nvSpPr>
          <p:cNvPr id="414" name="Google Shape;414;p38"/>
          <p:cNvSpPr/>
          <p:nvPr/>
        </p:nvSpPr>
        <p:spPr>
          <a:xfrm rot="10800000">
            <a:off x="7962427" y="221260"/>
            <a:ext cx="613546" cy="939599"/>
          </a:xfrm>
          <a:custGeom>
            <a:avLst/>
            <a:gdLst/>
            <a:ahLst/>
            <a:cxnLst/>
            <a:rect l="l" t="t" r="r" b="b"/>
            <a:pathLst>
              <a:path w="39731" h="60845" extrusionOk="0">
                <a:moveTo>
                  <a:pt x="19876" y="4351"/>
                </a:moveTo>
                <a:cubicBezTo>
                  <a:pt x="28428" y="4351"/>
                  <a:pt x="35380" y="11304"/>
                  <a:pt x="35380" y="19877"/>
                </a:cubicBezTo>
                <a:lnTo>
                  <a:pt x="35380" y="56494"/>
                </a:lnTo>
                <a:lnTo>
                  <a:pt x="4351" y="56494"/>
                </a:lnTo>
                <a:lnTo>
                  <a:pt x="4351" y="19877"/>
                </a:lnTo>
                <a:cubicBezTo>
                  <a:pt x="4351" y="11304"/>
                  <a:pt x="11303" y="4351"/>
                  <a:pt x="19876" y="4351"/>
                </a:cubicBezTo>
                <a:close/>
                <a:moveTo>
                  <a:pt x="19876" y="1"/>
                </a:moveTo>
                <a:cubicBezTo>
                  <a:pt x="8915" y="1"/>
                  <a:pt x="0" y="8915"/>
                  <a:pt x="0" y="19877"/>
                </a:cubicBezTo>
                <a:lnTo>
                  <a:pt x="0" y="60844"/>
                </a:lnTo>
                <a:lnTo>
                  <a:pt x="39731" y="60844"/>
                </a:lnTo>
                <a:lnTo>
                  <a:pt x="39731" y="19877"/>
                </a:lnTo>
                <a:cubicBezTo>
                  <a:pt x="39731" y="8915"/>
                  <a:pt x="30816" y="1"/>
                  <a:pt x="1987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" name="Google Shape;415;p38"/>
          <p:cNvGrpSpPr/>
          <p:nvPr/>
        </p:nvGrpSpPr>
        <p:grpSpPr>
          <a:xfrm>
            <a:off x="6790953" y="7999"/>
            <a:ext cx="1800614" cy="627574"/>
            <a:chOff x="6270893" y="298589"/>
            <a:chExt cx="2455159" cy="855705"/>
          </a:xfrm>
        </p:grpSpPr>
        <p:sp>
          <p:nvSpPr>
            <p:cNvPr id="416" name="Google Shape;416;p38"/>
            <p:cNvSpPr/>
            <p:nvPr/>
          </p:nvSpPr>
          <p:spPr>
            <a:xfrm rot="-5400000">
              <a:off x="6320212" y="373107"/>
              <a:ext cx="781207" cy="781166"/>
            </a:xfrm>
            <a:custGeom>
              <a:avLst/>
              <a:gdLst/>
              <a:ahLst/>
              <a:cxnLst/>
              <a:rect l="l" t="t" r="r" b="b"/>
              <a:pathLst>
                <a:path w="19238" h="19237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 rot="-5400000">
              <a:off x="7107870" y="372681"/>
              <a:ext cx="781207" cy="782019"/>
            </a:xfrm>
            <a:custGeom>
              <a:avLst/>
              <a:gdLst/>
              <a:ahLst/>
              <a:cxnLst/>
              <a:rect l="l" t="t" r="r" b="b"/>
              <a:pathLst>
                <a:path w="19238" h="19258" extrusionOk="0">
                  <a:moveTo>
                    <a:pt x="9619" y="0"/>
                  </a:moveTo>
                  <a:cubicBezTo>
                    <a:pt x="4309" y="0"/>
                    <a:pt x="1" y="4308"/>
                    <a:pt x="1" y="9618"/>
                  </a:cubicBezTo>
                  <a:cubicBezTo>
                    <a:pt x="1" y="14950"/>
                    <a:pt x="4309" y="19258"/>
                    <a:pt x="9619" y="19258"/>
                  </a:cubicBezTo>
                  <a:cubicBezTo>
                    <a:pt x="14929" y="19258"/>
                    <a:pt x="19237" y="14950"/>
                    <a:pt x="19237" y="9618"/>
                  </a:cubicBezTo>
                  <a:cubicBezTo>
                    <a:pt x="19237" y="4308"/>
                    <a:pt x="14929" y="0"/>
                    <a:pt x="9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 rot="-5400000">
              <a:off x="7895508" y="373087"/>
              <a:ext cx="781207" cy="781207"/>
            </a:xfrm>
            <a:custGeom>
              <a:avLst/>
              <a:gdLst/>
              <a:ahLst/>
              <a:cxnLst/>
              <a:rect l="l" t="t" r="r" b="b"/>
              <a:pathLst>
                <a:path w="19238" h="19238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 rot="-5400000">
              <a:off x="6490417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0"/>
                  </a:moveTo>
                  <a:lnTo>
                    <a:pt x="0" y="2410"/>
                  </a:lnTo>
                  <a:cubicBezTo>
                    <a:pt x="4650" y="2410"/>
                    <a:pt x="8424" y="6185"/>
                    <a:pt x="8424" y="10834"/>
                  </a:cubicBezTo>
                  <a:cubicBezTo>
                    <a:pt x="8424" y="15462"/>
                    <a:pt x="4650" y="19236"/>
                    <a:pt x="0" y="19236"/>
                  </a:cubicBezTo>
                  <a:lnTo>
                    <a:pt x="0" y="21646"/>
                  </a:lnTo>
                  <a:cubicBezTo>
                    <a:pt x="5972" y="21646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 rot="-5400000">
              <a:off x="7278461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1"/>
                  </a:moveTo>
                  <a:lnTo>
                    <a:pt x="0" y="2411"/>
                  </a:lnTo>
                  <a:cubicBezTo>
                    <a:pt x="4650" y="2411"/>
                    <a:pt x="8424" y="6185"/>
                    <a:pt x="8424" y="10835"/>
                  </a:cubicBezTo>
                  <a:cubicBezTo>
                    <a:pt x="8424" y="15462"/>
                    <a:pt x="4650" y="19237"/>
                    <a:pt x="0" y="19237"/>
                  </a:cubicBezTo>
                  <a:lnTo>
                    <a:pt x="0" y="21647"/>
                  </a:lnTo>
                  <a:cubicBezTo>
                    <a:pt x="5972" y="21647"/>
                    <a:pt x="10834" y="16785"/>
                    <a:pt x="10834" y="10813"/>
                  </a:cubicBezTo>
                  <a:cubicBezTo>
                    <a:pt x="10834" y="4842"/>
                    <a:pt x="5972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 rot="-5400000">
              <a:off x="8066119" y="78638"/>
              <a:ext cx="439982" cy="879883"/>
            </a:xfrm>
            <a:custGeom>
              <a:avLst/>
              <a:gdLst/>
              <a:ahLst/>
              <a:cxnLst/>
              <a:rect l="l" t="t" r="r" b="b"/>
              <a:pathLst>
                <a:path w="10835" h="21668" extrusionOk="0">
                  <a:moveTo>
                    <a:pt x="0" y="0"/>
                  </a:moveTo>
                  <a:lnTo>
                    <a:pt x="0" y="2431"/>
                  </a:lnTo>
                  <a:cubicBezTo>
                    <a:pt x="4650" y="2431"/>
                    <a:pt x="8424" y="6185"/>
                    <a:pt x="8424" y="10834"/>
                  </a:cubicBezTo>
                  <a:cubicBezTo>
                    <a:pt x="8424" y="15483"/>
                    <a:pt x="4650" y="19258"/>
                    <a:pt x="0" y="19258"/>
                  </a:cubicBezTo>
                  <a:lnTo>
                    <a:pt x="0" y="21668"/>
                  </a:lnTo>
                  <a:cubicBezTo>
                    <a:pt x="5972" y="21668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2" name="Google Shape;422;p38"/>
          <p:cNvSpPr/>
          <p:nvPr/>
        </p:nvSpPr>
        <p:spPr>
          <a:xfrm rot="10800000">
            <a:off x="7380070" y="4046775"/>
            <a:ext cx="508015" cy="478909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3" name="Google Shape;423;p38"/>
          <p:cNvGrpSpPr/>
          <p:nvPr/>
        </p:nvGrpSpPr>
        <p:grpSpPr>
          <a:xfrm rot="-5400000">
            <a:off x="6189085" y="4053215"/>
            <a:ext cx="855702" cy="1332526"/>
            <a:chOff x="766200" y="1143825"/>
            <a:chExt cx="784184" cy="1221156"/>
          </a:xfrm>
        </p:grpSpPr>
        <p:sp>
          <p:nvSpPr>
            <p:cNvPr id="424" name="Google Shape;424;p38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1" name="Google Shape;431;p38"/>
          <p:cNvGrpSpPr/>
          <p:nvPr/>
        </p:nvGrpSpPr>
        <p:grpSpPr>
          <a:xfrm rot="-5400000">
            <a:off x="8029635" y="4053215"/>
            <a:ext cx="855702" cy="1332526"/>
            <a:chOff x="766200" y="1143825"/>
            <a:chExt cx="784184" cy="1221156"/>
          </a:xfrm>
        </p:grpSpPr>
        <p:sp>
          <p:nvSpPr>
            <p:cNvPr id="432" name="Google Shape;432;p38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9" name="Google Shape;439;p38"/>
          <p:cNvSpPr/>
          <p:nvPr/>
        </p:nvSpPr>
        <p:spPr>
          <a:xfrm>
            <a:off x="6769176" y="2308539"/>
            <a:ext cx="508044" cy="462979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38"/>
          <p:cNvSpPr/>
          <p:nvPr/>
        </p:nvSpPr>
        <p:spPr>
          <a:xfrm>
            <a:off x="715100" y="3624506"/>
            <a:ext cx="5262445" cy="1009680"/>
          </a:xfrm>
          <a:prstGeom prst="parallelogram">
            <a:avLst>
              <a:gd name="adj" fmla="val 2746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Kelas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		: 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6c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Mata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Kuliah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	: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Perspektif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Global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Dosen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Pengampu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	: 1. Drs.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Muncarno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M.Pd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 		  2. Siti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Nuraini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M.Pd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dirty="0">
              <a:latin typeface="Aharoni" panose="02010803020104030203" pitchFamily="2" charset="-79"/>
              <a:ea typeface="Archivo"/>
              <a:cs typeface="Aharoni" panose="02010803020104030203" pitchFamily="2" charset="-79"/>
              <a:sym typeface="Archivo"/>
            </a:endParaRPr>
          </a:p>
        </p:txBody>
      </p:sp>
      <p:sp>
        <p:nvSpPr>
          <p:cNvPr id="441" name="Google Shape;441;p38"/>
          <p:cNvSpPr/>
          <p:nvPr/>
        </p:nvSpPr>
        <p:spPr>
          <a:xfrm>
            <a:off x="4909829" y="3674021"/>
            <a:ext cx="327473" cy="30871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38"/>
          <p:cNvSpPr/>
          <p:nvPr/>
        </p:nvSpPr>
        <p:spPr>
          <a:xfrm>
            <a:off x="751377" y="3289599"/>
            <a:ext cx="190145" cy="17925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46"/>
          <p:cNvSpPr/>
          <p:nvPr/>
        </p:nvSpPr>
        <p:spPr>
          <a:xfrm>
            <a:off x="111048" y="3955900"/>
            <a:ext cx="939936" cy="1439441"/>
          </a:xfrm>
          <a:custGeom>
            <a:avLst/>
            <a:gdLst/>
            <a:ahLst/>
            <a:cxnLst/>
            <a:rect l="l" t="t" r="r" b="b"/>
            <a:pathLst>
              <a:path w="39731" h="60845" extrusionOk="0">
                <a:moveTo>
                  <a:pt x="19876" y="4351"/>
                </a:moveTo>
                <a:cubicBezTo>
                  <a:pt x="28428" y="4351"/>
                  <a:pt x="35380" y="11304"/>
                  <a:pt x="35380" y="19877"/>
                </a:cubicBezTo>
                <a:lnTo>
                  <a:pt x="35380" y="56494"/>
                </a:lnTo>
                <a:lnTo>
                  <a:pt x="4351" y="56494"/>
                </a:lnTo>
                <a:lnTo>
                  <a:pt x="4351" y="19877"/>
                </a:lnTo>
                <a:cubicBezTo>
                  <a:pt x="4351" y="11304"/>
                  <a:pt x="11303" y="4351"/>
                  <a:pt x="19876" y="4351"/>
                </a:cubicBezTo>
                <a:close/>
                <a:moveTo>
                  <a:pt x="19876" y="1"/>
                </a:moveTo>
                <a:cubicBezTo>
                  <a:pt x="8915" y="1"/>
                  <a:pt x="0" y="8915"/>
                  <a:pt x="0" y="19877"/>
                </a:cubicBezTo>
                <a:lnTo>
                  <a:pt x="0" y="60844"/>
                </a:lnTo>
                <a:lnTo>
                  <a:pt x="39731" y="60844"/>
                </a:lnTo>
                <a:lnTo>
                  <a:pt x="39731" y="19877"/>
                </a:lnTo>
                <a:cubicBezTo>
                  <a:pt x="39731" y="8915"/>
                  <a:pt x="30816" y="1"/>
                  <a:pt x="198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46"/>
          <p:cNvSpPr/>
          <p:nvPr/>
        </p:nvSpPr>
        <p:spPr>
          <a:xfrm>
            <a:off x="657113" y="4235678"/>
            <a:ext cx="662045" cy="603320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8" name="Google Shape;668;p46"/>
          <p:cNvGrpSpPr/>
          <p:nvPr/>
        </p:nvGrpSpPr>
        <p:grpSpPr>
          <a:xfrm>
            <a:off x="7044542" y="444665"/>
            <a:ext cx="758483" cy="179251"/>
            <a:chOff x="3289202" y="812899"/>
            <a:chExt cx="758483" cy="179251"/>
          </a:xfrm>
        </p:grpSpPr>
        <p:sp>
          <p:nvSpPr>
            <p:cNvPr id="669" name="Google Shape;669;p46"/>
            <p:cNvSpPr/>
            <p:nvPr/>
          </p:nvSpPr>
          <p:spPr>
            <a:xfrm>
              <a:off x="32892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6"/>
            <p:cNvSpPr/>
            <p:nvPr/>
          </p:nvSpPr>
          <p:spPr>
            <a:xfrm>
              <a:off x="347935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6"/>
            <p:cNvSpPr/>
            <p:nvPr/>
          </p:nvSpPr>
          <p:spPr>
            <a:xfrm>
              <a:off x="36674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6"/>
            <p:cNvSpPr/>
            <p:nvPr/>
          </p:nvSpPr>
          <p:spPr>
            <a:xfrm>
              <a:off x="3857539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3" name="Google Shape;673;p46"/>
          <p:cNvGrpSpPr/>
          <p:nvPr/>
        </p:nvGrpSpPr>
        <p:grpSpPr>
          <a:xfrm>
            <a:off x="8036813" y="3882450"/>
            <a:ext cx="784184" cy="1221156"/>
            <a:chOff x="766200" y="1143825"/>
            <a:chExt cx="784184" cy="1221156"/>
          </a:xfrm>
        </p:grpSpPr>
        <p:sp>
          <p:nvSpPr>
            <p:cNvPr id="674" name="Google Shape;674;p46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6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6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6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6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6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6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81" name="Google Shape;681;p46"/>
          <p:cNvCxnSpPr/>
          <p:nvPr/>
        </p:nvCxnSpPr>
        <p:spPr>
          <a:xfrm>
            <a:off x="470485" y="2692595"/>
            <a:ext cx="0" cy="1709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82" name="Google Shape;682;p46"/>
          <p:cNvGrpSpPr/>
          <p:nvPr/>
        </p:nvGrpSpPr>
        <p:grpSpPr>
          <a:xfrm>
            <a:off x="7767497" y="196933"/>
            <a:ext cx="1178335" cy="421216"/>
            <a:chOff x="7310649" y="4722300"/>
            <a:chExt cx="1178335" cy="421216"/>
          </a:xfrm>
        </p:grpSpPr>
        <p:sp>
          <p:nvSpPr>
            <p:cNvPr id="683" name="Google Shape;683;p46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6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6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9293985-4C9A-0C1A-FF56-3143AA913FB7}"/>
              </a:ext>
            </a:extLst>
          </p:cNvPr>
          <p:cNvSpPr/>
          <p:nvPr/>
        </p:nvSpPr>
        <p:spPr>
          <a:xfrm>
            <a:off x="1017182" y="648587"/>
            <a:ext cx="3242930" cy="34662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Solusi </a:t>
            </a:r>
            <a:r>
              <a:rPr lang="en-US" b="1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Manajemen</a:t>
            </a:r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Pendidikan</a:t>
            </a:r>
          </a:p>
          <a:p>
            <a:pPr algn="ctr"/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meningkatkan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mutu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manajemen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sekolah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diterapkannya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Manajemen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Peningkatan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Mutu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Berbasis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Sekolah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(MPMBS). MPMBS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alternatif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sekolah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program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desentralisasi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bidang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ditandai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otonomi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luas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tingkat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sekolah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partisipasi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kerangka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kebijakan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nasional</a:t>
            </a:r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  <p:sp>
        <p:nvSpPr>
          <p:cNvPr id="688" name="Rectangle: Rounded Corners 687">
            <a:extLst>
              <a:ext uri="{FF2B5EF4-FFF2-40B4-BE49-F238E27FC236}">
                <a16:creationId xmlns:a16="http://schemas.microsoft.com/office/drawing/2014/main" id="{E0193549-F8FF-5406-C421-D2822260E6EE}"/>
              </a:ext>
            </a:extLst>
          </p:cNvPr>
          <p:cNvSpPr/>
          <p:nvPr/>
        </p:nvSpPr>
        <p:spPr>
          <a:xfrm>
            <a:off x="4793883" y="648587"/>
            <a:ext cx="3242930" cy="34662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Solusi </a:t>
            </a:r>
            <a:r>
              <a:rPr lang="en-US" b="1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masalah</a:t>
            </a:r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peranan</a:t>
            </a:r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</a:t>
            </a:r>
            <a:endParaRPr lang="en-US" b="1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memandu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peserta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didik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dibantu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sejumlah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petugas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lainnya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konselor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BP),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pustakawan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laboran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teknisi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sumber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belajar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Seorang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diharapkan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mampu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mengelola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manajer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direktor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koordinator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komunikator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fasilitator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dan stimulator.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49"/>
          <p:cNvSpPr txBox="1">
            <a:spLocks noGrp="1"/>
          </p:cNvSpPr>
          <p:nvPr>
            <p:ph type="title"/>
          </p:nvPr>
        </p:nvSpPr>
        <p:spPr>
          <a:xfrm>
            <a:off x="717600" y="803730"/>
            <a:ext cx="7708800" cy="30497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Solusi </a:t>
            </a:r>
            <a:r>
              <a:rPr lang="en-US" sz="1600" dirty="0" err="1"/>
              <a:t>permasalahan</a:t>
            </a:r>
            <a:r>
              <a:rPr lang="en-US" sz="1600" dirty="0"/>
              <a:t> </a:t>
            </a:r>
            <a:r>
              <a:rPr lang="en-US" sz="1600" dirty="0" err="1"/>
              <a:t>aktual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endParaRPr sz="1600" dirty="0"/>
          </a:p>
        </p:txBody>
      </p:sp>
      <p:grpSp>
        <p:nvGrpSpPr>
          <p:cNvPr id="832" name="Google Shape;832;p49"/>
          <p:cNvGrpSpPr/>
          <p:nvPr/>
        </p:nvGrpSpPr>
        <p:grpSpPr>
          <a:xfrm>
            <a:off x="717600" y="4486940"/>
            <a:ext cx="1178335" cy="421216"/>
            <a:chOff x="7310649" y="4722300"/>
            <a:chExt cx="1178335" cy="421216"/>
          </a:xfrm>
        </p:grpSpPr>
        <p:sp>
          <p:nvSpPr>
            <p:cNvPr id="833" name="Google Shape;833;p49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9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9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E829E14-FF3A-7AE6-338E-BA7AC1FE2CD3}"/>
              </a:ext>
            </a:extLst>
          </p:cNvPr>
          <p:cNvSpPr/>
          <p:nvPr/>
        </p:nvSpPr>
        <p:spPr>
          <a:xfrm>
            <a:off x="1500649" y="1254642"/>
            <a:ext cx="6452504" cy="323229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Tirta </a:t>
            </a:r>
            <a:r>
              <a:rPr lang="en-US" dirty="0" err="1">
                <a:solidFill>
                  <a:schemeClr val="tx1"/>
                </a:solidFill>
              </a:rPr>
              <a:t>rahardja</a:t>
            </a:r>
            <a:r>
              <a:rPr lang="en-US" dirty="0">
                <a:solidFill>
                  <a:schemeClr val="tx1"/>
                </a:solidFill>
              </a:rPr>
              <a:t> pada (2010:249)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menanggulangi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masalah-masalah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lain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Pendidikan </a:t>
            </a:r>
            <a:r>
              <a:rPr lang="en-US" dirty="0" err="1">
                <a:solidFill>
                  <a:schemeClr val="tx1"/>
                </a:solidFill>
              </a:rPr>
              <a:t>afektif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terprogram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kokulikuler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ekstrakulikurel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dikerjakan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kesungguhan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hasilnya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diperhitungkan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akhir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pelulusan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melanjutkan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Pendidikan </a:t>
            </a:r>
            <a:r>
              <a:rPr lang="en-US" dirty="0" err="1">
                <a:solidFill>
                  <a:schemeClr val="tx1"/>
                </a:solidFill>
              </a:rPr>
              <a:t>tenaga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kependidikan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pejabat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jabatan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perhatian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kependidikan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pendidik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penyebab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lahirnya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2"/>
          <p:cNvSpPr txBox="1">
            <a:spLocks noGrp="1"/>
          </p:cNvSpPr>
          <p:nvPr>
            <p:ph type="subTitle" idx="1"/>
          </p:nvPr>
        </p:nvSpPr>
        <p:spPr>
          <a:xfrm>
            <a:off x="2097600" y="3019603"/>
            <a:ext cx="49488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883" name="Google Shape;883;p52"/>
          <p:cNvSpPr txBox="1">
            <a:spLocks noGrp="1"/>
          </p:cNvSpPr>
          <p:nvPr>
            <p:ph type="title"/>
          </p:nvPr>
        </p:nvSpPr>
        <p:spPr>
          <a:xfrm>
            <a:off x="2097600" y="1096756"/>
            <a:ext cx="4948800" cy="243246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Thank You</a:t>
            </a:r>
            <a:endParaRPr dirty="0"/>
          </a:p>
        </p:txBody>
      </p:sp>
      <p:sp>
        <p:nvSpPr>
          <p:cNvPr id="884" name="Google Shape;884;p52"/>
          <p:cNvSpPr/>
          <p:nvPr/>
        </p:nvSpPr>
        <p:spPr>
          <a:xfrm rot="5400000">
            <a:off x="6954473" y="3039928"/>
            <a:ext cx="2085690" cy="1900682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5" name="Google Shape;885;p52"/>
          <p:cNvSpPr/>
          <p:nvPr/>
        </p:nvSpPr>
        <p:spPr>
          <a:xfrm rot="10800000">
            <a:off x="584831" y="200964"/>
            <a:ext cx="939936" cy="1439441"/>
          </a:xfrm>
          <a:custGeom>
            <a:avLst/>
            <a:gdLst/>
            <a:ahLst/>
            <a:cxnLst/>
            <a:rect l="l" t="t" r="r" b="b"/>
            <a:pathLst>
              <a:path w="39731" h="60845" extrusionOk="0">
                <a:moveTo>
                  <a:pt x="19876" y="4351"/>
                </a:moveTo>
                <a:cubicBezTo>
                  <a:pt x="28428" y="4351"/>
                  <a:pt x="35380" y="11304"/>
                  <a:pt x="35380" y="19877"/>
                </a:cubicBezTo>
                <a:lnTo>
                  <a:pt x="35380" y="56494"/>
                </a:lnTo>
                <a:lnTo>
                  <a:pt x="4351" y="56494"/>
                </a:lnTo>
                <a:lnTo>
                  <a:pt x="4351" y="19877"/>
                </a:lnTo>
                <a:cubicBezTo>
                  <a:pt x="4351" y="11304"/>
                  <a:pt x="11303" y="4351"/>
                  <a:pt x="19876" y="4351"/>
                </a:cubicBezTo>
                <a:close/>
                <a:moveTo>
                  <a:pt x="19876" y="1"/>
                </a:moveTo>
                <a:cubicBezTo>
                  <a:pt x="8915" y="1"/>
                  <a:pt x="0" y="8915"/>
                  <a:pt x="0" y="19877"/>
                </a:cubicBezTo>
                <a:lnTo>
                  <a:pt x="0" y="60844"/>
                </a:lnTo>
                <a:lnTo>
                  <a:pt x="39731" y="60844"/>
                </a:lnTo>
                <a:lnTo>
                  <a:pt x="39731" y="19877"/>
                </a:lnTo>
                <a:cubicBezTo>
                  <a:pt x="39731" y="8915"/>
                  <a:pt x="30816" y="1"/>
                  <a:pt x="198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6" name="Google Shape;886;p52"/>
          <p:cNvGrpSpPr/>
          <p:nvPr/>
        </p:nvGrpSpPr>
        <p:grpSpPr>
          <a:xfrm>
            <a:off x="2677639" y="4113575"/>
            <a:ext cx="3788721" cy="249873"/>
            <a:chOff x="715100" y="1181750"/>
            <a:chExt cx="3788721" cy="249873"/>
          </a:xfrm>
        </p:grpSpPr>
        <p:sp>
          <p:nvSpPr>
            <p:cNvPr id="887" name="Google Shape;887;p52"/>
            <p:cNvSpPr/>
            <p:nvPr/>
          </p:nvSpPr>
          <p:spPr>
            <a:xfrm>
              <a:off x="715800" y="1181750"/>
              <a:ext cx="3788021" cy="249873"/>
            </a:xfrm>
            <a:custGeom>
              <a:avLst/>
              <a:gdLst/>
              <a:ahLst/>
              <a:cxnLst/>
              <a:rect l="l" t="t" r="r" b="b"/>
              <a:pathLst>
                <a:path w="60652" h="7913" extrusionOk="0">
                  <a:moveTo>
                    <a:pt x="0" y="1"/>
                  </a:moveTo>
                  <a:lnTo>
                    <a:pt x="0" y="7913"/>
                  </a:lnTo>
                  <a:lnTo>
                    <a:pt x="60651" y="7913"/>
                  </a:lnTo>
                  <a:lnTo>
                    <a:pt x="6065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52"/>
            <p:cNvSpPr/>
            <p:nvPr/>
          </p:nvSpPr>
          <p:spPr>
            <a:xfrm>
              <a:off x="715100" y="1221138"/>
              <a:ext cx="1956921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52"/>
            <p:cNvSpPr/>
            <p:nvPr/>
          </p:nvSpPr>
          <p:spPr>
            <a:xfrm>
              <a:off x="2613161" y="1221132"/>
              <a:ext cx="1890623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0" name="Google Shape;890;p52"/>
          <p:cNvGrpSpPr/>
          <p:nvPr/>
        </p:nvGrpSpPr>
        <p:grpSpPr>
          <a:xfrm>
            <a:off x="195263" y="200975"/>
            <a:ext cx="784184" cy="1221156"/>
            <a:chOff x="766200" y="1143825"/>
            <a:chExt cx="784184" cy="1221156"/>
          </a:xfrm>
        </p:grpSpPr>
        <p:sp>
          <p:nvSpPr>
            <p:cNvPr id="891" name="Google Shape;891;p52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52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52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52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52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52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52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8" name="Google Shape;898;p52"/>
          <p:cNvSpPr/>
          <p:nvPr/>
        </p:nvSpPr>
        <p:spPr>
          <a:xfrm>
            <a:off x="7874373" y="2881309"/>
            <a:ext cx="402458" cy="379400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9" name="Google Shape;899;p52"/>
          <p:cNvSpPr/>
          <p:nvPr/>
        </p:nvSpPr>
        <p:spPr>
          <a:xfrm>
            <a:off x="1983000" y="3530046"/>
            <a:ext cx="5178000" cy="488700"/>
          </a:xfrm>
          <a:prstGeom prst="parallelogram">
            <a:avLst>
              <a:gd name="adj" fmla="val 2746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any question?</a:t>
            </a:r>
            <a:endParaRPr sz="1600" dirty="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900" name="Google Shape;900;p52"/>
          <p:cNvGrpSpPr/>
          <p:nvPr/>
        </p:nvGrpSpPr>
        <p:grpSpPr>
          <a:xfrm rot="-5400000">
            <a:off x="7254024" y="579537"/>
            <a:ext cx="1178335" cy="421216"/>
            <a:chOff x="7310649" y="4722300"/>
            <a:chExt cx="1178335" cy="421216"/>
          </a:xfrm>
        </p:grpSpPr>
        <p:sp>
          <p:nvSpPr>
            <p:cNvPr id="901" name="Google Shape;901;p52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52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52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39"/>
          <p:cNvSpPr/>
          <p:nvPr/>
        </p:nvSpPr>
        <p:spPr>
          <a:xfrm>
            <a:off x="253577" y="3354741"/>
            <a:ext cx="1332498" cy="1214301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39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23965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/>
              <a:t>Della </a:t>
            </a:r>
            <a:r>
              <a:rPr lang="en-US" sz="1800" b="1" dirty="0" err="1"/>
              <a:t>Delista</a:t>
            </a:r>
            <a:r>
              <a:rPr lang="en-US" sz="1800" b="1" dirty="0"/>
              <a:t> 			(2103053115) 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 err="1"/>
              <a:t>Lintang</a:t>
            </a:r>
            <a:r>
              <a:rPr lang="en-US" sz="1800" b="1" dirty="0"/>
              <a:t> </a:t>
            </a:r>
            <a:r>
              <a:rPr lang="en-US" sz="1800" b="1" dirty="0" err="1"/>
              <a:t>Septianingrum</a:t>
            </a:r>
            <a:r>
              <a:rPr lang="en-US" sz="1800" b="1" dirty="0"/>
              <a:t> 		(2013053100) 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 err="1"/>
              <a:t>Rosyid</a:t>
            </a:r>
            <a:r>
              <a:rPr lang="en-US" sz="1800" b="1" dirty="0"/>
              <a:t> </a:t>
            </a:r>
            <a:r>
              <a:rPr lang="en-US" sz="1800" b="1" dirty="0" err="1"/>
              <a:t>Bayu</a:t>
            </a:r>
            <a:r>
              <a:rPr lang="en-US" sz="1800" b="1" dirty="0"/>
              <a:t> </a:t>
            </a:r>
            <a:r>
              <a:rPr lang="en-US" sz="1800" b="1" dirty="0" err="1"/>
              <a:t>Pamungkas</a:t>
            </a:r>
            <a:r>
              <a:rPr lang="en-US" sz="1800" b="1" dirty="0"/>
              <a:t> 	(2013053144)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 err="1"/>
              <a:t>Uswatun</a:t>
            </a:r>
            <a:r>
              <a:rPr lang="en-US" sz="1800" b="1" dirty="0"/>
              <a:t> </a:t>
            </a:r>
            <a:r>
              <a:rPr lang="en-US" sz="1800" b="1" dirty="0" err="1"/>
              <a:t>Isna</a:t>
            </a:r>
            <a:r>
              <a:rPr lang="en-US" sz="1800" b="1" dirty="0"/>
              <a:t> </a:t>
            </a:r>
            <a:r>
              <a:rPr lang="en-US" sz="1800" b="1" dirty="0" err="1"/>
              <a:t>Lutfiani</a:t>
            </a:r>
            <a:r>
              <a:rPr lang="en-US" sz="1800" b="1" dirty="0"/>
              <a:t> 		(2013053074)</a:t>
            </a:r>
            <a:endParaRPr sz="1800" b="1" dirty="0"/>
          </a:p>
        </p:txBody>
      </p:sp>
      <p:grpSp>
        <p:nvGrpSpPr>
          <p:cNvPr id="449" name="Google Shape;449;p39"/>
          <p:cNvGrpSpPr/>
          <p:nvPr/>
        </p:nvGrpSpPr>
        <p:grpSpPr>
          <a:xfrm rot="-5400000">
            <a:off x="8031292" y="-230423"/>
            <a:ext cx="855702" cy="1332526"/>
            <a:chOff x="766200" y="1143825"/>
            <a:chExt cx="784184" cy="1221156"/>
          </a:xfrm>
        </p:grpSpPr>
        <p:sp>
          <p:nvSpPr>
            <p:cNvPr id="450" name="Google Shape;450;p39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9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9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9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9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9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9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7" name="Google Shape;457;p39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7</a:t>
            </a:r>
            <a:endParaRPr dirty="0"/>
          </a:p>
        </p:txBody>
      </p:sp>
      <p:grpSp>
        <p:nvGrpSpPr>
          <p:cNvPr id="461" name="Google Shape;461;p39"/>
          <p:cNvGrpSpPr/>
          <p:nvPr/>
        </p:nvGrpSpPr>
        <p:grpSpPr>
          <a:xfrm rot="-1564424">
            <a:off x="-745904" y="3710871"/>
            <a:ext cx="1941793" cy="1388000"/>
            <a:chOff x="-451798" y="4190911"/>
            <a:chExt cx="1789999" cy="1279391"/>
          </a:xfrm>
        </p:grpSpPr>
        <p:sp>
          <p:nvSpPr>
            <p:cNvPr id="462" name="Google Shape;462;p39"/>
            <p:cNvSpPr/>
            <p:nvPr/>
          </p:nvSpPr>
          <p:spPr>
            <a:xfrm>
              <a:off x="-451798" y="4190911"/>
              <a:ext cx="1789999" cy="1279391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9"/>
            <p:cNvSpPr/>
            <p:nvPr/>
          </p:nvSpPr>
          <p:spPr>
            <a:xfrm>
              <a:off x="-55209" y="4506982"/>
              <a:ext cx="943407" cy="647311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4" name="Google Shape;464;p39"/>
          <p:cNvGrpSpPr/>
          <p:nvPr/>
        </p:nvGrpSpPr>
        <p:grpSpPr>
          <a:xfrm>
            <a:off x="6790953" y="7999"/>
            <a:ext cx="1800614" cy="627574"/>
            <a:chOff x="6270893" y="298589"/>
            <a:chExt cx="2455159" cy="855705"/>
          </a:xfrm>
        </p:grpSpPr>
        <p:sp>
          <p:nvSpPr>
            <p:cNvPr id="465" name="Google Shape;465;p39"/>
            <p:cNvSpPr/>
            <p:nvPr/>
          </p:nvSpPr>
          <p:spPr>
            <a:xfrm rot="-5400000">
              <a:off x="6320212" y="373107"/>
              <a:ext cx="781207" cy="781166"/>
            </a:xfrm>
            <a:custGeom>
              <a:avLst/>
              <a:gdLst/>
              <a:ahLst/>
              <a:cxnLst/>
              <a:rect l="l" t="t" r="r" b="b"/>
              <a:pathLst>
                <a:path w="19238" h="19237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9"/>
            <p:cNvSpPr/>
            <p:nvPr/>
          </p:nvSpPr>
          <p:spPr>
            <a:xfrm rot="-5400000">
              <a:off x="7107870" y="372681"/>
              <a:ext cx="781207" cy="782019"/>
            </a:xfrm>
            <a:custGeom>
              <a:avLst/>
              <a:gdLst/>
              <a:ahLst/>
              <a:cxnLst/>
              <a:rect l="l" t="t" r="r" b="b"/>
              <a:pathLst>
                <a:path w="19238" h="19258" extrusionOk="0">
                  <a:moveTo>
                    <a:pt x="9619" y="0"/>
                  </a:moveTo>
                  <a:cubicBezTo>
                    <a:pt x="4309" y="0"/>
                    <a:pt x="1" y="4308"/>
                    <a:pt x="1" y="9618"/>
                  </a:cubicBezTo>
                  <a:cubicBezTo>
                    <a:pt x="1" y="14950"/>
                    <a:pt x="4309" y="19258"/>
                    <a:pt x="9619" y="19258"/>
                  </a:cubicBezTo>
                  <a:cubicBezTo>
                    <a:pt x="14929" y="19258"/>
                    <a:pt x="19237" y="14950"/>
                    <a:pt x="19237" y="9618"/>
                  </a:cubicBezTo>
                  <a:cubicBezTo>
                    <a:pt x="19237" y="4308"/>
                    <a:pt x="14929" y="0"/>
                    <a:pt x="9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9"/>
            <p:cNvSpPr/>
            <p:nvPr/>
          </p:nvSpPr>
          <p:spPr>
            <a:xfrm rot="-5400000">
              <a:off x="7895508" y="373087"/>
              <a:ext cx="781207" cy="781207"/>
            </a:xfrm>
            <a:custGeom>
              <a:avLst/>
              <a:gdLst/>
              <a:ahLst/>
              <a:cxnLst/>
              <a:rect l="l" t="t" r="r" b="b"/>
              <a:pathLst>
                <a:path w="19238" h="19238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9"/>
            <p:cNvSpPr/>
            <p:nvPr/>
          </p:nvSpPr>
          <p:spPr>
            <a:xfrm rot="-5400000">
              <a:off x="6490417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0"/>
                  </a:moveTo>
                  <a:lnTo>
                    <a:pt x="0" y="2410"/>
                  </a:lnTo>
                  <a:cubicBezTo>
                    <a:pt x="4650" y="2410"/>
                    <a:pt x="8424" y="6185"/>
                    <a:pt x="8424" y="10834"/>
                  </a:cubicBezTo>
                  <a:cubicBezTo>
                    <a:pt x="8424" y="15462"/>
                    <a:pt x="4650" y="19236"/>
                    <a:pt x="0" y="19236"/>
                  </a:cubicBezTo>
                  <a:lnTo>
                    <a:pt x="0" y="21646"/>
                  </a:lnTo>
                  <a:cubicBezTo>
                    <a:pt x="5972" y="21646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9"/>
            <p:cNvSpPr/>
            <p:nvPr/>
          </p:nvSpPr>
          <p:spPr>
            <a:xfrm rot="-5400000">
              <a:off x="7278461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1"/>
                  </a:moveTo>
                  <a:lnTo>
                    <a:pt x="0" y="2411"/>
                  </a:lnTo>
                  <a:cubicBezTo>
                    <a:pt x="4650" y="2411"/>
                    <a:pt x="8424" y="6185"/>
                    <a:pt x="8424" y="10835"/>
                  </a:cubicBezTo>
                  <a:cubicBezTo>
                    <a:pt x="8424" y="15462"/>
                    <a:pt x="4650" y="19237"/>
                    <a:pt x="0" y="19237"/>
                  </a:cubicBezTo>
                  <a:lnTo>
                    <a:pt x="0" y="21647"/>
                  </a:lnTo>
                  <a:cubicBezTo>
                    <a:pt x="5972" y="21647"/>
                    <a:pt x="10834" y="16785"/>
                    <a:pt x="10834" y="10813"/>
                  </a:cubicBezTo>
                  <a:cubicBezTo>
                    <a:pt x="10834" y="4842"/>
                    <a:pt x="5972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9"/>
            <p:cNvSpPr/>
            <p:nvPr/>
          </p:nvSpPr>
          <p:spPr>
            <a:xfrm rot="-5400000">
              <a:off x="8066119" y="78638"/>
              <a:ext cx="439982" cy="879883"/>
            </a:xfrm>
            <a:custGeom>
              <a:avLst/>
              <a:gdLst/>
              <a:ahLst/>
              <a:cxnLst/>
              <a:rect l="l" t="t" r="r" b="b"/>
              <a:pathLst>
                <a:path w="10835" h="21668" extrusionOk="0">
                  <a:moveTo>
                    <a:pt x="0" y="0"/>
                  </a:moveTo>
                  <a:lnTo>
                    <a:pt x="0" y="2431"/>
                  </a:lnTo>
                  <a:cubicBezTo>
                    <a:pt x="4650" y="2431"/>
                    <a:pt x="8424" y="6185"/>
                    <a:pt x="8424" y="10834"/>
                  </a:cubicBezTo>
                  <a:cubicBezTo>
                    <a:pt x="8424" y="15483"/>
                    <a:pt x="4650" y="19258"/>
                    <a:pt x="0" y="19258"/>
                  </a:cubicBezTo>
                  <a:lnTo>
                    <a:pt x="0" y="21668"/>
                  </a:lnTo>
                  <a:cubicBezTo>
                    <a:pt x="5972" y="21668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1" name="Google Shape;471;p39"/>
          <p:cNvSpPr/>
          <p:nvPr/>
        </p:nvSpPr>
        <p:spPr>
          <a:xfrm>
            <a:off x="8265167" y="3777171"/>
            <a:ext cx="327473" cy="30871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45"/>
          <p:cNvSpPr/>
          <p:nvPr/>
        </p:nvSpPr>
        <p:spPr>
          <a:xfrm>
            <a:off x="3397163" y="1447350"/>
            <a:ext cx="2312521" cy="382200"/>
          </a:xfrm>
          <a:prstGeom prst="parallelogram">
            <a:avLst>
              <a:gd name="adj" fmla="val 2746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 err="1">
                <a:latin typeface="Aharoni" panose="02010803020104030203" pitchFamily="2" charset="-79"/>
                <a:cs typeface="Aharoni" panose="02010803020104030203" pitchFamily="2" charset="-79"/>
              </a:rPr>
              <a:t>Pokok</a:t>
            </a:r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1700" dirty="0" err="1">
                <a:latin typeface="Aharoni" panose="02010803020104030203" pitchFamily="2" charset="-79"/>
                <a:cs typeface="Aharoni" panose="02010803020104030203" pitchFamily="2" charset="-79"/>
              </a:rPr>
              <a:t>Bahasan</a:t>
            </a:r>
            <a:endParaRPr sz="1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05" name="Google Shape;605;p45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09100" cy="4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Pembahasan</a:t>
            </a:r>
            <a:endParaRPr dirty="0"/>
          </a:p>
        </p:txBody>
      </p:sp>
      <p:sp>
        <p:nvSpPr>
          <p:cNvPr id="606" name="Google Shape;606;p45"/>
          <p:cNvSpPr txBox="1"/>
          <p:nvPr/>
        </p:nvSpPr>
        <p:spPr>
          <a:xfrm>
            <a:off x="705414" y="2608300"/>
            <a:ext cx="1908600" cy="4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endParaRPr sz="1800" b="1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7" name="Google Shape;607;p45"/>
          <p:cNvSpPr txBox="1"/>
          <p:nvPr/>
        </p:nvSpPr>
        <p:spPr>
          <a:xfrm>
            <a:off x="3598328" y="2608300"/>
            <a:ext cx="1908600" cy="4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2</a:t>
            </a:r>
            <a:endParaRPr sz="1800" b="1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8" name="Google Shape;608;p45"/>
          <p:cNvSpPr txBox="1"/>
          <p:nvPr/>
        </p:nvSpPr>
        <p:spPr>
          <a:xfrm>
            <a:off x="6510614" y="2608300"/>
            <a:ext cx="1908600" cy="4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3</a:t>
            </a:r>
            <a:endParaRPr sz="1800" b="1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10" name="Google Shape;610;p45"/>
          <p:cNvSpPr txBox="1"/>
          <p:nvPr/>
        </p:nvSpPr>
        <p:spPr>
          <a:xfrm>
            <a:off x="6331612" y="3458724"/>
            <a:ext cx="2271669" cy="114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dirty="0">
                <a:latin typeface="Poppins" panose="00000500000000000000" pitchFamily="2" charset="0"/>
                <a:cs typeface="Poppins" panose="00000500000000000000" pitchFamily="2" charset="0"/>
              </a:rPr>
              <a:t>Solusi dari permasalahan pendidikan Indonesia</a:t>
            </a:r>
            <a:endParaRPr sz="1600" b="1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612" name="Google Shape;612;p45"/>
          <p:cNvSpPr txBox="1"/>
          <p:nvPr/>
        </p:nvSpPr>
        <p:spPr>
          <a:xfrm>
            <a:off x="546461" y="3458724"/>
            <a:ext cx="2228036" cy="114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Jenis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permasalahan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pokok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pendidikan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Indonesia</a:t>
            </a:r>
            <a:endParaRPr sz="1600" b="1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614" name="Google Shape;614;p45"/>
          <p:cNvSpPr txBox="1"/>
          <p:nvPr/>
        </p:nvSpPr>
        <p:spPr>
          <a:xfrm>
            <a:off x="3194407" y="3458725"/>
            <a:ext cx="2706663" cy="135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Faktor-faktor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mempengaruhi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berkembangnya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masalah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pendidikan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Indonesia</a:t>
            </a:r>
            <a:endParaRPr sz="1600" b="1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cxnSp>
        <p:nvCxnSpPr>
          <p:cNvPr id="615" name="Google Shape;615;p45"/>
          <p:cNvCxnSpPr>
            <a:cxnSpLocks/>
            <a:stCxn id="604" idx="5"/>
            <a:endCxn id="606" idx="0"/>
          </p:cNvCxnSpPr>
          <p:nvPr/>
        </p:nvCxnSpPr>
        <p:spPr>
          <a:xfrm rot="10800000" flipV="1">
            <a:off x="1659715" y="1638450"/>
            <a:ext cx="1789927" cy="969850"/>
          </a:xfrm>
          <a:prstGeom prst="curved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16" name="Google Shape;616;p45"/>
          <p:cNvCxnSpPr>
            <a:cxnSpLocks/>
            <a:stCxn id="604" idx="2"/>
            <a:endCxn id="608" idx="0"/>
          </p:cNvCxnSpPr>
          <p:nvPr/>
        </p:nvCxnSpPr>
        <p:spPr>
          <a:xfrm>
            <a:off x="5657206" y="1638450"/>
            <a:ext cx="1807708" cy="969850"/>
          </a:xfrm>
          <a:prstGeom prst="curved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17" name="Google Shape;617;p45"/>
          <p:cNvCxnSpPr>
            <a:cxnSpLocks/>
            <a:stCxn id="604" idx="4"/>
            <a:endCxn id="607" idx="0"/>
          </p:cNvCxnSpPr>
          <p:nvPr/>
        </p:nvCxnSpPr>
        <p:spPr>
          <a:xfrm rot="5400000">
            <a:off x="4163651" y="2218527"/>
            <a:ext cx="778750" cy="796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18" name="Google Shape;618;p45"/>
          <p:cNvCxnSpPr>
            <a:cxnSpLocks/>
            <a:stCxn id="606" idx="2"/>
            <a:endCxn id="612" idx="0"/>
          </p:cNvCxnSpPr>
          <p:nvPr/>
        </p:nvCxnSpPr>
        <p:spPr>
          <a:xfrm rot="16200000" flipH="1">
            <a:off x="1437234" y="3235479"/>
            <a:ext cx="445724" cy="765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619" name="Google Shape;619;p45"/>
          <p:cNvCxnSpPr>
            <a:cxnSpLocks/>
            <a:stCxn id="607" idx="2"/>
            <a:endCxn id="614" idx="0"/>
          </p:cNvCxnSpPr>
          <p:nvPr/>
        </p:nvCxnSpPr>
        <p:spPr>
          <a:xfrm rot="5400000">
            <a:off x="4327322" y="3233418"/>
            <a:ext cx="445725" cy="4889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620" name="Google Shape;620;p45"/>
          <p:cNvCxnSpPr>
            <a:cxnSpLocks/>
            <a:stCxn id="608" idx="2"/>
            <a:endCxn id="610" idx="0"/>
          </p:cNvCxnSpPr>
          <p:nvPr/>
        </p:nvCxnSpPr>
        <p:spPr>
          <a:xfrm rot="16200000" flipH="1">
            <a:off x="7243318" y="3234595"/>
            <a:ext cx="445724" cy="2533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621" name="Google Shape;621;p45"/>
          <p:cNvGrpSpPr/>
          <p:nvPr/>
        </p:nvGrpSpPr>
        <p:grpSpPr>
          <a:xfrm>
            <a:off x="6680700" y="0"/>
            <a:ext cx="784184" cy="1221156"/>
            <a:chOff x="766200" y="1143825"/>
            <a:chExt cx="784184" cy="1221156"/>
          </a:xfrm>
        </p:grpSpPr>
        <p:sp>
          <p:nvSpPr>
            <p:cNvPr id="622" name="Google Shape;622;p45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5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5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5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5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5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5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9" name="Google Shape;629;p45"/>
          <p:cNvGrpSpPr/>
          <p:nvPr/>
        </p:nvGrpSpPr>
        <p:grpSpPr>
          <a:xfrm rot="-148957">
            <a:off x="7306679" y="241396"/>
            <a:ext cx="1221408" cy="872930"/>
            <a:chOff x="778373" y="2544189"/>
            <a:chExt cx="895211" cy="639847"/>
          </a:xfrm>
        </p:grpSpPr>
        <p:sp>
          <p:nvSpPr>
            <p:cNvPr id="630" name="Google Shape;630;p45"/>
            <p:cNvSpPr/>
            <p:nvPr/>
          </p:nvSpPr>
          <p:spPr>
            <a:xfrm>
              <a:off x="778373" y="2544189"/>
              <a:ext cx="895211" cy="639847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5"/>
            <p:cNvSpPr/>
            <p:nvPr/>
          </p:nvSpPr>
          <p:spPr>
            <a:xfrm>
              <a:off x="976708" y="2702260"/>
              <a:ext cx="471815" cy="323732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2" name="Google Shape;632;p45"/>
          <p:cNvSpPr/>
          <p:nvPr/>
        </p:nvSpPr>
        <p:spPr>
          <a:xfrm>
            <a:off x="5201127" y="1363249"/>
            <a:ext cx="190145" cy="17925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41"/>
          <p:cNvSpPr txBox="1">
            <a:spLocks noGrp="1"/>
          </p:cNvSpPr>
          <p:nvPr>
            <p:ph type="subTitle" idx="1"/>
          </p:nvPr>
        </p:nvSpPr>
        <p:spPr>
          <a:xfrm>
            <a:off x="607349" y="1696948"/>
            <a:ext cx="5547553" cy="23935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1800" dirty="0"/>
              <a:t>Pembangunan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pendidikan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mempunyai</a:t>
            </a:r>
            <a:r>
              <a:rPr lang="en-US" sz="1800" dirty="0"/>
              <a:t> arti </a:t>
            </a:r>
            <a:r>
              <a:rPr lang="en-US" sz="1800" dirty="0" err="1"/>
              <a:t>apa-apa</a:t>
            </a:r>
            <a:r>
              <a:rPr lang="en-US" sz="1800" dirty="0"/>
              <a:t>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sinkron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pembanguan</a:t>
            </a:r>
            <a:r>
              <a:rPr lang="en-US" sz="1800" dirty="0"/>
              <a:t> </a:t>
            </a:r>
            <a:r>
              <a:rPr lang="en-US" sz="1800" dirty="0" err="1"/>
              <a:t>nasional</a:t>
            </a:r>
            <a:r>
              <a:rPr lang="en-US" sz="1800" dirty="0"/>
              <a:t>. </a:t>
            </a:r>
            <a:r>
              <a:rPr lang="en-US" sz="1800" dirty="0" err="1"/>
              <a:t>Kaitan</a:t>
            </a:r>
            <a:r>
              <a:rPr lang="en-US" sz="1800" dirty="0"/>
              <a:t> yang </a:t>
            </a:r>
            <a:r>
              <a:rPr lang="en-US" sz="1800" dirty="0" err="1"/>
              <a:t>erat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bidang</a:t>
            </a:r>
            <a:r>
              <a:rPr lang="en-US" sz="1800" dirty="0"/>
              <a:t> </a:t>
            </a:r>
            <a:r>
              <a:rPr lang="en-US" sz="1800" dirty="0" err="1"/>
              <a:t>pendidikan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budaya</a:t>
            </a:r>
            <a:r>
              <a:rPr lang="en-US" sz="1800" dirty="0"/>
              <a:t> sangat </a:t>
            </a:r>
            <a:r>
              <a:rPr lang="en-US" sz="1800" dirty="0" err="1"/>
              <a:t>kompleks</a:t>
            </a:r>
            <a:r>
              <a:rPr lang="en-US" sz="1800" dirty="0"/>
              <a:t>, </a:t>
            </a:r>
            <a:r>
              <a:rPr lang="en-US" sz="1800" dirty="0" err="1"/>
              <a:t>artinya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permasalahan</a:t>
            </a:r>
            <a:r>
              <a:rPr lang="en-US" sz="1800" dirty="0"/>
              <a:t> intern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pendidikan</a:t>
            </a:r>
            <a:r>
              <a:rPr lang="en-US" sz="1800" dirty="0"/>
              <a:t> </a:t>
            </a:r>
            <a:r>
              <a:rPr lang="en-US" sz="1800" dirty="0" err="1"/>
              <a:t>selalu</a:t>
            </a:r>
            <a:r>
              <a:rPr lang="en-US" sz="1800" dirty="0"/>
              <a:t> </a:t>
            </a:r>
            <a:r>
              <a:rPr lang="en-US" sz="1800" dirty="0" err="1"/>
              <a:t>ada</a:t>
            </a:r>
            <a:r>
              <a:rPr lang="en-US" sz="1800" dirty="0"/>
              <a:t> </a:t>
            </a:r>
            <a:r>
              <a:rPr lang="en-US" sz="1800" dirty="0" err="1"/>
              <a:t>kaitan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masalah-masalah</a:t>
            </a:r>
            <a:r>
              <a:rPr lang="en-US" sz="1800" dirty="0"/>
              <a:t> di </a:t>
            </a:r>
            <a:r>
              <a:rPr lang="en-US" sz="1800" dirty="0" err="1"/>
              <a:t>luar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pendidikan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sendiri</a:t>
            </a:r>
            <a:r>
              <a:rPr lang="en-US" sz="1800" dirty="0"/>
              <a:t>.</a:t>
            </a:r>
            <a:endParaRPr sz="1800" dirty="0"/>
          </a:p>
        </p:txBody>
      </p:sp>
      <p:sp>
        <p:nvSpPr>
          <p:cNvPr id="507" name="Google Shape;507;p41"/>
          <p:cNvSpPr txBox="1">
            <a:spLocks noGrp="1"/>
          </p:cNvSpPr>
          <p:nvPr>
            <p:ph type="title"/>
          </p:nvPr>
        </p:nvSpPr>
        <p:spPr>
          <a:xfrm>
            <a:off x="331295" y="804516"/>
            <a:ext cx="7178998" cy="93733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1. </a:t>
            </a:r>
            <a:r>
              <a:rPr lang="en-US" sz="3000" dirty="0" err="1"/>
              <a:t>Jenis-jenis</a:t>
            </a:r>
            <a:r>
              <a:rPr lang="en-US" sz="3000" dirty="0"/>
              <a:t> </a:t>
            </a:r>
            <a:r>
              <a:rPr lang="en-US" sz="3000" dirty="0" err="1"/>
              <a:t>Permasalahan</a:t>
            </a:r>
            <a:r>
              <a:rPr lang="en-US" sz="3000" dirty="0"/>
              <a:t> </a:t>
            </a:r>
            <a:r>
              <a:rPr lang="en-US" sz="3000" dirty="0" err="1"/>
              <a:t>Pokok</a:t>
            </a:r>
            <a:r>
              <a:rPr lang="en-US" sz="3000" dirty="0"/>
              <a:t> 	      Pendidikan Indonesia</a:t>
            </a:r>
            <a:endParaRPr sz="3000" dirty="0"/>
          </a:p>
        </p:txBody>
      </p:sp>
      <p:grpSp>
        <p:nvGrpSpPr>
          <p:cNvPr id="508" name="Google Shape;508;p41"/>
          <p:cNvGrpSpPr/>
          <p:nvPr/>
        </p:nvGrpSpPr>
        <p:grpSpPr>
          <a:xfrm>
            <a:off x="714066" y="389655"/>
            <a:ext cx="3788721" cy="249873"/>
            <a:chOff x="715100" y="1181750"/>
            <a:chExt cx="3788721" cy="249873"/>
          </a:xfrm>
        </p:grpSpPr>
        <p:sp>
          <p:nvSpPr>
            <p:cNvPr id="509" name="Google Shape;509;p41"/>
            <p:cNvSpPr/>
            <p:nvPr/>
          </p:nvSpPr>
          <p:spPr>
            <a:xfrm>
              <a:off x="715800" y="1181750"/>
              <a:ext cx="3788021" cy="249873"/>
            </a:xfrm>
            <a:custGeom>
              <a:avLst/>
              <a:gdLst/>
              <a:ahLst/>
              <a:cxnLst/>
              <a:rect l="l" t="t" r="r" b="b"/>
              <a:pathLst>
                <a:path w="60652" h="7913" extrusionOk="0">
                  <a:moveTo>
                    <a:pt x="0" y="1"/>
                  </a:moveTo>
                  <a:lnTo>
                    <a:pt x="0" y="7913"/>
                  </a:lnTo>
                  <a:lnTo>
                    <a:pt x="60651" y="7913"/>
                  </a:lnTo>
                  <a:lnTo>
                    <a:pt x="6065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1"/>
            <p:cNvSpPr/>
            <p:nvPr/>
          </p:nvSpPr>
          <p:spPr>
            <a:xfrm>
              <a:off x="715100" y="1221138"/>
              <a:ext cx="1956921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1"/>
            <p:cNvSpPr/>
            <p:nvPr/>
          </p:nvSpPr>
          <p:spPr>
            <a:xfrm>
              <a:off x="2613161" y="1221132"/>
              <a:ext cx="1890623" cy="171100"/>
            </a:xfrm>
            <a:custGeom>
              <a:avLst/>
              <a:gdLst/>
              <a:ahLst/>
              <a:cxnLst/>
              <a:rect l="l" t="t" r="r" b="b"/>
              <a:pathLst>
                <a:path w="59863" h="5418" extrusionOk="0">
                  <a:moveTo>
                    <a:pt x="10259" y="1"/>
                  </a:moveTo>
                  <a:lnTo>
                    <a:pt x="5354" y="3626"/>
                  </a:lnTo>
                  <a:lnTo>
                    <a:pt x="854" y="321"/>
                  </a:lnTo>
                  <a:lnTo>
                    <a:pt x="1" y="1472"/>
                  </a:lnTo>
                  <a:lnTo>
                    <a:pt x="5354" y="5418"/>
                  </a:lnTo>
                  <a:lnTo>
                    <a:pt x="10259" y="1792"/>
                  </a:lnTo>
                  <a:lnTo>
                    <a:pt x="15185" y="5418"/>
                  </a:lnTo>
                  <a:lnTo>
                    <a:pt x="20090" y="1792"/>
                  </a:lnTo>
                  <a:lnTo>
                    <a:pt x="25016" y="5418"/>
                  </a:lnTo>
                  <a:lnTo>
                    <a:pt x="29921" y="1792"/>
                  </a:lnTo>
                  <a:lnTo>
                    <a:pt x="34848" y="5418"/>
                  </a:lnTo>
                  <a:lnTo>
                    <a:pt x="39753" y="1792"/>
                  </a:lnTo>
                  <a:lnTo>
                    <a:pt x="44679" y="5418"/>
                  </a:lnTo>
                  <a:lnTo>
                    <a:pt x="49584" y="1792"/>
                  </a:lnTo>
                  <a:lnTo>
                    <a:pt x="54510" y="5418"/>
                  </a:lnTo>
                  <a:lnTo>
                    <a:pt x="59863" y="1472"/>
                  </a:lnTo>
                  <a:lnTo>
                    <a:pt x="58989" y="321"/>
                  </a:lnTo>
                  <a:lnTo>
                    <a:pt x="54510" y="3626"/>
                  </a:lnTo>
                  <a:lnTo>
                    <a:pt x="49584" y="1"/>
                  </a:lnTo>
                  <a:lnTo>
                    <a:pt x="44679" y="3626"/>
                  </a:lnTo>
                  <a:lnTo>
                    <a:pt x="39753" y="1"/>
                  </a:lnTo>
                  <a:lnTo>
                    <a:pt x="34848" y="3626"/>
                  </a:lnTo>
                  <a:lnTo>
                    <a:pt x="29921" y="1"/>
                  </a:lnTo>
                  <a:lnTo>
                    <a:pt x="25016" y="3626"/>
                  </a:lnTo>
                  <a:lnTo>
                    <a:pt x="20090" y="1"/>
                  </a:lnTo>
                  <a:lnTo>
                    <a:pt x="15185" y="3626"/>
                  </a:lnTo>
                  <a:lnTo>
                    <a:pt x="102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2" name="Google Shape;512;p41"/>
          <p:cNvSpPr/>
          <p:nvPr/>
        </p:nvSpPr>
        <p:spPr>
          <a:xfrm>
            <a:off x="6692998" y="2210493"/>
            <a:ext cx="2085690" cy="1900682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3" name="Google Shape;513;p41"/>
          <p:cNvSpPr/>
          <p:nvPr/>
        </p:nvSpPr>
        <p:spPr>
          <a:xfrm>
            <a:off x="6692998" y="3169050"/>
            <a:ext cx="939936" cy="1439441"/>
          </a:xfrm>
          <a:custGeom>
            <a:avLst/>
            <a:gdLst/>
            <a:ahLst/>
            <a:cxnLst/>
            <a:rect l="l" t="t" r="r" b="b"/>
            <a:pathLst>
              <a:path w="39731" h="60845" extrusionOk="0">
                <a:moveTo>
                  <a:pt x="19876" y="4351"/>
                </a:moveTo>
                <a:cubicBezTo>
                  <a:pt x="28428" y="4351"/>
                  <a:pt x="35380" y="11304"/>
                  <a:pt x="35380" y="19877"/>
                </a:cubicBezTo>
                <a:lnTo>
                  <a:pt x="35380" y="56494"/>
                </a:lnTo>
                <a:lnTo>
                  <a:pt x="4351" y="56494"/>
                </a:lnTo>
                <a:lnTo>
                  <a:pt x="4351" y="19877"/>
                </a:lnTo>
                <a:cubicBezTo>
                  <a:pt x="4351" y="11304"/>
                  <a:pt x="11303" y="4351"/>
                  <a:pt x="19876" y="4351"/>
                </a:cubicBezTo>
                <a:close/>
                <a:moveTo>
                  <a:pt x="19876" y="1"/>
                </a:moveTo>
                <a:cubicBezTo>
                  <a:pt x="8915" y="1"/>
                  <a:pt x="0" y="8915"/>
                  <a:pt x="0" y="19877"/>
                </a:cubicBezTo>
                <a:lnTo>
                  <a:pt x="0" y="60844"/>
                </a:lnTo>
                <a:lnTo>
                  <a:pt x="39731" y="60844"/>
                </a:lnTo>
                <a:lnTo>
                  <a:pt x="39731" y="19877"/>
                </a:lnTo>
                <a:cubicBezTo>
                  <a:pt x="39731" y="8915"/>
                  <a:pt x="30816" y="1"/>
                  <a:pt x="198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4" name="Google Shape;514;p41"/>
          <p:cNvGrpSpPr/>
          <p:nvPr/>
        </p:nvGrpSpPr>
        <p:grpSpPr>
          <a:xfrm>
            <a:off x="2798955" y="4021549"/>
            <a:ext cx="758483" cy="179251"/>
            <a:chOff x="3289202" y="812899"/>
            <a:chExt cx="758483" cy="179251"/>
          </a:xfrm>
        </p:grpSpPr>
        <p:sp>
          <p:nvSpPr>
            <p:cNvPr id="515" name="Google Shape;515;p41"/>
            <p:cNvSpPr/>
            <p:nvPr/>
          </p:nvSpPr>
          <p:spPr>
            <a:xfrm>
              <a:off x="32892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1"/>
            <p:cNvSpPr/>
            <p:nvPr/>
          </p:nvSpPr>
          <p:spPr>
            <a:xfrm>
              <a:off x="347935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1"/>
            <p:cNvSpPr/>
            <p:nvPr/>
          </p:nvSpPr>
          <p:spPr>
            <a:xfrm>
              <a:off x="3667402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1"/>
            <p:cNvSpPr/>
            <p:nvPr/>
          </p:nvSpPr>
          <p:spPr>
            <a:xfrm>
              <a:off x="3857539" y="812899"/>
              <a:ext cx="190145" cy="179251"/>
            </a:xfrm>
            <a:custGeom>
              <a:avLst/>
              <a:gdLst/>
              <a:ahLst/>
              <a:cxnLst/>
              <a:rect l="l" t="t" r="r" b="b"/>
              <a:pathLst>
                <a:path w="32011" h="30177" extrusionOk="0">
                  <a:moveTo>
                    <a:pt x="15845" y="0"/>
                  </a:moveTo>
                  <a:cubicBezTo>
                    <a:pt x="14822" y="7870"/>
                    <a:pt x="8147" y="13948"/>
                    <a:pt x="0" y="14012"/>
                  </a:cubicBezTo>
                  <a:lnTo>
                    <a:pt x="0" y="14033"/>
                  </a:lnTo>
                  <a:cubicBezTo>
                    <a:pt x="8872" y="14118"/>
                    <a:pt x="16016" y="21305"/>
                    <a:pt x="16016" y="30177"/>
                  </a:cubicBezTo>
                  <a:cubicBezTo>
                    <a:pt x="16016" y="21305"/>
                    <a:pt x="23160" y="14118"/>
                    <a:pt x="32010" y="14033"/>
                  </a:cubicBezTo>
                  <a:lnTo>
                    <a:pt x="32010" y="14012"/>
                  </a:lnTo>
                  <a:cubicBezTo>
                    <a:pt x="23885" y="13948"/>
                    <a:pt x="17210" y="7870"/>
                    <a:pt x="161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9" name="Google Shape;519;p41"/>
          <p:cNvGrpSpPr/>
          <p:nvPr/>
        </p:nvGrpSpPr>
        <p:grpSpPr>
          <a:xfrm>
            <a:off x="4502750" y="207796"/>
            <a:ext cx="1178335" cy="421216"/>
            <a:chOff x="7310649" y="4722300"/>
            <a:chExt cx="1178335" cy="421216"/>
          </a:xfrm>
        </p:grpSpPr>
        <p:sp>
          <p:nvSpPr>
            <p:cNvPr id="520" name="Google Shape;520;p41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1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1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48"/>
          <p:cNvSpPr txBox="1">
            <a:spLocks noGrp="1"/>
          </p:cNvSpPr>
          <p:nvPr>
            <p:ph type="subTitle" idx="2"/>
          </p:nvPr>
        </p:nvSpPr>
        <p:spPr>
          <a:xfrm>
            <a:off x="1741887" y="1828264"/>
            <a:ext cx="2560416" cy="58397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1. </a:t>
            </a:r>
            <a:r>
              <a:rPr lang="en-US" sz="1500" dirty="0" err="1"/>
              <a:t>Masalah</a:t>
            </a:r>
            <a:r>
              <a:rPr lang="en-US" sz="1500" dirty="0"/>
              <a:t> </a:t>
            </a:r>
            <a:r>
              <a:rPr lang="en-US" sz="1500" dirty="0" err="1"/>
              <a:t>pemerataan</a:t>
            </a:r>
            <a:r>
              <a:rPr lang="en-US" sz="1500" dirty="0"/>
              <a:t> </a:t>
            </a:r>
            <a:r>
              <a:rPr lang="en-US" sz="1500" dirty="0" err="1"/>
              <a:t>pendidikan</a:t>
            </a:r>
            <a:r>
              <a:rPr lang="en-US" sz="1500" dirty="0"/>
              <a:t> </a:t>
            </a:r>
            <a:endParaRPr sz="1500" dirty="0"/>
          </a:p>
        </p:txBody>
      </p:sp>
      <p:sp>
        <p:nvSpPr>
          <p:cNvPr id="718" name="Google Shape;718;p48"/>
          <p:cNvSpPr txBox="1">
            <a:spLocks noGrp="1"/>
          </p:cNvSpPr>
          <p:nvPr>
            <p:ph type="subTitle" idx="4"/>
          </p:nvPr>
        </p:nvSpPr>
        <p:spPr>
          <a:xfrm>
            <a:off x="4950670" y="1849221"/>
            <a:ext cx="2319600" cy="5822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2. </a:t>
            </a:r>
            <a:r>
              <a:rPr lang="en-US" sz="1500" dirty="0" err="1"/>
              <a:t>Masalah</a:t>
            </a:r>
            <a:r>
              <a:rPr lang="en-US" sz="1500" dirty="0"/>
              <a:t> </a:t>
            </a:r>
            <a:r>
              <a:rPr lang="en-US" sz="1500" dirty="0" err="1"/>
              <a:t>Mutu</a:t>
            </a:r>
            <a:r>
              <a:rPr lang="en-US" sz="1500" dirty="0"/>
              <a:t> Pendidikan</a:t>
            </a:r>
            <a:endParaRPr sz="1500" dirty="0"/>
          </a:p>
        </p:txBody>
      </p:sp>
      <p:sp>
        <p:nvSpPr>
          <p:cNvPr id="720" name="Google Shape;720;p48"/>
          <p:cNvSpPr txBox="1">
            <a:spLocks noGrp="1"/>
          </p:cNvSpPr>
          <p:nvPr>
            <p:ph type="subTitle" idx="6"/>
          </p:nvPr>
        </p:nvSpPr>
        <p:spPr>
          <a:xfrm>
            <a:off x="1830136" y="3527034"/>
            <a:ext cx="2319600" cy="58397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3. </a:t>
            </a:r>
            <a:r>
              <a:rPr lang="en-US" sz="1500" dirty="0" err="1"/>
              <a:t>Masalah</a:t>
            </a:r>
            <a:r>
              <a:rPr lang="en-US" sz="1500" dirty="0"/>
              <a:t> </a:t>
            </a:r>
            <a:r>
              <a:rPr lang="en-US" sz="1500" dirty="0" err="1"/>
              <a:t>Efesiensi</a:t>
            </a:r>
            <a:r>
              <a:rPr lang="en-US" sz="1500" dirty="0"/>
              <a:t> Pendidikan</a:t>
            </a:r>
            <a:endParaRPr sz="1500" dirty="0"/>
          </a:p>
        </p:txBody>
      </p:sp>
      <p:sp>
        <p:nvSpPr>
          <p:cNvPr id="721" name="Google Shape;721;p48"/>
          <p:cNvSpPr txBox="1">
            <a:spLocks noGrp="1"/>
          </p:cNvSpPr>
          <p:nvPr>
            <p:ph type="title"/>
          </p:nvPr>
        </p:nvSpPr>
        <p:spPr>
          <a:xfrm>
            <a:off x="704519" y="437867"/>
            <a:ext cx="7709100" cy="58397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lingkup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r>
              <a:rPr lang="en-US" sz="1600" dirty="0"/>
              <a:t>,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ditetapkan</a:t>
            </a:r>
            <a:r>
              <a:rPr lang="en-US" sz="1600" dirty="0"/>
              <a:t> </a:t>
            </a:r>
            <a:r>
              <a:rPr lang="en-US" sz="1600" dirty="0" err="1"/>
              <a:t>empat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pokok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r>
              <a:rPr lang="en-US" sz="1600" dirty="0"/>
              <a:t> yang </a:t>
            </a:r>
            <a:r>
              <a:rPr lang="en-US" sz="1600" dirty="0" err="1"/>
              <a:t>dirasa</a:t>
            </a:r>
            <a:r>
              <a:rPr lang="en-US" sz="1600" dirty="0"/>
              <a:t> </a:t>
            </a:r>
            <a:r>
              <a:rPr lang="en-US" sz="1600" dirty="0" err="1"/>
              <a:t>perlu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diprioritaskan</a:t>
            </a:r>
            <a:r>
              <a:rPr lang="en-US" sz="1600" dirty="0"/>
              <a:t> </a:t>
            </a:r>
            <a:r>
              <a:rPr lang="en-US" sz="1600" dirty="0" err="1"/>
              <a:t>penanggulangannya</a:t>
            </a:r>
            <a:r>
              <a:rPr lang="en-US" sz="1600" dirty="0"/>
              <a:t>.</a:t>
            </a:r>
            <a:endParaRPr sz="1600" dirty="0"/>
          </a:p>
        </p:txBody>
      </p:sp>
      <p:sp>
        <p:nvSpPr>
          <p:cNvPr id="723" name="Google Shape;723;p48"/>
          <p:cNvSpPr txBox="1">
            <a:spLocks noGrp="1"/>
          </p:cNvSpPr>
          <p:nvPr>
            <p:ph type="subTitle" idx="8"/>
          </p:nvPr>
        </p:nvSpPr>
        <p:spPr>
          <a:xfrm>
            <a:off x="4950670" y="3539954"/>
            <a:ext cx="2319600" cy="59185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4. </a:t>
            </a:r>
            <a:r>
              <a:rPr lang="en-US" sz="1500" dirty="0" err="1"/>
              <a:t>Masalah</a:t>
            </a:r>
            <a:r>
              <a:rPr lang="en-US" sz="1500" dirty="0"/>
              <a:t> </a:t>
            </a:r>
            <a:r>
              <a:rPr lang="en-US" sz="1500" dirty="0" err="1"/>
              <a:t>Relevansi</a:t>
            </a:r>
            <a:r>
              <a:rPr lang="en-US" sz="1500" dirty="0"/>
              <a:t> Pendidikan</a:t>
            </a:r>
            <a:endParaRPr sz="1500" dirty="0"/>
          </a:p>
        </p:txBody>
      </p:sp>
      <p:grpSp>
        <p:nvGrpSpPr>
          <p:cNvPr id="724" name="Google Shape;724;p48"/>
          <p:cNvGrpSpPr/>
          <p:nvPr/>
        </p:nvGrpSpPr>
        <p:grpSpPr>
          <a:xfrm rot="-5400000">
            <a:off x="527364" y="4053215"/>
            <a:ext cx="855702" cy="1332526"/>
            <a:chOff x="766200" y="1143825"/>
            <a:chExt cx="784184" cy="1221156"/>
          </a:xfrm>
        </p:grpSpPr>
        <p:sp>
          <p:nvSpPr>
            <p:cNvPr id="725" name="Google Shape;725;p48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8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8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8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8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8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8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2" name="Google Shape;732;p48"/>
          <p:cNvSpPr/>
          <p:nvPr/>
        </p:nvSpPr>
        <p:spPr>
          <a:xfrm>
            <a:off x="2414746" y="1323533"/>
            <a:ext cx="1214700" cy="382200"/>
          </a:xfrm>
          <a:prstGeom prst="parallelogram">
            <a:avLst>
              <a:gd name="adj" fmla="val 2746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3" name="Google Shape;733;p48"/>
          <p:cNvGrpSpPr/>
          <p:nvPr/>
        </p:nvGrpSpPr>
        <p:grpSpPr>
          <a:xfrm>
            <a:off x="2786275" y="1278823"/>
            <a:ext cx="471641" cy="471620"/>
            <a:chOff x="1235275" y="2492350"/>
            <a:chExt cx="548675" cy="548650"/>
          </a:xfrm>
        </p:grpSpPr>
        <p:sp>
          <p:nvSpPr>
            <p:cNvPr id="734" name="Google Shape;734;p48"/>
            <p:cNvSpPr/>
            <p:nvPr/>
          </p:nvSpPr>
          <p:spPr>
            <a:xfrm>
              <a:off x="1456125" y="2804075"/>
              <a:ext cx="16075" cy="16100"/>
            </a:xfrm>
            <a:custGeom>
              <a:avLst/>
              <a:gdLst/>
              <a:ahLst/>
              <a:cxnLst/>
              <a:rect l="l" t="t" r="r" b="b"/>
              <a:pathLst>
                <a:path w="643" h="644" extrusionOk="0">
                  <a:moveTo>
                    <a:pt x="322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9"/>
                    <a:pt x="144" y="643"/>
                    <a:pt x="322" y="643"/>
                  </a:cubicBezTo>
                  <a:cubicBezTo>
                    <a:pt x="500" y="643"/>
                    <a:pt x="642" y="499"/>
                    <a:pt x="642" y="321"/>
                  </a:cubicBezTo>
                  <a:cubicBezTo>
                    <a:pt x="642" y="144"/>
                    <a:pt x="500" y="1"/>
                    <a:pt x="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8"/>
            <p:cNvSpPr/>
            <p:nvPr/>
          </p:nvSpPr>
          <p:spPr>
            <a:xfrm>
              <a:off x="1547025" y="2804075"/>
              <a:ext cx="16125" cy="16100"/>
            </a:xfrm>
            <a:custGeom>
              <a:avLst/>
              <a:gdLst/>
              <a:ahLst/>
              <a:cxnLst/>
              <a:rect l="l" t="t" r="r" b="b"/>
              <a:pathLst>
                <a:path w="645" h="644" extrusionOk="0">
                  <a:moveTo>
                    <a:pt x="323" y="1"/>
                  </a:moveTo>
                  <a:cubicBezTo>
                    <a:pt x="145" y="1"/>
                    <a:pt x="1" y="144"/>
                    <a:pt x="1" y="321"/>
                  </a:cubicBezTo>
                  <a:cubicBezTo>
                    <a:pt x="1" y="499"/>
                    <a:pt x="145" y="643"/>
                    <a:pt x="323" y="643"/>
                  </a:cubicBezTo>
                  <a:cubicBezTo>
                    <a:pt x="500" y="643"/>
                    <a:pt x="644" y="499"/>
                    <a:pt x="644" y="321"/>
                  </a:cubicBezTo>
                  <a:cubicBezTo>
                    <a:pt x="644" y="144"/>
                    <a:pt x="500" y="1"/>
                    <a:pt x="3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8"/>
            <p:cNvSpPr/>
            <p:nvPr/>
          </p:nvSpPr>
          <p:spPr>
            <a:xfrm>
              <a:off x="1565875" y="2758600"/>
              <a:ext cx="16075" cy="16100"/>
            </a:xfrm>
            <a:custGeom>
              <a:avLst/>
              <a:gdLst/>
              <a:ahLst/>
              <a:cxnLst/>
              <a:rect l="l" t="t" r="r" b="b"/>
              <a:pathLst>
                <a:path w="643" h="644" extrusionOk="0">
                  <a:moveTo>
                    <a:pt x="322" y="1"/>
                  </a:moveTo>
                  <a:cubicBezTo>
                    <a:pt x="145" y="1"/>
                    <a:pt x="0" y="145"/>
                    <a:pt x="0" y="323"/>
                  </a:cubicBezTo>
                  <a:cubicBezTo>
                    <a:pt x="0" y="500"/>
                    <a:pt x="145" y="643"/>
                    <a:pt x="322" y="643"/>
                  </a:cubicBezTo>
                  <a:cubicBezTo>
                    <a:pt x="498" y="643"/>
                    <a:pt x="643" y="500"/>
                    <a:pt x="643" y="323"/>
                  </a:cubicBezTo>
                  <a:cubicBezTo>
                    <a:pt x="643" y="145"/>
                    <a:pt x="498" y="1"/>
                    <a:pt x="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8"/>
            <p:cNvSpPr/>
            <p:nvPr/>
          </p:nvSpPr>
          <p:spPr>
            <a:xfrm>
              <a:off x="1456125" y="2713125"/>
              <a:ext cx="16075" cy="16125"/>
            </a:xfrm>
            <a:custGeom>
              <a:avLst/>
              <a:gdLst/>
              <a:ahLst/>
              <a:cxnLst/>
              <a:rect l="l" t="t" r="r" b="b"/>
              <a:pathLst>
                <a:path w="643" h="645" extrusionOk="0">
                  <a:moveTo>
                    <a:pt x="322" y="1"/>
                  </a:moveTo>
                  <a:cubicBezTo>
                    <a:pt x="144" y="1"/>
                    <a:pt x="0" y="145"/>
                    <a:pt x="0" y="323"/>
                  </a:cubicBezTo>
                  <a:cubicBezTo>
                    <a:pt x="0" y="500"/>
                    <a:pt x="144" y="645"/>
                    <a:pt x="322" y="645"/>
                  </a:cubicBezTo>
                  <a:cubicBezTo>
                    <a:pt x="500" y="645"/>
                    <a:pt x="642" y="500"/>
                    <a:pt x="642" y="323"/>
                  </a:cubicBezTo>
                  <a:cubicBezTo>
                    <a:pt x="642" y="145"/>
                    <a:pt x="500" y="1"/>
                    <a:pt x="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8"/>
            <p:cNvSpPr/>
            <p:nvPr/>
          </p:nvSpPr>
          <p:spPr>
            <a:xfrm>
              <a:off x="1485500" y="2742500"/>
              <a:ext cx="48225" cy="48300"/>
            </a:xfrm>
            <a:custGeom>
              <a:avLst/>
              <a:gdLst/>
              <a:ahLst/>
              <a:cxnLst/>
              <a:rect l="l" t="t" r="r" b="b"/>
              <a:pathLst>
                <a:path w="1929" h="1932" extrusionOk="0">
                  <a:moveTo>
                    <a:pt x="965" y="645"/>
                  </a:moveTo>
                  <a:cubicBezTo>
                    <a:pt x="1142" y="645"/>
                    <a:pt x="1286" y="789"/>
                    <a:pt x="1286" y="967"/>
                  </a:cubicBezTo>
                  <a:cubicBezTo>
                    <a:pt x="1286" y="1143"/>
                    <a:pt x="1142" y="1287"/>
                    <a:pt x="965" y="1287"/>
                  </a:cubicBezTo>
                  <a:cubicBezTo>
                    <a:pt x="788" y="1287"/>
                    <a:pt x="644" y="1143"/>
                    <a:pt x="644" y="967"/>
                  </a:cubicBezTo>
                  <a:cubicBezTo>
                    <a:pt x="644" y="789"/>
                    <a:pt x="788" y="645"/>
                    <a:pt x="965" y="645"/>
                  </a:cubicBezTo>
                  <a:close/>
                  <a:moveTo>
                    <a:pt x="965" y="1"/>
                  </a:moveTo>
                  <a:cubicBezTo>
                    <a:pt x="433" y="1"/>
                    <a:pt x="0" y="434"/>
                    <a:pt x="0" y="965"/>
                  </a:cubicBezTo>
                  <a:cubicBezTo>
                    <a:pt x="0" y="1498"/>
                    <a:pt x="433" y="1931"/>
                    <a:pt x="965" y="1931"/>
                  </a:cubicBezTo>
                  <a:cubicBezTo>
                    <a:pt x="1497" y="1931"/>
                    <a:pt x="1929" y="1498"/>
                    <a:pt x="1929" y="965"/>
                  </a:cubicBezTo>
                  <a:cubicBezTo>
                    <a:pt x="1929" y="434"/>
                    <a:pt x="1497" y="1"/>
                    <a:pt x="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8"/>
            <p:cNvSpPr/>
            <p:nvPr/>
          </p:nvSpPr>
          <p:spPr>
            <a:xfrm>
              <a:off x="1405150" y="2742550"/>
              <a:ext cx="48250" cy="48250"/>
            </a:xfrm>
            <a:custGeom>
              <a:avLst/>
              <a:gdLst/>
              <a:ahLst/>
              <a:cxnLst/>
              <a:rect l="l" t="t" r="r" b="b"/>
              <a:pathLst>
                <a:path w="1930" h="1930" extrusionOk="0">
                  <a:moveTo>
                    <a:pt x="965" y="643"/>
                  </a:moveTo>
                  <a:cubicBezTo>
                    <a:pt x="1142" y="643"/>
                    <a:pt x="1285" y="787"/>
                    <a:pt x="1285" y="965"/>
                  </a:cubicBezTo>
                  <a:cubicBezTo>
                    <a:pt x="1285" y="1141"/>
                    <a:pt x="1142" y="1285"/>
                    <a:pt x="965" y="1285"/>
                  </a:cubicBezTo>
                  <a:cubicBezTo>
                    <a:pt x="787" y="1285"/>
                    <a:pt x="643" y="1141"/>
                    <a:pt x="643" y="965"/>
                  </a:cubicBezTo>
                  <a:cubicBezTo>
                    <a:pt x="643" y="787"/>
                    <a:pt x="787" y="643"/>
                    <a:pt x="965" y="643"/>
                  </a:cubicBezTo>
                  <a:close/>
                  <a:moveTo>
                    <a:pt x="965" y="0"/>
                  </a:moveTo>
                  <a:cubicBezTo>
                    <a:pt x="432" y="0"/>
                    <a:pt x="0" y="432"/>
                    <a:pt x="0" y="965"/>
                  </a:cubicBezTo>
                  <a:cubicBezTo>
                    <a:pt x="0" y="1496"/>
                    <a:pt x="432" y="1929"/>
                    <a:pt x="965" y="1929"/>
                  </a:cubicBezTo>
                  <a:cubicBezTo>
                    <a:pt x="1496" y="1929"/>
                    <a:pt x="1929" y="1496"/>
                    <a:pt x="1929" y="965"/>
                  </a:cubicBezTo>
                  <a:cubicBezTo>
                    <a:pt x="1929" y="432"/>
                    <a:pt x="1496" y="0"/>
                    <a:pt x="9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8"/>
            <p:cNvSpPr/>
            <p:nvPr/>
          </p:nvSpPr>
          <p:spPr>
            <a:xfrm>
              <a:off x="1485500" y="2662175"/>
              <a:ext cx="48225" cy="48225"/>
            </a:xfrm>
            <a:custGeom>
              <a:avLst/>
              <a:gdLst/>
              <a:ahLst/>
              <a:cxnLst/>
              <a:rect l="l" t="t" r="r" b="b"/>
              <a:pathLst>
                <a:path w="1929" h="1929" extrusionOk="0">
                  <a:moveTo>
                    <a:pt x="965" y="643"/>
                  </a:moveTo>
                  <a:cubicBezTo>
                    <a:pt x="1142" y="643"/>
                    <a:pt x="1286" y="787"/>
                    <a:pt x="1286" y="965"/>
                  </a:cubicBezTo>
                  <a:cubicBezTo>
                    <a:pt x="1286" y="1142"/>
                    <a:pt x="1142" y="1287"/>
                    <a:pt x="965" y="1287"/>
                  </a:cubicBezTo>
                  <a:cubicBezTo>
                    <a:pt x="788" y="1287"/>
                    <a:pt x="644" y="1142"/>
                    <a:pt x="644" y="965"/>
                  </a:cubicBezTo>
                  <a:cubicBezTo>
                    <a:pt x="644" y="787"/>
                    <a:pt x="788" y="643"/>
                    <a:pt x="965" y="643"/>
                  </a:cubicBezTo>
                  <a:close/>
                  <a:moveTo>
                    <a:pt x="965" y="0"/>
                  </a:moveTo>
                  <a:cubicBezTo>
                    <a:pt x="433" y="0"/>
                    <a:pt x="0" y="432"/>
                    <a:pt x="0" y="965"/>
                  </a:cubicBezTo>
                  <a:cubicBezTo>
                    <a:pt x="0" y="1497"/>
                    <a:pt x="433" y="1929"/>
                    <a:pt x="965" y="1929"/>
                  </a:cubicBezTo>
                  <a:cubicBezTo>
                    <a:pt x="1497" y="1929"/>
                    <a:pt x="1929" y="1497"/>
                    <a:pt x="1929" y="965"/>
                  </a:cubicBezTo>
                  <a:cubicBezTo>
                    <a:pt x="1929" y="432"/>
                    <a:pt x="1497" y="0"/>
                    <a:pt x="9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8"/>
            <p:cNvSpPr/>
            <p:nvPr/>
          </p:nvSpPr>
          <p:spPr>
            <a:xfrm>
              <a:off x="1485500" y="2822900"/>
              <a:ext cx="48225" cy="48225"/>
            </a:xfrm>
            <a:custGeom>
              <a:avLst/>
              <a:gdLst/>
              <a:ahLst/>
              <a:cxnLst/>
              <a:rect l="l" t="t" r="r" b="b"/>
              <a:pathLst>
                <a:path w="1929" h="1929" extrusionOk="0">
                  <a:moveTo>
                    <a:pt x="965" y="644"/>
                  </a:moveTo>
                  <a:cubicBezTo>
                    <a:pt x="1142" y="644"/>
                    <a:pt x="1286" y="787"/>
                    <a:pt x="1286" y="964"/>
                  </a:cubicBezTo>
                  <a:cubicBezTo>
                    <a:pt x="1286" y="1142"/>
                    <a:pt x="1142" y="1286"/>
                    <a:pt x="965" y="1286"/>
                  </a:cubicBezTo>
                  <a:cubicBezTo>
                    <a:pt x="788" y="1286"/>
                    <a:pt x="644" y="1142"/>
                    <a:pt x="644" y="964"/>
                  </a:cubicBezTo>
                  <a:cubicBezTo>
                    <a:pt x="644" y="787"/>
                    <a:pt x="788" y="644"/>
                    <a:pt x="965" y="644"/>
                  </a:cubicBezTo>
                  <a:close/>
                  <a:moveTo>
                    <a:pt x="965" y="0"/>
                  </a:moveTo>
                  <a:cubicBezTo>
                    <a:pt x="433" y="0"/>
                    <a:pt x="0" y="433"/>
                    <a:pt x="0" y="964"/>
                  </a:cubicBezTo>
                  <a:cubicBezTo>
                    <a:pt x="0" y="1497"/>
                    <a:pt x="433" y="1929"/>
                    <a:pt x="965" y="1929"/>
                  </a:cubicBezTo>
                  <a:cubicBezTo>
                    <a:pt x="1497" y="1929"/>
                    <a:pt x="1929" y="1497"/>
                    <a:pt x="1929" y="964"/>
                  </a:cubicBezTo>
                  <a:cubicBezTo>
                    <a:pt x="1929" y="433"/>
                    <a:pt x="1497" y="0"/>
                    <a:pt x="9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8"/>
            <p:cNvSpPr/>
            <p:nvPr/>
          </p:nvSpPr>
          <p:spPr>
            <a:xfrm>
              <a:off x="1235275" y="2492350"/>
              <a:ext cx="548675" cy="548650"/>
            </a:xfrm>
            <a:custGeom>
              <a:avLst/>
              <a:gdLst/>
              <a:ahLst/>
              <a:cxnLst/>
              <a:rect l="l" t="t" r="r" b="b"/>
              <a:pathLst>
                <a:path w="21947" h="21946" extrusionOk="0">
                  <a:moveTo>
                    <a:pt x="11842" y="628"/>
                  </a:moveTo>
                  <a:cubicBezTo>
                    <a:pt x="12021" y="628"/>
                    <a:pt x="12182" y="757"/>
                    <a:pt x="12201" y="936"/>
                  </a:cubicBezTo>
                  <a:cubicBezTo>
                    <a:pt x="12213" y="1043"/>
                    <a:pt x="12177" y="1145"/>
                    <a:pt x="12106" y="1220"/>
                  </a:cubicBezTo>
                  <a:lnTo>
                    <a:pt x="11350" y="2012"/>
                  </a:lnTo>
                  <a:cubicBezTo>
                    <a:pt x="11292" y="2070"/>
                    <a:pt x="11261" y="2150"/>
                    <a:pt x="11261" y="2233"/>
                  </a:cubicBezTo>
                  <a:lnTo>
                    <a:pt x="11261" y="4565"/>
                  </a:lnTo>
                  <a:cubicBezTo>
                    <a:pt x="11261" y="4730"/>
                    <a:pt x="11387" y="4867"/>
                    <a:pt x="11551" y="4884"/>
                  </a:cubicBezTo>
                  <a:cubicBezTo>
                    <a:pt x="11945" y="4922"/>
                    <a:pt x="12337" y="5000"/>
                    <a:pt x="12716" y="5113"/>
                  </a:cubicBezTo>
                  <a:cubicBezTo>
                    <a:pt x="12747" y="5122"/>
                    <a:pt x="12779" y="5127"/>
                    <a:pt x="12810" y="5127"/>
                  </a:cubicBezTo>
                  <a:cubicBezTo>
                    <a:pt x="12938" y="5127"/>
                    <a:pt x="13058" y="5051"/>
                    <a:pt x="13110" y="4928"/>
                  </a:cubicBezTo>
                  <a:lnTo>
                    <a:pt x="13590" y="3771"/>
                  </a:lnTo>
                  <a:cubicBezTo>
                    <a:pt x="13641" y="3645"/>
                    <a:pt x="13763" y="3570"/>
                    <a:pt x="13890" y="3570"/>
                  </a:cubicBezTo>
                  <a:cubicBezTo>
                    <a:pt x="13953" y="3570"/>
                    <a:pt x="14017" y="3588"/>
                    <a:pt x="14076" y="3628"/>
                  </a:cubicBezTo>
                  <a:cubicBezTo>
                    <a:pt x="14202" y="3715"/>
                    <a:pt x="14244" y="3885"/>
                    <a:pt x="14186" y="4028"/>
                  </a:cubicBezTo>
                  <a:lnTo>
                    <a:pt x="13709" y="5176"/>
                  </a:lnTo>
                  <a:cubicBezTo>
                    <a:pt x="13646" y="5329"/>
                    <a:pt x="13709" y="5505"/>
                    <a:pt x="13855" y="5585"/>
                  </a:cubicBezTo>
                  <a:cubicBezTo>
                    <a:pt x="14202" y="5772"/>
                    <a:pt x="14535" y="5993"/>
                    <a:pt x="14840" y="6243"/>
                  </a:cubicBezTo>
                  <a:cubicBezTo>
                    <a:pt x="14901" y="6292"/>
                    <a:pt x="14974" y="6316"/>
                    <a:pt x="15046" y="6316"/>
                  </a:cubicBezTo>
                  <a:cubicBezTo>
                    <a:pt x="15130" y="6316"/>
                    <a:pt x="15213" y="6284"/>
                    <a:pt x="15277" y="6221"/>
                  </a:cubicBezTo>
                  <a:lnTo>
                    <a:pt x="16938" y="4563"/>
                  </a:lnTo>
                  <a:cubicBezTo>
                    <a:pt x="16998" y="4503"/>
                    <a:pt x="17031" y="4422"/>
                    <a:pt x="17032" y="4338"/>
                  </a:cubicBezTo>
                  <a:lnTo>
                    <a:pt x="17044" y="3223"/>
                  </a:lnTo>
                  <a:cubicBezTo>
                    <a:pt x="17046" y="3131"/>
                    <a:pt x="17082" y="3044"/>
                    <a:pt x="17148" y="2978"/>
                  </a:cubicBezTo>
                  <a:cubicBezTo>
                    <a:pt x="17217" y="2909"/>
                    <a:pt x="17307" y="2875"/>
                    <a:pt x="17397" y="2875"/>
                  </a:cubicBezTo>
                  <a:cubicBezTo>
                    <a:pt x="17487" y="2875"/>
                    <a:pt x="17577" y="2909"/>
                    <a:pt x="17646" y="2978"/>
                  </a:cubicBezTo>
                  <a:lnTo>
                    <a:pt x="18985" y="4315"/>
                  </a:lnTo>
                  <a:cubicBezTo>
                    <a:pt x="19122" y="4452"/>
                    <a:pt x="19122" y="4675"/>
                    <a:pt x="18985" y="4812"/>
                  </a:cubicBezTo>
                  <a:cubicBezTo>
                    <a:pt x="18919" y="4876"/>
                    <a:pt x="18833" y="4914"/>
                    <a:pt x="18740" y="4914"/>
                  </a:cubicBezTo>
                  <a:lnTo>
                    <a:pt x="17622" y="4928"/>
                  </a:lnTo>
                  <a:cubicBezTo>
                    <a:pt x="17538" y="4928"/>
                    <a:pt x="17457" y="4962"/>
                    <a:pt x="17396" y="5022"/>
                  </a:cubicBezTo>
                  <a:lnTo>
                    <a:pt x="15735" y="6679"/>
                  </a:lnTo>
                  <a:cubicBezTo>
                    <a:pt x="15618" y="6798"/>
                    <a:pt x="15608" y="6986"/>
                    <a:pt x="15714" y="7114"/>
                  </a:cubicBezTo>
                  <a:cubicBezTo>
                    <a:pt x="15964" y="7419"/>
                    <a:pt x="16187" y="7750"/>
                    <a:pt x="16373" y="8098"/>
                  </a:cubicBezTo>
                  <a:cubicBezTo>
                    <a:pt x="16431" y="8205"/>
                    <a:pt x="16542" y="8267"/>
                    <a:pt x="16658" y="8267"/>
                  </a:cubicBezTo>
                  <a:cubicBezTo>
                    <a:pt x="16700" y="8267"/>
                    <a:pt x="16743" y="8259"/>
                    <a:pt x="16784" y="8242"/>
                  </a:cubicBezTo>
                  <a:lnTo>
                    <a:pt x="17935" y="7767"/>
                  </a:lnTo>
                  <a:cubicBezTo>
                    <a:pt x="17977" y="7749"/>
                    <a:pt x="18022" y="7741"/>
                    <a:pt x="18066" y="7741"/>
                  </a:cubicBezTo>
                  <a:cubicBezTo>
                    <a:pt x="18171" y="7741"/>
                    <a:pt x="18273" y="7788"/>
                    <a:pt x="18334" y="7876"/>
                  </a:cubicBezTo>
                  <a:cubicBezTo>
                    <a:pt x="18456" y="8052"/>
                    <a:pt x="18379" y="8286"/>
                    <a:pt x="18192" y="8362"/>
                  </a:cubicBezTo>
                  <a:lnTo>
                    <a:pt x="17032" y="8841"/>
                  </a:lnTo>
                  <a:cubicBezTo>
                    <a:pt x="16879" y="8906"/>
                    <a:pt x="16798" y="9076"/>
                    <a:pt x="16846" y="9234"/>
                  </a:cubicBezTo>
                  <a:cubicBezTo>
                    <a:pt x="16960" y="9613"/>
                    <a:pt x="17037" y="10002"/>
                    <a:pt x="17076" y="10395"/>
                  </a:cubicBezTo>
                  <a:cubicBezTo>
                    <a:pt x="17092" y="10559"/>
                    <a:pt x="17229" y="10687"/>
                    <a:pt x="17395" y="10687"/>
                  </a:cubicBezTo>
                  <a:lnTo>
                    <a:pt x="19746" y="10687"/>
                  </a:lnTo>
                  <a:cubicBezTo>
                    <a:pt x="19829" y="10687"/>
                    <a:pt x="19909" y="10654"/>
                    <a:pt x="19968" y="10597"/>
                  </a:cubicBezTo>
                  <a:lnTo>
                    <a:pt x="20739" y="9840"/>
                  </a:lnTo>
                  <a:cubicBezTo>
                    <a:pt x="20804" y="9778"/>
                    <a:pt x="20888" y="9744"/>
                    <a:pt x="20977" y="9744"/>
                  </a:cubicBezTo>
                  <a:cubicBezTo>
                    <a:pt x="20979" y="9744"/>
                    <a:pt x="20981" y="9744"/>
                    <a:pt x="20983" y="9744"/>
                  </a:cubicBezTo>
                  <a:cubicBezTo>
                    <a:pt x="21173" y="9747"/>
                    <a:pt x="21319" y="9912"/>
                    <a:pt x="21319" y="10100"/>
                  </a:cubicBezTo>
                  <a:lnTo>
                    <a:pt x="21319" y="11901"/>
                  </a:lnTo>
                  <a:lnTo>
                    <a:pt x="21317" y="11901"/>
                  </a:lnTo>
                  <a:cubicBezTo>
                    <a:pt x="21317" y="12089"/>
                    <a:pt x="21171" y="12256"/>
                    <a:pt x="20982" y="12258"/>
                  </a:cubicBezTo>
                  <a:cubicBezTo>
                    <a:pt x="20980" y="12258"/>
                    <a:pt x="20978" y="12258"/>
                    <a:pt x="20976" y="12258"/>
                  </a:cubicBezTo>
                  <a:cubicBezTo>
                    <a:pt x="20886" y="12258"/>
                    <a:pt x="20803" y="12223"/>
                    <a:pt x="20739" y="12161"/>
                  </a:cubicBezTo>
                  <a:lnTo>
                    <a:pt x="19966" y="11405"/>
                  </a:lnTo>
                  <a:cubicBezTo>
                    <a:pt x="19907" y="11347"/>
                    <a:pt x="19828" y="11314"/>
                    <a:pt x="19746" y="11314"/>
                  </a:cubicBezTo>
                  <a:lnTo>
                    <a:pt x="17380" y="11314"/>
                  </a:lnTo>
                  <a:cubicBezTo>
                    <a:pt x="17214" y="11314"/>
                    <a:pt x="17079" y="11442"/>
                    <a:pt x="17062" y="11606"/>
                  </a:cubicBezTo>
                  <a:cubicBezTo>
                    <a:pt x="17023" y="11994"/>
                    <a:pt x="16947" y="12381"/>
                    <a:pt x="16832" y="12756"/>
                  </a:cubicBezTo>
                  <a:cubicBezTo>
                    <a:pt x="16786" y="12914"/>
                    <a:pt x="16865" y="13082"/>
                    <a:pt x="17019" y="13145"/>
                  </a:cubicBezTo>
                  <a:lnTo>
                    <a:pt x="18176" y="13621"/>
                  </a:lnTo>
                  <a:cubicBezTo>
                    <a:pt x="18362" y="13698"/>
                    <a:pt x="18439" y="13928"/>
                    <a:pt x="18317" y="14102"/>
                  </a:cubicBezTo>
                  <a:cubicBezTo>
                    <a:pt x="18256" y="14191"/>
                    <a:pt x="18155" y="14238"/>
                    <a:pt x="18050" y="14238"/>
                  </a:cubicBezTo>
                  <a:cubicBezTo>
                    <a:pt x="18006" y="14238"/>
                    <a:pt x="17961" y="14230"/>
                    <a:pt x="17918" y="14212"/>
                  </a:cubicBezTo>
                  <a:lnTo>
                    <a:pt x="16771" y="13740"/>
                  </a:lnTo>
                  <a:cubicBezTo>
                    <a:pt x="16730" y="13723"/>
                    <a:pt x="16688" y="13715"/>
                    <a:pt x="16646" y="13715"/>
                  </a:cubicBezTo>
                  <a:cubicBezTo>
                    <a:pt x="16530" y="13715"/>
                    <a:pt x="16419" y="13777"/>
                    <a:pt x="16361" y="13884"/>
                  </a:cubicBezTo>
                  <a:cubicBezTo>
                    <a:pt x="16175" y="14229"/>
                    <a:pt x="15954" y="14557"/>
                    <a:pt x="15704" y="14859"/>
                  </a:cubicBezTo>
                  <a:cubicBezTo>
                    <a:pt x="15598" y="14987"/>
                    <a:pt x="15608" y="15173"/>
                    <a:pt x="15725" y="15291"/>
                  </a:cubicBezTo>
                  <a:lnTo>
                    <a:pt x="17383" y="16935"/>
                  </a:lnTo>
                  <a:cubicBezTo>
                    <a:pt x="17443" y="16995"/>
                    <a:pt x="17524" y="17029"/>
                    <a:pt x="17609" y="17030"/>
                  </a:cubicBezTo>
                  <a:lnTo>
                    <a:pt x="18723" y="17042"/>
                  </a:lnTo>
                  <a:cubicBezTo>
                    <a:pt x="18815" y="17042"/>
                    <a:pt x="18902" y="17080"/>
                    <a:pt x="18967" y="17144"/>
                  </a:cubicBezTo>
                  <a:cubicBezTo>
                    <a:pt x="19033" y="17209"/>
                    <a:pt x="19071" y="17298"/>
                    <a:pt x="19071" y="17391"/>
                  </a:cubicBezTo>
                  <a:cubicBezTo>
                    <a:pt x="19071" y="17483"/>
                    <a:pt x="19033" y="17572"/>
                    <a:pt x="18967" y="17636"/>
                  </a:cubicBezTo>
                  <a:lnTo>
                    <a:pt x="17637" y="18957"/>
                  </a:lnTo>
                  <a:cubicBezTo>
                    <a:pt x="17593" y="19001"/>
                    <a:pt x="17542" y="19034"/>
                    <a:pt x="17484" y="19051"/>
                  </a:cubicBezTo>
                  <a:cubicBezTo>
                    <a:pt x="17450" y="19060"/>
                    <a:pt x="17415" y="19065"/>
                    <a:pt x="17382" y="19065"/>
                  </a:cubicBezTo>
                  <a:cubicBezTo>
                    <a:pt x="17289" y="19065"/>
                    <a:pt x="17201" y="19029"/>
                    <a:pt x="17135" y="18963"/>
                  </a:cubicBezTo>
                  <a:cubicBezTo>
                    <a:pt x="17070" y="18899"/>
                    <a:pt x="17032" y="18811"/>
                    <a:pt x="17032" y="18721"/>
                  </a:cubicBezTo>
                  <a:lnTo>
                    <a:pt x="17019" y="17614"/>
                  </a:lnTo>
                  <a:cubicBezTo>
                    <a:pt x="17019" y="17531"/>
                    <a:pt x="16984" y="17450"/>
                    <a:pt x="16924" y="17390"/>
                  </a:cubicBezTo>
                  <a:lnTo>
                    <a:pt x="15263" y="15742"/>
                  </a:lnTo>
                  <a:cubicBezTo>
                    <a:pt x="15201" y="15681"/>
                    <a:pt x="15120" y="15650"/>
                    <a:pt x="15039" y="15650"/>
                  </a:cubicBezTo>
                  <a:cubicBezTo>
                    <a:pt x="14967" y="15650"/>
                    <a:pt x="14894" y="15675"/>
                    <a:pt x="14833" y="15724"/>
                  </a:cubicBezTo>
                  <a:cubicBezTo>
                    <a:pt x="14527" y="15972"/>
                    <a:pt x="14196" y="16192"/>
                    <a:pt x="13849" y="16377"/>
                  </a:cubicBezTo>
                  <a:cubicBezTo>
                    <a:pt x="13703" y="16455"/>
                    <a:pt x="13640" y="16631"/>
                    <a:pt x="13704" y="16783"/>
                  </a:cubicBezTo>
                  <a:lnTo>
                    <a:pt x="14183" y="17931"/>
                  </a:lnTo>
                  <a:cubicBezTo>
                    <a:pt x="14252" y="18095"/>
                    <a:pt x="14172" y="18283"/>
                    <a:pt x="14008" y="18351"/>
                  </a:cubicBezTo>
                  <a:cubicBezTo>
                    <a:pt x="13968" y="18368"/>
                    <a:pt x="13926" y="18375"/>
                    <a:pt x="13885" y="18375"/>
                  </a:cubicBezTo>
                  <a:cubicBezTo>
                    <a:pt x="13757" y="18375"/>
                    <a:pt x="13636" y="18301"/>
                    <a:pt x="13584" y="18178"/>
                  </a:cubicBezTo>
                  <a:lnTo>
                    <a:pt x="13104" y="17027"/>
                  </a:lnTo>
                  <a:cubicBezTo>
                    <a:pt x="13053" y="16904"/>
                    <a:pt x="12936" y="16831"/>
                    <a:pt x="12809" y="16831"/>
                  </a:cubicBezTo>
                  <a:cubicBezTo>
                    <a:pt x="12777" y="16831"/>
                    <a:pt x="12745" y="16835"/>
                    <a:pt x="12713" y="16845"/>
                  </a:cubicBezTo>
                  <a:cubicBezTo>
                    <a:pt x="12335" y="16958"/>
                    <a:pt x="11944" y="17035"/>
                    <a:pt x="11551" y="17074"/>
                  </a:cubicBezTo>
                  <a:cubicBezTo>
                    <a:pt x="11387" y="17089"/>
                    <a:pt x="11259" y="17226"/>
                    <a:pt x="11259" y="17391"/>
                  </a:cubicBezTo>
                  <a:lnTo>
                    <a:pt x="11259" y="19711"/>
                  </a:lnTo>
                  <a:cubicBezTo>
                    <a:pt x="11259" y="19794"/>
                    <a:pt x="11292" y="19874"/>
                    <a:pt x="11350" y="19934"/>
                  </a:cubicBezTo>
                  <a:lnTo>
                    <a:pt x="12106" y="20724"/>
                  </a:lnTo>
                  <a:cubicBezTo>
                    <a:pt x="12177" y="20799"/>
                    <a:pt x="12213" y="20901"/>
                    <a:pt x="12201" y="21008"/>
                  </a:cubicBezTo>
                  <a:cubicBezTo>
                    <a:pt x="12182" y="21186"/>
                    <a:pt x="12021" y="21316"/>
                    <a:pt x="11842" y="21316"/>
                  </a:cubicBezTo>
                  <a:lnTo>
                    <a:pt x="10051" y="21316"/>
                  </a:lnTo>
                  <a:cubicBezTo>
                    <a:pt x="9872" y="21316"/>
                    <a:pt x="9711" y="21187"/>
                    <a:pt x="9692" y="21008"/>
                  </a:cubicBezTo>
                  <a:cubicBezTo>
                    <a:pt x="9680" y="20901"/>
                    <a:pt x="9714" y="20799"/>
                    <a:pt x="9786" y="20724"/>
                  </a:cubicBezTo>
                  <a:lnTo>
                    <a:pt x="10542" y="19934"/>
                  </a:lnTo>
                  <a:cubicBezTo>
                    <a:pt x="10600" y="19874"/>
                    <a:pt x="10632" y="19792"/>
                    <a:pt x="10632" y="19708"/>
                  </a:cubicBezTo>
                  <a:lnTo>
                    <a:pt x="10632" y="17379"/>
                  </a:lnTo>
                  <a:cubicBezTo>
                    <a:pt x="10632" y="17214"/>
                    <a:pt x="10506" y="17077"/>
                    <a:pt x="10340" y="17060"/>
                  </a:cubicBezTo>
                  <a:cubicBezTo>
                    <a:pt x="9952" y="17023"/>
                    <a:pt x="9565" y="16946"/>
                    <a:pt x="9191" y="16833"/>
                  </a:cubicBezTo>
                  <a:cubicBezTo>
                    <a:pt x="9161" y="16824"/>
                    <a:pt x="9129" y="16819"/>
                    <a:pt x="9099" y="16819"/>
                  </a:cubicBezTo>
                  <a:cubicBezTo>
                    <a:pt x="8971" y="16819"/>
                    <a:pt x="8852" y="16895"/>
                    <a:pt x="8801" y="17018"/>
                  </a:cubicBezTo>
                  <a:lnTo>
                    <a:pt x="8326" y="18163"/>
                  </a:lnTo>
                  <a:cubicBezTo>
                    <a:pt x="8275" y="18286"/>
                    <a:pt x="8155" y="18361"/>
                    <a:pt x="8029" y="18361"/>
                  </a:cubicBezTo>
                  <a:cubicBezTo>
                    <a:pt x="7967" y="18361"/>
                    <a:pt x="7904" y="18343"/>
                    <a:pt x="7847" y="18304"/>
                  </a:cubicBezTo>
                  <a:cubicBezTo>
                    <a:pt x="7718" y="18219"/>
                    <a:pt x="7677" y="18047"/>
                    <a:pt x="7737" y="17904"/>
                  </a:cubicBezTo>
                  <a:lnTo>
                    <a:pt x="8207" y="16771"/>
                  </a:lnTo>
                  <a:cubicBezTo>
                    <a:pt x="8270" y="16619"/>
                    <a:pt x="8208" y="16445"/>
                    <a:pt x="8062" y="16367"/>
                  </a:cubicBezTo>
                  <a:cubicBezTo>
                    <a:pt x="7719" y="16182"/>
                    <a:pt x="7391" y="15962"/>
                    <a:pt x="7087" y="15715"/>
                  </a:cubicBezTo>
                  <a:cubicBezTo>
                    <a:pt x="7028" y="15666"/>
                    <a:pt x="6955" y="15642"/>
                    <a:pt x="6883" y="15642"/>
                  </a:cubicBezTo>
                  <a:cubicBezTo>
                    <a:pt x="6800" y="15642"/>
                    <a:pt x="6718" y="15674"/>
                    <a:pt x="6655" y="15736"/>
                  </a:cubicBezTo>
                  <a:lnTo>
                    <a:pt x="5011" y="17378"/>
                  </a:lnTo>
                  <a:cubicBezTo>
                    <a:pt x="4952" y="17436"/>
                    <a:pt x="4918" y="17518"/>
                    <a:pt x="4918" y="17600"/>
                  </a:cubicBezTo>
                  <a:lnTo>
                    <a:pt x="4906" y="18705"/>
                  </a:lnTo>
                  <a:cubicBezTo>
                    <a:pt x="4904" y="18796"/>
                    <a:pt x="4868" y="18882"/>
                    <a:pt x="4803" y="18947"/>
                  </a:cubicBezTo>
                  <a:cubicBezTo>
                    <a:pt x="4737" y="19012"/>
                    <a:pt x="4650" y="19048"/>
                    <a:pt x="4558" y="19048"/>
                  </a:cubicBezTo>
                  <a:cubicBezTo>
                    <a:pt x="4525" y="19048"/>
                    <a:pt x="4491" y="19044"/>
                    <a:pt x="4457" y="19034"/>
                  </a:cubicBezTo>
                  <a:cubicBezTo>
                    <a:pt x="4399" y="19019"/>
                    <a:pt x="4348" y="18984"/>
                    <a:pt x="4304" y="18941"/>
                  </a:cubicBezTo>
                  <a:lnTo>
                    <a:pt x="2992" y="17630"/>
                  </a:lnTo>
                  <a:cubicBezTo>
                    <a:pt x="2939" y="17579"/>
                    <a:pt x="2900" y="17515"/>
                    <a:pt x="2888" y="17442"/>
                  </a:cubicBezTo>
                  <a:cubicBezTo>
                    <a:pt x="2867" y="17326"/>
                    <a:pt x="2903" y="17212"/>
                    <a:pt x="2984" y="17131"/>
                  </a:cubicBezTo>
                  <a:cubicBezTo>
                    <a:pt x="3049" y="17068"/>
                    <a:pt x="3135" y="17032"/>
                    <a:pt x="3227" y="17030"/>
                  </a:cubicBezTo>
                  <a:lnTo>
                    <a:pt x="4332" y="17018"/>
                  </a:lnTo>
                  <a:cubicBezTo>
                    <a:pt x="4417" y="17017"/>
                    <a:pt x="4496" y="16983"/>
                    <a:pt x="4557" y="16923"/>
                  </a:cubicBezTo>
                  <a:lnTo>
                    <a:pt x="6203" y="15282"/>
                  </a:lnTo>
                  <a:cubicBezTo>
                    <a:pt x="6320" y="15164"/>
                    <a:pt x="6326" y="14979"/>
                    <a:pt x="6221" y="14850"/>
                  </a:cubicBezTo>
                  <a:cubicBezTo>
                    <a:pt x="5974" y="14548"/>
                    <a:pt x="5754" y="14221"/>
                    <a:pt x="5569" y="13880"/>
                  </a:cubicBezTo>
                  <a:cubicBezTo>
                    <a:pt x="5512" y="13772"/>
                    <a:pt x="5402" y="13710"/>
                    <a:pt x="5287" y="13710"/>
                  </a:cubicBezTo>
                  <a:cubicBezTo>
                    <a:pt x="5246" y="13710"/>
                    <a:pt x="5204" y="13718"/>
                    <a:pt x="5163" y="13735"/>
                  </a:cubicBezTo>
                  <a:lnTo>
                    <a:pt x="4015" y="14209"/>
                  </a:lnTo>
                  <a:cubicBezTo>
                    <a:pt x="3975" y="14226"/>
                    <a:pt x="3933" y="14233"/>
                    <a:pt x="3892" y="14233"/>
                  </a:cubicBezTo>
                  <a:cubicBezTo>
                    <a:pt x="3766" y="14233"/>
                    <a:pt x="3646" y="14159"/>
                    <a:pt x="3595" y="14036"/>
                  </a:cubicBezTo>
                  <a:cubicBezTo>
                    <a:pt x="3528" y="13872"/>
                    <a:pt x="3606" y="13684"/>
                    <a:pt x="3770" y="13616"/>
                  </a:cubicBezTo>
                  <a:lnTo>
                    <a:pt x="4919" y="13141"/>
                  </a:lnTo>
                  <a:cubicBezTo>
                    <a:pt x="5071" y="13078"/>
                    <a:pt x="5149" y="12909"/>
                    <a:pt x="5101" y="12751"/>
                  </a:cubicBezTo>
                  <a:cubicBezTo>
                    <a:pt x="4988" y="12378"/>
                    <a:pt x="4913" y="11993"/>
                    <a:pt x="4874" y="11605"/>
                  </a:cubicBezTo>
                  <a:cubicBezTo>
                    <a:pt x="4858" y="11441"/>
                    <a:pt x="4722" y="11314"/>
                    <a:pt x="4557" y="11314"/>
                  </a:cubicBezTo>
                  <a:lnTo>
                    <a:pt x="2202" y="11314"/>
                  </a:lnTo>
                  <a:cubicBezTo>
                    <a:pt x="2121" y="11314"/>
                    <a:pt x="2041" y="11347"/>
                    <a:pt x="1982" y="11405"/>
                  </a:cubicBezTo>
                  <a:lnTo>
                    <a:pt x="1211" y="12161"/>
                  </a:lnTo>
                  <a:cubicBezTo>
                    <a:pt x="1146" y="12223"/>
                    <a:pt x="1062" y="12258"/>
                    <a:pt x="973" y="12258"/>
                  </a:cubicBezTo>
                  <a:cubicBezTo>
                    <a:pt x="971" y="12258"/>
                    <a:pt x="969" y="12258"/>
                    <a:pt x="967" y="12258"/>
                  </a:cubicBezTo>
                  <a:cubicBezTo>
                    <a:pt x="777" y="12255"/>
                    <a:pt x="631" y="12089"/>
                    <a:pt x="631" y="11901"/>
                  </a:cubicBezTo>
                  <a:lnTo>
                    <a:pt x="631" y="10102"/>
                  </a:lnTo>
                  <a:cubicBezTo>
                    <a:pt x="631" y="9912"/>
                    <a:pt x="777" y="9747"/>
                    <a:pt x="967" y="9744"/>
                  </a:cubicBezTo>
                  <a:cubicBezTo>
                    <a:pt x="969" y="9744"/>
                    <a:pt x="971" y="9744"/>
                    <a:pt x="973" y="9744"/>
                  </a:cubicBezTo>
                  <a:cubicBezTo>
                    <a:pt x="1062" y="9744"/>
                    <a:pt x="1146" y="9778"/>
                    <a:pt x="1211" y="9841"/>
                  </a:cubicBezTo>
                  <a:lnTo>
                    <a:pt x="1982" y="10597"/>
                  </a:lnTo>
                  <a:cubicBezTo>
                    <a:pt x="2041" y="10654"/>
                    <a:pt x="2121" y="10687"/>
                    <a:pt x="2204" y="10687"/>
                  </a:cubicBezTo>
                  <a:lnTo>
                    <a:pt x="4569" y="10687"/>
                  </a:lnTo>
                  <a:cubicBezTo>
                    <a:pt x="4734" y="10687"/>
                    <a:pt x="4870" y="10559"/>
                    <a:pt x="4886" y="10395"/>
                  </a:cubicBezTo>
                  <a:cubicBezTo>
                    <a:pt x="4925" y="10002"/>
                    <a:pt x="5002" y="9610"/>
                    <a:pt x="5113" y="9231"/>
                  </a:cubicBezTo>
                  <a:cubicBezTo>
                    <a:pt x="5161" y="9071"/>
                    <a:pt x="5082" y="8901"/>
                    <a:pt x="4930" y="8838"/>
                  </a:cubicBezTo>
                  <a:lnTo>
                    <a:pt x="3783" y="8358"/>
                  </a:lnTo>
                  <a:cubicBezTo>
                    <a:pt x="3601" y="8281"/>
                    <a:pt x="3525" y="8049"/>
                    <a:pt x="3642" y="7873"/>
                  </a:cubicBezTo>
                  <a:cubicBezTo>
                    <a:pt x="3702" y="7783"/>
                    <a:pt x="3804" y="7736"/>
                    <a:pt x="3908" y="7736"/>
                  </a:cubicBezTo>
                  <a:cubicBezTo>
                    <a:pt x="3954" y="7736"/>
                    <a:pt x="4000" y="7745"/>
                    <a:pt x="4044" y="7764"/>
                  </a:cubicBezTo>
                  <a:lnTo>
                    <a:pt x="5175" y="8238"/>
                  </a:lnTo>
                  <a:cubicBezTo>
                    <a:pt x="5215" y="8254"/>
                    <a:pt x="5257" y="8262"/>
                    <a:pt x="5298" y="8262"/>
                  </a:cubicBezTo>
                  <a:cubicBezTo>
                    <a:pt x="5413" y="8262"/>
                    <a:pt x="5524" y="8200"/>
                    <a:pt x="5581" y="8092"/>
                  </a:cubicBezTo>
                  <a:cubicBezTo>
                    <a:pt x="5765" y="7744"/>
                    <a:pt x="5984" y="7413"/>
                    <a:pt x="6233" y="7106"/>
                  </a:cubicBezTo>
                  <a:cubicBezTo>
                    <a:pt x="6337" y="6977"/>
                    <a:pt x="6327" y="6789"/>
                    <a:pt x="6210" y="6671"/>
                  </a:cubicBezTo>
                  <a:lnTo>
                    <a:pt x="4570" y="5009"/>
                  </a:lnTo>
                  <a:cubicBezTo>
                    <a:pt x="4510" y="4950"/>
                    <a:pt x="4430" y="4916"/>
                    <a:pt x="4346" y="4914"/>
                  </a:cubicBezTo>
                  <a:lnTo>
                    <a:pt x="3242" y="4902"/>
                  </a:lnTo>
                  <a:cubicBezTo>
                    <a:pt x="3151" y="4900"/>
                    <a:pt x="3066" y="4864"/>
                    <a:pt x="3001" y="4800"/>
                  </a:cubicBezTo>
                  <a:cubicBezTo>
                    <a:pt x="2911" y="4709"/>
                    <a:pt x="2876" y="4579"/>
                    <a:pt x="2912" y="4448"/>
                  </a:cubicBezTo>
                  <a:cubicBezTo>
                    <a:pt x="2929" y="4390"/>
                    <a:pt x="2963" y="4339"/>
                    <a:pt x="3005" y="4296"/>
                  </a:cubicBezTo>
                  <a:lnTo>
                    <a:pt x="4323" y="2961"/>
                  </a:lnTo>
                  <a:cubicBezTo>
                    <a:pt x="4391" y="2893"/>
                    <a:pt x="4480" y="2858"/>
                    <a:pt x="4569" y="2858"/>
                  </a:cubicBezTo>
                  <a:cubicBezTo>
                    <a:pt x="4659" y="2858"/>
                    <a:pt x="4748" y="2893"/>
                    <a:pt x="4815" y="2961"/>
                  </a:cubicBezTo>
                  <a:cubicBezTo>
                    <a:pt x="4880" y="3027"/>
                    <a:pt x="4916" y="3115"/>
                    <a:pt x="4918" y="3206"/>
                  </a:cubicBezTo>
                  <a:lnTo>
                    <a:pt x="4930" y="4324"/>
                  </a:lnTo>
                  <a:cubicBezTo>
                    <a:pt x="4930" y="4408"/>
                    <a:pt x="4964" y="4490"/>
                    <a:pt x="5023" y="4550"/>
                  </a:cubicBezTo>
                  <a:lnTo>
                    <a:pt x="6666" y="6212"/>
                  </a:lnTo>
                  <a:cubicBezTo>
                    <a:pt x="6727" y="6275"/>
                    <a:pt x="6809" y="6306"/>
                    <a:pt x="6891" y="6306"/>
                  </a:cubicBezTo>
                  <a:cubicBezTo>
                    <a:pt x="6963" y="6306"/>
                    <a:pt x="7036" y="6281"/>
                    <a:pt x="7096" y="6232"/>
                  </a:cubicBezTo>
                  <a:cubicBezTo>
                    <a:pt x="7399" y="5981"/>
                    <a:pt x="7725" y="5760"/>
                    <a:pt x="8068" y="5573"/>
                  </a:cubicBezTo>
                  <a:cubicBezTo>
                    <a:pt x="8213" y="5495"/>
                    <a:pt x="8276" y="5317"/>
                    <a:pt x="8213" y="5164"/>
                  </a:cubicBezTo>
                  <a:lnTo>
                    <a:pt x="7737" y="4004"/>
                  </a:lnTo>
                  <a:cubicBezTo>
                    <a:pt x="7670" y="3838"/>
                    <a:pt x="7748" y="3649"/>
                    <a:pt x="7912" y="3579"/>
                  </a:cubicBezTo>
                  <a:cubicBezTo>
                    <a:pt x="7952" y="3563"/>
                    <a:pt x="7994" y="3555"/>
                    <a:pt x="8034" y="3555"/>
                  </a:cubicBezTo>
                  <a:cubicBezTo>
                    <a:pt x="8160" y="3555"/>
                    <a:pt x="8279" y="3631"/>
                    <a:pt x="8332" y="3756"/>
                  </a:cubicBezTo>
                  <a:lnTo>
                    <a:pt x="8807" y="4919"/>
                  </a:lnTo>
                  <a:cubicBezTo>
                    <a:pt x="8858" y="5040"/>
                    <a:pt x="8976" y="5115"/>
                    <a:pt x="9102" y="5115"/>
                  </a:cubicBezTo>
                  <a:cubicBezTo>
                    <a:pt x="9133" y="5115"/>
                    <a:pt x="9165" y="5110"/>
                    <a:pt x="9197" y="5101"/>
                  </a:cubicBezTo>
                  <a:cubicBezTo>
                    <a:pt x="9570" y="4988"/>
                    <a:pt x="9955" y="4910"/>
                    <a:pt x="10342" y="4870"/>
                  </a:cubicBezTo>
                  <a:cubicBezTo>
                    <a:pt x="10506" y="4854"/>
                    <a:pt x="10632" y="4718"/>
                    <a:pt x="10632" y="4553"/>
                  </a:cubicBezTo>
                  <a:lnTo>
                    <a:pt x="10632" y="2236"/>
                  </a:lnTo>
                  <a:cubicBezTo>
                    <a:pt x="10632" y="2152"/>
                    <a:pt x="10600" y="2070"/>
                    <a:pt x="10542" y="2010"/>
                  </a:cubicBezTo>
                  <a:lnTo>
                    <a:pt x="9786" y="1220"/>
                  </a:lnTo>
                  <a:cubicBezTo>
                    <a:pt x="9714" y="1145"/>
                    <a:pt x="9680" y="1043"/>
                    <a:pt x="9692" y="936"/>
                  </a:cubicBezTo>
                  <a:cubicBezTo>
                    <a:pt x="9711" y="758"/>
                    <a:pt x="9872" y="628"/>
                    <a:pt x="10051" y="628"/>
                  </a:cubicBezTo>
                  <a:close/>
                  <a:moveTo>
                    <a:pt x="10042" y="0"/>
                  </a:moveTo>
                  <a:cubicBezTo>
                    <a:pt x="9559" y="0"/>
                    <a:pt x="9129" y="339"/>
                    <a:pt x="9046" y="814"/>
                  </a:cubicBezTo>
                  <a:cubicBezTo>
                    <a:pt x="8989" y="1139"/>
                    <a:pt x="9091" y="1457"/>
                    <a:pt x="9316" y="1684"/>
                  </a:cubicBezTo>
                  <a:lnTo>
                    <a:pt x="10002" y="2382"/>
                  </a:lnTo>
                  <a:lnTo>
                    <a:pt x="10002" y="4260"/>
                  </a:lnTo>
                  <a:cubicBezTo>
                    <a:pt x="9768" y="4294"/>
                    <a:pt x="9535" y="4341"/>
                    <a:pt x="9305" y="4399"/>
                  </a:cubicBezTo>
                  <a:lnTo>
                    <a:pt x="8941" y="3510"/>
                  </a:lnTo>
                  <a:cubicBezTo>
                    <a:pt x="8787" y="3139"/>
                    <a:pt x="8430" y="2913"/>
                    <a:pt x="8054" y="2913"/>
                  </a:cubicBezTo>
                  <a:cubicBezTo>
                    <a:pt x="7932" y="2913"/>
                    <a:pt x="7808" y="2937"/>
                    <a:pt x="7689" y="2987"/>
                  </a:cubicBezTo>
                  <a:cubicBezTo>
                    <a:pt x="7200" y="3191"/>
                    <a:pt x="6968" y="3759"/>
                    <a:pt x="7170" y="4252"/>
                  </a:cubicBezTo>
                  <a:lnTo>
                    <a:pt x="7534" y="5141"/>
                  </a:lnTo>
                  <a:cubicBezTo>
                    <a:pt x="7331" y="5263"/>
                    <a:pt x="7134" y="5397"/>
                    <a:pt x="6943" y="5541"/>
                  </a:cubicBezTo>
                  <a:lnTo>
                    <a:pt x="5602" y="4184"/>
                  </a:lnTo>
                  <a:lnTo>
                    <a:pt x="5592" y="3221"/>
                  </a:lnTo>
                  <a:cubicBezTo>
                    <a:pt x="5589" y="3015"/>
                    <a:pt x="5532" y="2812"/>
                    <a:pt x="5413" y="2645"/>
                  </a:cubicBezTo>
                  <a:cubicBezTo>
                    <a:pt x="5214" y="2363"/>
                    <a:pt x="4909" y="2222"/>
                    <a:pt x="4605" y="2222"/>
                  </a:cubicBezTo>
                  <a:cubicBezTo>
                    <a:pt x="4353" y="2222"/>
                    <a:pt x="4101" y="2319"/>
                    <a:pt x="3910" y="2513"/>
                  </a:cubicBezTo>
                  <a:lnTo>
                    <a:pt x="2592" y="3844"/>
                  </a:lnTo>
                  <a:cubicBezTo>
                    <a:pt x="2336" y="4105"/>
                    <a:pt x="2238" y="4482"/>
                    <a:pt x="2349" y="4857"/>
                  </a:cubicBezTo>
                  <a:cubicBezTo>
                    <a:pt x="2362" y="4897"/>
                    <a:pt x="2377" y="4937"/>
                    <a:pt x="2396" y="4974"/>
                  </a:cubicBezTo>
                  <a:cubicBezTo>
                    <a:pt x="2571" y="5331"/>
                    <a:pt x="2909" y="5540"/>
                    <a:pt x="3278" y="5544"/>
                  </a:cubicBezTo>
                  <a:lnTo>
                    <a:pt x="4247" y="5555"/>
                  </a:lnTo>
                  <a:lnTo>
                    <a:pt x="5589" y="6911"/>
                  </a:lnTo>
                  <a:cubicBezTo>
                    <a:pt x="5446" y="7102"/>
                    <a:pt x="5313" y="7302"/>
                    <a:pt x="5193" y="7508"/>
                  </a:cubicBezTo>
                  <a:lnTo>
                    <a:pt x="4313" y="7139"/>
                  </a:lnTo>
                  <a:cubicBezTo>
                    <a:pt x="4193" y="7089"/>
                    <a:pt x="4069" y="7065"/>
                    <a:pt x="3947" y="7065"/>
                  </a:cubicBezTo>
                  <a:cubicBezTo>
                    <a:pt x="3572" y="7065"/>
                    <a:pt x="3214" y="7290"/>
                    <a:pt x="3061" y="7663"/>
                  </a:cubicBezTo>
                  <a:cubicBezTo>
                    <a:pt x="2860" y="8156"/>
                    <a:pt x="3091" y="8725"/>
                    <a:pt x="3580" y="8928"/>
                  </a:cubicBezTo>
                  <a:lnTo>
                    <a:pt x="4459" y="9297"/>
                  </a:lnTo>
                  <a:cubicBezTo>
                    <a:pt x="4400" y="9528"/>
                    <a:pt x="4355" y="9765"/>
                    <a:pt x="4320" y="10001"/>
                  </a:cubicBezTo>
                  <a:lnTo>
                    <a:pt x="2401" y="10001"/>
                  </a:lnTo>
                  <a:lnTo>
                    <a:pt x="1698" y="9315"/>
                  </a:lnTo>
                  <a:cubicBezTo>
                    <a:pt x="1510" y="9132"/>
                    <a:pt x="1263" y="9030"/>
                    <a:pt x="1001" y="9030"/>
                  </a:cubicBezTo>
                  <a:cubicBezTo>
                    <a:pt x="923" y="9030"/>
                    <a:pt x="843" y="9039"/>
                    <a:pt x="764" y="9058"/>
                  </a:cubicBezTo>
                  <a:cubicBezTo>
                    <a:pt x="312" y="9161"/>
                    <a:pt x="1" y="9578"/>
                    <a:pt x="1" y="10041"/>
                  </a:cubicBezTo>
                  <a:lnTo>
                    <a:pt x="1" y="11906"/>
                  </a:lnTo>
                  <a:cubicBezTo>
                    <a:pt x="1" y="12368"/>
                    <a:pt x="312" y="12784"/>
                    <a:pt x="764" y="12888"/>
                  </a:cubicBezTo>
                  <a:cubicBezTo>
                    <a:pt x="843" y="12907"/>
                    <a:pt x="923" y="12916"/>
                    <a:pt x="1001" y="12916"/>
                  </a:cubicBezTo>
                  <a:cubicBezTo>
                    <a:pt x="1263" y="12916"/>
                    <a:pt x="1510" y="12814"/>
                    <a:pt x="1698" y="12631"/>
                  </a:cubicBezTo>
                  <a:lnTo>
                    <a:pt x="2401" y="11945"/>
                  </a:lnTo>
                  <a:lnTo>
                    <a:pt x="4260" y="11945"/>
                  </a:lnTo>
                  <a:cubicBezTo>
                    <a:pt x="4295" y="12179"/>
                    <a:pt x="4341" y="12413"/>
                    <a:pt x="4400" y="12641"/>
                  </a:cubicBezTo>
                  <a:lnTo>
                    <a:pt x="3512" y="13005"/>
                  </a:lnTo>
                  <a:cubicBezTo>
                    <a:pt x="3019" y="13209"/>
                    <a:pt x="2784" y="13770"/>
                    <a:pt x="2987" y="14257"/>
                  </a:cubicBezTo>
                  <a:cubicBezTo>
                    <a:pt x="3142" y="14626"/>
                    <a:pt x="3504" y="14850"/>
                    <a:pt x="3883" y="14850"/>
                  </a:cubicBezTo>
                  <a:cubicBezTo>
                    <a:pt x="4007" y="14850"/>
                    <a:pt x="4132" y="14826"/>
                    <a:pt x="4253" y="14776"/>
                  </a:cubicBezTo>
                  <a:lnTo>
                    <a:pt x="5142" y="14412"/>
                  </a:lnTo>
                  <a:cubicBezTo>
                    <a:pt x="5265" y="14615"/>
                    <a:pt x="5398" y="14812"/>
                    <a:pt x="5542" y="15003"/>
                  </a:cubicBezTo>
                  <a:lnTo>
                    <a:pt x="4187" y="16344"/>
                  </a:lnTo>
                  <a:lnTo>
                    <a:pt x="3221" y="16355"/>
                  </a:lnTo>
                  <a:cubicBezTo>
                    <a:pt x="3016" y="16358"/>
                    <a:pt x="2813" y="16415"/>
                    <a:pt x="2644" y="16534"/>
                  </a:cubicBezTo>
                  <a:cubicBezTo>
                    <a:pt x="2375" y="16726"/>
                    <a:pt x="2223" y="17021"/>
                    <a:pt x="2223" y="17340"/>
                  </a:cubicBezTo>
                  <a:cubicBezTo>
                    <a:pt x="2223" y="17603"/>
                    <a:pt x="2327" y="17850"/>
                    <a:pt x="2515" y="18037"/>
                  </a:cubicBezTo>
                  <a:lnTo>
                    <a:pt x="3845" y="19355"/>
                  </a:lnTo>
                  <a:cubicBezTo>
                    <a:pt x="4033" y="19541"/>
                    <a:pt x="4283" y="19643"/>
                    <a:pt x="4548" y="19643"/>
                  </a:cubicBezTo>
                  <a:cubicBezTo>
                    <a:pt x="4650" y="19643"/>
                    <a:pt x="4754" y="19628"/>
                    <a:pt x="4858" y="19597"/>
                  </a:cubicBezTo>
                  <a:cubicBezTo>
                    <a:pt x="4898" y="19585"/>
                    <a:pt x="4937" y="19570"/>
                    <a:pt x="4975" y="19552"/>
                  </a:cubicBezTo>
                  <a:cubicBezTo>
                    <a:pt x="5331" y="19376"/>
                    <a:pt x="5541" y="19037"/>
                    <a:pt x="5545" y="18669"/>
                  </a:cubicBezTo>
                  <a:lnTo>
                    <a:pt x="5556" y="17700"/>
                  </a:lnTo>
                  <a:lnTo>
                    <a:pt x="6911" y="16359"/>
                  </a:lnTo>
                  <a:cubicBezTo>
                    <a:pt x="7104" y="16500"/>
                    <a:pt x="7302" y="16633"/>
                    <a:pt x="7509" y="16753"/>
                  </a:cubicBezTo>
                  <a:lnTo>
                    <a:pt x="7140" y="17633"/>
                  </a:lnTo>
                  <a:cubicBezTo>
                    <a:pt x="6935" y="18121"/>
                    <a:pt x="7172" y="18684"/>
                    <a:pt x="7665" y="18885"/>
                  </a:cubicBezTo>
                  <a:cubicBezTo>
                    <a:pt x="7786" y="18935"/>
                    <a:pt x="7912" y="18959"/>
                    <a:pt x="8035" y="18959"/>
                  </a:cubicBezTo>
                  <a:cubicBezTo>
                    <a:pt x="8415" y="18959"/>
                    <a:pt x="8776" y="18735"/>
                    <a:pt x="8930" y="18368"/>
                  </a:cubicBezTo>
                  <a:lnTo>
                    <a:pt x="9297" y="17487"/>
                  </a:lnTo>
                  <a:cubicBezTo>
                    <a:pt x="9531" y="17546"/>
                    <a:pt x="9765" y="17593"/>
                    <a:pt x="10003" y="17626"/>
                  </a:cubicBezTo>
                  <a:lnTo>
                    <a:pt x="10003" y="19564"/>
                  </a:lnTo>
                  <a:lnTo>
                    <a:pt x="9316" y="20260"/>
                  </a:lnTo>
                  <a:cubicBezTo>
                    <a:pt x="9091" y="20489"/>
                    <a:pt x="8989" y="20806"/>
                    <a:pt x="9046" y="21130"/>
                  </a:cubicBezTo>
                  <a:cubicBezTo>
                    <a:pt x="9129" y="21607"/>
                    <a:pt x="9559" y="21945"/>
                    <a:pt x="10042" y="21945"/>
                  </a:cubicBezTo>
                  <a:lnTo>
                    <a:pt x="11906" y="21945"/>
                  </a:lnTo>
                  <a:cubicBezTo>
                    <a:pt x="12389" y="21945"/>
                    <a:pt x="12818" y="21607"/>
                    <a:pt x="12902" y="21130"/>
                  </a:cubicBezTo>
                  <a:cubicBezTo>
                    <a:pt x="12958" y="20806"/>
                    <a:pt x="12857" y="20489"/>
                    <a:pt x="12633" y="20260"/>
                  </a:cubicBezTo>
                  <a:lnTo>
                    <a:pt x="11945" y="19564"/>
                  </a:lnTo>
                  <a:lnTo>
                    <a:pt x="11945" y="17686"/>
                  </a:lnTo>
                  <a:cubicBezTo>
                    <a:pt x="12180" y="17651"/>
                    <a:pt x="12413" y="17605"/>
                    <a:pt x="12644" y="17546"/>
                  </a:cubicBezTo>
                  <a:lnTo>
                    <a:pt x="13008" y="18434"/>
                  </a:lnTo>
                  <a:cubicBezTo>
                    <a:pt x="13160" y="18807"/>
                    <a:pt x="13518" y="19032"/>
                    <a:pt x="13895" y="19032"/>
                  </a:cubicBezTo>
                  <a:cubicBezTo>
                    <a:pt x="14016" y="19032"/>
                    <a:pt x="14140" y="19008"/>
                    <a:pt x="14259" y="18959"/>
                  </a:cubicBezTo>
                  <a:cubicBezTo>
                    <a:pt x="14747" y="18754"/>
                    <a:pt x="14980" y="18187"/>
                    <a:pt x="14778" y="17694"/>
                  </a:cubicBezTo>
                  <a:lnTo>
                    <a:pt x="14413" y="16804"/>
                  </a:lnTo>
                  <a:cubicBezTo>
                    <a:pt x="14618" y="16683"/>
                    <a:pt x="14815" y="16549"/>
                    <a:pt x="15004" y="16404"/>
                  </a:cubicBezTo>
                  <a:lnTo>
                    <a:pt x="16346" y="17760"/>
                  </a:lnTo>
                  <a:lnTo>
                    <a:pt x="16357" y="18726"/>
                  </a:lnTo>
                  <a:cubicBezTo>
                    <a:pt x="16358" y="18930"/>
                    <a:pt x="16417" y="19133"/>
                    <a:pt x="16536" y="19302"/>
                  </a:cubicBezTo>
                  <a:cubicBezTo>
                    <a:pt x="16727" y="19571"/>
                    <a:pt x="17023" y="19723"/>
                    <a:pt x="17341" y="19723"/>
                  </a:cubicBezTo>
                  <a:cubicBezTo>
                    <a:pt x="17604" y="19723"/>
                    <a:pt x="17852" y="19621"/>
                    <a:pt x="18037" y="19431"/>
                  </a:cubicBezTo>
                  <a:lnTo>
                    <a:pt x="19355" y="18101"/>
                  </a:lnTo>
                  <a:cubicBezTo>
                    <a:pt x="19542" y="17913"/>
                    <a:pt x="19644" y="17663"/>
                    <a:pt x="19644" y="17397"/>
                  </a:cubicBezTo>
                  <a:cubicBezTo>
                    <a:pt x="19644" y="17131"/>
                    <a:pt x="19542" y="16881"/>
                    <a:pt x="19355" y="16693"/>
                  </a:cubicBezTo>
                  <a:cubicBezTo>
                    <a:pt x="19172" y="16508"/>
                    <a:pt x="18930" y="16404"/>
                    <a:pt x="18669" y="16401"/>
                  </a:cubicBezTo>
                  <a:lnTo>
                    <a:pt x="17702" y="16391"/>
                  </a:lnTo>
                  <a:lnTo>
                    <a:pt x="16360" y="15035"/>
                  </a:lnTo>
                  <a:cubicBezTo>
                    <a:pt x="16501" y="14844"/>
                    <a:pt x="16634" y="14644"/>
                    <a:pt x="16755" y="14438"/>
                  </a:cubicBezTo>
                  <a:lnTo>
                    <a:pt x="17634" y="14806"/>
                  </a:lnTo>
                  <a:cubicBezTo>
                    <a:pt x="17754" y="14857"/>
                    <a:pt x="17878" y="14880"/>
                    <a:pt x="18001" y="14880"/>
                  </a:cubicBezTo>
                  <a:cubicBezTo>
                    <a:pt x="18377" y="14880"/>
                    <a:pt x="18734" y="14655"/>
                    <a:pt x="18886" y="14283"/>
                  </a:cubicBezTo>
                  <a:cubicBezTo>
                    <a:pt x="19089" y="13789"/>
                    <a:pt x="18856" y="13222"/>
                    <a:pt x="18368" y="13017"/>
                  </a:cubicBezTo>
                  <a:lnTo>
                    <a:pt x="17488" y="12649"/>
                  </a:lnTo>
                  <a:cubicBezTo>
                    <a:pt x="17547" y="12417"/>
                    <a:pt x="17593" y="12181"/>
                    <a:pt x="17627" y="11945"/>
                  </a:cubicBezTo>
                  <a:lnTo>
                    <a:pt x="19548" y="11945"/>
                  </a:lnTo>
                  <a:lnTo>
                    <a:pt x="20237" y="12619"/>
                  </a:lnTo>
                  <a:cubicBezTo>
                    <a:pt x="20386" y="12763"/>
                    <a:pt x="20571" y="12867"/>
                    <a:pt x="20776" y="12902"/>
                  </a:cubicBezTo>
                  <a:cubicBezTo>
                    <a:pt x="20834" y="12911"/>
                    <a:pt x="20891" y="12916"/>
                    <a:pt x="20948" y="12916"/>
                  </a:cubicBezTo>
                  <a:cubicBezTo>
                    <a:pt x="21498" y="12916"/>
                    <a:pt x="21946" y="12468"/>
                    <a:pt x="21946" y="11918"/>
                  </a:cubicBezTo>
                  <a:lnTo>
                    <a:pt x="21946" y="10028"/>
                  </a:lnTo>
                  <a:cubicBezTo>
                    <a:pt x="21946" y="9477"/>
                    <a:pt x="21498" y="9030"/>
                    <a:pt x="20949" y="9030"/>
                  </a:cubicBezTo>
                  <a:lnTo>
                    <a:pt x="20947" y="9029"/>
                  </a:lnTo>
                  <a:cubicBezTo>
                    <a:pt x="20685" y="9029"/>
                    <a:pt x="20437" y="9130"/>
                    <a:pt x="20249" y="9313"/>
                  </a:cubicBezTo>
                  <a:lnTo>
                    <a:pt x="19548" y="10001"/>
                  </a:lnTo>
                  <a:lnTo>
                    <a:pt x="17687" y="10001"/>
                  </a:lnTo>
                  <a:cubicBezTo>
                    <a:pt x="17652" y="9766"/>
                    <a:pt x="17606" y="9533"/>
                    <a:pt x="17547" y="9303"/>
                  </a:cubicBezTo>
                  <a:lnTo>
                    <a:pt x="18436" y="8939"/>
                  </a:lnTo>
                  <a:cubicBezTo>
                    <a:pt x="18928" y="8737"/>
                    <a:pt x="19164" y="8176"/>
                    <a:pt x="18960" y="7687"/>
                  </a:cubicBezTo>
                  <a:cubicBezTo>
                    <a:pt x="18805" y="7318"/>
                    <a:pt x="18443" y="7095"/>
                    <a:pt x="18063" y="7095"/>
                  </a:cubicBezTo>
                  <a:cubicBezTo>
                    <a:pt x="17940" y="7095"/>
                    <a:pt x="17815" y="7119"/>
                    <a:pt x="17694" y="7168"/>
                  </a:cubicBezTo>
                  <a:lnTo>
                    <a:pt x="16805" y="7533"/>
                  </a:lnTo>
                  <a:cubicBezTo>
                    <a:pt x="16683" y="7329"/>
                    <a:pt x="16549" y="7132"/>
                    <a:pt x="16405" y="6942"/>
                  </a:cubicBezTo>
                  <a:lnTo>
                    <a:pt x="17762" y="5600"/>
                  </a:lnTo>
                  <a:lnTo>
                    <a:pt x="18740" y="5590"/>
                  </a:lnTo>
                  <a:cubicBezTo>
                    <a:pt x="19002" y="5587"/>
                    <a:pt x="19248" y="5484"/>
                    <a:pt x="19434" y="5301"/>
                  </a:cubicBezTo>
                  <a:cubicBezTo>
                    <a:pt x="19822" y="4917"/>
                    <a:pt x="19822" y="4293"/>
                    <a:pt x="19434" y="3909"/>
                  </a:cubicBezTo>
                  <a:lnTo>
                    <a:pt x="18102" y="2591"/>
                  </a:lnTo>
                  <a:cubicBezTo>
                    <a:pt x="17908" y="2399"/>
                    <a:pt x="17653" y="2303"/>
                    <a:pt x="17398" y="2303"/>
                  </a:cubicBezTo>
                  <a:cubicBezTo>
                    <a:pt x="17143" y="2303"/>
                    <a:pt x="16888" y="2399"/>
                    <a:pt x="16694" y="2591"/>
                  </a:cubicBezTo>
                  <a:cubicBezTo>
                    <a:pt x="16509" y="2773"/>
                    <a:pt x="16406" y="3017"/>
                    <a:pt x="16403" y="3277"/>
                  </a:cubicBezTo>
                  <a:lnTo>
                    <a:pt x="16393" y="4246"/>
                  </a:lnTo>
                  <a:lnTo>
                    <a:pt x="15036" y="5587"/>
                  </a:lnTo>
                  <a:cubicBezTo>
                    <a:pt x="14845" y="5445"/>
                    <a:pt x="14645" y="5313"/>
                    <a:pt x="14440" y="5191"/>
                  </a:cubicBezTo>
                  <a:lnTo>
                    <a:pt x="14807" y="4312"/>
                  </a:lnTo>
                  <a:cubicBezTo>
                    <a:pt x="15012" y="3823"/>
                    <a:pt x="14777" y="3262"/>
                    <a:pt x="14284" y="3060"/>
                  </a:cubicBezTo>
                  <a:cubicBezTo>
                    <a:pt x="14162" y="3011"/>
                    <a:pt x="14037" y="2987"/>
                    <a:pt x="13913" y="2987"/>
                  </a:cubicBezTo>
                  <a:cubicBezTo>
                    <a:pt x="13534" y="2987"/>
                    <a:pt x="13173" y="3210"/>
                    <a:pt x="13018" y="3578"/>
                  </a:cubicBezTo>
                  <a:lnTo>
                    <a:pt x="12650" y="4458"/>
                  </a:lnTo>
                  <a:cubicBezTo>
                    <a:pt x="12418" y="4399"/>
                    <a:pt x="12182" y="4353"/>
                    <a:pt x="11945" y="4320"/>
                  </a:cubicBezTo>
                  <a:lnTo>
                    <a:pt x="11945" y="2380"/>
                  </a:lnTo>
                  <a:lnTo>
                    <a:pt x="12632" y="1684"/>
                  </a:lnTo>
                  <a:cubicBezTo>
                    <a:pt x="12857" y="1457"/>
                    <a:pt x="12958" y="1139"/>
                    <a:pt x="12901" y="814"/>
                  </a:cubicBezTo>
                  <a:cubicBezTo>
                    <a:pt x="12818" y="339"/>
                    <a:pt x="12389" y="0"/>
                    <a:pt x="119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8"/>
            <p:cNvSpPr/>
            <p:nvPr/>
          </p:nvSpPr>
          <p:spPr>
            <a:xfrm>
              <a:off x="1373000" y="2630000"/>
              <a:ext cx="273250" cy="273300"/>
            </a:xfrm>
            <a:custGeom>
              <a:avLst/>
              <a:gdLst/>
              <a:ahLst/>
              <a:cxnLst/>
              <a:rect l="l" t="t" r="r" b="b"/>
              <a:pathLst>
                <a:path w="10930" h="10932" extrusionOk="0">
                  <a:moveTo>
                    <a:pt x="5465" y="1"/>
                  </a:moveTo>
                  <a:cubicBezTo>
                    <a:pt x="4238" y="1"/>
                    <a:pt x="3080" y="398"/>
                    <a:pt x="2114" y="1150"/>
                  </a:cubicBezTo>
                  <a:cubicBezTo>
                    <a:pt x="1974" y="1259"/>
                    <a:pt x="1948" y="1460"/>
                    <a:pt x="2058" y="1600"/>
                  </a:cubicBezTo>
                  <a:cubicBezTo>
                    <a:pt x="2121" y="1682"/>
                    <a:pt x="2216" y="1725"/>
                    <a:pt x="2311" y="1725"/>
                  </a:cubicBezTo>
                  <a:cubicBezTo>
                    <a:pt x="2380" y="1725"/>
                    <a:pt x="2449" y="1703"/>
                    <a:pt x="2508" y="1657"/>
                  </a:cubicBezTo>
                  <a:cubicBezTo>
                    <a:pt x="3361" y="995"/>
                    <a:pt x="4383" y="645"/>
                    <a:pt x="5465" y="645"/>
                  </a:cubicBezTo>
                  <a:cubicBezTo>
                    <a:pt x="8123" y="645"/>
                    <a:pt x="10287" y="2808"/>
                    <a:pt x="10287" y="5467"/>
                  </a:cubicBezTo>
                  <a:cubicBezTo>
                    <a:pt x="10287" y="8125"/>
                    <a:pt x="8123" y="10289"/>
                    <a:pt x="5465" y="10289"/>
                  </a:cubicBezTo>
                  <a:cubicBezTo>
                    <a:pt x="2806" y="10289"/>
                    <a:pt x="642" y="8125"/>
                    <a:pt x="642" y="5467"/>
                  </a:cubicBezTo>
                  <a:cubicBezTo>
                    <a:pt x="642" y="4385"/>
                    <a:pt x="993" y="3362"/>
                    <a:pt x="1657" y="2510"/>
                  </a:cubicBezTo>
                  <a:cubicBezTo>
                    <a:pt x="1765" y="2370"/>
                    <a:pt x="1739" y="2167"/>
                    <a:pt x="1599" y="2059"/>
                  </a:cubicBezTo>
                  <a:cubicBezTo>
                    <a:pt x="1541" y="2014"/>
                    <a:pt x="1471" y="1991"/>
                    <a:pt x="1402" y="1991"/>
                  </a:cubicBezTo>
                  <a:cubicBezTo>
                    <a:pt x="1306" y="1991"/>
                    <a:pt x="1211" y="2034"/>
                    <a:pt x="1148" y="2116"/>
                  </a:cubicBezTo>
                  <a:cubicBezTo>
                    <a:pt x="397" y="3082"/>
                    <a:pt x="0" y="4241"/>
                    <a:pt x="0" y="5467"/>
                  </a:cubicBezTo>
                  <a:cubicBezTo>
                    <a:pt x="0" y="8480"/>
                    <a:pt x="2451" y="10931"/>
                    <a:pt x="5465" y="10931"/>
                  </a:cubicBezTo>
                  <a:cubicBezTo>
                    <a:pt x="8478" y="10931"/>
                    <a:pt x="10929" y="8480"/>
                    <a:pt x="10929" y="5467"/>
                  </a:cubicBezTo>
                  <a:cubicBezTo>
                    <a:pt x="10929" y="2453"/>
                    <a:pt x="8478" y="2"/>
                    <a:pt x="5465" y="2"/>
                  </a:cubicBezTo>
                  <a:lnTo>
                    <a:pt x="5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4" name="Google Shape;744;p48"/>
          <p:cNvSpPr/>
          <p:nvPr/>
        </p:nvSpPr>
        <p:spPr>
          <a:xfrm>
            <a:off x="5514596" y="1323531"/>
            <a:ext cx="1214700" cy="382200"/>
          </a:xfrm>
          <a:prstGeom prst="parallelogram">
            <a:avLst>
              <a:gd name="adj" fmla="val 2746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5" name="Google Shape;745;p48"/>
          <p:cNvSpPr/>
          <p:nvPr/>
        </p:nvSpPr>
        <p:spPr>
          <a:xfrm>
            <a:off x="5514596" y="3013556"/>
            <a:ext cx="1214700" cy="382200"/>
          </a:xfrm>
          <a:prstGeom prst="parallelogram">
            <a:avLst>
              <a:gd name="adj" fmla="val 2746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p48"/>
          <p:cNvSpPr/>
          <p:nvPr/>
        </p:nvSpPr>
        <p:spPr>
          <a:xfrm>
            <a:off x="2414746" y="3010787"/>
            <a:ext cx="1214700" cy="382200"/>
          </a:xfrm>
          <a:prstGeom prst="parallelogram">
            <a:avLst>
              <a:gd name="adj" fmla="val 2746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48"/>
          <p:cNvGrpSpPr/>
          <p:nvPr/>
        </p:nvGrpSpPr>
        <p:grpSpPr>
          <a:xfrm>
            <a:off x="5968862" y="2968862"/>
            <a:ext cx="306168" cy="471598"/>
            <a:chOff x="4081625" y="2468300"/>
            <a:chExt cx="356175" cy="548625"/>
          </a:xfrm>
        </p:grpSpPr>
        <p:sp>
          <p:nvSpPr>
            <p:cNvPr id="748" name="Google Shape;748;p48"/>
            <p:cNvSpPr/>
            <p:nvPr/>
          </p:nvSpPr>
          <p:spPr>
            <a:xfrm>
              <a:off x="4081625" y="2666875"/>
              <a:ext cx="329475" cy="151500"/>
            </a:xfrm>
            <a:custGeom>
              <a:avLst/>
              <a:gdLst/>
              <a:ahLst/>
              <a:cxnLst/>
              <a:rect l="l" t="t" r="r" b="b"/>
              <a:pathLst>
                <a:path w="13179" h="6060" extrusionOk="0">
                  <a:moveTo>
                    <a:pt x="3069" y="0"/>
                  </a:moveTo>
                  <a:cubicBezTo>
                    <a:pt x="2987" y="0"/>
                    <a:pt x="2907" y="33"/>
                    <a:pt x="2845" y="89"/>
                  </a:cubicBezTo>
                  <a:cubicBezTo>
                    <a:pt x="0" y="2658"/>
                    <a:pt x="1800" y="5895"/>
                    <a:pt x="4343" y="5895"/>
                  </a:cubicBezTo>
                  <a:cubicBezTo>
                    <a:pt x="4390" y="5895"/>
                    <a:pt x="4438" y="5894"/>
                    <a:pt x="4485" y="5892"/>
                  </a:cubicBezTo>
                  <a:cubicBezTo>
                    <a:pt x="4494" y="5892"/>
                    <a:pt x="4503" y="5889"/>
                    <a:pt x="4509" y="5883"/>
                  </a:cubicBezTo>
                  <a:cubicBezTo>
                    <a:pt x="4804" y="5608"/>
                    <a:pt x="4614" y="5268"/>
                    <a:pt x="4344" y="5268"/>
                  </a:cubicBezTo>
                  <a:cubicBezTo>
                    <a:pt x="2343" y="5268"/>
                    <a:pt x="925" y="2717"/>
                    <a:pt x="3169" y="695"/>
                  </a:cubicBezTo>
                  <a:cubicBezTo>
                    <a:pt x="3215" y="653"/>
                    <a:pt x="3278" y="629"/>
                    <a:pt x="3342" y="629"/>
                  </a:cubicBezTo>
                  <a:lnTo>
                    <a:pt x="9891" y="629"/>
                  </a:lnTo>
                  <a:cubicBezTo>
                    <a:pt x="11028" y="629"/>
                    <a:pt x="12029" y="1419"/>
                    <a:pt x="12253" y="2534"/>
                  </a:cubicBezTo>
                  <a:cubicBezTo>
                    <a:pt x="12563" y="4073"/>
                    <a:pt x="11388" y="5430"/>
                    <a:pt x="9903" y="5430"/>
                  </a:cubicBezTo>
                  <a:lnTo>
                    <a:pt x="5672" y="5430"/>
                  </a:lnTo>
                  <a:cubicBezTo>
                    <a:pt x="5507" y="5430"/>
                    <a:pt x="5358" y="5550"/>
                    <a:pt x="5343" y="5716"/>
                  </a:cubicBezTo>
                  <a:cubicBezTo>
                    <a:pt x="5326" y="5903"/>
                    <a:pt x="5474" y="6059"/>
                    <a:pt x="5656" y="6059"/>
                  </a:cubicBezTo>
                  <a:lnTo>
                    <a:pt x="9883" y="6059"/>
                  </a:lnTo>
                  <a:cubicBezTo>
                    <a:pt x="11386" y="6059"/>
                    <a:pt x="12689" y="4970"/>
                    <a:pt x="12906" y="3482"/>
                  </a:cubicBezTo>
                  <a:cubicBezTo>
                    <a:pt x="13178" y="1612"/>
                    <a:pt x="11729" y="0"/>
                    <a:pt x="9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8"/>
            <p:cNvSpPr/>
            <p:nvPr/>
          </p:nvSpPr>
          <p:spPr>
            <a:xfrm>
              <a:off x="4083450" y="2468300"/>
              <a:ext cx="354350" cy="548625"/>
            </a:xfrm>
            <a:custGeom>
              <a:avLst/>
              <a:gdLst/>
              <a:ahLst/>
              <a:cxnLst/>
              <a:rect l="l" t="t" r="r" b="b"/>
              <a:pathLst>
                <a:path w="14174" h="21945" extrusionOk="0">
                  <a:moveTo>
                    <a:pt x="12523" y="630"/>
                  </a:moveTo>
                  <a:cubicBezTo>
                    <a:pt x="13056" y="630"/>
                    <a:pt x="13487" y="1061"/>
                    <a:pt x="13487" y="1594"/>
                  </a:cubicBezTo>
                  <a:lnTo>
                    <a:pt x="13487" y="20353"/>
                  </a:lnTo>
                  <a:cubicBezTo>
                    <a:pt x="13487" y="20885"/>
                    <a:pt x="13056" y="21317"/>
                    <a:pt x="12523" y="21317"/>
                  </a:cubicBezTo>
                  <a:lnTo>
                    <a:pt x="1594" y="21317"/>
                  </a:lnTo>
                  <a:cubicBezTo>
                    <a:pt x="1061" y="21317"/>
                    <a:pt x="628" y="20885"/>
                    <a:pt x="628" y="20353"/>
                  </a:cubicBezTo>
                  <a:lnTo>
                    <a:pt x="628" y="1594"/>
                  </a:lnTo>
                  <a:cubicBezTo>
                    <a:pt x="628" y="1061"/>
                    <a:pt x="1060" y="630"/>
                    <a:pt x="1594" y="630"/>
                  </a:cubicBezTo>
                  <a:close/>
                  <a:moveTo>
                    <a:pt x="1608" y="1"/>
                  </a:moveTo>
                  <a:cubicBezTo>
                    <a:pt x="720" y="1"/>
                    <a:pt x="1" y="720"/>
                    <a:pt x="1" y="1608"/>
                  </a:cubicBezTo>
                  <a:lnTo>
                    <a:pt x="1" y="20338"/>
                  </a:lnTo>
                  <a:cubicBezTo>
                    <a:pt x="1" y="21225"/>
                    <a:pt x="720" y="21944"/>
                    <a:pt x="1608" y="21944"/>
                  </a:cubicBezTo>
                  <a:lnTo>
                    <a:pt x="12567" y="21944"/>
                  </a:lnTo>
                  <a:cubicBezTo>
                    <a:pt x="13454" y="21944"/>
                    <a:pt x="14174" y="21225"/>
                    <a:pt x="14174" y="20338"/>
                  </a:cubicBezTo>
                  <a:lnTo>
                    <a:pt x="14174" y="1608"/>
                  </a:lnTo>
                  <a:cubicBezTo>
                    <a:pt x="14174" y="721"/>
                    <a:pt x="13450" y="1"/>
                    <a:pt x="125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8"/>
            <p:cNvSpPr/>
            <p:nvPr/>
          </p:nvSpPr>
          <p:spPr>
            <a:xfrm>
              <a:off x="4108925" y="2499725"/>
              <a:ext cx="302650" cy="151475"/>
            </a:xfrm>
            <a:custGeom>
              <a:avLst/>
              <a:gdLst/>
              <a:ahLst/>
              <a:cxnLst/>
              <a:rect l="l" t="t" r="r" b="b"/>
              <a:pathLst>
                <a:path w="12106" h="6059" extrusionOk="0">
                  <a:moveTo>
                    <a:pt x="8782" y="686"/>
                  </a:moveTo>
                  <a:cubicBezTo>
                    <a:pt x="10040" y="686"/>
                    <a:pt x="11111" y="1649"/>
                    <a:pt x="11191" y="2904"/>
                  </a:cubicBezTo>
                  <a:cubicBezTo>
                    <a:pt x="11280" y="4280"/>
                    <a:pt x="10183" y="5430"/>
                    <a:pt x="8824" y="5430"/>
                  </a:cubicBezTo>
                  <a:lnTo>
                    <a:pt x="3324" y="5430"/>
                  </a:lnTo>
                  <a:cubicBezTo>
                    <a:pt x="2066" y="5430"/>
                    <a:pt x="995" y="4467"/>
                    <a:pt x="915" y="3212"/>
                  </a:cubicBezTo>
                  <a:cubicBezTo>
                    <a:pt x="828" y="1836"/>
                    <a:pt x="1923" y="686"/>
                    <a:pt x="3282" y="686"/>
                  </a:cubicBezTo>
                  <a:close/>
                  <a:moveTo>
                    <a:pt x="3295" y="0"/>
                  </a:moveTo>
                  <a:cubicBezTo>
                    <a:pt x="1792" y="0"/>
                    <a:pt x="489" y="1089"/>
                    <a:pt x="273" y="2577"/>
                  </a:cubicBezTo>
                  <a:cubicBezTo>
                    <a:pt x="0" y="4448"/>
                    <a:pt x="1449" y="6059"/>
                    <a:pt x="3268" y="6059"/>
                  </a:cubicBezTo>
                  <a:lnTo>
                    <a:pt x="8811" y="6059"/>
                  </a:lnTo>
                  <a:cubicBezTo>
                    <a:pt x="10314" y="6059"/>
                    <a:pt x="11617" y="4970"/>
                    <a:pt x="11834" y="3482"/>
                  </a:cubicBezTo>
                  <a:cubicBezTo>
                    <a:pt x="12106" y="1611"/>
                    <a:pt x="10657" y="0"/>
                    <a:pt x="8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8"/>
            <p:cNvSpPr/>
            <p:nvPr/>
          </p:nvSpPr>
          <p:spPr>
            <a:xfrm>
              <a:off x="4141750" y="2532600"/>
              <a:ext cx="237000" cy="87175"/>
            </a:xfrm>
            <a:custGeom>
              <a:avLst/>
              <a:gdLst/>
              <a:ahLst/>
              <a:cxnLst/>
              <a:rect l="l" t="t" r="r" b="b"/>
              <a:pathLst>
                <a:path w="9480" h="3487" extrusionOk="0">
                  <a:moveTo>
                    <a:pt x="4412" y="629"/>
                  </a:moveTo>
                  <a:lnTo>
                    <a:pt x="4412" y="2800"/>
                  </a:lnTo>
                  <a:lnTo>
                    <a:pt x="1987" y="2800"/>
                  </a:lnTo>
                  <a:cubicBezTo>
                    <a:pt x="1421" y="2800"/>
                    <a:pt x="932" y="2379"/>
                    <a:pt x="881" y="1816"/>
                  </a:cubicBezTo>
                  <a:cubicBezTo>
                    <a:pt x="821" y="1172"/>
                    <a:pt x="1329" y="629"/>
                    <a:pt x="1961" y="629"/>
                  </a:cubicBezTo>
                  <a:close/>
                  <a:moveTo>
                    <a:pt x="7466" y="629"/>
                  </a:moveTo>
                  <a:cubicBezTo>
                    <a:pt x="8031" y="629"/>
                    <a:pt x="8521" y="1050"/>
                    <a:pt x="8572" y="1613"/>
                  </a:cubicBezTo>
                  <a:cubicBezTo>
                    <a:pt x="8631" y="2257"/>
                    <a:pt x="8122" y="2800"/>
                    <a:pt x="7490" y="2800"/>
                  </a:cubicBezTo>
                  <a:lnTo>
                    <a:pt x="5041" y="2800"/>
                  </a:lnTo>
                  <a:lnTo>
                    <a:pt x="5041" y="629"/>
                  </a:lnTo>
                  <a:close/>
                  <a:moveTo>
                    <a:pt x="1963" y="0"/>
                  </a:moveTo>
                  <a:cubicBezTo>
                    <a:pt x="1146" y="0"/>
                    <a:pt x="418" y="558"/>
                    <a:pt x="245" y="1357"/>
                  </a:cubicBezTo>
                  <a:cubicBezTo>
                    <a:pt x="1" y="2486"/>
                    <a:pt x="858" y="3486"/>
                    <a:pt x="1946" y="3486"/>
                  </a:cubicBezTo>
                  <a:lnTo>
                    <a:pt x="7518" y="3486"/>
                  </a:lnTo>
                  <a:cubicBezTo>
                    <a:pt x="8336" y="3486"/>
                    <a:pt x="9064" y="2929"/>
                    <a:pt x="9236" y="2129"/>
                  </a:cubicBezTo>
                  <a:cubicBezTo>
                    <a:pt x="9479" y="1001"/>
                    <a:pt x="8622" y="0"/>
                    <a:pt x="7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8"/>
            <p:cNvSpPr/>
            <p:nvPr/>
          </p:nvSpPr>
          <p:spPr>
            <a:xfrm>
              <a:off x="4141750" y="2699750"/>
              <a:ext cx="231950" cy="87175"/>
            </a:xfrm>
            <a:custGeom>
              <a:avLst/>
              <a:gdLst/>
              <a:ahLst/>
              <a:cxnLst/>
              <a:rect l="l" t="t" r="r" b="b"/>
              <a:pathLst>
                <a:path w="9278" h="3487" extrusionOk="0">
                  <a:moveTo>
                    <a:pt x="4412" y="629"/>
                  </a:moveTo>
                  <a:lnTo>
                    <a:pt x="4412" y="2800"/>
                  </a:lnTo>
                  <a:lnTo>
                    <a:pt x="1987" y="2800"/>
                  </a:lnTo>
                  <a:cubicBezTo>
                    <a:pt x="1421" y="2800"/>
                    <a:pt x="932" y="2379"/>
                    <a:pt x="881" y="1816"/>
                  </a:cubicBezTo>
                  <a:cubicBezTo>
                    <a:pt x="821" y="1172"/>
                    <a:pt x="1329" y="629"/>
                    <a:pt x="1961" y="629"/>
                  </a:cubicBezTo>
                  <a:close/>
                  <a:moveTo>
                    <a:pt x="7466" y="629"/>
                  </a:moveTo>
                  <a:cubicBezTo>
                    <a:pt x="8031" y="629"/>
                    <a:pt x="8521" y="1050"/>
                    <a:pt x="8572" y="1613"/>
                  </a:cubicBezTo>
                  <a:cubicBezTo>
                    <a:pt x="8631" y="2257"/>
                    <a:pt x="8122" y="2800"/>
                    <a:pt x="7490" y="2800"/>
                  </a:cubicBezTo>
                  <a:lnTo>
                    <a:pt x="5041" y="2800"/>
                  </a:lnTo>
                  <a:lnTo>
                    <a:pt x="5041" y="629"/>
                  </a:lnTo>
                  <a:close/>
                  <a:moveTo>
                    <a:pt x="1963" y="0"/>
                  </a:moveTo>
                  <a:cubicBezTo>
                    <a:pt x="1146" y="0"/>
                    <a:pt x="418" y="558"/>
                    <a:pt x="245" y="1357"/>
                  </a:cubicBezTo>
                  <a:cubicBezTo>
                    <a:pt x="1" y="2486"/>
                    <a:pt x="858" y="3486"/>
                    <a:pt x="1946" y="3486"/>
                  </a:cubicBezTo>
                  <a:lnTo>
                    <a:pt x="7536" y="3486"/>
                  </a:lnTo>
                  <a:cubicBezTo>
                    <a:pt x="8495" y="3486"/>
                    <a:pt x="9278" y="2704"/>
                    <a:pt x="9278" y="1744"/>
                  </a:cubicBezTo>
                  <a:cubicBezTo>
                    <a:pt x="9278" y="783"/>
                    <a:pt x="8495" y="0"/>
                    <a:pt x="7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8"/>
            <p:cNvSpPr/>
            <p:nvPr/>
          </p:nvSpPr>
          <p:spPr>
            <a:xfrm>
              <a:off x="4108925" y="2834025"/>
              <a:ext cx="302650" cy="151500"/>
            </a:xfrm>
            <a:custGeom>
              <a:avLst/>
              <a:gdLst/>
              <a:ahLst/>
              <a:cxnLst/>
              <a:rect l="l" t="t" r="r" b="b"/>
              <a:pathLst>
                <a:path w="12106" h="6060" extrusionOk="0">
                  <a:moveTo>
                    <a:pt x="8782" y="629"/>
                  </a:moveTo>
                  <a:cubicBezTo>
                    <a:pt x="10040" y="629"/>
                    <a:pt x="11111" y="1592"/>
                    <a:pt x="11191" y="2847"/>
                  </a:cubicBezTo>
                  <a:cubicBezTo>
                    <a:pt x="11278" y="4224"/>
                    <a:pt x="10183" y="5373"/>
                    <a:pt x="8824" y="5373"/>
                  </a:cubicBezTo>
                  <a:lnTo>
                    <a:pt x="3324" y="5373"/>
                  </a:lnTo>
                  <a:cubicBezTo>
                    <a:pt x="2066" y="5373"/>
                    <a:pt x="995" y="4410"/>
                    <a:pt x="915" y="3155"/>
                  </a:cubicBezTo>
                  <a:cubicBezTo>
                    <a:pt x="828" y="1779"/>
                    <a:pt x="1923" y="629"/>
                    <a:pt x="3282" y="629"/>
                  </a:cubicBezTo>
                  <a:close/>
                  <a:moveTo>
                    <a:pt x="8838" y="0"/>
                  </a:moveTo>
                  <a:lnTo>
                    <a:pt x="8838" y="2"/>
                  </a:lnTo>
                  <a:lnTo>
                    <a:pt x="3295" y="2"/>
                  </a:lnTo>
                  <a:cubicBezTo>
                    <a:pt x="1792" y="2"/>
                    <a:pt x="489" y="1090"/>
                    <a:pt x="273" y="2578"/>
                  </a:cubicBezTo>
                  <a:cubicBezTo>
                    <a:pt x="0" y="4448"/>
                    <a:pt x="1449" y="6059"/>
                    <a:pt x="3268" y="6059"/>
                  </a:cubicBezTo>
                  <a:lnTo>
                    <a:pt x="8811" y="6059"/>
                  </a:lnTo>
                  <a:cubicBezTo>
                    <a:pt x="10314" y="6059"/>
                    <a:pt x="11617" y="4970"/>
                    <a:pt x="11834" y="3482"/>
                  </a:cubicBezTo>
                  <a:cubicBezTo>
                    <a:pt x="12106" y="1612"/>
                    <a:pt x="10657" y="0"/>
                    <a:pt x="8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8"/>
            <p:cNvSpPr/>
            <p:nvPr/>
          </p:nvSpPr>
          <p:spPr>
            <a:xfrm>
              <a:off x="4141750" y="2865475"/>
              <a:ext cx="237000" cy="87175"/>
            </a:xfrm>
            <a:custGeom>
              <a:avLst/>
              <a:gdLst/>
              <a:ahLst/>
              <a:cxnLst/>
              <a:rect l="l" t="t" r="r" b="b"/>
              <a:pathLst>
                <a:path w="9480" h="3487" extrusionOk="0">
                  <a:moveTo>
                    <a:pt x="4412" y="686"/>
                  </a:moveTo>
                  <a:lnTo>
                    <a:pt x="4412" y="2857"/>
                  </a:lnTo>
                  <a:lnTo>
                    <a:pt x="1987" y="2857"/>
                  </a:lnTo>
                  <a:cubicBezTo>
                    <a:pt x="1421" y="2857"/>
                    <a:pt x="932" y="2436"/>
                    <a:pt x="881" y="1873"/>
                  </a:cubicBezTo>
                  <a:cubicBezTo>
                    <a:pt x="821" y="1229"/>
                    <a:pt x="1329" y="686"/>
                    <a:pt x="1961" y="686"/>
                  </a:cubicBezTo>
                  <a:close/>
                  <a:moveTo>
                    <a:pt x="7466" y="686"/>
                  </a:moveTo>
                  <a:cubicBezTo>
                    <a:pt x="8031" y="686"/>
                    <a:pt x="8521" y="1108"/>
                    <a:pt x="8572" y="1670"/>
                  </a:cubicBezTo>
                  <a:cubicBezTo>
                    <a:pt x="8631" y="2314"/>
                    <a:pt x="8122" y="2857"/>
                    <a:pt x="7490" y="2857"/>
                  </a:cubicBezTo>
                  <a:lnTo>
                    <a:pt x="5041" y="2857"/>
                  </a:lnTo>
                  <a:lnTo>
                    <a:pt x="5041" y="686"/>
                  </a:lnTo>
                  <a:close/>
                  <a:moveTo>
                    <a:pt x="1963" y="0"/>
                  </a:moveTo>
                  <a:cubicBezTo>
                    <a:pt x="1146" y="0"/>
                    <a:pt x="418" y="558"/>
                    <a:pt x="245" y="1357"/>
                  </a:cubicBezTo>
                  <a:cubicBezTo>
                    <a:pt x="1" y="2486"/>
                    <a:pt x="858" y="3486"/>
                    <a:pt x="1946" y="3486"/>
                  </a:cubicBezTo>
                  <a:lnTo>
                    <a:pt x="7518" y="3486"/>
                  </a:lnTo>
                  <a:cubicBezTo>
                    <a:pt x="8336" y="3486"/>
                    <a:pt x="9064" y="2930"/>
                    <a:pt x="9236" y="2129"/>
                  </a:cubicBezTo>
                  <a:cubicBezTo>
                    <a:pt x="9479" y="1001"/>
                    <a:pt x="8622" y="0"/>
                    <a:pt x="7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5" name="Google Shape;755;p48"/>
          <p:cNvGrpSpPr/>
          <p:nvPr/>
        </p:nvGrpSpPr>
        <p:grpSpPr>
          <a:xfrm>
            <a:off x="2786275" y="2966078"/>
            <a:ext cx="471641" cy="471620"/>
            <a:chOff x="2155450" y="2480300"/>
            <a:chExt cx="548675" cy="548650"/>
          </a:xfrm>
        </p:grpSpPr>
        <p:sp>
          <p:nvSpPr>
            <p:cNvPr id="756" name="Google Shape;756;p48"/>
            <p:cNvSpPr/>
            <p:nvPr/>
          </p:nvSpPr>
          <p:spPr>
            <a:xfrm>
              <a:off x="2671925" y="2576750"/>
              <a:ext cx="16125" cy="16075"/>
            </a:xfrm>
            <a:custGeom>
              <a:avLst/>
              <a:gdLst/>
              <a:ahLst/>
              <a:cxnLst/>
              <a:rect l="l" t="t" r="r" b="b"/>
              <a:pathLst>
                <a:path w="645" h="643" extrusionOk="0">
                  <a:moveTo>
                    <a:pt x="323" y="0"/>
                  </a:moveTo>
                  <a:cubicBezTo>
                    <a:pt x="145" y="0"/>
                    <a:pt x="1" y="145"/>
                    <a:pt x="1" y="322"/>
                  </a:cubicBezTo>
                  <a:cubicBezTo>
                    <a:pt x="1" y="500"/>
                    <a:pt x="145" y="643"/>
                    <a:pt x="323" y="643"/>
                  </a:cubicBezTo>
                  <a:cubicBezTo>
                    <a:pt x="500" y="643"/>
                    <a:pt x="645" y="500"/>
                    <a:pt x="645" y="322"/>
                  </a:cubicBezTo>
                  <a:cubicBezTo>
                    <a:pt x="645" y="145"/>
                    <a:pt x="500" y="0"/>
                    <a:pt x="3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8"/>
            <p:cNvSpPr/>
            <p:nvPr/>
          </p:nvSpPr>
          <p:spPr>
            <a:xfrm>
              <a:off x="2591600" y="2624975"/>
              <a:ext cx="16075" cy="16075"/>
            </a:xfrm>
            <a:custGeom>
              <a:avLst/>
              <a:gdLst/>
              <a:ahLst/>
              <a:cxnLst/>
              <a:rect l="l" t="t" r="r" b="b"/>
              <a:pathLst>
                <a:path w="643" h="643" extrusionOk="0">
                  <a:moveTo>
                    <a:pt x="322" y="0"/>
                  </a:moveTo>
                  <a:cubicBezTo>
                    <a:pt x="145" y="0"/>
                    <a:pt x="0" y="145"/>
                    <a:pt x="0" y="322"/>
                  </a:cubicBezTo>
                  <a:cubicBezTo>
                    <a:pt x="0" y="500"/>
                    <a:pt x="145" y="643"/>
                    <a:pt x="322" y="643"/>
                  </a:cubicBezTo>
                  <a:cubicBezTo>
                    <a:pt x="500" y="643"/>
                    <a:pt x="643" y="500"/>
                    <a:pt x="643" y="322"/>
                  </a:cubicBezTo>
                  <a:cubicBezTo>
                    <a:pt x="643" y="145"/>
                    <a:pt x="500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8"/>
            <p:cNvSpPr/>
            <p:nvPr/>
          </p:nvSpPr>
          <p:spPr>
            <a:xfrm>
              <a:off x="2623750" y="2657125"/>
              <a:ext cx="16075" cy="16100"/>
            </a:xfrm>
            <a:custGeom>
              <a:avLst/>
              <a:gdLst/>
              <a:ahLst/>
              <a:cxnLst/>
              <a:rect l="l" t="t" r="r" b="b"/>
              <a:pathLst>
                <a:path w="643" h="644" extrusionOk="0">
                  <a:moveTo>
                    <a:pt x="321" y="1"/>
                  </a:moveTo>
                  <a:cubicBezTo>
                    <a:pt x="143" y="1"/>
                    <a:pt x="1" y="145"/>
                    <a:pt x="1" y="321"/>
                  </a:cubicBezTo>
                  <a:cubicBezTo>
                    <a:pt x="1" y="499"/>
                    <a:pt x="143" y="643"/>
                    <a:pt x="321" y="643"/>
                  </a:cubicBezTo>
                  <a:cubicBezTo>
                    <a:pt x="499" y="643"/>
                    <a:pt x="643" y="499"/>
                    <a:pt x="643" y="321"/>
                  </a:cubicBezTo>
                  <a:cubicBezTo>
                    <a:pt x="643" y="145"/>
                    <a:pt x="499" y="1"/>
                    <a:pt x="3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8"/>
            <p:cNvSpPr/>
            <p:nvPr/>
          </p:nvSpPr>
          <p:spPr>
            <a:xfrm>
              <a:off x="2444775" y="2641025"/>
              <a:ext cx="16100" cy="16125"/>
            </a:xfrm>
            <a:custGeom>
              <a:avLst/>
              <a:gdLst/>
              <a:ahLst/>
              <a:cxnLst/>
              <a:rect l="l" t="t" r="r" b="b"/>
              <a:pathLst>
                <a:path w="644" h="645" extrusionOk="0">
                  <a:moveTo>
                    <a:pt x="323" y="1"/>
                  </a:moveTo>
                  <a:cubicBezTo>
                    <a:pt x="145" y="1"/>
                    <a:pt x="1" y="145"/>
                    <a:pt x="1" y="323"/>
                  </a:cubicBezTo>
                  <a:cubicBezTo>
                    <a:pt x="1" y="500"/>
                    <a:pt x="145" y="645"/>
                    <a:pt x="323" y="645"/>
                  </a:cubicBezTo>
                  <a:cubicBezTo>
                    <a:pt x="500" y="645"/>
                    <a:pt x="643" y="500"/>
                    <a:pt x="643" y="323"/>
                  </a:cubicBezTo>
                  <a:cubicBezTo>
                    <a:pt x="643" y="145"/>
                    <a:pt x="500" y="1"/>
                    <a:pt x="3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8"/>
            <p:cNvSpPr/>
            <p:nvPr/>
          </p:nvSpPr>
          <p:spPr>
            <a:xfrm>
              <a:off x="2187625" y="2512475"/>
              <a:ext cx="16075" cy="16075"/>
            </a:xfrm>
            <a:custGeom>
              <a:avLst/>
              <a:gdLst/>
              <a:ahLst/>
              <a:cxnLst/>
              <a:rect l="l" t="t" r="r" b="b"/>
              <a:pathLst>
                <a:path w="643" h="643" extrusionOk="0">
                  <a:moveTo>
                    <a:pt x="322" y="0"/>
                  </a:moveTo>
                  <a:cubicBezTo>
                    <a:pt x="145" y="0"/>
                    <a:pt x="0" y="145"/>
                    <a:pt x="0" y="322"/>
                  </a:cubicBezTo>
                  <a:cubicBezTo>
                    <a:pt x="0" y="498"/>
                    <a:pt x="145" y="643"/>
                    <a:pt x="322" y="643"/>
                  </a:cubicBezTo>
                  <a:cubicBezTo>
                    <a:pt x="500" y="643"/>
                    <a:pt x="643" y="500"/>
                    <a:pt x="643" y="322"/>
                  </a:cubicBezTo>
                  <a:cubicBezTo>
                    <a:pt x="643" y="145"/>
                    <a:pt x="500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8"/>
            <p:cNvSpPr/>
            <p:nvPr/>
          </p:nvSpPr>
          <p:spPr>
            <a:xfrm>
              <a:off x="2251900" y="2689250"/>
              <a:ext cx="16125" cy="16125"/>
            </a:xfrm>
            <a:custGeom>
              <a:avLst/>
              <a:gdLst/>
              <a:ahLst/>
              <a:cxnLst/>
              <a:rect l="l" t="t" r="r" b="b"/>
              <a:pathLst>
                <a:path w="645" h="645" extrusionOk="0">
                  <a:moveTo>
                    <a:pt x="323" y="0"/>
                  </a:moveTo>
                  <a:cubicBezTo>
                    <a:pt x="145" y="0"/>
                    <a:pt x="1" y="145"/>
                    <a:pt x="1" y="322"/>
                  </a:cubicBezTo>
                  <a:cubicBezTo>
                    <a:pt x="1" y="500"/>
                    <a:pt x="145" y="644"/>
                    <a:pt x="323" y="644"/>
                  </a:cubicBezTo>
                  <a:cubicBezTo>
                    <a:pt x="500" y="644"/>
                    <a:pt x="645" y="500"/>
                    <a:pt x="645" y="322"/>
                  </a:cubicBezTo>
                  <a:cubicBezTo>
                    <a:pt x="645" y="145"/>
                    <a:pt x="500" y="0"/>
                    <a:pt x="3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8"/>
            <p:cNvSpPr/>
            <p:nvPr/>
          </p:nvSpPr>
          <p:spPr>
            <a:xfrm>
              <a:off x="2284075" y="2657125"/>
              <a:ext cx="16075" cy="16100"/>
            </a:xfrm>
            <a:custGeom>
              <a:avLst/>
              <a:gdLst/>
              <a:ahLst/>
              <a:cxnLst/>
              <a:rect l="l" t="t" r="r" b="b"/>
              <a:pathLst>
                <a:path w="643" h="644" extrusionOk="0">
                  <a:moveTo>
                    <a:pt x="322" y="1"/>
                  </a:moveTo>
                  <a:cubicBezTo>
                    <a:pt x="144" y="1"/>
                    <a:pt x="0" y="145"/>
                    <a:pt x="0" y="321"/>
                  </a:cubicBezTo>
                  <a:cubicBezTo>
                    <a:pt x="0" y="499"/>
                    <a:pt x="144" y="643"/>
                    <a:pt x="322" y="643"/>
                  </a:cubicBezTo>
                  <a:cubicBezTo>
                    <a:pt x="500" y="643"/>
                    <a:pt x="642" y="499"/>
                    <a:pt x="642" y="321"/>
                  </a:cubicBezTo>
                  <a:cubicBezTo>
                    <a:pt x="642" y="145"/>
                    <a:pt x="500" y="1"/>
                    <a:pt x="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8"/>
            <p:cNvSpPr/>
            <p:nvPr/>
          </p:nvSpPr>
          <p:spPr>
            <a:xfrm>
              <a:off x="2155450" y="2480300"/>
              <a:ext cx="548675" cy="548650"/>
            </a:xfrm>
            <a:custGeom>
              <a:avLst/>
              <a:gdLst/>
              <a:ahLst/>
              <a:cxnLst/>
              <a:rect l="l" t="t" r="r" b="b"/>
              <a:pathLst>
                <a:path w="21947" h="21946" extrusionOk="0">
                  <a:moveTo>
                    <a:pt x="10960" y="630"/>
                  </a:moveTo>
                  <a:cubicBezTo>
                    <a:pt x="10611" y="971"/>
                    <a:pt x="10373" y="1424"/>
                    <a:pt x="10306" y="1930"/>
                  </a:cubicBezTo>
                  <a:cubicBezTo>
                    <a:pt x="9317" y="2063"/>
                    <a:pt x="8530" y="2844"/>
                    <a:pt x="8389" y="3830"/>
                  </a:cubicBezTo>
                  <a:lnTo>
                    <a:pt x="4829" y="3830"/>
                  </a:lnTo>
                  <a:cubicBezTo>
                    <a:pt x="4652" y="3830"/>
                    <a:pt x="4506" y="3971"/>
                    <a:pt x="4507" y="4147"/>
                  </a:cubicBezTo>
                  <a:cubicBezTo>
                    <a:pt x="4510" y="5044"/>
                    <a:pt x="3782" y="5772"/>
                    <a:pt x="2888" y="5772"/>
                  </a:cubicBezTo>
                  <a:lnTo>
                    <a:pt x="677" y="5772"/>
                  </a:lnTo>
                  <a:cubicBezTo>
                    <a:pt x="827" y="5039"/>
                    <a:pt x="1475" y="4487"/>
                    <a:pt x="2252" y="4487"/>
                  </a:cubicBezTo>
                  <a:cubicBezTo>
                    <a:pt x="2429" y="4487"/>
                    <a:pt x="2574" y="4343"/>
                    <a:pt x="2574" y="4165"/>
                  </a:cubicBezTo>
                  <a:cubicBezTo>
                    <a:pt x="2574" y="3279"/>
                    <a:pt x="3294" y="2558"/>
                    <a:pt x="4181" y="2558"/>
                  </a:cubicBezTo>
                  <a:cubicBezTo>
                    <a:pt x="4360" y="2558"/>
                    <a:pt x="4503" y="2416"/>
                    <a:pt x="4503" y="2236"/>
                  </a:cubicBezTo>
                  <a:cubicBezTo>
                    <a:pt x="4503" y="1350"/>
                    <a:pt x="5223" y="630"/>
                    <a:pt x="6109" y="630"/>
                  </a:cubicBezTo>
                  <a:close/>
                  <a:moveTo>
                    <a:pt x="21263" y="630"/>
                  </a:moveTo>
                  <a:cubicBezTo>
                    <a:pt x="21114" y="1359"/>
                    <a:pt x="20469" y="1908"/>
                    <a:pt x="19697" y="1910"/>
                  </a:cubicBezTo>
                  <a:cubicBezTo>
                    <a:pt x="19519" y="1910"/>
                    <a:pt x="19375" y="2053"/>
                    <a:pt x="19375" y="2230"/>
                  </a:cubicBezTo>
                  <a:cubicBezTo>
                    <a:pt x="19375" y="3112"/>
                    <a:pt x="18657" y="3830"/>
                    <a:pt x="17776" y="3830"/>
                  </a:cubicBezTo>
                  <a:lnTo>
                    <a:pt x="11258" y="3830"/>
                  </a:lnTo>
                  <a:cubicBezTo>
                    <a:pt x="11082" y="3830"/>
                    <a:pt x="10936" y="3971"/>
                    <a:pt x="10936" y="4149"/>
                  </a:cubicBezTo>
                  <a:cubicBezTo>
                    <a:pt x="10939" y="5044"/>
                    <a:pt x="10212" y="5774"/>
                    <a:pt x="9317" y="5774"/>
                  </a:cubicBezTo>
                  <a:lnTo>
                    <a:pt x="7105" y="5774"/>
                  </a:lnTo>
                  <a:cubicBezTo>
                    <a:pt x="7255" y="5040"/>
                    <a:pt x="7905" y="4487"/>
                    <a:pt x="8680" y="4487"/>
                  </a:cubicBezTo>
                  <a:cubicBezTo>
                    <a:pt x="8683" y="4487"/>
                    <a:pt x="8685" y="4487"/>
                    <a:pt x="8687" y="4487"/>
                  </a:cubicBezTo>
                  <a:cubicBezTo>
                    <a:pt x="8864" y="4487"/>
                    <a:pt x="9003" y="4344"/>
                    <a:pt x="9003" y="4168"/>
                  </a:cubicBezTo>
                  <a:cubicBezTo>
                    <a:pt x="9001" y="3282"/>
                    <a:pt x="9723" y="2558"/>
                    <a:pt x="10610" y="2558"/>
                  </a:cubicBezTo>
                  <a:cubicBezTo>
                    <a:pt x="10611" y="2558"/>
                    <a:pt x="10612" y="2558"/>
                    <a:pt x="10613" y="2558"/>
                  </a:cubicBezTo>
                  <a:cubicBezTo>
                    <a:pt x="10792" y="2558"/>
                    <a:pt x="10930" y="2408"/>
                    <a:pt x="10931" y="2230"/>
                  </a:cubicBezTo>
                  <a:cubicBezTo>
                    <a:pt x="10934" y="1347"/>
                    <a:pt x="11655" y="630"/>
                    <a:pt x="12538" y="630"/>
                  </a:cubicBezTo>
                  <a:close/>
                  <a:moveTo>
                    <a:pt x="2574" y="6458"/>
                  </a:moveTo>
                  <a:lnTo>
                    <a:pt x="2574" y="7087"/>
                  </a:lnTo>
                  <a:lnTo>
                    <a:pt x="630" y="7087"/>
                  </a:lnTo>
                  <a:lnTo>
                    <a:pt x="630" y="6458"/>
                  </a:lnTo>
                  <a:close/>
                  <a:moveTo>
                    <a:pt x="9031" y="6458"/>
                  </a:moveTo>
                  <a:lnTo>
                    <a:pt x="9031" y="7087"/>
                  </a:lnTo>
                  <a:lnTo>
                    <a:pt x="7087" y="7087"/>
                  </a:lnTo>
                  <a:lnTo>
                    <a:pt x="7087" y="6458"/>
                  </a:lnTo>
                  <a:close/>
                  <a:moveTo>
                    <a:pt x="2574" y="7716"/>
                  </a:moveTo>
                  <a:lnTo>
                    <a:pt x="2574" y="8345"/>
                  </a:lnTo>
                  <a:lnTo>
                    <a:pt x="630" y="8345"/>
                  </a:lnTo>
                  <a:lnTo>
                    <a:pt x="630" y="7716"/>
                  </a:lnTo>
                  <a:close/>
                  <a:moveTo>
                    <a:pt x="9031" y="7716"/>
                  </a:moveTo>
                  <a:lnTo>
                    <a:pt x="9031" y="8345"/>
                  </a:lnTo>
                  <a:lnTo>
                    <a:pt x="7087" y="8345"/>
                  </a:lnTo>
                  <a:lnTo>
                    <a:pt x="7087" y="7716"/>
                  </a:lnTo>
                  <a:close/>
                  <a:moveTo>
                    <a:pt x="7077" y="4459"/>
                  </a:moveTo>
                  <a:cubicBezTo>
                    <a:pt x="6660" y="4868"/>
                    <a:pt x="6401" y="5440"/>
                    <a:pt x="6401" y="6070"/>
                  </a:cubicBezTo>
                  <a:lnTo>
                    <a:pt x="6403" y="6070"/>
                  </a:lnTo>
                  <a:lnTo>
                    <a:pt x="6403" y="14860"/>
                  </a:lnTo>
                  <a:lnTo>
                    <a:pt x="5774" y="14860"/>
                  </a:lnTo>
                  <a:lnTo>
                    <a:pt x="5774" y="14547"/>
                  </a:lnTo>
                  <a:cubicBezTo>
                    <a:pt x="5774" y="14395"/>
                    <a:pt x="5672" y="14253"/>
                    <a:pt x="5523" y="14223"/>
                  </a:cubicBezTo>
                  <a:cubicBezTo>
                    <a:pt x="5501" y="14219"/>
                    <a:pt x="5480" y="14217"/>
                    <a:pt x="5459" y="14217"/>
                  </a:cubicBezTo>
                  <a:cubicBezTo>
                    <a:pt x="5285" y="14217"/>
                    <a:pt x="5145" y="14360"/>
                    <a:pt x="5145" y="14538"/>
                  </a:cubicBezTo>
                  <a:lnTo>
                    <a:pt x="5145" y="14860"/>
                  </a:lnTo>
                  <a:lnTo>
                    <a:pt x="4516" y="14860"/>
                  </a:lnTo>
                  <a:lnTo>
                    <a:pt x="4516" y="14547"/>
                  </a:lnTo>
                  <a:cubicBezTo>
                    <a:pt x="4516" y="14395"/>
                    <a:pt x="4414" y="14253"/>
                    <a:pt x="4265" y="14223"/>
                  </a:cubicBezTo>
                  <a:cubicBezTo>
                    <a:pt x="4243" y="14219"/>
                    <a:pt x="4222" y="14217"/>
                    <a:pt x="4201" y="14217"/>
                  </a:cubicBezTo>
                  <a:cubicBezTo>
                    <a:pt x="4027" y="14217"/>
                    <a:pt x="3887" y="14360"/>
                    <a:pt x="3887" y="14538"/>
                  </a:cubicBezTo>
                  <a:lnTo>
                    <a:pt x="3887" y="14860"/>
                  </a:lnTo>
                  <a:lnTo>
                    <a:pt x="3201" y="14860"/>
                  </a:lnTo>
                  <a:lnTo>
                    <a:pt x="3201" y="6369"/>
                  </a:lnTo>
                  <a:cubicBezTo>
                    <a:pt x="4181" y="6228"/>
                    <a:pt x="4958" y="5446"/>
                    <a:pt x="5098" y="4459"/>
                  </a:cubicBezTo>
                  <a:close/>
                  <a:moveTo>
                    <a:pt x="13089" y="11101"/>
                  </a:moveTo>
                  <a:lnTo>
                    <a:pt x="13089" y="14860"/>
                  </a:lnTo>
                  <a:lnTo>
                    <a:pt x="9603" y="14860"/>
                  </a:lnTo>
                  <a:lnTo>
                    <a:pt x="9603" y="12728"/>
                  </a:lnTo>
                  <a:lnTo>
                    <a:pt x="13089" y="11101"/>
                  </a:lnTo>
                  <a:close/>
                  <a:moveTo>
                    <a:pt x="21317" y="11101"/>
                  </a:moveTo>
                  <a:lnTo>
                    <a:pt x="21317" y="14860"/>
                  </a:lnTo>
                  <a:lnTo>
                    <a:pt x="17831" y="14860"/>
                  </a:lnTo>
                  <a:lnTo>
                    <a:pt x="17831" y="12728"/>
                  </a:lnTo>
                  <a:lnTo>
                    <a:pt x="21317" y="11101"/>
                  </a:lnTo>
                  <a:close/>
                  <a:moveTo>
                    <a:pt x="5145" y="15546"/>
                  </a:moveTo>
                  <a:lnTo>
                    <a:pt x="5145" y="16175"/>
                  </a:lnTo>
                  <a:lnTo>
                    <a:pt x="4516" y="16175"/>
                  </a:lnTo>
                  <a:lnTo>
                    <a:pt x="4516" y="15546"/>
                  </a:lnTo>
                  <a:close/>
                  <a:moveTo>
                    <a:pt x="5145" y="16802"/>
                  </a:moveTo>
                  <a:lnTo>
                    <a:pt x="5145" y="17431"/>
                  </a:lnTo>
                  <a:lnTo>
                    <a:pt x="4516" y="17431"/>
                  </a:lnTo>
                  <a:lnTo>
                    <a:pt x="4516" y="16802"/>
                  </a:lnTo>
                  <a:close/>
                  <a:moveTo>
                    <a:pt x="20004" y="17431"/>
                  </a:moveTo>
                  <a:lnTo>
                    <a:pt x="20004" y="18060"/>
                  </a:lnTo>
                  <a:lnTo>
                    <a:pt x="15031" y="18060"/>
                  </a:lnTo>
                  <a:lnTo>
                    <a:pt x="15031" y="17431"/>
                  </a:lnTo>
                  <a:close/>
                  <a:moveTo>
                    <a:pt x="5145" y="18117"/>
                  </a:moveTo>
                  <a:lnTo>
                    <a:pt x="5145" y="18746"/>
                  </a:lnTo>
                  <a:lnTo>
                    <a:pt x="4516" y="18746"/>
                  </a:lnTo>
                  <a:lnTo>
                    <a:pt x="4516" y="18117"/>
                  </a:lnTo>
                  <a:close/>
                  <a:moveTo>
                    <a:pt x="5145" y="19375"/>
                  </a:moveTo>
                  <a:lnTo>
                    <a:pt x="5145" y="20002"/>
                  </a:lnTo>
                  <a:lnTo>
                    <a:pt x="4516" y="20002"/>
                  </a:lnTo>
                  <a:lnTo>
                    <a:pt x="4516" y="19375"/>
                  </a:lnTo>
                  <a:close/>
                  <a:moveTo>
                    <a:pt x="2574" y="9031"/>
                  </a:moveTo>
                  <a:lnTo>
                    <a:pt x="2574" y="21317"/>
                  </a:lnTo>
                  <a:lnTo>
                    <a:pt x="630" y="21317"/>
                  </a:lnTo>
                  <a:lnTo>
                    <a:pt x="630" y="9031"/>
                  </a:lnTo>
                  <a:close/>
                  <a:moveTo>
                    <a:pt x="3830" y="15546"/>
                  </a:moveTo>
                  <a:lnTo>
                    <a:pt x="3830" y="21317"/>
                  </a:lnTo>
                  <a:lnTo>
                    <a:pt x="3203" y="21317"/>
                  </a:lnTo>
                  <a:lnTo>
                    <a:pt x="3203" y="15546"/>
                  </a:lnTo>
                  <a:close/>
                  <a:moveTo>
                    <a:pt x="5145" y="20688"/>
                  </a:moveTo>
                  <a:lnTo>
                    <a:pt x="5145" y="21317"/>
                  </a:lnTo>
                  <a:lnTo>
                    <a:pt x="4516" y="21317"/>
                  </a:lnTo>
                  <a:lnTo>
                    <a:pt x="4516" y="20688"/>
                  </a:lnTo>
                  <a:close/>
                  <a:moveTo>
                    <a:pt x="6403" y="15546"/>
                  </a:moveTo>
                  <a:lnTo>
                    <a:pt x="6403" y="21317"/>
                  </a:lnTo>
                  <a:lnTo>
                    <a:pt x="5774" y="21317"/>
                  </a:lnTo>
                  <a:lnTo>
                    <a:pt x="5774" y="15546"/>
                  </a:lnTo>
                  <a:close/>
                  <a:moveTo>
                    <a:pt x="9031" y="9031"/>
                  </a:moveTo>
                  <a:lnTo>
                    <a:pt x="9031" y="21317"/>
                  </a:lnTo>
                  <a:lnTo>
                    <a:pt x="7089" y="21317"/>
                  </a:lnTo>
                  <a:lnTo>
                    <a:pt x="7089" y="9031"/>
                  </a:lnTo>
                  <a:close/>
                  <a:moveTo>
                    <a:pt x="20004" y="18746"/>
                  </a:moveTo>
                  <a:lnTo>
                    <a:pt x="20004" y="21317"/>
                  </a:lnTo>
                  <a:lnTo>
                    <a:pt x="15031" y="21317"/>
                  </a:lnTo>
                  <a:lnTo>
                    <a:pt x="15031" y="18746"/>
                  </a:lnTo>
                  <a:close/>
                  <a:moveTo>
                    <a:pt x="17204" y="11185"/>
                  </a:moveTo>
                  <a:lnTo>
                    <a:pt x="17204" y="14860"/>
                  </a:lnTo>
                  <a:lnTo>
                    <a:pt x="14696" y="14860"/>
                  </a:lnTo>
                  <a:cubicBezTo>
                    <a:pt x="14544" y="14860"/>
                    <a:pt x="14402" y="14960"/>
                    <a:pt x="14372" y="15111"/>
                  </a:cubicBezTo>
                  <a:cubicBezTo>
                    <a:pt x="14332" y="15311"/>
                    <a:pt x="14490" y="15488"/>
                    <a:pt x="14690" y="15488"/>
                  </a:cubicBezTo>
                  <a:lnTo>
                    <a:pt x="21317" y="15488"/>
                  </a:lnTo>
                  <a:lnTo>
                    <a:pt x="21317" y="21317"/>
                  </a:lnTo>
                  <a:lnTo>
                    <a:pt x="20690" y="21317"/>
                  </a:lnTo>
                  <a:lnTo>
                    <a:pt x="20690" y="17124"/>
                  </a:lnTo>
                  <a:cubicBezTo>
                    <a:pt x="20690" y="16946"/>
                    <a:pt x="20546" y="16802"/>
                    <a:pt x="20368" y="16802"/>
                  </a:cubicBezTo>
                  <a:lnTo>
                    <a:pt x="14724" y="16802"/>
                  </a:lnTo>
                  <a:cubicBezTo>
                    <a:pt x="14547" y="16802"/>
                    <a:pt x="14404" y="16946"/>
                    <a:pt x="14404" y="17124"/>
                  </a:cubicBezTo>
                  <a:lnTo>
                    <a:pt x="14404" y="21317"/>
                  </a:lnTo>
                  <a:lnTo>
                    <a:pt x="9660" y="21317"/>
                  </a:lnTo>
                  <a:lnTo>
                    <a:pt x="9660" y="15488"/>
                  </a:lnTo>
                  <a:lnTo>
                    <a:pt x="13397" y="15488"/>
                  </a:lnTo>
                  <a:cubicBezTo>
                    <a:pt x="13575" y="15488"/>
                    <a:pt x="13718" y="15346"/>
                    <a:pt x="13718" y="15168"/>
                  </a:cubicBezTo>
                  <a:lnTo>
                    <a:pt x="13718" y="12774"/>
                  </a:lnTo>
                  <a:lnTo>
                    <a:pt x="17204" y="11185"/>
                  </a:lnTo>
                  <a:close/>
                  <a:moveTo>
                    <a:pt x="6109" y="1"/>
                  </a:moveTo>
                  <a:cubicBezTo>
                    <a:pt x="4970" y="1"/>
                    <a:pt x="4027" y="851"/>
                    <a:pt x="3880" y="1951"/>
                  </a:cubicBezTo>
                  <a:cubicBezTo>
                    <a:pt x="2879" y="2085"/>
                    <a:pt x="2085" y="2879"/>
                    <a:pt x="1951" y="3879"/>
                  </a:cubicBezTo>
                  <a:cubicBezTo>
                    <a:pt x="851" y="4027"/>
                    <a:pt x="1" y="4970"/>
                    <a:pt x="1" y="6109"/>
                  </a:cubicBezTo>
                  <a:lnTo>
                    <a:pt x="1" y="21624"/>
                  </a:lnTo>
                  <a:cubicBezTo>
                    <a:pt x="1" y="21802"/>
                    <a:pt x="145" y="21946"/>
                    <a:pt x="323" y="21946"/>
                  </a:cubicBezTo>
                  <a:lnTo>
                    <a:pt x="21624" y="21946"/>
                  </a:lnTo>
                  <a:cubicBezTo>
                    <a:pt x="21802" y="21946"/>
                    <a:pt x="21946" y="21802"/>
                    <a:pt x="21946" y="21624"/>
                  </a:cubicBezTo>
                  <a:lnTo>
                    <a:pt x="21946" y="10609"/>
                  </a:lnTo>
                  <a:cubicBezTo>
                    <a:pt x="21946" y="10499"/>
                    <a:pt x="21889" y="10397"/>
                    <a:pt x="21796" y="10338"/>
                  </a:cubicBezTo>
                  <a:lnTo>
                    <a:pt x="21797" y="10338"/>
                  </a:lnTo>
                  <a:cubicBezTo>
                    <a:pt x="21745" y="10305"/>
                    <a:pt x="21685" y="10288"/>
                    <a:pt x="21625" y="10288"/>
                  </a:cubicBezTo>
                  <a:cubicBezTo>
                    <a:pt x="21578" y="10288"/>
                    <a:pt x="21530" y="10298"/>
                    <a:pt x="21486" y="10319"/>
                  </a:cubicBezTo>
                  <a:lnTo>
                    <a:pt x="17831" y="12031"/>
                  </a:lnTo>
                  <a:lnTo>
                    <a:pt x="17831" y="10614"/>
                  </a:lnTo>
                  <a:cubicBezTo>
                    <a:pt x="17831" y="10543"/>
                    <a:pt x="17812" y="10471"/>
                    <a:pt x="17768" y="10414"/>
                  </a:cubicBezTo>
                  <a:cubicBezTo>
                    <a:pt x="17702" y="10329"/>
                    <a:pt x="17606" y="10285"/>
                    <a:pt x="17510" y="10285"/>
                  </a:cubicBezTo>
                  <a:cubicBezTo>
                    <a:pt x="17463" y="10285"/>
                    <a:pt x="17416" y="10295"/>
                    <a:pt x="17372" y="10316"/>
                  </a:cubicBezTo>
                  <a:lnTo>
                    <a:pt x="13716" y="12034"/>
                  </a:lnTo>
                  <a:lnTo>
                    <a:pt x="13716" y="10648"/>
                  </a:lnTo>
                  <a:cubicBezTo>
                    <a:pt x="13716" y="10578"/>
                    <a:pt x="13697" y="10507"/>
                    <a:pt x="13655" y="10450"/>
                  </a:cubicBezTo>
                  <a:cubicBezTo>
                    <a:pt x="13590" y="10365"/>
                    <a:pt x="13495" y="10321"/>
                    <a:pt x="13399" y="10321"/>
                  </a:cubicBezTo>
                  <a:cubicBezTo>
                    <a:pt x="13353" y="10321"/>
                    <a:pt x="13307" y="10331"/>
                    <a:pt x="13264" y="10352"/>
                  </a:cubicBezTo>
                  <a:lnTo>
                    <a:pt x="9660" y="12070"/>
                  </a:lnTo>
                  <a:lnTo>
                    <a:pt x="9660" y="6428"/>
                  </a:lnTo>
                  <a:cubicBezTo>
                    <a:pt x="10634" y="6287"/>
                    <a:pt x="11405" y="5503"/>
                    <a:pt x="11545" y="4516"/>
                  </a:cubicBezTo>
                  <a:lnTo>
                    <a:pt x="17696" y="4516"/>
                  </a:lnTo>
                  <a:cubicBezTo>
                    <a:pt x="18823" y="4516"/>
                    <a:pt x="19757" y="3663"/>
                    <a:pt x="19903" y="2561"/>
                  </a:cubicBezTo>
                  <a:cubicBezTo>
                    <a:pt x="20991" y="2413"/>
                    <a:pt x="21832" y="1466"/>
                    <a:pt x="21832" y="324"/>
                  </a:cubicBezTo>
                  <a:cubicBezTo>
                    <a:pt x="21832" y="147"/>
                    <a:pt x="21687" y="1"/>
                    <a:pt x="215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4" name="Google Shape;764;p48"/>
          <p:cNvGrpSpPr/>
          <p:nvPr/>
        </p:nvGrpSpPr>
        <p:grpSpPr>
          <a:xfrm>
            <a:off x="5886146" y="1301593"/>
            <a:ext cx="471599" cy="426075"/>
            <a:chOff x="3102225" y="2499300"/>
            <a:chExt cx="551900" cy="498625"/>
          </a:xfrm>
        </p:grpSpPr>
        <p:sp>
          <p:nvSpPr>
            <p:cNvPr id="765" name="Google Shape;765;p48"/>
            <p:cNvSpPr/>
            <p:nvPr/>
          </p:nvSpPr>
          <p:spPr>
            <a:xfrm>
              <a:off x="3103900" y="2707425"/>
              <a:ext cx="550225" cy="161950"/>
            </a:xfrm>
            <a:custGeom>
              <a:avLst/>
              <a:gdLst/>
              <a:ahLst/>
              <a:cxnLst/>
              <a:rect l="l" t="t" r="r" b="b"/>
              <a:pathLst>
                <a:path w="22009" h="6478" extrusionOk="0">
                  <a:moveTo>
                    <a:pt x="6154" y="0"/>
                  </a:moveTo>
                  <a:cubicBezTo>
                    <a:pt x="5007" y="0"/>
                    <a:pt x="4056" y="856"/>
                    <a:pt x="3907" y="1964"/>
                  </a:cubicBezTo>
                  <a:cubicBezTo>
                    <a:pt x="2899" y="2099"/>
                    <a:pt x="2099" y="2899"/>
                    <a:pt x="1963" y="3906"/>
                  </a:cubicBezTo>
                  <a:cubicBezTo>
                    <a:pt x="856" y="4055"/>
                    <a:pt x="0" y="5007"/>
                    <a:pt x="0" y="6154"/>
                  </a:cubicBezTo>
                  <a:cubicBezTo>
                    <a:pt x="0" y="6331"/>
                    <a:pt x="144" y="6477"/>
                    <a:pt x="322" y="6477"/>
                  </a:cubicBezTo>
                  <a:lnTo>
                    <a:pt x="2916" y="6477"/>
                  </a:lnTo>
                  <a:cubicBezTo>
                    <a:pt x="4055" y="6477"/>
                    <a:pt x="5001" y="5632"/>
                    <a:pt x="5159" y="4533"/>
                  </a:cubicBezTo>
                  <a:lnTo>
                    <a:pt x="17817" y="4533"/>
                  </a:lnTo>
                  <a:cubicBezTo>
                    <a:pt x="18959" y="4533"/>
                    <a:pt x="19905" y="3682"/>
                    <a:pt x="20053" y="2579"/>
                  </a:cubicBezTo>
                  <a:cubicBezTo>
                    <a:pt x="21155" y="2430"/>
                    <a:pt x="22008" y="1484"/>
                    <a:pt x="22008" y="342"/>
                  </a:cubicBezTo>
                  <a:cubicBezTo>
                    <a:pt x="22008" y="164"/>
                    <a:pt x="21864" y="20"/>
                    <a:pt x="21685" y="20"/>
                  </a:cubicBezTo>
                  <a:lnTo>
                    <a:pt x="7411" y="20"/>
                  </a:lnTo>
                  <a:lnTo>
                    <a:pt x="7411" y="706"/>
                  </a:lnTo>
                  <a:lnTo>
                    <a:pt x="21225" y="706"/>
                  </a:lnTo>
                  <a:cubicBezTo>
                    <a:pt x="21077" y="1434"/>
                    <a:pt x="20430" y="1985"/>
                    <a:pt x="19658" y="1985"/>
                  </a:cubicBezTo>
                  <a:cubicBezTo>
                    <a:pt x="19481" y="1985"/>
                    <a:pt x="19338" y="2128"/>
                    <a:pt x="19338" y="2307"/>
                  </a:cubicBezTo>
                  <a:cubicBezTo>
                    <a:pt x="19336" y="3188"/>
                    <a:pt x="18619" y="3906"/>
                    <a:pt x="17737" y="3906"/>
                  </a:cubicBezTo>
                  <a:lnTo>
                    <a:pt x="4857" y="3906"/>
                  </a:lnTo>
                  <a:cubicBezTo>
                    <a:pt x="4679" y="3906"/>
                    <a:pt x="4533" y="4047"/>
                    <a:pt x="4535" y="4223"/>
                  </a:cubicBezTo>
                  <a:cubicBezTo>
                    <a:pt x="4538" y="5119"/>
                    <a:pt x="3810" y="5848"/>
                    <a:pt x="2916" y="5848"/>
                  </a:cubicBezTo>
                  <a:lnTo>
                    <a:pt x="682" y="5848"/>
                  </a:lnTo>
                  <a:cubicBezTo>
                    <a:pt x="831" y="5111"/>
                    <a:pt x="1486" y="4553"/>
                    <a:pt x="2267" y="4553"/>
                  </a:cubicBezTo>
                  <a:cubicBezTo>
                    <a:pt x="2270" y="4553"/>
                    <a:pt x="2273" y="4553"/>
                    <a:pt x="2276" y="4553"/>
                  </a:cubicBezTo>
                  <a:cubicBezTo>
                    <a:pt x="2277" y="4553"/>
                    <a:pt x="2278" y="4553"/>
                    <a:pt x="2279" y="4553"/>
                  </a:cubicBezTo>
                  <a:cubicBezTo>
                    <a:pt x="2454" y="4553"/>
                    <a:pt x="2592" y="4411"/>
                    <a:pt x="2591" y="4234"/>
                  </a:cubicBezTo>
                  <a:cubicBezTo>
                    <a:pt x="2589" y="3341"/>
                    <a:pt x="3315" y="2611"/>
                    <a:pt x="4209" y="2611"/>
                  </a:cubicBezTo>
                  <a:cubicBezTo>
                    <a:pt x="4211" y="2611"/>
                    <a:pt x="4212" y="2611"/>
                    <a:pt x="4214" y="2611"/>
                  </a:cubicBezTo>
                  <a:cubicBezTo>
                    <a:pt x="4393" y="2611"/>
                    <a:pt x="4533" y="2459"/>
                    <a:pt x="4535" y="2280"/>
                  </a:cubicBezTo>
                  <a:cubicBezTo>
                    <a:pt x="4538" y="1389"/>
                    <a:pt x="5263" y="667"/>
                    <a:pt x="6154" y="667"/>
                  </a:cubicBezTo>
                  <a:lnTo>
                    <a:pt x="61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8"/>
            <p:cNvSpPr/>
            <p:nvPr/>
          </p:nvSpPr>
          <p:spPr>
            <a:xfrm>
              <a:off x="3371100" y="2579300"/>
              <a:ext cx="282575" cy="112900"/>
            </a:xfrm>
            <a:custGeom>
              <a:avLst/>
              <a:gdLst/>
              <a:ahLst/>
              <a:cxnLst/>
              <a:rect l="l" t="t" r="r" b="b"/>
              <a:pathLst>
                <a:path w="11303" h="4516" extrusionOk="0">
                  <a:moveTo>
                    <a:pt x="10643" y="630"/>
                  </a:moveTo>
                  <a:cubicBezTo>
                    <a:pt x="10493" y="1373"/>
                    <a:pt x="9834" y="1933"/>
                    <a:pt x="9047" y="1933"/>
                  </a:cubicBezTo>
                  <a:cubicBezTo>
                    <a:pt x="8868" y="1933"/>
                    <a:pt x="8722" y="2078"/>
                    <a:pt x="8722" y="2259"/>
                  </a:cubicBezTo>
                  <a:cubicBezTo>
                    <a:pt x="8722" y="3157"/>
                    <a:pt x="7991" y="3887"/>
                    <a:pt x="7093" y="3887"/>
                  </a:cubicBezTo>
                  <a:lnTo>
                    <a:pt x="659" y="3887"/>
                  </a:lnTo>
                  <a:cubicBezTo>
                    <a:pt x="813" y="3138"/>
                    <a:pt x="1476" y="2573"/>
                    <a:pt x="2269" y="2573"/>
                  </a:cubicBezTo>
                  <a:lnTo>
                    <a:pt x="5183" y="2573"/>
                  </a:lnTo>
                  <a:cubicBezTo>
                    <a:pt x="5359" y="2573"/>
                    <a:pt x="5505" y="2431"/>
                    <a:pt x="5504" y="2254"/>
                  </a:cubicBezTo>
                  <a:cubicBezTo>
                    <a:pt x="5501" y="1359"/>
                    <a:pt x="6229" y="630"/>
                    <a:pt x="7124" y="630"/>
                  </a:cubicBezTo>
                  <a:close/>
                  <a:moveTo>
                    <a:pt x="7124" y="1"/>
                  </a:moveTo>
                  <a:cubicBezTo>
                    <a:pt x="5985" y="1"/>
                    <a:pt x="5039" y="846"/>
                    <a:pt x="4881" y="1945"/>
                  </a:cubicBezTo>
                  <a:lnTo>
                    <a:pt x="2253" y="1945"/>
                  </a:lnTo>
                  <a:cubicBezTo>
                    <a:pt x="1010" y="1945"/>
                    <a:pt x="0" y="2956"/>
                    <a:pt x="2" y="4198"/>
                  </a:cubicBezTo>
                  <a:cubicBezTo>
                    <a:pt x="2" y="4374"/>
                    <a:pt x="148" y="4516"/>
                    <a:pt x="324" y="4516"/>
                  </a:cubicBezTo>
                  <a:lnTo>
                    <a:pt x="7111" y="4516"/>
                  </a:lnTo>
                  <a:cubicBezTo>
                    <a:pt x="8253" y="4516"/>
                    <a:pt x="9199" y="3663"/>
                    <a:pt x="9346" y="2561"/>
                  </a:cubicBezTo>
                  <a:cubicBezTo>
                    <a:pt x="10449" y="2412"/>
                    <a:pt x="11302" y="1466"/>
                    <a:pt x="11302" y="324"/>
                  </a:cubicBezTo>
                  <a:cubicBezTo>
                    <a:pt x="11302" y="145"/>
                    <a:pt x="11158" y="1"/>
                    <a:pt x="109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8"/>
            <p:cNvSpPr/>
            <p:nvPr/>
          </p:nvSpPr>
          <p:spPr>
            <a:xfrm>
              <a:off x="3102225" y="2885075"/>
              <a:ext cx="551250" cy="112850"/>
            </a:xfrm>
            <a:custGeom>
              <a:avLst/>
              <a:gdLst/>
              <a:ahLst/>
              <a:cxnLst/>
              <a:rect l="l" t="t" r="r" b="b"/>
              <a:pathLst>
                <a:path w="22050" h="4514" extrusionOk="0">
                  <a:moveTo>
                    <a:pt x="2677" y="629"/>
                  </a:moveTo>
                  <a:lnTo>
                    <a:pt x="2677" y="3829"/>
                  </a:lnTo>
                  <a:lnTo>
                    <a:pt x="1077" y="3829"/>
                  </a:lnTo>
                  <a:cubicBezTo>
                    <a:pt x="901" y="3829"/>
                    <a:pt x="758" y="3686"/>
                    <a:pt x="758" y="3509"/>
                  </a:cubicBezTo>
                  <a:cubicBezTo>
                    <a:pt x="758" y="3430"/>
                    <a:pt x="786" y="3355"/>
                    <a:pt x="839" y="3295"/>
                  </a:cubicBezTo>
                  <a:cubicBezTo>
                    <a:pt x="949" y="3175"/>
                    <a:pt x="949" y="2990"/>
                    <a:pt x="839" y="2869"/>
                  </a:cubicBezTo>
                  <a:cubicBezTo>
                    <a:pt x="786" y="2809"/>
                    <a:pt x="758" y="2734"/>
                    <a:pt x="758" y="2656"/>
                  </a:cubicBezTo>
                  <a:cubicBezTo>
                    <a:pt x="758" y="2577"/>
                    <a:pt x="786" y="2502"/>
                    <a:pt x="839" y="2442"/>
                  </a:cubicBezTo>
                  <a:cubicBezTo>
                    <a:pt x="949" y="2322"/>
                    <a:pt x="949" y="2137"/>
                    <a:pt x="839" y="2015"/>
                  </a:cubicBezTo>
                  <a:cubicBezTo>
                    <a:pt x="786" y="1956"/>
                    <a:pt x="758" y="1881"/>
                    <a:pt x="758" y="1803"/>
                  </a:cubicBezTo>
                  <a:cubicBezTo>
                    <a:pt x="758" y="1724"/>
                    <a:pt x="786" y="1648"/>
                    <a:pt x="839" y="1589"/>
                  </a:cubicBezTo>
                  <a:cubicBezTo>
                    <a:pt x="949" y="1467"/>
                    <a:pt x="949" y="1283"/>
                    <a:pt x="839" y="1162"/>
                  </a:cubicBezTo>
                  <a:cubicBezTo>
                    <a:pt x="753" y="1065"/>
                    <a:pt x="731" y="925"/>
                    <a:pt x="792" y="802"/>
                  </a:cubicBezTo>
                  <a:cubicBezTo>
                    <a:pt x="848" y="692"/>
                    <a:pt x="967" y="629"/>
                    <a:pt x="1090" y="629"/>
                  </a:cubicBezTo>
                  <a:close/>
                  <a:moveTo>
                    <a:pt x="12678" y="629"/>
                  </a:moveTo>
                  <a:lnTo>
                    <a:pt x="12678" y="3829"/>
                  </a:lnTo>
                  <a:lnTo>
                    <a:pt x="3306" y="3829"/>
                  </a:lnTo>
                  <a:lnTo>
                    <a:pt x="3306" y="629"/>
                  </a:lnTo>
                  <a:close/>
                  <a:moveTo>
                    <a:pt x="21421" y="629"/>
                  </a:moveTo>
                  <a:lnTo>
                    <a:pt x="21421" y="3829"/>
                  </a:lnTo>
                  <a:lnTo>
                    <a:pt x="13364" y="3829"/>
                  </a:lnTo>
                  <a:lnTo>
                    <a:pt x="13364" y="629"/>
                  </a:lnTo>
                  <a:close/>
                  <a:moveTo>
                    <a:pt x="1021" y="0"/>
                  </a:moveTo>
                  <a:cubicBezTo>
                    <a:pt x="619" y="0"/>
                    <a:pt x="246" y="238"/>
                    <a:pt x="102" y="614"/>
                  </a:cubicBezTo>
                  <a:cubicBezTo>
                    <a:pt x="1" y="880"/>
                    <a:pt x="19" y="1162"/>
                    <a:pt x="138" y="1398"/>
                  </a:cubicBezTo>
                  <a:cubicBezTo>
                    <a:pt x="72" y="1530"/>
                    <a:pt x="37" y="1676"/>
                    <a:pt x="37" y="1827"/>
                  </a:cubicBezTo>
                  <a:cubicBezTo>
                    <a:pt x="37" y="1977"/>
                    <a:pt x="72" y="2124"/>
                    <a:pt x="138" y="2257"/>
                  </a:cubicBezTo>
                  <a:cubicBezTo>
                    <a:pt x="72" y="2389"/>
                    <a:pt x="37" y="2537"/>
                    <a:pt x="37" y="2687"/>
                  </a:cubicBezTo>
                  <a:cubicBezTo>
                    <a:pt x="37" y="2838"/>
                    <a:pt x="72" y="2984"/>
                    <a:pt x="138" y="3117"/>
                  </a:cubicBezTo>
                  <a:cubicBezTo>
                    <a:pt x="19" y="3352"/>
                    <a:pt x="1" y="3634"/>
                    <a:pt x="102" y="3900"/>
                  </a:cubicBezTo>
                  <a:cubicBezTo>
                    <a:pt x="246" y="4276"/>
                    <a:pt x="619" y="4514"/>
                    <a:pt x="1021" y="4514"/>
                  </a:cubicBezTo>
                  <a:lnTo>
                    <a:pt x="21729" y="4514"/>
                  </a:lnTo>
                  <a:cubicBezTo>
                    <a:pt x="21907" y="4514"/>
                    <a:pt x="22050" y="4371"/>
                    <a:pt x="22050" y="4193"/>
                  </a:cubicBezTo>
                  <a:lnTo>
                    <a:pt x="22050" y="322"/>
                  </a:lnTo>
                  <a:cubicBezTo>
                    <a:pt x="22050" y="145"/>
                    <a:pt x="21905" y="0"/>
                    <a:pt x="21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8"/>
            <p:cNvSpPr/>
            <p:nvPr/>
          </p:nvSpPr>
          <p:spPr>
            <a:xfrm>
              <a:off x="3540950" y="2499300"/>
              <a:ext cx="112575" cy="64350"/>
            </a:xfrm>
            <a:custGeom>
              <a:avLst/>
              <a:gdLst/>
              <a:ahLst/>
              <a:cxnLst/>
              <a:rect l="l" t="t" r="r" b="b"/>
              <a:pathLst>
                <a:path w="4503" h="2574" extrusionOk="0">
                  <a:moveTo>
                    <a:pt x="3861" y="629"/>
                  </a:moveTo>
                  <a:cubicBezTo>
                    <a:pt x="3708" y="1379"/>
                    <a:pt x="3044" y="1944"/>
                    <a:pt x="2252" y="1944"/>
                  </a:cubicBezTo>
                  <a:lnTo>
                    <a:pt x="642" y="1944"/>
                  </a:lnTo>
                  <a:cubicBezTo>
                    <a:pt x="794" y="1195"/>
                    <a:pt x="1459" y="629"/>
                    <a:pt x="2252" y="629"/>
                  </a:cubicBezTo>
                  <a:close/>
                  <a:moveTo>
                    <a:pt x="2252" y="1"/>
                  </a:moveTo>
                  <a:cubicBezTo>
                    <a:pt x="1010" y="1"/>
                    <a:pt x="1" y="1010"/>
                    <a:pt x="1" y="2251"/>
                  </a:cubicBezTo>
                  <a:cubicBezTo>
                    <a:pt x="1" y="2429"/>
                    <a:pt x="145" y="2573"/>
                    <a:pt x="323" y="2573"/>
                  </a:cubicBezTo>
                  <a:lnTo>
                    <a:pt x="2252" y="2573"/>
                  </a:lnTo>
                  <a:cubicBezTo>
                    <a:pt x="3493" y="2573"/>
                    <a:pt x="4502" y="1564"/>
                    <a:pt x="4502" y="323"/>
                  </a:cubicBezTo>
                  <a:cubicBezTo>
                    <a:pt x="4502" y="145"/>
                    <a:pt x="4358" y="1"/>
                    <a:pt x="4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57"/>
          <p:cNvSpPr txBox="1">
            <a:spLocks noGrp="1"/>
          </p:cNvSpPr>
          <p:nvPr>
            <p:ph type="subTitle" idx="1"/>
          </p:nvPr>
        </p:nvSpPr>
        <p:spPr>
          <a:xfrm>
            <a:off x="683295" y="1212777"/>
            <a:ext cx="4013751" cy="2561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permasalahan</a:t>
            </a:r>
            <a:r>
              <a:rPr lang="en-US" sz="1600" dirty="0"/>
              <a:t> yang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disebutkan</a:t>
            </a:r>
            <a:r>
              <a:rPr lang="en-US" sz="1600" dirty="0"/>
              <a:t> </a:t>
            </a:r>
            <a:r>
              <a:rPr lang="en-US" sz="1600" dirty="0" err="1"/>
              <a:t>tadi</a:t>
            </a:r>
            <a:r>
              <a:rPr lang="en-US" sz="1600" dirty="0"/>
              <a:t>, </a:t>
            </a:r>
            <a:r>
              <a:rPr lang="en-US" sz="1600" dirty="0" err="1"/>
              <a:t>terdapat</a:t>
            </a:r>
            <a:r>
              <a:rPr lang="en-US" sz="1600" dirty="0"/>
              <a:t> </a:t>
            </a:r>
            <a:r>
              <a:rPr lang="en-US" sz="1600" dirty="0" err="1"/>
              <a:t>permasalahan</a:t>
            </a:r>
            <a:r>
              <a:rPr lang="en-US" sz="1600" dirty="0"/>
              <a:t> lain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r>
              <a:rPr lang="en-US" sz="1600" dirty="0"/>
              <a:t> Indonesia yang </a:t>
            </a:r>
            <a:r>
              <a:rPr lang="en-US" sz="1600" dirty="0" err="1"/>
              <a:t>disebut</a:t>
            </a:r>
            <a:r>
              <a:rPr lang="en-US" sz="1600" dirty="0"/>
              <a:t> </a:t>
            </a:r>
            <a:r>
              <a:rPr lang="en-US" sz="1600" dirty="0" err="1"/>
              <a:t>permasalahan</a:t>
            </a:r>
            <a:r>
              <a:rPr lang="en-US" sz="1600" dirty="0"/>
              <a:t> </a:t>
            </a:r>
            <a:r>
              <a:rPr lang="en-US" sz="1600" dirty="0" err="1"/>
              <a:t>aktual</a:t>
            </a:r>
            <a:r>
              <a:rPr lang="en-US" sz="1600" dirty="0"/>
              <a:t>. </a:t>
            </a:r>
            <a:r>
              <a:rPr lang="en-US" sz="1600" dirty="0" err="1"/>
              <a:t>Permasalahan</a:t>
            </a:r>
            <a:r>
              <a:rPr lang="en-US" sz="1600" dirty="0"/>
              <a:t> </a:t>
            </a:r>
            <a:r>
              <a:rPr lang="en-US" sz="1600" dirty="0" err="1"/>
              <a:t>aktual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kesenjangan-kesenjangan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apa</a:t>
            </a:r>
            <a:r>
              <a:rPr lang="en-US" sz="1600" dirty="0"/>
              <a:t> yang </a:t>
            </a:r>
            <a:r>
              <a:rPr lang="en-US" sz="1600" dirty="0" err="1"/>
              <a:t>diharapkan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yang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dicapai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proses </a:t>
            </a:r>
            <a:r>
              <a:rPr lang="en-US" sz="1600" dirty="0" err="1"/>
              <a:t>pendidikan</a:t>
            </a:r>
            <a:r>
              <a:rPr lang="en-US" sz="1600" dirty="0"/>
              <a:t> yang pada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hadapi</a:t>
            </a:r>
            <a:r>
              <a:rPr lang="en-US" sz="1600" dirty="0"/>
              <a:t> </a:t>
            </a:r>
            <a:r>
              <a:rPr lang="en-US" sz="1600" dirty="0" err="1"/>
              <a:t>perlu</a:t>
            </a:r>
            <a:r>
              <a:rPr lang="en-US" sz="1600" dirty="0"/>
              <a:t> </a:t>
            </a:r>
            <a:r>
              <a:rPr lang="en-US" sz="1600" dirty="0" err="1"/>
              <a:t>ditanggulangi</a:t>
            </a:r>
            <a:r>
              <a:rPr lang="en-US" sz="1600" dirty="0"/>
              <a:t> </a:t>
            </a:r>
            <a:r>
              <a:rPr lang="en-US" sz="1600" dirty="0" err="1"/>
              <a:t>secepatnya</a:t>
            </a:r>
            <a:r>
              <a:rPr lang="en-US" sz="1600" dirty="0"/>
              <a:t>. </a:t>
            </a:r>
            <a:endParaRPr sz="1600" dirty="0"/>
          </a:p>
        </p:txBody>
      </p:sp>
      <p:sp>
        <p:nvSpPr>
          <p:cNvPr id="1021" name="Google Shape;1021;p57"/>
          <p:cNvSpPr txBox="1">
            <a:spLocks noGrp="1"/>
          </p:cNvSpPr>
          <p:nvPr>
            <p:ph type="subTitle" idx="3"/>
          </p:nvPr>
        </p:nvSpPr>
        <p:spPr>
          <a:xfrm>
            <a:off x="4866481" y="1212778"/>
            <a:ext cx="3367989" cy="23483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b="1" dirty="0" err="1"/>
              <a:t>Berikut</a:t>
            </a:r>
            <a:r>
              <a:rPr lang="en-US" sz="1600" b="1" dirty="0"/>
              <a:t> </a:t>
            </a:r>
            <a:r>
              <a:rPr lang="en-US" sz="1600" b="1" dirty="0" err="1"/>
              <a:t>masalah</a:t>
            </a:r>
            <a:r>
              <a:rPr lang="en-US" sz="1600" b="1" dirty="0"/>
              <a:t> </a:t>
            </a:r>
            <a:r>
              <a:rPr lang="en-US" sz="1600" b="1" dirty="0" err="1"/>
              <a:t>aktual</a:t>
            </a:r>
            <a:r>
              <a:rPr lang="en-US" sz="1600" b="1" dirty="0"/>
              <a:t> </a:t>
            </a:r>
            <a:r>
              <a:rPr lang="en-US" sz="1600" b="1" dirty="0" err="1"/>
              <a:t>pendidikan</a:t>
            </a:r>
            <a:r>
              <a:rPr lang="en-US" sz="1600" b="1" dirty="0"/>
              <a:t> yang </a:t>
            </a:r>
            <a:r>
              <a:rPr lang="en-US" sz="1600" b="1" dirty="0" err="1"/>
              <a:t>ada</a:t>
            </a:r>
            <a:r>
              <a:rPr lang="en-US" sz="1600" b="1" dirty="0"/>
              <a:t> di Indonesia:</a:t>
            </a:r>
          </a:p>
          <a:p>
            <a:pPr marL="345440" lvl="0" indent="-342900" algn="l" rtl="0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keutuhan</a:t>
            </a:r>
            <a:r>
              <a:rPr lang="en-US" sz="1600" dirty="0"/>
              <a:t> </a:t>
            </a:r>
            <a:r>
              <a:rPr lang="en-US" sz="1600" dirty="0" err="1"/>
              <a:t>pencapaian</a:t>
            </a:r>
            <a:r>
              <a:rPr lang="en-US" sz="1600" dirty="0"/>
              <a:t> </a:t>
            </a:r>
            <a:r>
              <a:rPr lang="en-US" sz="1600" dirty="0" err="1"/>
              <a:t>sasaran</a:t>
            </a:r>
            <a:endParaRPr lang="en-US" sz="1600" dirty="0"/>
          </a:p>
          <a:p>
            <a:pPr marL="345440" lvl="0" indent="-342900" algn="l" rtl="0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Kurikulum</a:t>
            </a:r>
            <a:endParaRPr lang="en-US" sz="1600" dirty="0"/>
          </a:p>
          <a:p>
            <a:pPr marL="345440" lvl="0" indent="-342900" algn="l" rtl="0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Peranan</a:t>
            </a:r>
            <a:r>
              <a:rPr lang="en-US" sz="1600" dirty="0"/>
              <a:t> </a:t>
            </a:r>
            <a:r>
              <a:rPr lang="en-US" sz="1600" dirty="0" err="1"/>
              <a:t>Pendidik</a:t>
            </a:r>
            <a:endParaRPr lang="en-US" sz="1600" dirty="0"/>
          </a:p>
          <a:p>
            <a:pPr marL="345440" lvl="0" indent="-342900" algn="l" rtl="0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sz="1600" dirty="0" err="1"/>
              <a:t>Masalah</a:t>
            </a:r>
            <a:r>
              <a:rPr lang="en-US" sz="1600" dirty="0"/>
              <a:t> Pendidikan Dasar 9 </a:t>
            </a:r>
            <a:r>
              <a:rPr lang="en-US" sz="1600" dirty="0" err="1"/>
              <a:t>Tahun</a:t>
            </a:r>
            <a:endParaRPr sz="1600" dirty="0">
              <a:solidFill>
                <a:srgbClr val="191919"/>
              </a:solidFill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023" name="Google Shape;1023;p57"/>
          <p:cNvSpPr txBox="1">
            <a:spLocks noGrp="1"/>
          </p:cNvSpPr>
          <p:nvPr>
            <p:ph type="title"/>
          </p:nvPr>
        </p:nvSpPr>
        <p:spPr>
          <a:xfrm>
            <a:off x="788982" y="786806"/>
            <a:ext cx="2825542" cy="29576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/>
              <a:t>Permasalahan</a:t>
            </a:r>
            <a:r>
              <a:rPr lang="en-US" sz="1600" dirty="0"/>
              <a:t> </a:t>
            </a:r>
            <a:r>
              <a:rPr lang="en-US" sz="1600" dirty="0" err="1"/>
              <a:t>Aktual</a:t>
            </a:r>
            <a:endParaRPr sz="1600" dirty="0"/>
          </a:p>
        </p:txBody>
      </p:sp>
      <p:grpSp>
        <p:nvGrpSpPr>
          <p:cNvPr id="1024" name="Google Shape;1024;p57"/>
          <p:cNvGrpSpPr/>
          <p:nvPr/>
        </p:nvGrpSpPr>
        <p:grpSpPr>
          <a:xfrm>
            <a:off x="4616311" y="1351363"/>
            <a:ext cx="179251" cy="2250600"/>
            <a:chOff x="4489741" y="1637250"/>
            <a:chExt cx="179251" cy="2250600"/>
          </a:xfrm>
        </p:grpSpPr>
        <p:cxnSp>
          <p:nvCxnSpPr>
            <p:cNvPr id="1025" name="Google Shape;1025;p57"/>
            <p:cNvCxnSpPr/>
            <p:nvPr/>
          </p:nvCxnSpPr>
          <p:spPr>
            <a:xfrm rot="10800000">
              <a:off x="4573300" y="1637250"/>
              <a:ext cx="0" cy="22506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26" name="Google Shape;1026;p57"/>
            <p:cNvGrpSpPr/>
            <p:nvPr/>
          </p:nvGrpSpPr>
          <p:grpSpPr>
            <a:xfrm rot="-5400000">
              <a:off x="4200125" y="2672924"/>
              <a:ext cx="758483" cy="179251"/>
              <a:chOff x="3289202" y="812899"/>
              <a:chExt cx="758483" cy="179251"/>
            </a:xfrm>
          </p:grpSpPr>
          <p:sp>
            <p:nvSpPr>
              <p:cNvPr id="1027" name="Google Shape;1027;p57"/>
              <p:cNvSpPr/>
              <p:nvPr/>
            </p:nvSpPr>
            <p:spPr>
              <a:xfrm>
                <a:off x="3289202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57"/>
              <p:cNvSpPr/>
              <p:nvPr/>
            </p:nvSpPr>
            <p:spPr>
              <a:xfrm>
                <a:off x="3479352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57"/>
              <p:cNvSpPr/>
              <p:nvPr/>
            </p:nvSpPr>
            <p:spPr>
              <a:xfrm>
                <a:off x="3667402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57"/>
              <p:cNvSpPr/>
              <p:nvPr/>
            </p:nvSpPr>
            <p:spPr>
              <a:xfrm>
                <a:off x="3857539" y="812899"/>
                <a:ext cx="190145" cy="179251"/>
              </a:xfrm>
              <a:custGeom>
                <a:avLst/>
                <a:gdLst/>
                <a:ahLst/>
                <a:cxnLst/>
                <a:rect l="l" t="t" r="r" b="b"/>
                <a:pathLst>
                  <a:path w="32011" h="30177" extrusionOk="0">
                    <a:moveTo>
                      <a:pt x="15845" y="0"/>
                    </a:moveTo>
                    <a:cubicBezTo>
                      <a:pt x="14822" y="7870"/>
                      <a:pt x="8147" y="13948"/>
                      <a:pt x="0" y="14012"/>
                    </a:cubicBezTo>
                    <a:lnTo>
                      <a:pt x="0" y="14033"/>
                    </a:lnTo>
                    <a:cubicBezTo>
                      <a:pt x="8872" y="14118"/>
                      <a:pt x="16016" y="21305"/>
                      <a:pt x="16016" y="30177"/>
                    </a:cubicBezTo>
                    <a:cubicBezTo>
                      <a:pt x="16016" y="21305"/>
                      <a:pt x="23160" y="14118"/>
                      <a:pt x="32010" y="14033"/>
                    </a:cubicBezTo>
                    <a:lnTo>
                      <a:pt x="32010" y="14012"/>
                    </a:lnTo>
                    <a:cubicBezTo>
                      <a:pt x="23885" y="13948"/>
                      <a:pt x="17210" y="7870"/>
                      <a:pt x="16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31" name="Google Shape;1031;p57"/>
          <p:cNvSpPr/>
          <p:nvPr/>
        </p:nvSpPr>
        <p:spPr>
          <a:xfrm rot="5400000">
            <a:off x="-750452" y="3754028"/>
            <a:ext cx="2085690" cy="1900682"/>
          </a:xfrm>
          <a:custGeom>
            <a:avLst/>
            <a:gdLst/>
            <a:ahLst/>
            <a:cxnLst/>
            <a:rect l="l" t="t" r="r" b="b"/>
            <a:pathLst>
              <a:path w="53380" h="48645" extrusionOk="0">
                <a:moveTo>
                  <a:pt x="26701" y="0"/>
                </a:moveTo>
                <a:cubicBezTo>
                  <a:pt x="20479" y="0"/>
                  <a:pt x="14257" y="2378"/>
                  <a:pt x="9512" y="7134"/>
                </a:cubicBezTo>
                <a:cubicBezTo>
                  <a:pt x="1" y="16624"/>
                  <a:pt x="1" y="32021"/>
                  <a:pt x="9512" y="41511"/>
                </a:cubicBezTo>
                <a:cubicBezTo>
                  <a:pt x="14257" y="46267"/>
                  <a:pt x="20479" y="48645"/>
                  <a:pt x="26701" y="48645"/>
                </a:cubicBezTo>
                <a:cubicBezTo>
                  <a:pt x="32923" y="48645"/>
                  <a:pt x="39145" y="46267"/>
                  <a:pt x="43890" y="41511"/>
                </a:cubicBezTo>
                <a:cubicBezTo>
                  <a:pt x="53380" y="32021"/>
                  <a:pt x="53380" y="16624"/>
                  <a:pt x="43890" y="7134"/>
                </a:cubicBezTo>
                <a:cubicBezTo>
                  <a:pt x="39145" y="2378"/>
                  <a:pt x="32923" y="0"/>
                  <a:pt x="2670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2" name="Google Shape;1032;p57"/>
          <p:cNvGrpSpPr/>
          <p:nvPr/>
        </p:nvGrpSpPr>
        <p:grpSpPr>
          <a:xfrm>
            <a:off x="7113043" y="-400485"/>
            <a:ext cx="2480719" cy="1773143"/>
            <a:chOff x="778373" y="2544189"/>
            <a:chExt cx="895211" cy="639847"/>
          </a:xfrm>
        </p:grpSpPr>
        <p:sp>
          <p:nvSpPr>
            <p:cNvPr id="1033" name="Google Shape;1033;p57"/>
            <p:cNvSpPr/>
            <p:nvPr/>
          </p:nvSpPr>
          <p:spPr>
            <a:xfrm>
              <a:off x="778373" y="2544189"/>
              <a:ext cx="895211" cy="639847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57"/>
            <p:cNvSpPr/>
            <p:nvPr/>
          </p:nvSpPr>
          <p:spPr>
            <a:xfrm>
              <a:off x="976708" y="2702260"/>
              <a:ext cx="471815" cy="323732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5" name="Google Shape;1035;p57"/>
          <p:cNvGrpSpPr/>
          <p:nvPr/>
        </p:nvGrpSpPr>
        <p:grpSpPr>
          <a:xfrm>
            <a:off x="715100" y="3757750"/>
            <a:ext cx="784184" cy="1221156"/>
            <a:chOff x="766200" y="1143825"/>
            <a:chExt cx="784184" cy="1221156"/>
          </a:xfrm>
        </p:grpSpPr>
        <p:sp>
          <p:nvSpPr>
            <p:cNvPr id="1036" name="Google Shape;1036;p57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57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57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57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57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57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57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3" name="Google Shape;1043;p57"/>
          <p:cNvGrpSpPr/>
          <p:nvPr/>
        </p:nvGrpSpPr>
        <p:grpSpPr>
          <a:xfrm>
            <a:off x="8089783" y="534999"/>
            <a:ext cx="334419" cy="959526"/>
            <a:chOff x="2263183" y="2176799"/>
            <a:chExt cx="334419" cy="959526"/>
          </a:xfrm>
        </p:grpSpPr>
        <p:sp>
          <p:nvSpPr>
            <p:cNvPr id="1044" name="Google Shape;1044;p57"/>
            <p:cNvSpPr/>
            <p:nvPr/>
          </p:nvSpPr>
          <p:spPr>
            <a:xfrm>
              <a:off x="2263183" y="2196082"/>
              <a:ext cx="305307" cy="305291"/>
            </a:xfrm>
            <a:custGeom>
              <a:avLst/>
              <a:gdLst/>
              <a:ahLst/>
              <a:cxnLst/>
              <a:rect l="l" t="t" r="r" b="b"/>
              <a:pathLst>
                <a:path w="19238" h="19237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57"/>
            <p:cNvSpPr/>
            <p:nvPr/>
          </p:nvSpPr>
          <p:spPr>
            <a:xfrm>
              <a:off x="2263183" y="2503750"/>
              <a:ext cx="305307" cy="305624"/>
            </a:xfrm>
            <a:custGeom>
              <a:avLst/>
              <a:gdLst/>
              <a:ahLst/>
              <a:cxnLst/>
              <a:rect l="l" t="t" r="r" b="b"/>
              <a:pathLst>
                <a:path w="19238" h="19258" extrusionOk="0">
                  <a:moveTo>
                    <a:pt x="9619" y="0"/>
                  </a:moveTo>
                  <a:cubicBezTo>
                    <a:pt x="4309" y="0"/>
                    <a:pt x="1" y="4308"/>
                    <a:pt x="1" y="9618"/>
                  </a:cubicBezTo>
                  <a:cubicBezTo>
                    <a:pt x="1" y="14950"/>
                    <a:pt x="4309" y="19258"/>
                    <a:pt x="9619" y="19258"/>
                  </a:cubicBezTo>
                  <a:cubicBezTo>
                    <a:pt x="14929" y="19258"/>
                    <a:pt x="19237" y="14950"/>
                    <a:pt x="19237" y="9618"/>
                  </a:cubicBezTo>
                  <a:cubicBezTo>
                    <a:pt x="19237" y="4308"/>
                    <a:pt x="14929" y="0"/>
                    <a:pt x="9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57"/>
            <p:cNvSpPr/>
            <p:nvPr/>
          </p:nvSpPr>
          <p:spPr>
            <a:xfrm>
              <a:off x="2263183" y="2811736"/>
              <a:ext cx="305307" cy="305307"/>
            </a:xfrm>
            <a:custGeom>
              <a:avLst/>
              <a:gdLst/>
              <a:ahLst/>
              <a:cxnLst/>
              <a:rect l="l" t="t" r="r" b="b"/>
              <a:pathLst>
                <a:path w="19238" h="19238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57"/>
            <p:cNvSpPr/>
            <p:nvPr/>
          </p:nvSpPr>
          <p:spPr>
            <a:xfrm>
              <a:off x="2425651" y="2176799"/>
              <a:ext cx="171951" cy="343538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0"/>
                  </a:moveTo>
                  <a:lnTo>
                    <a:pt x="0" y="2410"/>
                  </a:lnTo>
                  <a:cubicBezTo>
                    <a:pt x="4650" y="2410"/>
                    <a:pt x="8424" y="6185"/>
                    <a:pt x="8424" y="10834"/>
                  </a:cubicBezTo>
                  <a:cubicBezTo>
                    <a:pt x="8424" y="15462"/>
                    <a:pt x="4650" y="19236"/>
                    <a:pt x="0" y="19236"/>
                  </a:cubicBezTo>
                  <a:lnTo>
                    <a:pt x="0" y="21646"/>
                  </a:lnTo>
                  <a:cubicBezTo>
                    <a:pt x="5972" y="21646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57"/>
            <p:cNvSpPr/>
            <p:nvPr/>
          </p:nvSpPr>
          <p:spPr>
            <a:xfrm>
              <a:off x="2425651" y="2484785"/>
              <a:ext cx="171951" cy="343538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1"/>
                  </a:moveTo>
                  <a:lnTo>
                    <a:pt x="0" y="2411"/>
                  </a:lnTo>
                  <a:cubicBezTo>
                    <a:pt x="4650" y="2411"/>
                    <a:pt x="8424" y="6185"/>
                    <a:pt x="8424" y="10835"/>
                  </a:cubicBezTo>
                  <a:cubicBezTo>
                    <a:pt x="8424" y="15462"/>
                    <a:pt x="4650" y="19237"/>
                    <a:pt x="0" y="19237"/>
                  </a:cubicBezTo>
                  <a:lnTo>
                    <a:pt x="0" y="21647"/>
                  </a:lnTo>
                  <a:cubicBezTo>
                    <a:pt x="5972" y="21647"/>
                    <a:pt x="10834" y="16785"/>
                    <a:pt x="10834" y="10813"/>
                  </a:cubicBezTo>
                  <a:cubicBezTo>
                    <a:pt x="10834" y="4842"/>
                    <a:pt x="5972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57"/>
            <p:cNvSpPr/>
            <p:nvPr/>
          </p:nvSpPr>
          <p:spPr>
            <a:xfrm>
              <a:off x="2425651" y="2792453"/>
              <a:ext cx="171951" cy="343871"/>
            </a:xfrm>
            <a:custGeom>
              <a:avLst/>
              <a:gdLst/>
              <a:ahLst/>
              <a:cxnLst/>
              <a:rect l="l" t="t" r="r" b="b"/>
              <a:pathLst>
                <a:path w="10835" h="21668" extrusionOk="0">
                  <a:moveTo>
                    <a:pt x="0" y="0"/>
                  </a:moveTo>
                  <a:lnTo>
                    <a:pt x="0" y="2431"/>
                  </a:lnTo>
                  <a:cubicBezTo>
                    <a:pt x="4650" y="2431"/>
                    <a:pt x="8424" y="6185"/>
                    <a:pt x="8424" y="10834"/>
                  </a:cubicBezTo>
                  <a:cubicBezTo>
                    <a:pt x="8424" y="15483"/>
                    <a:pt x="4650" y="19258"/>
                    <a:pt x="0" y="19258"/>
                  </a:cubicBezTo>
                  <a:lnTo>
                    <a:pt x="0" y="21668"/>
                  </a:lnTo>
                  <a:cubicBezTo>
                    <a:pt x="5972" y="21668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0" name="Google Shape;1050;p57"/>
          <p:cNvGrpSpPr/>
          <p:nvPr/>
        </p:nvGrpSpPr>
        <p:grpSpPr>
          <a:xfrm>
            <a:off x="1499274" y="4369462"/>
            <a:ext cx="1178335" cy="421216"/>
            <a:chOff x="7310649" y="4722300"/>
            <a:chExt cx="1178335" cy="421216"/>
          </a:xfrm>
        </p:grpSpPr>
        <p:sp>
          <p:nvSpPr>
            <p:cNvPr id="1051" name="Google Shape;1051;p57"/>
            <p:cNvSpPr/>
            <p:nvPr/>
          </p:nvSpPr>
          <p:spPr>
            <a:xfrm>
              <a:off x="731064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57"/>
            <p:cNvSpPr/>
            <p:nvPr/>
          </p:nvSpPr>
          <p:spPr>
            <a:xfrm>
              <a:off x="7703424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57"/>
            <p:cNvSpPr/>
            <p:nvPr/>
          </p:nvSpPr>
          <p:spPr>
            <a:xfrm>
              <a:off x="8096199" y="4722300"/>
              <a:ext cx="392785" cy="421216"/>
            </a:xfrm>
            <a:custGeom>
              <a:avLst/>
              <a:gdLst/>
              <a:ahLst/>
              <a:cxnLst/>
              <a:rect l="l" t="t" r="r" b="b"/>
              <a:pathLst>
                <a:path w="19109" h="20943" extrusionOk="0">
                  <a:moveTo>
                    <a:pt x="19108" y="1"/>
                  </a:moveTo>
                  <a:lnTo>
                    <a:pt x="0" y="20943"/>
                  </a:lnTo>
                  <a:lnTo>
                    <a:pt x="19108" y="20943"/>
                  </a:lnTo>
                  <a:lnTo>
                    <a:pt x="19108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40"/>
          <p:cNvSpPr txBox="1">
            <a:spLocks noGrp="1"/>
          </p:cNvSpPr>
          <p:nvPr>
            <p:ph type="title"/>
          </p:nvPr>
        </p:nvSpPr>
        <p:spPr>
          <a:xfrm>
            <a:off x="715100" y="132178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77" name="Google Shape;477;p40"/>
          <p:cNvSpPr/>
          <p:nvPr/>
        </p:nvSpPr>
        <p:spPr>
          <a:xfrm>
            <a:off x="775700" y="1633094"/>
            <a:ext cx="1214700" cy="382200"/>
          </a:xfrm>
          <a:prstGeom prst="parallelogram">
            <a:avLst>
              <a:gd name="adj" fmla="val 27461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accent5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479" name="Google Shape;479;p40"/>
          <p:cNvSpPr txBox="1">
            <a:spLocks noGrp="1"/>
          </p:cNvSpPr>
          <p:nvPr>
            <p:ph type="title" idx="21"/>
          </p:nvPr>
        </p:nvSpPr>
        <p:spPr>
          <a:xfrm>
            <a:off x="611515" y="311518"/>
            <a:ext cx="7709100" cy="9089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3000" dirty="0"/>
              <a:t>2. Faktor Pengaruh Berkembangnya 	Permasalahan Pendidikan</a:t>
            </a:r>
            <a:endParaRPr sz="3000" dirty="0"/>
          </a:p>
        </p:txBody>
      </p:sp>
      <p:sp>
        <p:nvSpPr>
          <p:cNvPr id="480" name="Google Shape;480;p40"/>
          <p:cNvSpPr txBox="1">
            <a:spLocks noGrp="1"/>
          </p:cNvSpPr>
          <p:nvPr>
            <p:ph type="subTitle" idx="2"/>
          </p:nvPr>
        </p:nvSpPr>
        <p:spPr>
          <a:xfrm>
            <a:off x="693834" y="1985825"/>
            <a:ext cx="2198221" cy="67402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/>
              <a:t>Faktor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dan </a:t>
            </a:r>
            <a:r>
              <a:rPr lang="en-US" sz="1600" dirty="0" err="1"/>
              <a:t>Ekonom</a:t>
            </a:r>
            <a:endParaRPr sz="1600" dirty="0"/>
          </a:p>
        </p:txBody>
      </p:sp>
      <p:sp>
        <p:nvSpPr>
          <p:cNvPr id="481" name="Google Shape;481;p40"/>
          <p:cNvSpPr txBox="1">
            <a:spLocks noGrp="1"/>
          </p:cNvSpPr>
          <p:nvPr>
            <p:ph type="subTitle" idx="5"/>
          </p:nvPr>
        </p:nvSpPr>
        <p:spPr>
          <a:xfrm>
            <a:off x="3245365" y="2011985"/>
            <a:ext cx="2441400" cy="6509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/>
              <a:t>Faktor</a:t>
            </a:r>
            <a:r>
              <a:rPr lang="en-US" sz="1600" dirty="0"/>
              <a:t> </a:t>
            </a:r>
            <a:r>
              <a:rPr lang="en-US" sz="1600" dirty="0" err="1"/>
              <a:t>Kebijakan</a:t>
            </a:r>
            <a:r>
              <a:rPr lang="en-US" sz="1600" dirty="0"/>
              <a:t> dan </a:t>
            </a:r>
            <a:r>
              <a:rPr lang="en-US" sz="1600" dirty="0" err="1"/>
              <a:t>Sistem</a:t>
            </a:r>
            <a:r>
              <a:rPr lang="en-US" sz="1600" dirty="0"/>
              <a:t> Pendidikan</a:t>
            </a:r>
            <a:endParaRPr sz="1600" dirty="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82" name="Google Shape;482;p40"/>
          <p:cNvSpPr txBox="1">
            <a:spLocks noGrp="1"/>
          </p:cNvSpPr>
          <p:nvPr>
            <p:ph type="subTitle" idx="8"/>
          </p:nvPr>
        </p:nvSpPr>
        <p:spPr>
          <a:xfrm>
            <a:off x="5923100" y="1996111"/>
            <a:ext cx="2441400" cy="61369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/>
              <a:t>Faktor</a:t>
            </a:r>
            <a:r>
              <a:rPr lang="en-US" sz="1600" dirty="0"/>
              <a:t> </a:t>
            </a:r>
            <a:r>
              <a:rPr lang="en-US" sz="1600" dirty="0" err="1"/>
              <a:t>Pendidik</a:t>
            </a:r>
            <a:r>
              <a:rPr lang="en-US" sz="1600" dirty="0"/>
              <a:t> dan Tenaga </a:t>
            </a:r>
            <a:r>
              <a:rPr lang="en-US" sz="1600" dirty="0" err="1"/>
              <a:t>Pendidik</a:t>
            </a:r>
            <a:endParaRPr sz="1600" dirty="0"/>
          </a:p>
        </p:txBody>
      </p:sp>
      <p:sp>
        <p:nvSpPr>
          <p:cNvPr id="483" name="Google Shape;483;p40"/>
          <p:cNvSpPr txBox="1">
            <a:spLocks noGrp="1"/>
          </p:cNvSpPr>
          <p:nvPr>
            <p:ph type="subTitle" idx="14"/>
          </p:nvPr>
        </p:nvSpPr>
        <p:spPr>
          <a:xfrm>
            <a:off x="1927532" y="3335580"/>
            <a:ext cx="2441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/>
              <a:t>Faktor</a:t>
            </a:r>
            <a:r>
              <a:rPr lang="en-US" sz="1600" dirty="0"/>
              <a:t> </a:t>
            </a:r>
            <a:r>
              <a:rPr lang="en-US" sz="1600" dirty="0" err="1"/>
              <a:t>Teknologi</a:t>
            </a:r>
            <a:r>
              <a:rPr lang="en-US" sz="1600" dirty="0"/>
              <a:t> dan </a:t>
            </a:r>
            <a:r>
              <a:rPr lang="en-US" sz="1600" dirty="0" err="1"/>
              <a:t>Inovasi</a:t>
            </a:r>
            <a:endParaRPr sz="1600" dirty="0"/>
          </a:p>
        </p:txBody>
      </p:sp>
      <p:sp>
        <p:nvSpPr>
          <p:cNvPr id="484" name="Google Shape;484;p40"/>
          <p:cNvSpPr txBox="1">
            <a:spLocks noGrp="1"/>
          </p:cNvSpPr>
          <p:nvPr>
            <p:ph type="subTitle" idx="17"/>
          </p:nvPr>
        </p:nvSpPr>
        <p:spPr>
          <a:xfrm>
            <a:off x="4988351" y="3241382"/>
            <a:ext cx="2837212" cy="6509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600" dirty="0"/>
              <a:t>Faktor Budaya dan Mentalitas Masyarakat</a:t>
            </a:r>
            <a:endParaRPr sz="1600" dirty="0"/>
          </a:p>
        </p:txBody>
      </p:sp>
      <p:sp>
        <p:nvSpPr>
          <p:cNvPr id="486" name="Google Shape;486;p40"/>
          <p:cNvSpPr/>
          <p:nvPr/>
        </p:nvSpPr>
        <p:spPr>
          <a:xfrm>
            <a:off x="8227673" y="741934"/>
            <a:ext cx="402458" cy="379400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40"/>
          <p:cNvSpPr txBox="1">
            <a:spLocks noGrp="1"/>
          </p:cNvSpPr>
          <p:nvPr>
            <p:ph type="title" idx="3"/>
          </p:nvPr>
        </p:nvSpPr>
        <p:spPr>
          <a:xfrm>
            <a:off x="3349400" y="132178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89" name="Google Shape;489;p40"/>
          <p:cNvSpPr txBox="1">
            <a:spLocks noGrp="1"/>
          </p:cNvSpPr>
          <p:nvPr>
            <p:ph type="title" idx="6"/>
          </p:nvPr>
        </p:nvSpPr>
        <p:spPr>
          <a:xfrm>
            <a:off x="5983700" y="132178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91" name="Google Shape;491;p40"/>
          <p:cNvSpPr txBox="1">
            <a:spLocks noGrp="1"/>
          </p:cNvSpPr>
          <p:nvPr>
            <p:ph type="title" idx="9"/>
          </p:nvPr>
        </p:nvSpPr>
        <p:spPr>
          <a:xfrm>
            <a:off x="715100" y="328153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93" name="Google Shape;493;p40"/>
          <p:cNvSpPr txBox="1">
            <a:spLocks noGrp="1"/>
          </p:cNvSpPr>
          <p:nvPr>
            <p:ph type="title" idx="15"/>
          </p:nvPr>
        </p:nvSpPr>
        <p:spPr>
          <a:xfrm>
            <a:off x="3349400" y="328153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95" name="Google Shape;495;p40"/>
          <p:cNvSpPr txBox="1">
            <a:spLocks noGrp="1"/>
          </p:cNvSpPr>
          <p:nvPr>
            <p:ph type="title" idx="18"/>
          </p:nvPr>
        </p:nvSpPr>
        <p:spPr>
          <a:xfrm>
            <a:off x="5983700" y="3281538"/>
            <a:ext cx="1275300" cy="42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97" name="Google Shape;497;p40"/>
          <p:cNvSpPr/>
          <p:nvPr/>
        </p:nvSpPr>
        <p:spPr>
          <a:xfrm>
            <a:off x="2030665" y="2872034"/>
            <a:ext cx="1214700" cy="382200"/>
          </a:xfrm>
          <a:prstGeom prst="parallelogram">
            <a:avLst>
              <a:gd name="adj" fmla="val 27461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solidFill>
                  <a:schemeClr val="accent5"/>
                </a:solidFill>
                <a:latin typeface="Poppins"/>
                <a:ea typeface="Poppins"/>
                <a:cs typeface="Poppins"/>
                <a:sym typeface="Poppins"/>
              </a:rPr>
              <a:t>04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498" name="Google Shape;498;p40"/>
          <p:cNvSpPr/>
          <p:nvPr/>
        </p:nvSpPr>
        <p:spPr>
          <a:xfrm>
            <a:off x="5079415" y="2850668"/>
            <a:ext cx="1214700" cy="382200"/>
          </a:xfrm>
          <a:prstGeom prst="parallelogram">
            <a:avLst>
              <a:gd name="adj" fmla="val 27461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accent5"/>
                </a:solidFill>
                <a:latin typeface="Poppins"/>
                <a:ea typeface="Poppins"/>
                <a:cs typeface="Poppins"/>
                <a:sym typeface="Poppins"/>
              </a:rPr>
              <a:t>05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499" name="Google Shape;499;p40"/>
          <p:cNvSpPr/>
          <p:nvPr/>
        </p:nvSpPr>
        <p:spPr>
          <a:xfrm>
            <a:off x="3349400" y="1633094"/>
            <a:ext cx="1214700" cy="382200"/>
          </a:xfrm>
          <a:prstGeom prst="parallelogram">
            <a:avLst>
              <a:gd name="adj" fmla="val 27461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solidFill>
                  <a:schemeClr val="accent5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501" name="Google Shape;501;p40"/>
          <p:cNvSpPr/>
          <p:nvPr/>
        </p:nvSpPr>
        <p:spPr>
          <a:xfrm>
            <a:off x="5983700" y="1583766"/>
            <a:ext cx="1214700" cy="382200"/>
          </a:xfrm>
          <a:prstGeom prst="parallelogram">
            <a:avLst>
              <a:gd name="adj" fmla="val 27461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accent5"/>
                </a:solidFill>
                <a:latin typeface="Poppins"/>
                <a:ea typeface="Poppins"/>
                <a:cs typeface="Poppins"/>
                <a:sym typeface="Poppins"/>
              </a:rPr>
              <a:t>03</a:t>
            </a:r>
            <a:endParaRPr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42"/>
          <p:cNvSpPr txBox="1">
            <a:spLocks noGrp="1"/>
          </p:cNvSpPr>
          <p:nvPr>
            <p:ph type="subTitle" idx="1"/>
          </p:nvPr>
        </p:nvSpPr>
        <p:spPr>
          <a:xfrm>
            <a:off x="2178850" y="3287875"/>
            <a:ext cx="4781400" cy="36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528" name="Google Shape;528;p42"/>
          <p:cNvSpPr/>
          <p:nvPr/>
        </p:nvSpPr>
        <p:spPr>
          <a:xfrm>
            <a:off x="2104924" y="1835129"/>
            <a:ext cx="4929251" cy="1858700"/>
          </a:xfrm>
          <a:prstGeom prst="parallelogram">
            <a:avLst>
              <a:gd name="adj" fmla="val 2746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Permasalahan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pendidikan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yang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dialami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Indonesia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jika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dibiarkan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akan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mempengaruhi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keefektifannya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dalam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mencapai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tujuan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pembelajaran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. Oleh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sebab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itu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berikut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solusi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untuk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mengatasi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permasalahan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sz="1600" dirty="0" err="1">
                <a:latin typeface="Archivo" panose="020B0604020202020204" charset="0"/>
                <a:cs typeface="Archivo" panose="020B0604020202020204" charset="0"/>
              </a:rPr>
              <a:t>pendidikan</a:t>
            </a:r>
            <a:r>
              <a:rPr lang="en-US" sz="1600" dirty="0">
                <a:latin typeface="Archivo" panose="020B0604020202020204" charset="0"/>
                <a:cs typeface="Archivo" panose="020B0604020202020204" charset="0"/>
              </a:rPr>
              <a:t> Indonesia.</a:t>
            </a:r>
            <a:endParaRPr sz="1600" dirty="0">
              <a:latin typeface="Archivo" panose="020B0604020202020204" charset="0"/>
              <a:ea typeface="Archivo"/>
              <a:cs typeface="Archivo" panose="020B0604020202020204" charset="0"/>
              <a:sym typeface="Archivo"/>
            </a:endParaRPr>
          </a:p>
        </p:txBody>
      </p:sp>
      <p:sp>
        <p:nvSpPr>
          <p:cNvPr id="529" name="Google Shape;529;p42"/>
          <p:cNvSpPr txBox="1">
            <a:spLocks noGrp="1"/>
          </p:cNvSpPr>
          <p:nvPr>
            <p:ph type="title" idx="2"/>
          </p:nvPr>
        </p:nvSpPr>
        <p:spPr>
          <a:xfrm>
            <a:off x="2996550" y="1337825"/>
            <a:ext cx="31509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531" name="Google Shape;531;p42"/>
          <p:cNvSpPr txBox="1">
            <a:spLocks noGrp="1"/>
          </p:cNvSpPr>
          <p:nvPr>
            <p:ph type="title"/>
          </p:nvPr>
        </p:nvSpPr>
        <p:spPr>
          <a:xfrm>
            <a:off x="523319" y="899571"/>
            <a:ext cx="8509387" cy="841801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3. Solusi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Mengatasi</a:t>
            </a:r>
            <a:r>
              <a:rPr lang="en-US" sz="3000" dirty="0"/>
              <a:t> </a:t>
            </a:r>
            <a:r>
              <a:rPr lang="en-US" sz="3000" dirty="0" err="1"/>
              <a:t>Permasalahan</a:t>
            </a:r>
            <a:r>
              <a:rPr lang="en-US" sz="3000" dirty="0"/>
              <a:t> 				Pendidikan</a:t>
            </a:r>
            <a:endParaRPr sz="3000" dirty="0"/>
          </a:p>
        </p:txBody>
      </p:sp>
      <p:sp>
        <p:nvSpPr>
          <p:cNvPr id="532" name="Google Shape;532;p42"/>
          <p:cNvSpPr/>
          <p:nvPr/>
        </p:nvSpPr>
        <p:spPr>
          <a:xfrm>
            <a:off x="6503361" y="3561196"/>
            <a:ext cx="327473" cy="30871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42"/>
          <p:cNvSpPr/>
          <p:nvPr/>
        </p:nvSpPr>
        <p:spPr>
          <a:xfrm>
            <a:off x="2344908" y="3152774"/>
            <a:ext cx="190145" cy="179251"/>
          </a:xfrm>
          <a:custGeom>
            <a:avLst/>
            <a:gdLst/>
            <a:ahLst/>
            <a:cxnLst/>
            <a:rect l="l" t="t" r="r" b="b"/>
            <a:pathLst>
              <a:path w="32011" h="30177" extrusionOk="0">
                <a:moveTo>
                  <a:pt x="15845" y="0"/>
                </a:moveTo>
                <a:cubicBezTo>
                  <a:pt x="14822" y="7870"/>
                  <a:pt x="8147" y="13948"/>
                  <a:pt x="0" y="14012"/>
                </a:cubicBezTo>
                <a:lnTo>
                  <a:pt x="0" y="14033"/>
                </a:lnTo>
                <a:cubicBezTo>
                  <a:pt x="8872" y="14118"/>
                  <a:pt x="16016" y="21305"/>
                  <a:pt x="16016" y="30177"/>
                </a:cubicBezTo>
                <a:cubicBezTo>
                  <a:pt x="16016" y="21305"/>
                  <a:pt x="23160" y="14118"/>
                  <a:pt x="32010" y="14033"/>
                </a:cubicBezTo>
                <a:lnTo>
                  <a:pt x="32010" y="14012"/>
                </a:lnTo>
                <a:cubicBezTo>
                  <a:pt x="23885" y="13948"/>
                  <a:pt x="17210" y="7870"/>
                  <a:pt x="161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42"/>
          <p:cNvSpPr/>
          <p:nvPr/>
        </p:nvSpPr>
        <p:spPr>
          <a:xfrm rot="5400000" flipH="1">
            <a:off x="376279" y="2039669"/>
            <a:ext cx="613546" cy="939599"/>
          </a:xfrm>
          <a:custGeom>
            <a:avLst/>
            <a:gdLst/>
            <a:ahLst/>
            <a:cxnLst/>
            <a:rect l="l" t="t" r="r" b="b"/>
            <a:pathLst>
              <a:path w="39731" h="60845" extrusionOk="0">
                <a:moveTo>
                  <a:pt x="19876" y="4351"/>
                </a:moveTo>
                <a:cubicBezTo>
                  <a:pt x="28428" y="4351"/>
                  <a:pt x="35380" y="11304"/>
                  <a:pt x="35380" y="19877"/>
                </a:cubicBezTo>
                <a:lnTo>
                  <a:pt x="35380" y="56494"/>
                </a:lnTo>
                <a:lnTo>
                  <a:pt x="4351" y="56494"/>
                </a:lnTo>
                <a:lnTo>
                  <a:pt x="4351" y="19877"/>
                </a:lnTo>
                <a:cubicBezTo>
                  <a:pt x="4351" y="11304"/>
                  <a:pt x="11303" y="4351"/>
                  <a:pt x="19876" y="4351"/>
                </a:cubicBezTo>
                <a:close/>
                <a:moveTo>
                  <a:pt x="19876" y="1"/>
                </a:moveTo>
                <a:cubicBezTo>
                  <a:pt x="8915" y="1"/>
                  <a:pt x="0" y="8915"/>
                  <a:pt x="0" y="19877"/>
                </a:cubicBezTo>
                <a:lnTo>
                  <a:pt x="0" y="60844"/>
                </a:lnTo>
                <a:lnTo>
                  <a:pt x="39731" y="60844"/>
                </a:lnTo>
                <a:lnTo>
                  <a:pt x="39731" y="19877"/>
                </a:lnTo>
                <a:cubicBezTo>
                  <a:pt x="39731" y="8915"/>
                  <a:pt x="30816" y="1"/>
                  <a:pt x="1987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5" name="Google Shape;535;p42"/>
          <p:cNvGrpSpPr/>
          <p:nvPr/>
        </p:nvGrpSpPr>
        <p:grpSpPr>
          <a:xfrm rot="-5400000" flipH="1">
            <a:off x="-586527" y="2195692"/>
            <a:ext cx="1800614" cy="627574"/>
            <a:chOff x="6270893" y="298589"/>
            <a:chExt cx="2455159" cy="855705"/>
          </a:xfrm>
        </p:grpSpPr>
        <p:sp>
          <p:nvSpPr>
            <p:cNvPr id="536" name="Google Shape;536;p42"/>
            <p:cNvSpPr/>
            <p:nvPr/>
          </p:nvSpPr>
          <p:spPr>
            <a:xfrm rot="-5400000">
              <a:off x="6320212" y="373107"/>
              <a:ext cx="781207" cy="781166"/>
            </a:xfrm>
            <a:custGeom>
              <a:avLst/>
              <a:gdLst/>
              <a:ahLst/>
              <a:cxnLst/>
              <a:rect l="l" t="t" r="r" b="b"/>
              <a:pathLst>
                <a:path w="19238" h="19237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2"/>
            <p:cNvSpPr/>
            <p:nvPr/>
          </p:nvSpPr>
          <p:spPr>
            <a:xfrm rot="-5400000">
              <a:off x="7107870" y="372681"/>
              <a:ext cx="781207" cy="782019"/>
            </a:xfrm>
            <a:custGeom>
              <a:avLst/>
              <a:gdLst/>
              <a:ahLst/>
              <a:cxnLst/>
              <a:rect l="l" t="t" r="r" b="b"/>
              <a:pathLst>
                <a:path w="19238" h="19258" extrusionOk="0">
                  <a:moveTo>
                    <a:pt x="9619" y="0"/>
                  </a:moveTo>
                  <a:cubicBezTo>
                    <a:pt x="4309" y="0"/>
                    <a:pt x="1" y="4308"/>
                    <a:pt x="1" y="9618"/>
                  </a:cubicBezTo>
                  <a:cubicBezTo>
                    <a:pt x="1" y="14950"/>
                    <a:pt x="4309" y="19258"/>
                    <a:pt x="9619" y="19258"/>
                  </a:cubicBezTo>
                  <a:cubicBezTo>
                    <a:pt x="14929" y="19258"/>
                    <a:pt x="19237" y="14950"/>
                    <a:pt x="19237" y="9618"/>
                  </a:cubicBezTo>
                  <a:cubicBezTo>
                    <a:pt x="19237" y="4308"/>
                    <a:pt x="14929" y="0"/>
                    <a:pt x="9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2"/>
            <p:cNvSpPr/>
            <p:nvPr/>
          </p:nvSpPr>
          <p:spPr>
            <a:xfrm rot="-5400000">
              <a:off x="7895508" y="373087"/>
              <a:ext cx="781207" cy="781207"/>
            </a:xfrm>
            <a:custGeom>
              <a:avLst/>
              <a:gdLst/>
              <a:ahLst/>
              <a:cxnLst/>
              <a:rect l="l" t="t" r="r" b="b"/>
              <a:pathLst>
                <a:path w="19238" h="19238" extrusionOk="0">
                  <a:moveTo>
                    <a:pt x="9619" y="1"/>
                  </a:moveTo>
                  <a:cubicBezTo>
                    <a:pt x="4309" y="1"/>
                    <a:pt x="1" y="4309"/>
                    <a:pt x="1" y="9619"/>
                  </a:cubicBezTo>
                  <a:cubicBezTo>
                    <a:pt x="1" y="14929"/>
                    <a:pt x="4309" y="19237"/>
                    <a:pt x="9619" y="19237"/>
                  </a:cubicBezTo>
                  <a:cubicBezTo>
                    <a:pt x="14929" y="19237"/>
                    <a:pt x="19237" y="14929"/>
                    <a:pt x="19237" y="9619"/>
                  </a:cubicBezTo>
                  <a:cubicBezTo>
                    <a:pt x="19237" y="4309"/>
                    <a:pt x="14929" y="1"/>
                    <a:pt x="9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2"/>
            <p:cNvSpPr/>
            <p:nvPr/>
          </p:nvSpPr>
          <p:spPr>
            <a:xfrm rot="-5400000">
              <a:off x="6490417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0"/>
                  </a:moveTo>
                  <a:lnTo>
                    <a:pt x="0" y="2410"/>
                  </a:lnTo>
                  <a:cubicBezTo>
                    <a:pt x="4650" y="2410"/>
                    <a:pt x="8424" y="6185"/>
                    <a:pt x="8424" y="10834"/>
                  </a:cubicBezTo>
                  <a:cubicBezTo>
                    <a:pt x="8424" y="15462"/>
                    <a:pt x="4650" y="19236"/>
                    <a:pt x="0" y="19236"/>
                  </a:cubicBezTo>
                  <a:lnTo>
                    <a:pt x="0" y="21646"/>
                  </a:lnTo>
                  <a:cubicBezTo>
                    <a:pt x="5972" y="21646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2"/>
            <p:cNvSpPr/>
            <p:nvPr/>
          </p:nvSpPr>
          <p:spPr>
            <a:xfrm rot="-5400000">
              <a:off x="7278461" y="79065"/>
              <a:ext cx="439982" cy="879031"/>
            </a:xfrm>
            <a:custGeom>
              <a:avLst/>
              <a:gdLst/>
              <a:ahLst/>
              <a:cxnLst/>
              <a:rect l="l" t="t" r="r" b="b"/>
              <a:pathLst>
                <a:path w="10835" h="21647" extrusionOk="0">
                  <a:moveTo>
                    <a:pt x="0" y="1"/>
                  </a:moveTo>
                  <a:lnTo>
                    <a:pt x="0" y="2411"/>
                  </a:lnTo>
                  <a:cubicBezTo>
                    <a:pt x="4650" y="2411"/>
                    <a:pt x="8424" y="6185"/>
                    <a:pt x="8424" y="10835"/>
                  </a:cubicBezTo>
                  <a:cubicBezTo>
                    <a:pt x="8424" y="15462"/>
                    <a:pt x="4650" y="19237"/>
                    <a:pt x="0" y="19237"/>
                  </a:cubicBezTo>
                  <a:lnTo>
                    <a:pt x="0" y="21647"/>
                  </a:lnTo>
                  <a:cubicBezTo>
                    <a:pt x="5972" y="21647"/>
                    <a:pt x="10834" y="16785"/>
                    <a:pt x="10834" y="10813"/>
                  </a:cubicBezTo>
                  <a:cubicBezTo>
                    <a:pt x="10834" y="4842"/>
                    <a:pt x="5972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2"/>
            <p:cNvSpPr/>
            <p:nvPr/>
          </p:nvSpPr>
          <p:spPr>
            <a:xfrm rot="-5400000">
              <a:off x="8066119" y="78638"/>
              <a:ext cx="439982" cy="879883"/>
            </a:xfrm>
            <a:custGeom>
              <a:avLst/>
              <a:gdLst/>
              <a:ahLst/>
              <a:cxnLst/>
              <a:rect l="l" t="t" r="r" b="b"/>
              <a:pathLst>
                <a:path w="10835" h="21668" extrusionOk="0">
                  <a:moveTo>
                    <a:pt x="0" y="0"/>
                  </a:moveTo>
                  <a:lnTo>
                    <a:pt x="0" y="2431"/>
                  </a:lnTo>
                  <a:cubicBezTo>
                    <a:pt x="4650" y="2431"/>
                    <a:pt x="8424" y="6185"/>
                    <a:pt x="8424" y="10834"/>
                  </a:cubicBezTo>
                  <a:cubicBezTo>
                    <a:pt x="8424" y="15483"/>
                    <a:pt x="4650" y="19258"/>
                    <a:pt x="0" y="19258"/>
                  </a:cubicBezTo>
                  <a:lnTo>
                    <a:pt x="0" y="21668"/>
                  </a:lnTo>
                  <a:cubicBezTo>
                    <a:pt x="5972" y="21668"/>
                    <a:pt x="10834" y="16805"/>
                    <a:pt x="10834" y="10834"/>
                  </a:cubicBezTo>
                  <a:cubicBezTo>
                    <a:pt x="10834" y="4863"/>
                    <a:pt x="5972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2" name="Google Shape;542;p42"/>
          <p:cNvGrpSpPr/>
          <p:nvPr/>
        </p:nvGrpSpPr>
        <p:grpSpPr>
          <a:xfrm rot="-1564494">
            <a:off x="6340700" y="-1326637"/>
            <a:ext cx="3396776" cy="2427940"/>
            <a:chOff x="-451798" y="4190911"/>
            <a:chExt cx="1789999" cy="1279391"/>
          </a:xfrm>
        </p:grpSpPr>
        <p:sp>
          <p:nvSpPr>
            <p:cNvPr id="543" name="Google Shape;543;p42"/>
            <p:cNvSpPr/>
            <p:nvPr/>
          </p:nvSpPr>
          <p:spPr>
            <a:xfrm>
              <a:off x="-451798" y="4190911"/>
              <a:ext cx="1789999" cy="1279391"/>
            </a:xfrm>
            <a:custGeom>
              <a:avLst/>
              <a:gdLst/>
              <a:ahLst/>
              <a:cxnLst/>
              <a:rect l="l" t="t" r="r" b="b"/>
              <a:pathLst>
                <a:path w="56409" h="40318" extrusionOk="0">
                  <a:moveTo>
                    <a:pt x="6585" y="1095"/>
                  </a:moveTo>
                  <a:cubicBezTo>
                    <a:pt x="8395" y="1095"/>
                    <a:pt x="10688" y="1522"/>
                    <a:pt x="13351" y="2378"/>
                  </a:cubicBezTo>
                  <a:cubicBezTo>
                    <a:pt x="19130" y="4255"/>
                    <a:pt x="25997" y="7902"/>
                    <a:pt x="32694" y="12658"/>
                  </a:cubicBezTo>
                  <a:cubicBezTo>
                    <a:pt x="47515" y="23193"/>
                    <a:pt x="54723" y="34133"/>
                    <a:pt x="52143" y="37758"/>
                  </a:cubicBezTo>
                  <a:cubicBezTo>
                    <a:pt x="51468" y="38714"/>
                    <a:pt x="50087" y="39197"/>
                    <a:pt x="48146" y="39197"/>
                  </a:cubicBezTo>
                  <a:cubicBezTo>
                    <a:pt x="42726" y="39197"/>
                    <a:pt x="32945" y="35429"/>
                    <a:pt x="22031" y="27671"/>
                  </a:cubicBezTo>
                  <a:cubicBezTo>
                    <a:pt x="15334" y="22915"/>
                    <a:pt x="9619" y="17627"/>
                    <a:pt x="5972" y="12786"/>
                  </a:cubicBezTo>
                  <a:cubicBezTo>
                    <a:pt x="2475" y="8158"/>
                    <a:pt x="1238" y="4447"/>
                    <a:pt x="2581" y="2549"/>
                  </a:cubicBezTo>
                  <a:cubicBezTo>
                    <a:pt x="3275" y="1581"/>
                    <a:pt x="4655" y="1095"/>
                    <a:pt x="6585" y="1095"/>
                  </a:cubicBezTo>
                  <a:close/>
                  <a:moveTo>
                    <a:pt x="6591" y="0"/>
                  </a:moveTo>
                  <a:cubicBezTo>
                    <a:pt x="4256" y="0"/>
                    <a:pt x="2572" y="640"/>
                    <a:pt x="1664" y="1909"/>
                  </a:cubicBezTo>
                  <a:cubicBezTo>
                    <a:pt x="1" y="4255"/>
                    <a:pt x="1216" y="8350"/>
                    <a:pt x="5076" y="13447"/>
                  </a:cubicBezTo>
                  <a:cubicBezTo>
                    <a:pt x="8808" y="18394"/>
                    <a:pt x="14609" y="23747"/>
                    <a:pt x="21391" y="28567"/>
                  </a:cubicBezTo>
                  <a:cubicBezTo>
                    <a:pt x="31840" y="36010"/>
                    <a:pt x="42056" y="40318"/>
                    <a:pt x="48134" y="40318"/>
                  </a:cubicBezTo>
                  <a:cubicBezTo>
                    <a:pt x="50415" y="40318"/>
                    <a:pt x="52143" y="39699"/>
                    <a:pt x="53060" y="38420"/>
                  </a:cubicBezTo>
                  <a:cubicBezTo>
                    <a:pt x="56408" y="33685"/>
                    <a:pt x="47750" y="21977"/>
                    <a:pt x="33333" y="11762"/>
                  </a:cubicBezTo>
                  <a:cubicBezTo>
                    <a:pt x="26552" y="6921"/>
                    <a:pt x="19578" y="3232"/>
                    <a:pt x="13692" y="1334"/>
                  </a:cubicBezTo>
                  <a:cubicBezTo>
                    <a:pt x="10923" y="443"/>
                    <a:pt x="8532" y="0"/>
                    <a:pt x="65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2"/>
            <p:cNvSpPr/>
            <p:nvPr/>
          </p:nvSpPr>
          <p:spPr>
            <a:xfrm>
              <a:off x="-55209" y="4506982"/>
              <a:ext cx="943407" cy="647311"/>
            </a:xfrm>
            <a:custGeom>
              <a:avLst/>
              <a:gdLst/>
              <a:ahLst/>
              <a:cxnLst/>
              <a:rect l="l" t="t" r="r" b="b"/>
              <a:pathLst>
                <a:path w="29730" h="20399" extrusionOk="0">
                  <a:moveTo>
                    <a:pt x="4650" y="1120"/>
                  </a:moveTo>
                  <a:cubicBezTo>
                    <a:pt x="7209" y="1120"/>
                    <a:pt x="12029" y="2975"/>
                    <a:pt x="17318" y="6750"/>
                  </a:cubicBezTo>
                  <a:cubicBezTo>
                    <a:pt x="24355" y="11740"/>
                    <a:pt x="27959" y="17050"/>
                    <a:pt x="26808" y="18671"/>
                  </a:cubicBezTo>
                  <a:cubicBezTo>
                    <a:pt x="26522" y="19078"/>
                    <a:pt x="25925" y="19282"/>
                    <a:pt x="25081" y="19282"/>
                  </a:cubicBezTo>
                  <a:cubicBezTo>
                    <a:pt x="22524" y="19282"/>
                    <a:pt x="17703" y="17411"/>
                    <a:pt x="12413" y="13659"/>
                  </a:cubicBezTo>
                  <a:cubicBezTo>
                    <a:pt x="5375" y="8648"/>
                    <a:pt x="1771" y="3359"/>
                    <a:pt x="2922" y="1717"/>
                  </a:cubicBezTo>
                  <a:cubicBezTo>
                    <a:pt x="3221" y="1311"/>
                    <a:pt x="3818" y="1120"/>
                    <a:pt x="4650" y="1120"/>
                  </a:cubicBezTo>
                  <a:close/>
                  <a:moveTo>
                    <a:pt x="4665" y="0"/>
                  </a:moveTo>
                  <a:cubicBezTo>
                    <a:pt x="3478" y="0"/>
                    <a:pt x="2555" y="330"/>
                    <a:pt x="2027" y="1077"/>
                  </a:cubicBezTo>
                  <a:cubicBezTo>
                    <a:pt x="1" y="3913"/>
                    <a:pt x="5546" y="10140"/>
                    <a:pt x="11773" y="14555"/>
                  </a:cubicBezTo>
                  <a:cubicBezTo>
                    <a:pt x="16358" y="17818"/>
                    <a:pt x="21753" y="20398"/>
                    <a:pt x="25080" y="20398"/>
                  </a:cubicBezTo>
                  <a:cubicBezTo>
                    <a:pt x="26274" y="20398"/>
                    <a:pt x="27191" y="20078"/>
                    <a:pt x="27725" y="19332"/>
                  </a:cubicBezTo>
                  <a:cubicBezTo>
                    <a:pt x="29729" y="16496"/>
                    <a:pt x="24184" y="10268"/>
                    <a:pt x="17979" y="5833"/>
                  </a:cubicBezTo>
                  <a:cubicBezTo>
                    <a:pt x="13376" y="2581"/>
                    <a:pt x="7986" y="0"/>
                    <a:pt x="4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5" name="Google Shape;545;p42"/>
          <p:cNvGrpSpPr/>
          <p:nvPr/>
        </p:nvGrpSpPr>
        <p:grpSpPr>
          <a:xfrm rot="-5400000">
            <a:off x="6189085" y="4053215"/>
            <a:ext cx="855702" cy="1332526"/>
            <a:chOff x="766200" y="1143825"/>
            <a:chExt cx="784184" cy="1221156"/>
          </a:xfrm>
        </p:grpSpPr>
        <p:sp>
          <p:nvSpPr>
            <p:cNvPr id="546" name="Google Shape;546;p42"/>
            <p:cNvSpPr/>
            <p:nvPr/>
          </p:nvSpPr>
          <p:spPr>
            <a:xfrm>
              <a:off x="766200" y="114382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2"/>
            <p:cNvSpPr/>
            <p:nvPr/>
          </p:nvSpPr>
          <p:spPr>
            <a:xfrm>
              <a:off x="766200" y="130086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2"/>
            <p:cNvSpPr/>
            <p:nvPr/>
          </p:nvSpPr>
          <p:spPr>
            <a:xfrm>
              <a:off x="766200" y="1457905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08"/>
                  </a:lnTo>
                  <a:lnTo>
                    <a:pt x="49412" y="17595"/>
                  </a:lnTo>
                  <a:lnTo>
                    <a:pt x="49412" y="132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2"/>
            <p:cNvSpPr/>
            <p:nvPr/>
          </p:nvSpPr>
          <p:spPr>
            <a:xfrm>
              <a:off x="766200" y="1614612"/>
              <a:ext cx="784184" cy="279566"/>
            </a:xfrm>
            <a:custGeom>
              <a:avLst/>
              <a:gdLst/>
              <a:ahLst/>
              <a:cxnLst/>
              <a:rect l="l" t="t" r="r" b="b"/>
              <a:pathLst>
                <a:path w="49413" h="17616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616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2"/>
            <p:cNvSpPr/>
            <p:nvPr/>
          </p:nvSpPr>
          <p:spPr>
            <a:xfrm>
              <a:off x="766200" y="1771652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1"/>
                  </a:moveTo>
                  <a:lnTo>
                    <a:pt x="0" y="4330"/>
                  </a:lnTo>
                  <a:lnTo>
                    <a:pt x="49412" y="17595"/>
                  </a:lnTo>
                  <a:lnTo>
                    <a:pt x="49412" y="132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2"/>
            <p:cNvSpPr/>
            <p:nvPr/>
          </p:nvSpPr>
          <p:spPr>
            <a:xfrm>
              <a:off x="766200" y="192870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29"/>
                  </a:lnTo>
                  <a:lnTo>
                    <a:pt x="49412" y="17594"/>
                  </a:lnTo>
                  <a:lnTo>
                    <a:pt x="49412" y="132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2"/>
            <p:cNvSpPr/>
            <p:nvPr/>
          </p:nvSpPr>
          <p:spPr>
            <a:xfrm>
              <a:off x="766200" y="2085749"/>
              <a:ext cx="784184" cy="279233"/>
            </a:xfrm>
            <a:custGeom>
              <a:avLst/>
              <a:gdLst/>
              <a:ahLst/>
              <a:cxnLst/>
              <a:rect l="l" t="t" r="r" b="b"/>
              <a:pathLst>
                <a:path w="49413" h="17595" extrusionOk="0">
                  <a:moveTo>
                    <a:pt x="0" y="0"/>
                  </a:moveTo>
                  <a:lnTo>
                    <a:pt x="0" y="4308"/>
                  </a:lnTo>
                  <a:lnTo>
                    <a:pt x="49412" y="17594"/>
                  </a:lnTo>
                  <a:lnTo>
                    <a:pt x="49412" y="13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D773BB6-638F-A4F8-D5EE-208B9527EE96}"/>
              </a:ext>
            </a:extLst>
          </p:cNvPr>
          <p:cNvSpPr/>
          <p:nvPr/>
        </p:nvSpPr>
        <p:spPr>
          <a:xfrm>
            <a:off x="1017181" y="648587"/>
            <a:ext cx="3242930" cy="34662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Solusi </a:t>
            </a:r>
            <a:r>
              <a:rPr lang="en-US" b="1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Masalah</a:t>
            </a:r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Pemerataan</a:t>
            </a:r>
            <a:r>
              <a:rPr lang="en-US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Pendidikan </a:t>
            </a:r>
          </a:p>
          <a:p>
            <a:pPr algn="ctr"/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Pemecahan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pemerataan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macam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pemecahan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sedang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meningkatkan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pemerataan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rangka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mencerdaskan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kehidupan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bangsa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langkah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-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langkah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ditempuh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konvensional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inovatif</a:t>
            </a:r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5C57223-CA5F-6E55-58A6-EE04734401EF}"/>
              </a:ext>
            </a:extLst>
          </p:cNvPr>
          <p:cNvSpPr/>
          <p:nvPr/>
        </p:nvSpPr>
        <p:spPr>
          <a:xfrm>
            <a:off x="4883891" y="648587"/>
            <a:ext cx="3242930" cy="34662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Solusi Masalah Mutu, Efisiensi dan Relevansi Pendidikan</a:t>
            </a:r>
          </a:p>
          <a:p>
            <a:pPr algn="ctr"/>
            <a:endParaRPr lang="fi-FI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kemampuan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tenaga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kependidikan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lanjut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Penyempurnaaan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kurikulum</a:t>
            </a:r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prasarana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menciptakan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tenteram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belajar</a:t>
            </a:r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Penyempurnaan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sarana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belajar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paket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, media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pembelajaran</a:t>
            </a:r>
            <a:endParaRPr lang="en-US" dirty="0">
              <a:solidFill>
                <a:schemeClr val="tx1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pengendalian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mutu</a:t>
            </a:r>
            <a:r>
              <a:rPr lang="en-US" dirty="0">
                <a:solidFill>
                  <a:schemeClr val="tx1"/>
                </a:solidFill>
                <a:latin typeface="Archivo" panose="020B0604020202020204" charset="0"/>
                <a:cs typeface="Archivo" panose="020B0604020202020204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ulmonary Diseases: Asthma by Slidesgo">
  <a:themeElements>
    <a:clrScheme name="Simple Light">
      <a:dk1>
        <a:srgbClr val="2C2C2C"/>
      </a:dk1>
      <a:lt1>
        <a:srgbClr val="FFF2ED"/>
      </a:lt1>
      <a:dk2>
        <a:srgbClr val="F5DCAA"/>
      </a:dk2>
      <a:lt2>
        <a:srgbClr val="F7B03C"/>
      </a:lt2>
      <a:accent1>
        <a:srgbClr val="8BC6D8"/>
      </a:accent1>
      <a:accent2>
        <a:srgbClr val="61A3C2"/>
      </a:accent2>
      <a:accent3>
        <a:srgbClr val="F4CCCC"/>
      </a:accent3>
      <a:accent4>
        <a:srgbClr val="EDEADA"/>
      </a:accent4>
      <a:accent5>
        <a:srgbClr val="FFFFFF"/>
      </a:accent5>
      <a:accent6>
        <a:srgbClr val="FFFFFF"/>
      </a:accent6>
      <a:hlink>
        <a:srgbClr val="2C2C2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634</Words>
  <Application>Microsoft Office PowerPoint</Application>
  <PresentationFormat>On-screen Show (16:9)</PresentationFormat>
  <Paragraphs>79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Anaheim</vt:lpstr>
      <vt:lpstr>Aharoni</vt:lpstr>
      <vt:lpstr>Poppins</vt:lpstr>
      <vt:lpstr>Archivo</vt:lpstr>
      <vt:lpstr>Pulmonary Diseases: Asthma by Slidesgo</vt:lpstr>
      <vt:lpstr>PERMASALAHAN PENDIDIKAN INDONESIA DAN PEMECAHANNYA</vt:lpstr>
      <vt:lpstr>Anggota Kelompok 7</vt:lpstr>
      <vt:lpstr>Pokok Pembahasan</vt:lpstr>
      <vt:lpstr>1. Jenis-jenis Permasalahan Pokok        Pendidikan Indonesia</vt:lpstr>
      <vt:lpstr>Dalam lingkup nasional, telah ditetapkan empat masalah pokok pendidikan yang dirasa perlu untuk diprioritaskan penanggulangannya.</vt:lpstr>
      <vt:lpstr>Permasalahan Aktual</vt:lpstr>
      <vt:lpstr> </vt:lpstr>
      <vt:lpstr> </vt:lpstr>
      <vt:lpstr>PowerPoint Presentation</vt:lpstr>
      <vt:lpstr>PowerPoint Presentation</vt:lpstr>
      <vt:lpstr>Solusi permasalahan aktual pendidikan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PERMASALAHAN PENDIDIKAN INDONESIA DAN PEMECAHANNYA</dc:title>
  <cp:lastModifiedBy>user</cp:lastModifiedBy>
  <cp:revision>14</cp:revision>
  <dcterms:modified xsi:type="dcterms:W3CDTF">2023-04-08T18:06:58Z</dcterms:modified>
</cp:coreProperties>
</file>