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4.xml" ContentType="application/vnd.openxmlformats-officedocument.drawingml.diagramLayout+xml"/>
  <Override PartName="/ppt/diagrams/layout5.xml" ContentType="application/vnd.openxmlformats-officedocument.drawingml.diagram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data5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docProps/core.xml" ContentType="application/vnd.openxmlformats-package.core-properties+xml"/>
  <Override PartName="/ppt/diagrams/drawing5.xml" ContentType="application/vnd.ms-office.drawingml.diagramDrawing+xml"/>
  <Override PartName="/ppt/diagrams/drawing4.xml" ContentType="application/vnd.ms-office.drawingml.diagramDrawing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diagrams/colors2.xml" ContentType="application/vnd.openxmlformats-officedocument.drawingml.diagramColors+xml"/>
  <Override PartName="/ppt/diagrams/quickStyle5.xml" ContentType="application/vnd.openxmlformats-officedocument.drawingml.diagramStyle+xml"/>
  <Override PartName="/ppt/diagrams/drawing3.xml" ContentType="application/vnd.ms-office.drawingml.diagramDrawing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quickStyle3.xml" ContentType="application/vnd.openxmlformats-officedocument.drawingml.diagramStyle+xml"/>
  <Override PartName="/ppt/diagrams/drawing1.xml" ContentType="application/vnd.ms-office.drawingml.diagramDrawing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76" r:id="rId2"/>
    <p:sldId id="257" r:id="rId3"/>
    <p:sldId id="260" r:id="rId4"/>
    <p:sldId id="263" r:id="rId5"/>
    <p:sldId id="264" r:id="rId6"/>
    <p:sldId id="259" r:id="rId7"/>
    <p:sldId id="261" r:id="rId8"/>
    <p:sldId id="265" r:id="rId9"/>
    <p:sldId id="270" r:id="rId10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76" d="100"/>
          <a:sy n="76" d="100"/>
        </p:scale>
        <p:origin x="-984" y="-4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E1ABF84-EE97-4F45-B18B-0CEBF40D5901}" type="doc">
      <dgm:prSet loTypeId="urn:microsoft.com/office/officeart/2005/8/layout/vList3#1" loCatId="list" qsTypeId="urn:microsoft.com/office/officeart/2005/8/quickstyle/simple3" qsCatId="simple" csTypeId="urn:microsoft.com/office/officeart/2005/8/colors/colorful2" csCatId="colorful" phldr="1"/>
      <dgm:spPr/>
    </dgm:pt>
    <dgm:pt modelId="{5BF50708-BD46-410C-9723-CCABFE79CE97}" type="pres">
      <dgm:prSet presAssocID="{FE1ABF84-EE97-4F45-B18B-0CEBF40D5901}" presName="linearFlow" presStyleCnt="0">
        <dgm:presLayoutVars>
          <dgm:dir/>
          <dgm:resizeHandles val="exact"/>
        </dgm:presLayoutVars>
      </dgm:prSet>
      <dgm:spPr/>
    </dgm:pt>
  </dgm:ptLst>
  <dgm:cxnLst>
    <dgm:cxn modelId="{6500FAAA-3C23-46A3-BFB6-02677744A7D5}" type="presOf" srcId="{FE1ABF84-EE97-4F45-B18B-0CEBF40D5901}" destId="{5BF50708-BD46-410C-9723-CCABFE79CE97}" srcOrd="0" destOrd="0" presId="urn:microsoft.com/office/officeart/2005/8/layout/vList3#1"/>
  </dgm:cxnLst>
  <dgm:bg/>
  <dgm:whole/>
  <dgm:extLst>
    <a:ext uri="http://schemas.microsoft.com/office/drawing/2008/diagram">
      <dsp:dataModelExt xmlns=""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BC32002-93C9-408E-B814-854DD0E94937}" type="doc">
      <dgm:prSet loTypeId="urn:microsoft.com/office/officeart/2005/8/layout/vList6" loCatId="list" qsTypeId="urn:microsoft.com/office/officeart/2005/8/quickstyle/3d3" qsCatId="3D" csTypeId="urn:microsoft.com/office/officeart/2005/8/colors/colorful4" csCatId="colorful" phldr="1"/>
      <dgm:spPr/>
      <dgm:t>
        <a:bodyPr/>
        <a:lstStyle/>
        <a:p>
          <a:endParaRPr lang="id-ID"/>
        </a:p>
      </dgm:t>
    </dgm:pt>
    <dgm:pt modelId="{7C7BC73C-0AE5-44FD-997F-C87E65074FAF}">
      <dgm:prSet phldrT="[Text]"/>
      <dgm:spPr/>
      <dgm:t>
        <a:bodyPr/>
        <a:lstStyle/>
        <a:p>
          <a:r>
            <a:rPr lang="id-ID" dirty="0" smtClean="0"/>
            <a:t>Kutai</a:t>
          </a:r>
          <a:endParaRPr lang="id-ID" dirty="0"/>
        </a:p>
      </dgm:t>
    </dgm:pt>
    <dgm:pt modelId="{409DC599-3A42-4547-BE1D-B313C8589BB1}" type="parTrans" cxnId="{59DF2A26-2EF7-4D5C-8091-4DB972AC905C}">
      <dgm:prSet/>
      <dgm:spPr/>
      <dgm:t>
        <a:bodyPr/>
        <a:lstStyle/>
        <a:p>
          <a:endParaRPr lang="id-ID"/>
        </a:p>
      </dgm:t>
    </dgm:pt>
    <dgm:pt modelId="{0DA2AE03-C161-414B-91D3-5DFAFE960ADB}" type="sibTrans" cxnId="{59DF2A26-2EF7-4D5C-8091-4DB972AC905C}">
      <dgm:prSet/>
      <dgm:spPr/>
      <dgm:t>
        <a:bodyPr/>
        <a:lstStyle/>
        <a:p>
          <a:endParaRPr lang="id-ID"/>
        </a:p>
      </dgm:t>
    </dgm:pt>
    <dgm:pt modelId="{87013518-3F4B-4BCE-99EF-EAC190E9D5A0}">
      <dgm:prSet phldrT="[Text]"/>
      <dgm:spPr/>
      <dgm:t>
        <a:bodyPr/>
        <a:lstStyle/>
        <a:p>
          <a:r>
            <a:rPr lang="id-ID" dirty="0" smtClean="0"/>
            <a:t>menampilkan nilai sosial politik, dan </a:t>
          </a:r>
          <a:r>
            <a:rPr lang="fi-FI" dirty="0" smtClean="0"/>
            <a:t>Ketuhanan dalam bentuk kerajaan, kenduri dan</a:t>
          </a:r>
          <a:r>
            <a:rPr lang="id-ID" dirty="0" smtClean="0"/>
            <a:t> sedekah kepada para Brahmana</a:t>
          </a:r>
          <a:endParaRPr lang="id-ID" dirty="0"/>
        </a:p>
      </dgm:t>
    </dgm:pt>
    <dgm:pt modelId="{082420B1-0982-4EE1-AC1C-96951FCB4C61}" type="parTrans" cxnId="{E2BF2ECF-D623-472C-AB3B-EE2B5D383137}">
      <dgm:prSet/>
      <dgm:spPr/>
      <dgm:t>
        <a:bodyPr/>
        <a:lstStyle/>
        <a:p>
          <a:endParaRPr lang="id-ID"/>
        </a:p>
      </dgm:t>
    </dgm:pt>
    <dgm:pt modelId="{7BFE5ABB-FC9B-4E0B-AE58-A1FD630A4136}" type="sibTrans" cxnId="{E2BF2ECF-D623-472C-AB3B-EE2B5D383137}">
      <dgm:prSet/>
      <dgm:spPr/>
      <dgm:t>
        <a:bodyPr/>
        <a:lstStyle/>
        <a:p>
          <a:endParaRPr lang="id-ID"/>
        </a:p>
      </dgm:t>
    </dgm:pt>
    <dgm:pt modelId="{631ABA69-3A0E-4350-B043-AE26A14358C8}">
      <dgm:prSet phldrT="[Text]"/>
      <dgm:spPr/>
      <dgm:t>
        <a:bodyPr/>
        <a:lstStyle/>
        <a:p>
          <a:r>
            <a:rPr lang="id-ID" dirty="0" smtClean="0"/>
            <a:t>Sriwijaya</a:t>
          </a:r>
          <a:endParaRPr lang="id-ID" dirty="0"/>
        </a:p>
      </dgm:t>
    </dgm:pt>
    <dgm:pt modelId="{B35614FF-C425-47EF-962E-1A257DF66A92}" type="parTrans" cxnId="{7E81AB2A-1077-49B1-AC46-9040893C229B}">
      <dgm:prSet/>
      <dgm:spPr/>
      <dgm:t>
        <a:bodyPr/>
        <a:lstStyle/>
        <a:p>
          <a:endParaRPr lang="id-ID"/>
        </a:p>
      </dgm:t>
    </dgm:pt>
    <dgm:pt modelId="{AF9F5EF1-939A-409D-8326-C58449C28904}" type="sibTrans" cxnId="{7E81AB2A-1077-49B1-AC46-9040893C229B}">
      <dgm:prSet/>
      <dgm:spPr/>
      <dgm:t>
        <a:bodyPr/>
        <a:lstStyle/>
        <a:p>
          <a:endParaRPr lang="id-ID"/>
        </a:p>
      </dgm:t>
    </dgm:pt>
    <dgm:pt modelId="{1461284E-35D2-49E4-912F-4A4386C31A2C}">
      <dgm:prSet phldrT="[Text]"/>
      <dgm:spPr/>
      <dgm:t>
        <a:bodyPr/>
        <a:lstStyle/>
        <a:p>
          <a:r>
            <a:rPr lang="id-ID" dirty="0" smtClean="0"/>
            <a:t>nilai persatuan yang tidak terpisahkan dengan </a:t>
          </a:r>
          <a:r>
            <a:rPr lang="fi-FI" dirty="0" smtClean="0"/>
            <a:t>nilai ke-Tuhanan yang tampak pada raja sebagai pusat</a:t>
          </a:r>
          <a:r>
            <a:rPr lang="id-ID" dirty="0" smtClean="0"/>
            <a:t> kekuasaan dengan kekuatan religius berusaha mempertahankan kewibawaannya terhadap para datu</a:t>
          </a:r>
          <a:endParaRPr lang="id-ID" dirty="0"/>
        </a:p>
      </dgm:t>
    </dgm:pt>
    <dgm:pt modelId="{81CE144D-81DD-4B6C-80DB-756F79ABB81F}" type="parTrans" cxnId="{8629F74A-183B-4506-9A5C-D1DB4B2AFA37}">
      <dgm:prSet/>
      <dgm:spPr/>
      <dgm:t>
        <a:bodyPr/>
        <a:lstStyle/>
        <a:p>
          <a:endParaRPr lang="id-ID"/>
        </a:p>
      </dgm:t>
    </dgm:pt>
    <dgm:pt modelId="{9D76E399-F920-4ABB-9B28-FE845F8B8099}" type="sibTrans" cxnId="{8629F74A-183B-4506-9A5C-D1DB4B2AFA37}">
      <dgm:prSet/>
      <dgm:spPr/>
      <dgm:t>
        <a:bodyPr/>
        <a:lstStyle/>
        <a:p>
          <a:endParaRPr lang="id-ID"/>
        </a:p>
      </dgm:t>
    </dgm:pt>
    <dgm:pt modelId="{DE1BA147-C7E4-4513-8786-9CD45D00DFFA}">
      <dgm:prSet/>
      <dgm:spPr/>
      <dgm:t>
        <a:bodyPr/>
        <a:lstStyle/>
        <a:p>
          <a:r>
            <a:rPr lang="id-ID" dirty="0" smtClean="0"/>
            <a:t>Majapahit</a:t>
          </a:r>
          <a:endParaRPr lang="id-ID" dirty="0"/>
        </a:p>
      </dgm:t>
    </dgm:pt>
    <dgm:pt modelId="{130626B0-1F59-4444-A9CD-0285D5D94DAB}" type="parTrans" cxnId="{2DA4308A-A2DC-4B55-84F1-8388A71700A0}">
      <dgm:prSet/>
      <dgm:spPr/>
      <dgm:t>
        <a:bodyPr/>
        <a:lstStyle/>
        <a:p>
          <a:endParaRPr lang="id-ID"/>
        </a:p>
      </dgm:t>
    </dgm:pt>
    <dgm:pt modelId="{C261D1A6-6DD6-4AA8-B58B-57D8C8FD946D}" type="sibTrans" cxnId="{2DA4308A-A2DC-4B55-84F1-8388A71700A0}">
      <dgm:prSet/>
      <dgm:spPr/>
      <dgm:t>
        <a:bodyPr/>
        <a:lstStyle/>
        <a:p>
          <a:endParaRPr lang="id-ID"/>
        </a:p>
      </dgm:t>
    </dgm:pt>
    <dgm:pt modelId="{F2CF9295-2EA6-419B-956E-5CDE284B1F2A}">
      <dgm:prSet/>
      <dgm:spPr/>
      <dgm:t>
        <a:bodyPr/>
        <a:lstStyle/>
        <a:p>
          <a:r>
            <a:rPr lang="id-ID" dirty="0" smtClean="0"/>
            <a:t>Pancasila dikenali yang terdapat dalam buku Nagarakertagama karangan Prapanca dan buku Sutasoma karangan Empu Tantular.</a:t>
          </a:r>
          <a:endParaRPr lang="id-ID" dirty="0"/>
        </a:p>
      </dgm:t>
    </dgm:pt>
    <dgm:pt modelId="{DFD57EC2-47A3-4E8A-833A-00701C13EF49}" type="parTrans" cxnId="{A2A04EC9-BB7A-499B-BEFC-60589F81248E}">
      <dgm:prSet/>
      <dgm:spPr/>
      <dgm:t>
        <a:bodyPr/>
        <a:lstStyle/>
        <a:p>
          <a:endParaRPr lang="id-ID"/>
        </a:p>
      </dgm:t>
    </dgm:pt>
    <dgm:pt modelId="{39C45810-70BB-4FE5-AF5F-67FD1A912051}" type="sibTrans" cxnId="{A2A04EC9-BB7A-499B-BEFC-60589F81248E}">
      <dgm:prSet/>
      <dgm:spPr/>
      <dgm:t>
        <a:bodyPr/>
        <a:lstStyle/>
        <a:p>
          <a:endParaRPr lang="id-ID"/>
        </a:p>
      </dgm:t>
    </dgm:pt>
    <dgm:pt modelId="{67B44EE2-D7C9-4FAD-BF4B-478FA2DB28CD}" type="pres">
      <dgm:prSet presAssocID="{4BC32002-93C9-408E-B814-854DD0E94937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id-ID"/>
        </a:p>
      </dgm:t>
    </dgm:pt>
    <dgm:pt modelId="{D144822A-E432-4012-B6D1-A094F9DC24EF}" type="pres">
      <dgm:prSet presAssocID="{7C7BC73C-0AE5-44FD-997F-C87E65074FAF}" presName="linNode" presStyleCnt="0"/>
      <dgm:spPr/>
    </dgm:pt>
    <dgm:pt modelId="{9BE644B2-7478-4A2C-A16E-48E0C0CB9865}" type="pres">
      <dgm:prSet presAssocID="{7C7BC73C-0AE5-44FD-997F-C87E65074FAF}" presName="parentShp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2CF6C9E1-058C-44D7-8D9B-FED45164BFA6}" type="pres">
      <dgm:prSet presAssocID="{7C7BC73C-0AE5-44FD-997F-C87E65074FAF}" presName="childShp" presStyleLbl="bg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C0C3E05F-5E5D-4470-8313-4BB6612DDCA0}" type="pres">
      <dgm:prSet presAssocID="{0DA2AE03-C161-414B-91D3-5DFAFE960ADB}" presName="spacing" presStyleCnt="0"/>
      <dgm:spPr/>
    </dgm:pt>
    <dgm:pt modelId="{26AA4C31-188E-41FB-B98F-F569A5FDD3D9}" type="pres">
      <dgm:prSet presAssocID="{631ABA69-3A0E-4350-B043-AE26A14358C8}" presName="linNode" presStyleCnt="0"/>
      <dgm:spPr/>
    </dgm:pt>
    <dgm:pt modelId="{F5492E5E-D88F-4FB8-9D96-1223D252F74C}" type="pres">
      <dgm:prSet presAssocID="{631ABA69-3A0E-4350-B043-AE26A14358C8}" presName="parentShp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C6CCE172-D337-4CE4-A35C-ADE0D39D4C12}" type="pres">
      <dgm:prSet presAssocID="{631ABA69-3A0E-4350-B043-AE26A14358C8}" presName="childShp" presStyleLbl="bg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7F7CB075-CB31-4E1F-AA91-88DCC29C4F89}" type="pres">
      <dgm:prSet presAssocID="{AF9F5EF1-939A-409D-8326-C58449C28904}" presName="spacing" presStyleCnt="0"/>
      <dgm:spPr/>
    </dgm:pt>
    <dgm:pt modelId="{A6D245C6-9745-4A23-8D4D-2C017E066EAA}" type="pres">
      <dgm:prSet presAssocID="{DE1BA147-C7E4-4513-8786-9CD45D00DFFA}" presName="linNode" presStyleCnt="0"/>
      <dgm:spPr/>
    </dgm:pt>
    <dgm:pt modelId="{E042F37E-D3BA-49B9-8D9B-346E62FA6660}" type="pres">
      <dgm:prSet presAssocID="{DE1BA147-C7E4-4513-8786-9CD45D00DFFA}" presName="parentShp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C07550C8-5C43-4821-ACE1-97E65B2F8101}" type="pres">
      <dgm:prSet presAssocID="{DE1BA147-C7E4-4513-8786-9CD45D00DFFA}" presName="childShp" presStyleLbl="bg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</dgm:ptLst>
  <dgm:cxnLst>
    <dgm:cxn modelId="{D2E1F609-6E66-456F-9428-094735824CC1}" type="presOf" srcId="{7C7BC73C-0AE5-44FD-997F-C87E65074FAF}" destId="{9BE644B2-7478-4A2C-A16E-48E0C0CB9865}" srcOrd="0" destOrd="0" presId="urn:microsoft.com/office/officeart/2005/8/layout/vList6"/>
    <dgm:cxn modelId="{E2BF2ECF-D623-472C-AB3B-EE2B5D383137}" srcId="{7C7BC73C-0AE5-44FD-997F-C87E65074FAF}" destId="{87013518-3F4B-4BCE-99EF-EAC190E9D5A0}" srcOrd="0" destOrd="0" parTransId="{082420B1-0982-4EE1-AC1C-96951FCB4C61}" sibTransId="{7BFE5ABB-FC9B-4E0B-AE58-A1FD630A4136}"/>
    <dgm:cxn modelId="{6AB2FA7C-28BB-4F79-97EE-865C871E629C}" type="presOf" srcId="{87013518-3F4B-4BCE-99EF-EAC190E9D5A0}" destId="{2CF6C9E1-058C-44D7-8D9B-FED45164BFA6}" srcOrd="0" destOrd="0" presId="urn:microsoft.com/office/officeart/2005/8/layout/vList6"/>
    <dgm:cxn modelId="{2DA4308A-A2DC-4B55-84F1-8388A71700A0}" srcId="{4BC32002-93C9-408E-B814-854DD0E94937}" destId="{DE1BA147-C7E4-4513-8786-9CD45D00DFFA}" srcOrd="2" destOrd="0" parTransId="{130626B0-1F59-4444-A9CD-0285D5D94DAB}" sibTransId="{C261D1A6-6DD6-4AA8-B58B-57D8C8FD946D}"/>
    <dgm:cxn modelId="{D79142F4-5729-4410-8E6C-C4308D3D1862}" type="presOf" srcId="{1461284E-35D2-49E4-912F-4A4386C31A2C}" destId="{C6CCE172-D337-4CE4-A35C-ADE0D39D4C12}" srcOrd="0" destOrd="0" presId="urn:microsoft.com/office/officeart/2005/8/layout/vList6"/>
    <dgm:cxn modelId="{7E81AB2A-1077-49B1-AC46-9040893C229B}" srcId="{4BC32002-93C9-408E-B814-854DD0E94937}" destId="{631ABA69-3A0E-4350-B043-AE26A14358C8}" srcOrd="1" destOrd="0" parTransId="{B35614FF-C425-47EF-962E-1A257DF66A92}" sibTransId="{AF9F5EF1-939A-409D-8326-C58449C28904}"/>
    <dgm:cxn modelId="{A2A04EC9-BB7A-499B-BEFC-60589F81248E}" srcId="{DE1BA147-C7E4-4513-8786-9CD45D00DFFA}" destId="{F2CF9295-2EA6-419B-956E-5CDE284B1F2A}" srcOrd="0" destOrd="0" parTransId="{DFD57EC2-47A3-4E8A-833A-00701C13EF49}" sibTransId="{39C45810-70BB-4FE5-AF5F-67FD1A912051}"/>
    <dgm:cxn modelId="{132AFC47-D22D-43F1-B04B-B1F24DEACA7C}" type="presOf" srcId="{F2CF9295-2EA6-419B-956E-5CDE284B1F2A}" destId="{C07550C8-5C43-4821-ACE1-97E65B2F8101}" srcOrd="0" destOrd="0" presId="urn:microsoft.com/office/officeart/2005/8/layout/vList6"/>
    <dgm:cxn modelId="{C909A60E-3011-4873-AC86-6C42C992955C}" type="presOf" srcId="{DE1BA147-C7E4-4513-8786-9CD45D00DFFA}" destId="{E042F37E-D3BA-49B9-8D9B-346E62FA6660}" srcOrd="0" destOrd="0" presId="urn:microsoft.com/office/officeart/2005/8/layout/vList6"/>
    <dgm:cxn modelId="{8629F74A-183B-4506-9A5C-D1DB4B2AFA37}" srcId="{631ABA69-3A0E-4350-B043-AE26A14358C8}" destId="{1461284E-35D2-49E4-912F-4A4386C31A2C}" srcOrd="0" destOrd="0" parTransId="{81CE144D-81DD-4B6C-80DB-756F79ABB81F}" sibTransId="{9D76E399-F920-4ABB-9B28-FE845F8B8099}"/>
    <dgm:cxn modelId="{59DF2A26-2EF7-4D5C-8091-4DB972AC905C}" srcId="{4BC32002-93C9-408E-B814-854DD0E94937}" destId="{7C7BC73C-0AE5-44FD-997F-C87E65074FAF}" srcOrd="0" destOrd="0" parTransId="{409DC599-3A42-4547-BE1D-B313C8589BB1}" sibTransId="{0DA2AE03-C161-414B-91D3-5DFAFE960ADB}"/>
    <dgm:cxn modelId="{487F09DA-6A66-471B-B25B-3EA14C21C1B2}" type="presOf" srcId="{631ABA69-3A0E-4350-B043-AE26A14358C8}" destId="{F5492E5E-D88F-4FB8-9D96-1223D252F74C}" srcOrd="0" destOrd="0" presId="urn:microsoft.com/office/officeart/2005/8/layout/vList6"/>
    <dgm:cxn modelId="{C140D6F0-5019-4461-B687-896F375531EB}" type="presOf" srcId="{4BC32002-93C9-408E-B814-854DD0E94937}" destId="{67B44EE2-D7C9-4FAD-BF4B-478FA2DB28CD}" srcOrd="0" destOrd="0" presId="urn:microsoft.com/office/officeart/2005/8/layout/vList6"/>
    <dgm:cxn modelId="{7FED8D7B-7F12-4DA4-8F98-6CB9537F1E9A}" type="presParOf" srcId="{67B44EE2-D7C9-4FAD-BF4B-478FA2DB28CD}" destId="{D144822A-E432-4012-B6D1-A094F9DC24EF}" srcOrd="0" destOrd="0" presId="urn:microsoft.com/office/officeart/2005/8/layout/vList6"/>
    <dgm:cxn modelId="{E5E2CFB0-E13B-4064-87DD-F402366A84D3}" type="presParOf" srcId="{D144822A-E432-4012-B6D1-A094F9DC24EF}" destId="{9BE644B2-7478-4A2C-A16E-48E0C0CB9865}" srcOrd="0" destOrd="0" presId="urn:microsoft.com/office/officeart/2005/8/layout/vList6"/>
    <dgm:cxn modelId="{7F9EEECE-ED43-4F28-8AEA-42A587876DC5}" type="presParOf" srcId="{D144822A-E432-4012-B6D1-A094F9DC24EF}" destId="{2CF6C9E1-058C-44D7-8D9B-FED45164BFA6}" srcOrd="1" destOrd="0" presId="urn:microsoft.com/office/officeart/2005/8/layout/vList6"/>
    <dgm:cxn modelId="{927D3525-EF39-47A1-B9FB-D859DD25DFDE}" type="presParOf" srcId="{67B44EE2-D7C9-4FAD-BF4B-478FA2DB28CD}" destId="{C0C3E05F-5E5D-4470-8313-4BB6612DDCA0}" srcOrd="1" destOrd="0" presId="urn:microsoft.com/office/officeart/2005/8/layout/vList6"/>
    <dgm:cxn modelId="{FEC9FB24-55E2-48B0-9486-699FA6ED2016}" type="presParOf" srcId="{67B44EE2-D7C9-4FAD-BF4B-478FA2DB28CD}" destId="{26AA4C31-188E-41FB-B98F-F569A5FDD3D9}" srcOrd="2" destOrd="0" presId="urn:microsoft.com/office/officeart/2005/8/layout/vList6"/>
    <dgm:cxn modelId="{4F89A1BB-63F7-4FC6-9A6A-F50BFDB311BE}" type="presParOf" srcId="{26AA4C31-188E-41FB-B98F-F569A5FDD3D9}" destId="{F5492E5E-D88F-4FB8-9D96-1223D252F74C}" srcOrd="0" destOrd="0" presId="urn:microsoft.com/office/officeart/2005/8/layout/vList6"/>
    <dgm:cxn modelId="{30CDB981-DF72-4C5A-BF16-0D38CAD35CBB}" type="presParOf" srcId="{26AA4C31-188E-41FB-B98F-F569A5FDD3D9}" destId="{C6CCE172-D337-4CE4-A35C-ADE0D39D4C12}" srcOrd="1" destOrd="0" presId="urn:microsoft.com/office/officeart/2005/8/layout/vList6"/>
    <dgm:cxn modelId="{CD9E155B-A2A3-4EF6-B0D0-B86922BA55A5}" type="presParOf" srcId="{67B44EE2-D7C9-4FAD-BF4B-478FA2DB28CD}" destId="{7F7CB075-CB31-4E1F-AA91-88DCC29C4F89}" srcOrd="3" destOrd="0" presId="urn:microsoft.com/office/officeart/2005/8/layout/vList6"/>
    <dgm:cxn modelId="{9610234D-12D6-4777-A387-298244C9D445}" type="presParOf" srcId="{67B44EE2-D7C9-4FAD-BF4B-478FA2DB28CD}" destId="{A6D245C6-9745-4A23-8D4D-2C017E066EAA}" srcOrd="4" destOrd="0" presId="urn:microsoft.com/office/officeart/2005/8/layout/vList6"/>
    <dgm:cxn modelId="{703A62E9-5B29-45A5-9037-B04F47F52D0B}" type="presParOf" srcId="{A6D245C6-9745-4A23-8D4D-2C017E066EAA}" destId="{E042F37E-D3BA-49B9-8D9B-346E62FA6660}" srcOrd="0" destOrd="0" presId="urn:microsoft.com/office/officeart/2005/8/layout/vList6"/>
    <dgm:cxn modelId="{0D874BD7-425E-4945-B28E-6B4E119A0CD6}" type="presParOf" srcId="{A6D245C6-9745-4A23-8D4D-2C017E066EAA}" destId="{C07550C8-5C43-4821-ACE1-97E65B2F8101}" srcOrd="1" destOrd="0" presId="urn:microsoft.com/office/officeart/2005/8/layout/vList6"/>
  </dgm:cxnLst>
  <dgm:bg/>
  <dgm:whole/>
  <dgm:extLst>
    <a:ext uri="http://schemas.microsoft.com/office/drawing/2008/diagram">
      <dsp:dataModelExt xmlns=""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C48CDDB-FCC8-4C54-8549-454489712121}" type="doc">
      <dgm:prSet loTypeId="urn:microsoft.com/office/officeart/2005/8/layout/hProcess4" loCatId="process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id-ID"/>
        </a:p>
      </dgm:t>
    </dgm:pt>
    <dgm:pt modelId="{81EEAC99-F07C-4FF9-8D9D-86FC6E6C795B}">
      <dgm:prSet phldrT="[Text]"/>
      <dgm:spPr/>
      <dgm:t>
        <a:bodyPr/>
        <a:lstStyle/>
        <a:p>
          <a:r>
            <a:rPr lang="id-ID" dirty="0" smtClean="0"/>
            <a:t>6 Agustus 1945</a:t>
          </a:r>
          <a:endParaRPr lang="id-ID" dirty="0"/>
        </a:p>
      </dgm:t>
    </dgm:pt>
    <dgm:pt modelId="{49254D7C-760D-44F7-98C2-0E2A9CC0BF06}" type="parTrans" cxnId="{B6CA7C97-38F0-4104-BB66-4C19F893822E}">
      <dgm:prSet/>
      <dgm:spPr/>
      <dgm:t>
        <a:bodyPr/>
        <a:lstStyle/>
        <a:p>
          <a:endParaRPr lang="id-ID"/>
        </a:p>
      </dgm:t>
    </dgm:pt>
    <dgm:pt modelId="{366054F1-F1F3-4A92-BC0F-8D0A1EE17253}" type="sibTrans" cxnId="{B6CA7C97-38F0-4104-BB66-4C19F893822E}">
      <dgm:prSet/>
      <dgm:spPr/>
      <dgm:t>
        <a:bodyPr/>
        <a:lstStyle/>
        <a:p>
          <a:endParaRPr lang="id-ID"/>
        </a:p>
      </dgm:t>
    </dgm:pt>
    <dgm:pt modelId="{64280C8D-C6BA-4C79-A5E5-5A6FB56D74B2}">
      <dgm:prSet phldrT="[Text]" custT="1"/>
      <dgm:spPr/>
      <dgm:t>
        <a:bodyPr/>
        <a:lstStyle/>
        <a:p>
          <a:r>
            <a:rPr lang="id-ID" sz="3200" b="0" dirty="0" smtClean="0"/>
            <a:t>Bom atom dijatuhkan di herosima</a:t>
          </a:r>
          <a:endParaRPr lang="id-ID" sz="3200" b="0" dirty="0"/>
        </a:p>
      </dgm:t>
    </dgm:pt>
    <dgm:pt modelId="{87C51A9D-5616-4B69-9256-FF5556432527}" type="parTrans" cxnId="{07A736CA-CAE1-4FA5-909F-51EEC02B9E76}">
      <dgm:prSet/>
      <dgm:spPr/>
      <dgm:t>
        <a:bodyPr/>
        <a:lstStyle/>
        <a:p>
          <a:endParaRPr lang="id-ID"/>
        </a:p>
      </dgm:t>
    </dgm:pt>
    <dgm:pt modelId="{A25E7878-FF27-4460-B34F-DF91E8B6A964}" type="sibTrans" cxnId="{07A736CA-CAE1-4FA5-909F-51EEC02B9E76}">
      <dgm:prSet/>
      <dgm:spPr/>
      <dgm:t>
        <a:bodyPr/>
        <a:lstStyle/>
        <a:p>
          <a:endParaRPr lang="id-ID"/>
        </a:p>
      </dgm:t>
    </dgm:pt>
    <dgm:pt modelId="{7B7E1942-3765-410A-8D99-63E33B249623}">
      <dgm:prSet phldrT="[Text]"/>
      <dgm:spPr/>
      <dgm:t>
        <a:bodyPr/>
        <a:lstStyle/>
        <a:p>
          <a:r>
            <a:rPr lang="id-ID" dirty="0" smtClean="0"/>
            <a:t>16 Agustus 1945</a:t>
          </a:r>
          <a:endParaRPr lang="id-ID" dirty="0"/>
        </a:p>
      </dgm:t>
    </dgm:pt>
    <dgm:pt modelId="{EF6A9CF5-676B-4865-8946-FEFDA9F354D2}" type="parTrans" cxnId="{314495B6-CBBD-4018-A554-A032594F8234}">
      <dgm:prSet/>
      <dgm:spPr/>
      <dgm:t>
        <a:bodyPr/>
        <a:lstStyle/>
        <a:p>
          <a:endParaRPr lang="id-ID"/>
        </a:p>
      </dgm:t>
    </dgm:pt>
    <dgm:pt modelId="{9A0A664E-9B1A-4DA4-B249-339760597E76}" type="sibTrans" cxnId="{314495B6-CBBD-4018-A554-A032594F8234}">
      <dgm:prSet/>
      <dgm:spPr/>
      <dgm:t>
        <a:bodyPr/>
        <a:lstStyle/>
        <a:p>
          <a:endParaRPr lang="id-ID"/>
        </a:p>
      </dgm:t>
    </dgm:pt>
    <dgm:pt modelId="{6A476AAA-0349-4564-8CA9-DBD9A87FA70E}">
      <dgm:prSet phldrT="[Text]"/>
      <dgm:spPr/>
      <dgm:t>
        <a:bodyPr/>
        <a:lstStyle/>
        <a:p>
          <a:r>
            <a:rPr lang="id-ID" dirty="0" smtClean="0"/>
            <a:t>Perundingan Golongan Muda dan Golongan Tua dalam penyusunan teks proklamasi</a:t>
          </a:r>
          <a:endParaRPr lang="id-ID" dirty="0"/>
        </a:p>
      </dgm:t>
    </dgm:pt>
    <dgm:pt modelId="{4B2D36C0-9B3E-455E-9CC5-274D98407BA9}" type="parTrans" cxnId="{94C0946A-4AEE-400B-9F82-0732F5F7B81B}">
      <dgm:prSet/>
      <dgm:spPr/>
      <dgm:t>
        <a:bodyPr/>
        <a:lstStyle/>
        <a:p>
          <a:endParaRPr lang="id-ID"/>
        </a:p>
      </dgm:t>
    </dgm:pt>
    <dgm:pt modelId="{7DD16031-3CD6-4B83-A7EC-7748080D44C3}" type="sibTrans" cxnId="{94C0946A-4AEE-400B-9F82-0732F5F7B81B}">
      <dgm:prSet/>
      <dgm:spPr/>
      <dgm:t>
        <a:bodyPr/>
        <a:lstStyle/>
        <a:p>
          <a:endParaRPr lang="id-ID"/>
        </a:p>
      </dgm:t>
    </dgm:pt>
    <dgm:pt modelId="{FA5E00C5-E98B-4208-B95C-88A15266E67D}">
      <dgm:prSet phldrT="[Text]"/>
      <dgm:spPr/>
      <dgm:t>
        <a:bodyPr/>
        <a:lstStyle/>
        <a:p>
          <a:r>
            <a:rPr lang="id-ID" dirty="0" smtClean="0"/>
            <a:t>17 Agustus 1945</a:t>
          </a:r>
          <a:endParaRPr lang="id-ID" dirty="0"/>
        </a:p>
      </dgm:t>
    </dgm:pt>
    <dgm:pt modelId="{96AE8A1C-CA03-482C-9BDB-4830AFBF58A7}" type="parTrans" cxnId="{00994FA3-02ED-4C87-86BF-625F59318352}">
      <dgm:prSet/>
      <dgm:spPr/>
      <dgm:t>
        <a:bodyPr/>
        <a:lstStyle/>
        <a:p>
          <a:endParaRPr lang="id-ID"/>
        </a:p>
      </dgm:t>
    </dgm:pt>
    <dgm:pt modelId="{5AEA07D4-38CC-494B-B3B2-FD3C597D84C5}" type="sibTrans" cxnId="{00994FA3-02ED-4C87-86BF-625F59318352}">
      <dgm:prSet/>
      <dgm:spPr/>
      <dgm:t>
        <a:bodyPr/>
        <a:lstStyle/>
        <a:p>
          <a:endParaRPr lang="id-ID"/>
        </a:p>
      </dgm:t>
    </dgm:pt>
    <dgm:pt modelId="{116ECC03-7E5E-4027-8AAF-ADF8F06C4633}">
      <dgm:prSet phldrT="[Text]" custT="1"/>
      <dgm:spPr/>
      <dgm:t>
        <a:bodyPr/>
        <a:lstStyle/>
        <a:p>
          <a:r>
            <a:rPr lang="id-ID" sz="3600" dirty="0" smtClean="0"/>
            <a:t>Proklamasi</a:t>
          </a:r>
          <a:endParaRPr lang="id-ID" sz="3600" dirty="0"/>
        </a:p>
      </dgm:t>
    </dgm:pt>
    <dgm:pt modelId="{6A30495C-82AE-4E71-9CCE-49DF8BEB4D27}" type="parTrans" cxnId="{6B778E83-91C3-4993-8E9A-535B016EB805}">
      <dgm:prSet/>
      <dgm:spPr/>
      <dgm:t>
        <a:bodyPr/>
        <a:lstStyle/>
        <a:p>
          <a:endParaRPr lang="id-ID"/>
        </a:p>
      </dgm:t>
    </dgm:pt>
    <dgm:pt modelId="{1CCCFD1A-3304-4987-A828-C770373D13E9}" type="sibTrans" cxnId="{6B778E83-91C3-4993-8E9A-535B016EB805}">
      <dgm:prSet/>
      <dgm:spPr/>
      <dgm:t>
        <a:bodyPr/>
        <a:lstStyle/>
        <a:p>
          <a:endParaRPr lang="id-ID"/>
        </a:p>
      </dgm:t>
    </dgm:pt>
    <dgm:pt modelId="{C3E35EB5-9990-4E10-99BD-15B99A282EDA}" type="pres">
      <dgm:prSet presAssocID="{BC48CDDB-FCC8-4C54-8549-454489712121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id-ID"/>
        </a:p>
      </dgm:t>
    </dgm:pt>
    <dgm:pt modelId="{17284FB8-B8D3-42CB-B858-99260F9E1A3F}" type="pres">
      <dgm:prSet presAssocID="{BC48CDDB-FCC8-4C54-8549-454489712121}" presName="tSp" presStyleCnt="0"/>
      <dgm:spPr/>
    </dgm:pt>
    <dgm:pt modelId="{90CCEB79-8B95-4C51-9A86-CBA02BAC7235}" type="pres">
      <dgm:prSet presAssocID="{BC48CDDB-FCC8-4C54-8549-454489712121}" presName="bSp" presStyleCnt="0"/>
      <dgm:spPr/>
    </dgm:pt>
    <dgm:pt modelId="{0DD9ABD5-6A4F-4B1D-9CA1-B92EFBDD4A5E}" type="pres">
      <dgm:prSet presAssocID="{BC48CDDB-FCC8-4C54-8549-454489712121}" presName="process" presStyleCnt="0"/>
      <dgm:spPr/>
    </dgm:pt>
    <dgm:pt modelId="{B56C422F-733A-43EB-A45A-5C81457E973C}" type="pres">
      <dgm:prSet presAssocID="{81EEAC99-F07C-4FF9-8D9D-86FC6E6C795B}" presName="composite1" presStyleCnt="0"/>
      <dgm:spPr/>
    </dgm:pt>
    <dgm:pt modelId="{19BE691F-9A17-4E55-9B18-7CB3A4976456}" type="pres">
      <dgm:prSet presAssocID="{81EEAC99-F07C-4FF9-8D9D-86FC6E6C795B}" presName="dummyNode1" presStyleLbl="node1" presStyleIdx="0" presStyleCnt="3"/>
      <dgm:spPr/>
    </dgm:pt>
    <dgm:pt modelId="{FCFD28A4-CA09-4DD6-AD68-A1A7467C6285}" type="pres">
      <dgm:prSet presAssocID="{81EEAC99-F07C-4FF9-8D9D-86FC6E6C795B}" presName="childNode1" presStyleLbl="bgAcc1" presStyleIdx="0" presStyleCnt="3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7D62BCAB-4FEF-42A8-A2E6-4442109194F0}" type="pres">
      <dgm:prSet presAssocID="{81EEAC99-F07C-4FF9-8D9D-86FC6E6C795B}" presName="childNode1tx" presStyleLbl="bgAcc1" presStyleIdx="0" presStyleCnt="3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B9706FDD-503E-4A3E-8F4B-D9174F006D38}" type="pres">
      <dgm:prSet presAssocID="{81EEAC99-F07C-4FF9-8D9D-86FC6E6C795B}" presName="parentNode1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70AD947D-05C1-4A7C-AF81-B76B58A087E7}" type="pres">
      <dgm:prSet presAssocID="{81EEAC99-F07C-4FF9-8D9D-86FC6E6C795B}" presName="connSite1" presStyleCnt="0"/>
      <dgm:spPr/>
    </dgm:pt>
    <dgm:pt modelId="{A5E90EB9-D3A6-4C5D-B7CD-B5FBCBFFF878}" type="pres">
      <dgm:prSet presAssocID="{366054F1-F1F3-4A92-BC0F-8D0A1EE17253}" presName="Name9" presStyleLbl="sibTrans2D1" presStyleIdx="0" presStyleCnt="2"/>
      <dgm:spPr/>
      <dgm:t>
        <a:bodyPr/>
        <a:lstStyle/>
        <a:p>
          <a:endParaRPr lang="id-ID"/>
        </a:p>
      </dgm:t>
    </dgm:pt>
    <dgm:pt modelId="{C54B5877-A094-44A0-971C-23F9588A838E}" type="pres">
      <dgm:prSet presAssocID="{7B7E1942-3765-410A-8D99-63E33B249623}" presName="composite2" presStyleCnt="0"/>
      <dgm:spPr/>
    </dgm:pt>
    <dgm:pt modelId="{FBF691E2-5A57-41DF-84CD-C2D5AD950FB2}" type="pres">
      <dgm:prSet presAssocID="{7B7E1942-3765-410A-8D99-63E33B249623}" presName="dummyNode2" presStyleLbl="node1" presStyleIdx="0" presStyleCnt="3"/>
      <dgm:spPr/>
    </dgm:pt>
    <dgm:pt modelId="{8ADB4A05-671D-4583-8E81-BA920DBBF837}" type="pres">
      <dgm:prSet presAssocID="{7B7E1942-3765-410A-8D99-63E33B249623}" presName="childNode2" presStyleLbl="bgAcc1" presStyleIdx="1" presStyleCnt="3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DBA9B1B9-8298-46D0-91CB-6D3EA69F7926}" type="pres">
      <dgm:prSet presAssocID="{7B7E1942-3765-410A-8D99-63E33B249623}" presName="childNode2tx" presStyleLbl="bgAcc1" presStyleIdx="1" presStyleCnt="3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5418BCCB-711C-4511-BF48-FD75F8356A83}" type="pres">
      <dgm:prSet presAssocID="{7B7E1942-3765-410A-8D99-63E33B249623}" presName="parentNode2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E29D6DC8-DAA1-4B9C-96DF-6C2D0D6B9F7C}" type="pres">
      <dgm:prSet presAssocID="{7B7E1942-3765-410A-8D99-63E33B249623}" presName="connSite2" presStyleCnt="0"/>
      <dgm:spPr/>
    </dgm:pt>
    <dgm:pt modelId="{4435CF17-9B83-4F3E-A975-BB13890CDA29}" type="pres">
      <dgm:prSet presAssocID="{9A0A664E-9B1A-4DA4-B249-339760597E76}" presName="Name18" presStyleLbl="sibTrans2D1" presStyleIdx="1" presStyleCnt="2"/>
      <dgm:spPr/>
      <dgm:t>
        <a:bodyPr/>
        <a:lstStyle/>
        <a:p>
          <a:endParaRPr lang="id-ID"/>
        </a:p>
      </dgm:t>
    </dgm:pt>
    <dgm:pt modelId="{2D8F1B4C-0121-4800-8EC3-5E951873FB4C}" type="pres">
      <dgm:prSet presAssocID="{FA5E00C5-E98B-4208-B95C-88A15266E67D}" presName="composite1" presStyleCnt="0"/>
      <dgm:spPr/>
    </dgm:pt>
    <dgm:pt modelId="{3A35AD8E-905D-49B8-B881-EFFB7B0CDFB2}" type="pres">
      <dgm:prSet presAssocID="{FA5E00C5-E98B-4208-B95C-88A15266E67D}" presName="dummyNode1" presStyleLbl="node1" presStyleIdx="1" presStyleCnt="3"/>
      <dgm:spPr/>
    </dgm:pt>
    <dgm:pt modelId="{0C95CC31-F78D-474C-91E8-01515310FF0A}" type="pres">
      <dgm:prSet presAssocID="{FA5E00C5-E98B-4208-B95C-88A15266E67D}" presName="childNode1" presStyleLbl="bgAcc1" presStyleIdx="2" presStyleCnt="3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D3CDECBB-6E17-4D5C-9248-CFC78713038F}" type="pres">
      <dgm:prSet presAssocID="{FA5E00C5-E98B-4208-B95C-88A15266E67D}" presName="childNode1tx" presStyleLbl="bgAcc1" presStyleIdx="2" presStyleCnt="3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84135380-B06F-4C20-9956-40A6BAE048EE}" type="pres">
      <dgm:prSet presAssocID="{FA5E00C5-E98B-4208-B95C-88A15266E67D}" presName="parentNode1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791D121F-9EC0-43D0-AAC6-E947EAC43B74}" type="pres">
      <dgm:prSet presAssocID="{FA5E00C5-E98B-4208-B95C-88A15266E67D}" presName="connSite1" presStyleCnt="0"/>
      <dgm:spPr/>
    </dgm:pt>
  </dgm:ptLst>
  <dgm:cxnLst>
    <dgm:cxn modelId="{07A736CA-CAE1-4FA5-909F-51EEC02B9E76}" srcId="{81EEAC99-F07C-4FF9-8D9D-86FC6E6C795B}" destId="{64280C8D-C6BA-4C79-A5E5-5A6FB56D74B2}" srcOrd="0" destOrd="0" parTransId="{87C51A9D-5616-4B69-9256-FF5556432527}" sibTransId="{A25E7878-FF27-4460-B34F-DF91E8B6A964}"/>
    <dgm:cxn modelId="{31E5A1DB-2245-47A3-8F88-DE36C11F55D8}" type="presOf" srcId="{7B7E1942-3765-410A-8D99-63E33B249623}" destId="{5418BCCB-711C-4511-BF48-FD75F8356A83}" srcOrd="0" destOrd="0" presId="urn:microsoft.com/office/officeart/2005/8/layout/hProcess4"/>
    <dgm:cxn modelId="{C3007826-828C-441E-95C4-ABF654BC740E}" type="presOf" srcId="{366054F1-F1F3-4A92-BC0F-8D0A1EE17253}" destId="{A5E90EB9-D3A6-4C5D-B7CD-B5FBCBFFF878}" srcOrd="0" destOrd="0" presId="urn:microsoft.com/office/officeart/2005/8/layout/hProcess4"/>
    <dgm:cxn modelId="{32EB3453-EBD8-4B39-BF9C-888B2D70A5DF}" type="presOf" srcId="{BC48CDDB-FCC8-4C54-8549-454489712121}" destId="{C3E35EB5-9990-4E10-99BD-15B99A282EDA}" srcOrd="0" destOrd="0" presId="urn:microsoft.com/office/officeart/2005/8/layout/hProcess4"/>
    <dgm:cxn modelId="{8E151F5A-8A8C-41CA-8BAF-BA40E9494533}" type="presOf" srcId="{9A0A664E-9B1A-4DA4-B249-339760597E76}" destId="{4435CF17-9B83-4F3E-A975-BB13890CDA29}" srcOrd="0" destOrd="0" presId="urn:microsoft.com/office/officeart/2005/8/layout/hProcess4"/>
    <dgm:cxn modelId="{00994FA3-02ED-4C87-86BF-625F59318352}" srcId="{BC48CDDB-FCC8-4C54-8549-454489712121}" destId="{FA5E00C5-E98B-4208-B95C-88A15266E67D}" srcOrd="2" destOrd="0" parTransId="{96AE8A1C-CA03-482C-9BDB-4830AFBF58A7}" sibTransId="{5AEA07D4-38CC-494B-B3B2-FD3C597D84C5}"/>
    <dgm:cxn modelId="{FC6AD72E-8E72-4F18-9EBF-68FBC82B91F9}" type="presOf" srcId="{64280C8D-C6BA-4C79-A5E5-5A6FB56D74B2}" destId="{FCFD28A4-CA09-4DD6-AD68-A1A7467C6285}" srcOrd="0" destOrd="0" presId="urn:microsoft.com/office/officeart/2005/8/layout/hProcess4"/>
    <dgm:cxn modelId="{44BFD24F-A40C-449C-92C2-EE1CF31B8BD3}" type="presOf" srcId="{116ECC03-7E5E-4027-8AAF-ADF8F06C4633}" destId="{D3CDECBB-6E17-4D5C-9248-CFC78713038F}" srcOrd="1" destOrd="0" presId="urn:microsoft.com/office/officeart/2005/8/layout/hProcess4"/>
    <dgm:cxn modelId="{B53EBA60-332D-4E03-8E71-47B20894B494}" type="presOf" srcId="{FA5E00C5-E98B-4208-B95C-88A15266E67D}" destId="{84135380-B06F-4C20-9956-40A6BAE048EE}" srcOrd="0" destOrd="0" presId="urn:microsoft.com/office/officeart/2005/8/layout/hProcess4"/>
    <dgm:cxn modelId="{D2B76C78-FBEA-4004-896B-BEFEBD5DCC66}" type="presOf" srcId="{81EEAC99-F07C-4FF9-8D9D-86FC6E6C795B}" destId="{B9706FDD-503E-4A3E-8F4B-D9174F006D38}" srcOrd="0" destOrd="0" presId="urn:microsoft.com/office/officeart/2005/8/layout/hProcess4"/>
    <dgm:cxn modelId="{B6CA7C97-38F0-4104-BB66-4C19F893822E}" srcId="{BC48CDDB-FCC8-4C54-8549-454489712121}" destId="{81EEAC99-F07C-4FF9-8D9D-86FC6E6C795B}" srcOrd="0" destOrd="0" parTransId="{49254D7C-760D-44F7-98C2-0E2A9CC0BF06}" sibTransId="{366054F1-F1F3-4A92-BC0F-8D0A1EE17253}"/>
    <dgm:cxn modelId="{B1F100C6-5777-4163-B954-6C7EE69C95E3}" type="presOf" srcId="{6A476AAA-0349-4564-8CA9-DBD9A87FA70E}" destId="{DBA9B1B9-8298-46D0-91CB-6D3EA69F7926}" srcOrd="1" destOrd="0" presId="urn:microsoft.com/office/officeart/2005/8/layout/hProcess4"/>
    <dgm:cxn modelId="{7DA97BEC-E21E-4A21-8A4C-95DA1443887A}" type="presOf" srcId="{6A476AAA-0349-4564-8CA9-DBD9A87FA70E}" destId="{8ADB4A05-671D-4583-8E81-BA920DBBF837}" srcOrd="0" destOrd="0" presId="urn:microsoft.com/office/officeart/2005/8/layout/hProcess4"/>
    <dgm:cxn modelId="{94C0946A-4AEE-400B-9F82-0732F5F7B81B}" srcId="{7B7E1942-3765-410A-8D99-63E33B249623}" destId="{6A476AAA-0349-4564-8CA9-DBD9A87FA70E}" srcOrd="0" destOrd="0" parTransId="{4B2D36C0-9B3E-455E-9CC5-274D98407BA9}" sibTransId="{7DD16031-3CD6-4B83-A7EC-7748080D44C3}"/>
    <dgm:cxn modelId="{314495B6-CBBD-4018-A554-A032594F8234}" srcId="{BC48CDDB-FCC8-4C54-8549-454489712121}" destId="{7B7E1942-3765-410A-8D99-63E33B249623}" srcOrd="1" destOrd="0" parTransId="{EF6A9CF5-676B-4865-8946-FEFDA9F354D2}" sibTransId="{9A0A664E-9B1A-4DA4-B249-339760597E76}"/>
    <dgm:cxn modelId="{4B0ABEC6-3F22-4AD2-99F2-21272DF1E5FE}" type="presOf" srcId="{64280C8D-C6BA-4C79-A5E5-5A6FB56D74B2}" destId="{7D62BCAB-4FEF-42A8-A2E6-4442109194F0}" srcOrd="1" destOrd="0" presId="urn:microsoft.com/office/officeart/2005/8/layout/hProcess4"/>
    <dgm:cxn modelId="{6B778E83-91C3-4993-8E9A-535B016EB805}" srcId="{FA5E00C5-E98B-4208-B95C-88A15266E67D}" destId="{116ECC03-7E5E-4027-8AAF-ADF8F06C4633}" srcOrd="0" destOrd="0" parTransId="{6A30495C-82AE-4E71-9CCE-49DF8BEB4D27}" sibTransId="{1CCCFD1A-3304-4987-A828-C770373D13E9}"/>
    <dgm:cxn modelId="{66208F33-D3CB-44C1-841E-77347A19347A}" type="presOf" srcId="{116ECC03-7E5E-4027-8AAF-ADF8F06C4633}" destId="{0C95CC31-F78D-474C-91E8-01515310FF0A}" srcOrd="0" destOrd="0" presId="urn:microsoft.com/office/officeart/2005/8/layout/hProcess4"/>
    <dgm:cxn modelId="{0BA93217-8D35-4B3E-A3C9-3CB30CE027B7}" type="presParOf" srcId="{C3E35EB5-9990-4E10-99BD-15B99A282EDA}" destId="{17284FB8-B8D3-42CB-B858-99260F9E1A3F}" srcOrd="0" destOrd="0" presId="urn:microsoft.com/office/officeart/2005/8/layout/hProcess4"/>
    <dgm:cxn modelId="{7DB0F5C8-AFA3-4740-9935-080204280247}" type="presParOf" srcId="{C3E35EB5-9990-4E10-99BD-15B99A282EDA}" destId="{90CCEB79-8B95-4C51-9A86-CBA02BAC7235}" srcOrd="1" destOrd="0" presId="urn:microsoft.com/office/officeart/2005/8/layout/hProcess4"/>
    <dgm:cxn modelId="{6A1690E4-8D4E-4732-9BB3-9EBD0981C9AB}" type="presParOf" srcId="{C3E35EB5-9990-4E10-99BD-15B99A282EDA}" destId="{0DD9ABD5-6A4F-4B1D-9CA1-B92EFBDD4A5E}" srcOrd="2" destOrd="0" presId="urn:microsoft.com/office/officeart/2005/8/layout/hProcess4"/>
    <dgm:cxn modelId="{E867A687-2BBC-487E-BF12-4AA814C9180F}" type="presParOf" srcId="{0DD9ABD5-6A4F-4B1D-9CA1-B92EFBDD4A5E}" destId="{B56C422F-733A-43EB-A45A-5C81457E973C}" srcOrd="0" destOrd="0" presId="urn:microsoft.com/office/officeart/2005/8/layout/hProcess4"/>
    <dgm:cxn modelId="{1CBF8950-8542-471B-BF74-FB7042F33EC1}" type="presParOf" srcId="{B56C422F-733A-43EB-A45A-5C81457E973C}" destId="{19BE691F-9A17-4E55-9B18-7CB3A4976456}" srcOrd="0" destOrd="0" presId="urn:microsoft.com/office/officeart/2005/8/layout/hProcess4"/>
    <dgm:cxn modelId="{956BDC07-3F60-4A1C-BC12-6CFDB4111C43}" type="presParOf" srcId="{B56C422F-733A-43EB-A45A-5C81457E973C}" destId="{FCFD28A4-CA09-4DD6-AD68-A1A7467C6285}" srcOrd="1" destOrd="0" presId="urn:microsoft.com/office/officeart/2005/8/layout/hProcess4"/>
    <dgm:cxn modelId="{9CCE9BE7-FAD3-4EF0-843D-8BDD562B73C8}" type="presParOf" srcId="{B56C422F-733A-43EB-A45A-5C81457E973C}" destId="{7D62BCAB-4FEF-42A8-A2E6-4442109194F0}" srcOrd="2" destOrd="0" presId="urn:microsoft.com/office/officeart/2005/8/layout/hProcess4"/>
    <dgm:cxn modelId="{9B0AE1BA-F9CB-4A91-BD0F-7DD76DF23908}" type="presParOf" srcId="{B56C422F-733A-43EB-A45A-5C81457E973C}" destId="{B9706FDD-503E-4A3E-8F4B-D9174F006D38}" srcOrd="3" destOrd="0" presId="urn:microsoft.com/office/officeart/2005/8/layout/hProcess4"/>
    <dgm:cxn modelId="{7F52D60B-D780-4310-800B-67247D3492C0}" type="presParOf" srcId="{B56C422F-733A-43EB-A45A-5C81457E973C}" destId="{70AD947D-05C1-4A7C-AF81-B76B58A087E7}" srcOrd="4" destOrd="0" presId="urn:microsoft.com/office/officeart/2005/8/layout/hProcess4"/>
    <dgm:cxn modelId="{4BA09A4C-C9AA-4CA5-8C68-6F263903BB00}" type="presParOf" srcId="{0DD9ABD5-6A4F-4B1D-9CA1-B92EFBDD4A5E}" destId="{A5E90EB9-D3A6-4C5D-B7CD-B5FBCBFFF878}" srcOrd="1" destOrd="0" presId="urn:microsoft.com/office/officeart/2005/8/layout/hProcess4"/>
    <dgm:cxn modelId="{2B28AEA5-8094-4109-BDEE-C4FEECFC7EB0}" type="presParOf" srcId="{0DD9ABD5-6A4F-4B1D-9CA1-B92EFBDD4A5E}" destId="{C54B5877-A094-44A0-971C-23F9588A838E}" srcOrd="2" destOrd="0" presId="urn:microsoft.com/office/officeart/2005/8/layout/hProcess4"/>
    <dgm:cxn modelId="{D8FDDD6E-E296-405B-B1E6-B3B070A767B0}" type="presParOf" srcId="{C54B5877-A094-44A0-971C-23F9588A838E}" destId="{FBF691E2-5A57-41DF-84CD-C2D5AD950FB2}" srcOrd="0" destOrd="0" presId="urn:microsoft.com/office/officeart/2005/8/layout/hProcess4"/>
    <dgm:cxn modelId="{FAD6DDA5-1CC3-4B48-AB19-DD39CF86D92A}" type="presParOf" srcId="{C54B5877-A094-44A0-971C-23F9588A838E}" destId="{8ADB4A05-671D-4583-8E81-BA920DBBF837}" srcOrd="1" destOrd="0" presId="urn:microsoft.com/office/officeart/2005/8/layout/hProcess4"/>
    <dgm:cxn modelId="{407F5D15-E92B-4CF3-8F03-3C90F1921D7B}" type="presParOf" srcId="{C54B5877-A094-44A0-971C-23F9588A838E}" destId="{DBA9B1B9-8298-46D0-91CB-6D3EA69F7926}" srcOrd="2" destOrd="0" presId="urn:microsoft.com/office/officeart/2005/8/layout/hProcess4"/>
    <dgm:cxn modelId="{18F385FB-A335-471A-A884-6B2B9FA623EF}" type="presParOf" srcId="{C54B5877-A094-44A0-971C-23F9588A838E}" destId="{5418BCCB-711C-4511-BF48-FD75F8356A83}" srcOrd="3" destOrd="0" presId="urn:microsoft.com/office/officeart/2005/8/layout/hProcess4"/>
    <dgm:cxn modelId="{426EC3C9-EEDD-43E3-95A0-CF642E50EB5C}" type="presParOf" srcId="{C54B5877-A094-44A0-971C-23F9588A838E}" destId="{E29D6DC8-DAA1-4B9C-96DF-6C2D0D6B9F7C}" srcOrd="4" destOrd="0" presId="urn:microsoft.com/office/officeart/2005/8/layout/hProcess4"/>
    <dgm:cxn modelId="{EE8B0E6A-24A0-45E7-83EC-ADA12CFB05C5}" type="presParOf" srcId="{0DD9ABD5-6A4F-4B1D-9CA1-B92EFBDD4A5E}" destId="{4435CF17-9B83-4F3E-A975-BB13890CDA29}" srcOrd="3" destOrd="0" presId="urn:microsoft.com/office/officeart/2005/8/layout/hProcess4"/>
    <dgm:cxn modelId="{69A12A0E-5C51-479D-89FA-8E9E8DDA02CD}" type="presParOf" srcId="{0DD9ABD5-6A4F-4B1D-9CA1-B92EFBDD4A5E}" destId="{2D8F1B4C-0121-4800-8EC3-5E951873FB4C}" srcOrd="4" destOrd="0" presId="urn:microsoft.com/office/officeart/2005/8/layout/hProcess4"/>
    <dgm:cxn modelId="{A0AF9D6E-F995-4517-B416-DD31E8AA2714}" type="presParOf" srcId="{2D8F1B4C-0121-4800-8EC3-5E951873FB4C}" destId="{3A35AD8E-905D-49B8-B881-EFFB7B0CDFB2}" srcOrd="0" destOrd="0" presId="urn:microsoft.com/office/officeart/2005/8/layout/hProcess4"/>
    <dgm:cxn modelId="{D63D1CBA-7949-4B7B-8893-8F2D997ECEF7}" type="presParOf" srcId="{2D8F1B4C-0121-4800-8EC3-5E951873FB4C}" destId="{0C95CC31-F78D-474C-91E8-01515310FF0A}" srcOrd="1" destOrd="0" presId="urn:microsoft.com/office/officeart/2005/8/layout/hProcess4"/>
    <dgm:cxn modelId="{2B005CF9-B636-462D-8A89-4DC0F1A554BC}" type="presParOf" srcId="{2D8F1B4C-0121-4800-8EC3-5E951873FB4C}" destId="{D3CDECBB-6E17-4D5C-9248-CFC78713038F}" srcOrd="2" destOrd="0" presId="urn:microsoft.com/office/officeart/2005/8/layout/hProcess4"/>
    <dgm:cxn modelId="{F1DDE507-16F1-4B56-9354-D5868FDA9EB8}" type="presParOf" srcId="{2D8F1B4C-0121-4800-8EC3-5E951873FB4C}" destId="{84135380-B06F-4C20-9956-40A6BAE048EE}" srcOrd="3" destOrd="0" presId="urn:microsoft.com/office/officeart/2005/8/layout/hProcess4"/>
    <dgm:cxn modelId="{108B2557-F0BA-442C-89C0-B59BEC48A39A}" type="presParOf" srcId="{2D8F1B4C-0121-4800-8EC3-5E951873FB4C}" destId="{791D121F-9EC0-43D0-AAC6-E947EAC43B74}" srcOrd="4" destOrd="0" presId="urn:microsoft.com/office/officeart/2005/8/layout/hProcess4"/>
  </dgm:cxnLst>
  <dgm:bg/>
  <dgm:whole/>
  <dgm:extLst>
    <a:ext uri="http://schemas.microsoft.com/office/drawing/2008/diagram">
      <dsp:dataModelExt xmlns=""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FE1ABF84-EE97-4F45-B18B-0CEBF40D5901}" type="doc">
      <dgm:prSet loTypeId="urn:microsoft.com/office/officeart/2005/8/layout/vList3#4" loCatId="list" qsTypeId="urn:microsoft.com/office/officeart/2005/8/quickstyle/simple3" qsCatId="simple" csTypeId="urn:microsoft.com/office/officeart/2005/8/colors/colorful2" csCatId="colorful" phldr="1"/>
      <dgm:spPr/>
    </dgm:pt>
    <dgm:pt modelId="{5BF50708-BD46-410C-9723-CCABFE79CE97}" type="pres">
      <dgm:prSet presAssocID="{FE1ABF84-EE97-4F45-B18B-0CEBF40D5901}" presName="linearFlow" presStyleCnt="0">
        <dgm:presLayoutVars>
          <dgm:dir/>
          <dgm:resizeHandles val="exact"/>
        </dgm:presLayoutVars>
      </dgm:prSet>
      <dgm:spPr/>
    </dgm:pt>
  </dgm:ptLst>
  <dgm:cxnLst>
    <dgm:cxn modelId="{D96E3FC0-CE35-4547-9D06-8A6D39D5E0F6}" type="presOf" srcId="{FE1ABF84-EE97-4F45-B18B-0CEBF40D5901}" destId="{5BF50708-BD46-410C-9723-CCABFE79CE97}" srcOrd="0" destOrd="0" presId="urn:microsoft.com/office/officeart/2005/8/layout/vList3#4"/>
  </dgm:cxnLst>
  <dgm:bg/>
  <dgm:whole/>
  <dgm:extLst>
    <a:ext uri="http://schemas.microsoft.com/office/drawing/2008/diagram">
      <dsp:dataModelExt xmlns="" xmlns:dsp="http://schemas.microsoft.com/office/drawing/2008/diagram" relId="rId12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FE1ABF84-EE97-4F45-B18B-0CEBF40D5901}" type="doc">
      <dgm:prSet loTypeId="urn:microsoft.com/office/officeart/2005/8/layout/vList3#5" loCatId="list" qsTypeId="urn:microsoft.com/office/officeart/2005/8/quickstyle/simple3" qsCatId="simple" csTypeId="urn:microsoft.com/office/officeart/2005/8/colors/colorful2" csCatId="colorful" phldr="1"/>
      <dgm:spPr/>
    </dgm:pt>
    <dgm:pt modelId="{5BF50708-BD46-410C-9723-CCABFE79CE97}" type="pres">
      <dgm:prSet presAssocID="{FE1ABF84-EE97-4F45-B18B-0CEBF40D5901}" presName="linearFlow" presStyleCnt="0">
        <dgm:presLayoutVars>
          <dgm:dir/>
          <dgm:resizeHandles val="exact"/>
        </dgm:presLayoutVars>
      </dgm:prSet>
      <dgm:spPr/>
    </dgm:pt>
  </dgm:ptLst>
  <dgm:cxnLst>
    <dgm:cxn modelId="{44685A48-4577-42F3-BE32-F04F90B51896}" type="presOf" srcId="{FE1ABF84-EE97-4F45-B18B-0CEBF40D5901}" destId="{5BF50708-BD46-410C-9723-CCABFE79CE97}" srcOrd="0" destOrd="0" presId="urn:microsoft.com/office/officeart/2005/8/layout/vList3#5"/>
  </dgm:cxnLst>
  <dgm:bg/>
  <dgm:whole/>
  <dgm:extLst>
    <a:ext uri="http://schemas.microsoft.com/office/drawing/2008/diagram">
      <dsp:dataModelExt xmlns=""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3#1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Process4">
  <dgm:title val=""/>
  <dgm:desc val=""/>
  <dgm:catLst>
    <dgm:cat type="process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tSp" refType="w"/>
      <dgm:constr type="h" for="ch" forName="tSp" refType="h" fact="0.15"/>
      <dgm:constr type="l" for="ch" forName="tSp"/>
      <dgm:constr type="t" for="ch" forName="tSp"/>
      <dgm:constr type="w" for="ch" forName="bSp" refType="w"/>
      <dgm:constr type="h" for="ch" forName="bSp" refType="h" fact="0.15"/>
      <dgm:constr type="l" for="ch" forName="bSp"/>
      <dgm:constr type="t" for="ch" forName="bSp" refType="h" fact="0.85"/>
      <dgm:constr type="w" for="ch" forName="process" refType="w"/>
      <dgm:constr type="h" for="ch" forName="process" refType="h" fact="0.7"/>
      <dgm:constr type="l" for="ch" forName="process"/>
      <dgm:constr type="t" for="ch" forName="process" refType="h" fact="0.15"/>
    </dgm:constrLst>
    <dgm:ruleLst/>
    <dgm:layoutNode name="t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b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process">
      <dgm:choose name="Name1">
        <dgm:if name="Name2" func="var" arg="dir" op="equ" val="norm">
          <dgm:alg type="lin">
            <dgm:param type="linDir" val="fromL"/>
          </dgm:alg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1" refType="w"/>
        <dgm:constr type="w" for="ch" forName="composite2" refType="w" refFor="ch" refForName="composite1" op="equ"/>
        <dgm:constr type="h" for="ch" forName="composite1" refType="h"/>
        <dgm:constr type="h" for="ch" forName="composite2" refType="h" refFor="ch" refForName="composite1" op="equ"/>
        <dgm:constr type="primFontSz" for="des" forName="parentNode1" val="65"/>
        <dgm:constr type="primFontSz" for="des" forName="parentNode2" refType="primFontSz" refFor="des" refForName="parentNode1" op="equ"/>
        <dgm:constr type="secFontSz" for="des" forName="childNode1tx" val="65"/>
        <dgm:constr type="secFontSz" for="des" forName="childNode2tx" refType="secFontSz" refFor="des" refForName="childNode1tx" op="equ"/>
        <dgm:constr type="w" for="des" ptType="sibTrans" refType="w" refFor="ch" refForName="composite1" op="equ" fact="0.05"/>
      </dgm:constrLst>
      <dgm:ruleLst/>
      <dgm:forEach name="Name4" axis="ch" ptType="node" step="2">
        <dgm:layoutNode name="composite1">
          <dgm:alg type="composite">
            <dgm:param type="ar" val="0.943"/>
          </dgm:alg>
          <dgm:shape xmlns:r="http://schemas.openxmlformats.org/officeDocument/2006/relationships" r:blip="">
            <dgm:adjLst/>
          </dgm:shape>
          <dgm:presOf/>
          <dgm:choose name="Name5">
            <dgm:if name="Name6" func="var" arg="dir" op="equ" val="norm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 refType="w" fact="0.2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35"/>
              </dgm:constrLst>
            </dgm:if>
            <dgm:else name="Name7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 refType="w" fact="0.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 refType="w" fact="0.1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65"/>
              </dgm:constrLst>
            </dgm:else>
          </dgm:choose>
          <dgm:ruleLst/>
          <dgm:layoutNode name="dummyNode1">
            <dgm:alg type="sp"/>
            <dgm:shape xmlns:r="http://schemas.openxmlformats.org/officeDocument/2006/relationships" type="rect" r:blip="" hideGeom="1">
              <dgm:adjLst/>
            </dgm:shape>
            <dgm:presOf/>
            <dgm:constrLst/>
            <dgm:ruleLst/>
          </dgm:layoutNode>
          <dgm:layoutNode name="childNode1" styleLbl="bgAcc1">
            <dgm:varLst>
              <dgm:bulletEnabled val="1"/>
            </dgm:varLst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/>
            <dgm:ruleLst/>
          </dgm:layoutNode>
          <dgm:layoutNode name="childNode1tx" styleLbl="bgAcc1">
            <dgm:varLst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 axis="des" ptType="node"/>
            <dgm:constrLst>
              <dgm:constr type="secFontSz" val="65"/>
              <dgm:constr type="primFontSz" refType="secFontSz"/>
              <dgm:constr type="tMarg" refType="secFontSz" fact="0.15"/>
              <dgm:constr type="bMarg" refType="secFontSz" fact="0.15"/>
              <dgm:constr type="lMarg" refType="secFontSz" fact="0.15"/>
              <dgm:constr type="rMarg" refType="secFontSz" fact="0.15"/>
            </dgm:constrLst>
            <dgm:ruleLst>
              <dgm:rule type="secFontSz" val="5" fact="NaN" max="NaN"/>
            </dgm:ruleLst>
          </dgm:layoutNode>
          <dgm:layoutNode name="parentNode1" styleLbl="node1">
            <dgm:varLst>
              <dgm:chMax val="1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1"/>
              <dgm:constr type="bMarg" refType="primFontSz" fact="0.1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  <dgm:layoutNode name="connSite1" moveWith="childNode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forEach name="Name8" axis="followSib" ptType="sibTrans" cnt="1">
          <dgm:layoutNode name="Name9">
            <dgm:alg type="conn">
              <dgm:param type="connRout" val="curve"/>
              <dgm:param type="srcNode" val="parentNode1"/>
              <dgm:param type="dstNode" val="connSite2"/>
              <dgm:param type="begPts" val="bCtr"/>
              <dgm:param type="endPts" val="bCtr"/>
            </dgm:alg>
            <dgm:shape xmlns:r="http://schemas.openxmlformats.org/officeDocument/2006/relationships" type="conn" r:blip="" zOrderOff="-2">
              <dgm:adjLst/>
            </dgm:shape>
            <dgm:presOf axis="self"/>
            <dgm:choose name="Name10">
              <dgm:if name="Name11" func="var" arg="dir" op="equ" val="norm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-1.15"/>
                  <dgm:constr type="begPad"/>
                  <dgm:constr type="endPad"/>
                </dgm:constrLst>
              </dgm:if>
              <dgm:else name="Name12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1.15"/>
                  <dgm:constr type="begPad"/>
                  <dgm:constr type="endPad"/>
                </dgm:constrLst>
              </dgm:else>
            </dgm:choose>
            <dgm:ruleLst/>
          </dgm:layoutNode>
        </dgm:forEach>
        <dgm:forEach name="Name13" axis="followSib" ptType="node" cnt="1">
          <dgm:layoutNode name="composite2">
            <dgm:alg type="composite">
              <dgm:param type="ar" val="0.943"/>
            </dgm:alg>
            <dgm:shape xmlns:r="http://schemas.openxmlformats.org/officeDocument/2006/relationships" r:blip="">
              <dgm:adjLst/>
            </dgm:shape>
            <dgm:presOf/>
            <dgm:choose name="Name14">
              <dgm:if name="Name15" func="var" arg="dir" op="equ" val="norm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 refType="w" fact="0.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25"/>
                </dgm:constrLst>
              </dgm:if>
              <dgm:else name="Name16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 refType="w" fact="0.1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 refType="w" fact="0.1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85"/>
                </dgm:constrLst>
              </dgm:else>
            </dgm:choose>
            <dgm:ruleLst/>
            <dgm:layoutNode name="dummyNode2">
              <dgm:alg type="sp"/>
              <dgm:shape xmlns:r="http://schemas.openxmlformats.org/officeDocument/2006/relationships" type="rect" r:blip="" hideGeom="1">
                <dgm:adjLst/>
              </dgm:shape>
              <dgm:presOf/>
              <dgm:constrLst/>
              <dgm:ruleLst/>
            </dgm:layoutNode>
            <dgm:layoutNode name="childNode2" styleLbl="bgAcc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  <dgm:constrLst/>
              <dgm:ruleLst/>
            </dgm:layoutNode>
            <dgm:layoutNode name="childNode2tx" styleLbl="bgAcc1">
              <dgm:varLst>
                <dgm:bulletEnabled val="1"/>
              </dgm:varLst>
              <dgm:alg type="tx">
                <dgm:param type="stBulletLvl" val="1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15"/>
                <dgm:constr type="bMarg" refType="secFontSz" fact="0.15"/>
                <dgm:constr type="lMarg" refType="secFontSz" fact="0.15"/>
                <dgm:constr type="rMarg" refType="secFontSz" fact="0.15"/>
              </dgm:constrLst>
              <dgm:ruleLst>
                <dgm:rule type="secFontSz" val="5" fact="NaN" max="NaN"/>
              </dgm:ruleLst>
            </dgm:layoutNode>
            <dgm:layoutNode name="parentNode2" styleLbl="node1">
              <dgm:varLst>
                <dgm:chMax val="0"/>
                <dgm:bulletEnabled val="1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connSite2" moveWith="childNode2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layoutNode>
          <dgm:forEach name="Name17" axis="followSib" ptType="sibTrans" cnt="1">
            <dgm:layoutNode name="Name18">
              <dgm:alg type="conn">
                <dgm:param type="connRout" val="curve"/>
                <dgm:param type="srcNode" val="parentNode2"/>
                <dgm:param type="dstNode" val="connSite1"/>
                <dgm:param type="begPts" val="tCtr"/>
                <dgm:param type="endPts" val="tCtr"/>
              </dgm:alg>
              <dgm:shape xmlns:r="http://schemas.openxmlformats.org/officeDocument/2006/relationships" type="conn" r:blip="" zOrderOff="-2">
                <dgm:adjLst/>
              </dgm:shape>
              <dgm:presOf axis="self"/>
              <dgm:choose name="Name19">
                <dgm:if name="Name20" func="var" arg="dir" op="equ" val="norm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1.15"/>
                    <dgm:constr type="begPad"/>
                    <dgm:constr type="endPad"/>
                  </dgm:constrLst>
                </dgm:if>
                <dgm:else name="Name21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-1.15"/>
                    <dgm:constr type="begPad"/>
                    <dgm:constr type="endPad"/>
                  </dgm:constrLst>
                </dgm:else>
              </dgm:choose>
              <dgm:ruleLst/>
            </dgm:layoutNode>
          </dgm:forEach>
        </dgm:forEach>
      </dgm:forEach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3#4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3#5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220B92-43D2-453C-A6DF-AC3F9355B6EA}" type="datetimeFigureOut">
              <a:rPr lang="id-ID" smtClean="0"/>
              <a:pPr/>
              <a:t>10/02/2020</a:t>
            </a:fld>
            <a:endParaRPr lang="id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d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5C87C1-98DC-4725-8369-B9C94F772B36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="" xmlns:p14="http://schemas.microsoft.com/office/powerpoint/2010/main" val="9225860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5C87C1-98DC-4725-8369-B9C94F772B36}" type="slidenum">
              <a:rPr lang="id-ID" smtClean="0"/>
              <a:pPr/>
              <a:t>2</a:t>
            </a:fld>
            <a:endParaRPr lang="id-ID"/>
          </a:p>
        </p:txBody>
      </p:sp>
    </p:spTree>
    <p:extLst>
      <p:ext uri="{BB962C8B-B14F-4D97-AF65-F5344CB8AC3E}">
        <p14:creationId xmlns="" xmlns:p14="http://schemas.microsoft.com/office/powerpoint/2010/main" val="35852630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D4FBA8-6B1C-48C1-8B9C-7CAC1ACBFC9B}" type="datetimeFigureOut">
              <a:rPr lang="id-ID" smtClean="0"/>
              <a:pPr/>
              <a:t>10/02/2020</a:t>
            </a:fld>
            <a:endParaRPr lang="id-ID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6C685B67-C8E8-40C4-8B87-203E8FD425F5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D4FBA8-6B1C-48C1-8B9C-7CAC1ACBFC9B}" type="datetimeFigureOut">
              <a:rPr lang="id-ID" smtClean="0"/>
              <a:pPr/>
              <a:t>10/02/2020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5B67-C8E8-40C4-8B87-203E8FD425F5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D4FBA8-6B1C-48C1-8B9C-7CAC1ACBFC9B}" type="datetimeFigureOut">
              <a:rPr lang="id-ID" smtClean="0"/>
              <a:pPr/>
              <a:t>10/02/2020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5B67-C8E8-40C4-8B87-203E8FD425F5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D4FBA8-6B1C-48C1-8B9C-7CAC1ACBFC9B}" type="datetimeFigureOut">
              <a:rPr lang="id-ID" smtClean="0"/>
              <a:pPr/>
              <a:t>10/02/2020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5B67-C8E8-40C4-8B87-203E8FD425F5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D4FBA8-6B1C-48C1-8B9C-7CAC1ACBFC9B}" type="datetimeFigureOut">
              <a:rPr lang="id-ID" smtClean="0"/>
              <a:pPr/>
              <a:t>10/02/2020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id-ID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6C685B67-C8E8-40C4-8B87-203E8FD425F5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D4FBA8-6B1C-48C1-8B9C-7CAC1ACBFC9B}" type="datetimeFigureOut">
              <a:rPr lang="id-ID" smtClean="0"/>
              <a:pPr/>
              <a:t>10/02/2020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5B67-C8E8-40C4-8B87-203E8FD425F5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D4FBA8-6B1C-48C1-8B9C-7CAC1ACBFC9B}" type="datetimeFigureOut">
              <a:rPr lang="id-ID" smtClean="0"/>
              <a:pPr/>
              <a:t>10/02/2020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5B67-C8E8-40C4-8B87-203E8FD425F5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D4FBA8-6B1C-48C1-8B9C-7CAC1ACBFC9B}" type="datetimeFigureOut">
              <a:rPr lang="id-ID" smtClean="0"/>
              <a:pPr/>
              <a:t>10/02/2020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5B67-C8E8-40C4-8B87-203E8FD425F5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D4FBA8-6B1C-48C1-8B9C-7CAC1ACBFC9B}" type="datetimeFigureOut">
              <a:rPr lang="id-ID" smtClean="0"/>
              <a:pPr/>
              <a:t>10/02/2020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5B67-C8E8-40C4-8B87-203E8FD425F5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D4FBA8-6B1C-48C1-8B9C-7CAC1ACBFC9B}" type="datetimeFigureOut">
              <a:rPr lang="id-ID" smtClean="0"/>
              <a:pPr/>
              <a:t>10/02/2020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5B67-C8E8-40C4-8B87-203E8FD425F5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D4FBA8-6B1C-48C1-8B9C-7CAC1ACBFC9B}" type="datetimeFigureOut">
              <a:rPr lang="id-ID" smtClean="0"/>
              <a:pPr/>
              <a:t>10/02/2020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6C685B67-C8E8-40C4-8B87-203E8FD425F5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/>
            </a:gs>
            <a:gs pos="50000">
              <a:schemeClr val="accent1">
                <a:lumMod val="20000"/>
                <a:lumOff val="80000"/>
              </a:schemeClr>
            </a:gs>
            <a:gs pos="100000">
              <a:schemeClr val="accent3">
                <a:lumMod val="20000"/>
                <a:lumOff val="80000"/>
              </a:schemeClr>
            </a:gs>
          </a:gsLst>
          <a:lin ang="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F9D4FBA8-6B1C-48C1-8B9C-7CAC1ACBFC9B}" type="datetimeFigureOut">
              <a:rPr lang="id-ID" smtClean="0"/>
              <a:pPr/>
              <a:t>10/02/2020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id-ID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6C685B67-C8E8-40C4-8B87-203E8FD425F5}" type="slidenum">
              <a:rPr lang="id-ID" smtClean="0"/>
              <a:pPr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jpeg"/><Relationship Id="rId3" Type="http://schemas.openxmlformats.org/officeDocument/2006/relationships/image" Target="../media/image2.png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Relationship Id="rId9" Type="http://schemas.microsoft.com/office/2007/relationships/diagramDrawing" Target="../diagrams/drawing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4.xml"/><Relationship Id="rId3" Type="http://schemas.openxmlformats.org/officeDocument/2006/relationships/diagramData" Target="../diagrams/data3.xml"/><Relationship Id="rId7" Type="http://schemas.openxmlformats.org/officeDocument/2006/relationships/diagramData" Target="../diagrams/data4.xml"/><Relationship Id="rId12" Type="http://schemas.microsoft.com/office/2007/relationships/diagramDrawing" Target="../diagrams/drawing4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3.xml"/><Relationship Id="rId11" Type="http://schemas.microsoft.com/office/2007/relationships/diagramDrawing" Target="../diagrams/drawing3.xml"/><Relationship Id="rId5" Type="http://schemas.openxmlformats.org/officeDocument/2006/relationships/diagramQuickStyle" Target="../diagrams/quickStyle3.xml"/><Relationship Id="rId10" Type="http://schemas.openxmlformats.org/officeDocument/2006/relationships/diagramColors" Target="../diagrams/colors4.xml"/><Relationship Id="rId4" Type="http://schemas.openxmlformats.org/officeDocument/2006/relationships/diagramLayout" Target="../diagrams/layout3.xml"/><Relationship Id="rId9" Type="http://schemas.openxmlformats.org/officeDocument/2006/relationships/diagramQuickStyle" Target="../diagrams/quickStyle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8662" y="857232"/>
            <a:ext cx="8001056" cy="2786082"/>
          </a:xfrm>
        </p:spPr>
        <p:txBody>
          <a:bodyPr>
            <a:noAutofit/>
          </a:bodyPr>
          <a:lstStyle/>
          <a:p>
            <a:r>
              <a:rPr lang="en-US" sz="5400" dirty="0" smtClean="0">
                <a:solidFill>
                  <a:srgbClr val="FF0000"/>
                </a:solidFill>
              </a:rPr>
              <a:t>P</a:t>
            </a:r>
            <a:r>
              <a:rPr lang="id-ID" sz="5400" dirty="0" smtClean="0">
                <a:solidFill>
                  <a:srgbClr val="FF0000"/>
                </a:solidFill>
              </a:rPr>
              <a:t>ANCASILA </a:t>
            </a:r>
            <a:r>
              <a:rPr lang="id-ID" sz="5400" dirty="0" smtClean="0">
                <a:solidFill>
                  <a:srgbClr val="FF0000"/>
                </a:solidFill>
              </a:rPr>
              <a:t>DALAM KAJIAN SEJARAH </a:t>
            </a:r>
            <a:r>
              <a:rPr lang="id-ID" sz="5400" dirty="0" smtClean="0">
                <a:solidFill>
                  <a:srgbClr val="FF0000"/>
                </a:solidFill>
              </a:rPr>
              <a:t>INDONESIA</a:t>
            </a:r>
            <a:r>
              <a:rPr lang="en-US" sz="5400" dirty="0" smtClean="0">
                <a:solidFill>
                  <a:srgbClr val="FF0000"/>
                </a:solidFill>
              </a:rPr>
              <a:t/>
            </a:r>
            <a:br>
              <a:rPr lang="en-US" sz="5400" dirty="0" smtClean="0">
                <a:solidFill>
                  <a:srgbClr val="FF0000"/>
                </a:solidFill>
              </a:rPr>
            </a:br>
            <a:r>
              <a:rPr lang="en-US" sz="3600" dirty="0" smtClean="0">
                <a:solidFill>
                  <a:srgbClr val="FF0000"/>
                </a:solidFill>
              </a:rPr>
              <a:t>(PERIODE SEBELUM KEMERDEKAAN SAMPAI DENGAN KEMERDEKAAN)</a:t>
            </a:r>
            <a:endParaRPr lang="id-ID" sz="36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89569" y="2132856"/>
            <a:ext cx="4680520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d-ID" sz="4400" b="1" smtClean="0">
                <a:latin typeface="Baskerville Old Face" pitchFamily="18" charset="0"/>
              </a:rPr>
              <a:t>“(Jas Merah) Jangan </a:t>
            </a:r>
            <a:r>
              <a:rPr lang="id-ID" sz="4400" b="1" dirty="0">
                <a:latin typeface="Baskerville Old Face" pitchFamily="18" charset="0"/>
              </a:rPr>
              <a:t>S</a:t>
            </a:r>
            <a:r>
              <a:rPr lang="id-ID" sz="4400" b="1" dirty="0" smtClean="0">
                <a:latin typeface="Baskerville Old Face" pitchFamily="18" charset="0"/>
              </a:rPr>
              <a:t>ekali-kali Meninggalkan Sejarah”</a:t>
            </a:r>
          </a:p>
          <a:p>
            <a:pPr algn="ctr"/>
            <a:endParaRPr lang="id-ID" sz="4400" b="1" dirty="0">
              <a:latin typeface="Baskerville Old Face" pitchFamily="18" charset="0"/>
            </a:endParaRPr>
          </a:p>
          <a:p>
            <a:pPr algn="ctr"/>
            <a:r>
              <a:rPr lang="id-ID" sz="4400" b="1" dirty="0" smtClean="0">
                <a:latin typeface="Baskerville Old Face" pitchFamily="18" charset="0"/>
              </a:rPr>
              <a:t>- SOEKARNO -</a:t>
            </a:r>
            <a:endParaRPr lang="id-ID" sz="4400" b="1" dirty="0">
              <a:latin typeface="Baskerville Old Face" pitchFamily="18" charset="0"/>
            </a:endParaRPr>
          </a:p>
        </p:txBody>
      </p:sp>
      <p:pic>
        <p:nvPicPr>
          <p:cNvPr id="6" name="Picture 5" descr="85px-Coat_of_Indonesia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1520" y="291133"/>
            <a:ext cx="1080120" cy="1130949"/>
          </a:xfrm>
          <a:prstGeom prst="rect">
            <a:avLst/>
          </a:prstGeom>
        </p:spPr>
      </p:pic>
      <p:graphicFrame>
        <p:nvGraphicFramePr>
          <p:cNvPr id="7" name="Diagram 6"/>
          <p:cNvGraphicFramePr/>
          <p:nvPr>
            <p:extLst>
              <p:ext uri="{D42A27DB-BD31-4B8C-83A1-F6EECF244321}">
                <p14:modId xmlns="" xmlns:p14="http://schemas.microsoft.com/office/powerpoint/2010/main" val="3548307051"/>
              </p:ext>
            </p:extLst>
          </p:nvPr>
        </p:nvGraphicFramePr>
        <p:xfrm>
          <a:off x="-396552" y="6165304"/>
          <a:ext cx="3168352" cy="5198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pic>
        <p:nvPicPr>
          <p:cNvPr id="2" name="Picture 1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 rot="839153">
            <a:off x="4770178" y="1482027"/>
            <a:ext cx="3845508" cy="3899345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</p:spTree>
    <p:extLst>
      <p:ext uri="{BB962C8B-B14F-4D97-AF65-F5344CB8AC3E}">
        <p14:creationId xmlns="" xmlns:p14="http://schemas.microsoft.com/office/powerpoint/2010/main" val="333211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5656" y="291134"/>
            <a:ext cx="7488832" cy="1126504"/>
          </a:xfrm>
        </p:spPr>
        <p:txBody>
          <a:bodyPr>
            <a:noAutofit/>
          </a:bodyPr>
          <a:lstStyle/>
          <a:p>
            <a:pPr algn="ctr"/>
            <a:r>
              <a:rPr lang="id-ID" sz="3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Pancasila dalam Beberapa Kerajaan di Indonesia</a:t>
            </a:r>
            <a:endParaRPr lang="id-ID" sz="3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3" name="Picture 2" descr="85px-Coat_of_Indonesia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520" y="291133"/>
            <a:ext cx="1080120" cy="1130949"/>
          </a:xfrm>
          <a:prstGeom prst="rect">
            <a:avLst/>
          </a:prstGeom>
        </p:spPr>
      </p:pic>
      <p:graphicFrame>
        <p:nvGraphicFramePr>
          <p:cNvPr id="4" name="Diagram 3"/>
          <p:cNvGraphicFramePr/>
          <p:nvPr>
            <p:extLst>
              <p:ext uri="{D42A27DB-BD31-4B8C-83A1-F6EECF244321}">
                <p14:modId xmlns="" xmlns:p14="http://schemas.microsoft.com/office/powerpoint/2010/main" val="2139349289"/>
              </p:ext>
            </p:extLst>
          </p:nvPr>
        </p:nvGraphicFramePr>
        <p:xfrm>
          <a:off x="251520" y="1700808"/>
          <a:ext cx="8640960" cy="48965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="" xmlns:p14="http://schemas.microsoft.com/office/powerpoint/2010/main" val="3338585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616940" y="116632"/>
            <a:ext cx="7491564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d-ID" sz="2800" dirty="0" smtClean="0">
                <a:latin typeface="Baskerville Old Face" pitchFamily="18" charset="0"/>
              </a:rPr>
              <a:t>Bahkan pada </a:t>
            </a:r>
            <a:r>
              <a:rPr lang="id-ID" sz="2800" dirty="0">
                <a:latin typeface="Baskerville Old Face" pitchFamily="18" charset="0"/>
              </a:rPr>
              <a:t>masa K</a:t>
            </a:r>
            <a:r>
              <a:rPr lang="id-ID" sz="2800" dirty="0" smtClean="0">
                <a:latin typeface="Baskerville Old Face" pitchFamily="18" charset="0"/>
              </a:rPr>
              <a:t>erajaan Majapahit, </a:t>
            </a:r>
            <a:r>
              <a:rPr lang="id-ID" sz="2800" dirty="0">
                <a:latin typeface="Baskerville Old Face" pitchFamily="18" charset="0"/>
              </a:rPr>
              <a:t>istilah Pancasila dikenali yang terdapat dalam </a:t>
            </a:r>
            <a:r>
              <a:rPr lang="id-ID" sz="2800" dirty="0" smtClean="0">
                <a:latin typeface="Baskerville Old Face" pitchFamily="18" charset="0"/>
              </a:rPr>
              <a:t>buku </a:t>
            </a:r>
            <a:r>
              <a:rPr lang="id-ID" sz="2800" b="1" dirty="0" smtClean="0">
                <a:latin typeface="Baskerville Old Face" pitchFamily="18" charset="0"/>
              </a:rPr>
              <a:t>Nagarakertagama</a:t>
            </a:r>
            <a:r>
              <a:rPr lang="id-ID" sz="2800" dirty="0" smtClean="0">
                <a:latin typeface="Baskerville Old Face" pitchFamily="18" charset="0"/>
              </a:rPr>
              <a:t> </a:t>
            </a:r>
            <a:r>
              <a:rPr lang="id-ID" sz="2800" dirty="0">
                <a:latin typeface="Baskerville Old Face" pitchFamily="18" charset="0"/>
              </a:rPr>
              <a:t>karangan </a:t>
            </a:r>
            <a:r>
              <a:rPr lang="id-ID" sz="2800" b="1" dirty="0">
                <a:latin typeface="Baskerville Old Face" pitchFamily="18" charset="0"/>
              </a:rPr>
              <a:t>Prapanca</a:t>
            </a:r>
            <a:r>
              <a:rPr lang="id-ID" sz="2800" dirty="0">
                <a:latin typeface="Baskerville Old Face" pitchFamily="18" charset="0"/>
              </a:rPr>
              <a:t> dan </a:t>
            </a:r>
            <a:r>
              <a:rPr lang="id-ID" sz="2800" dirty="0" smtClean="0">
                <a:latin typeface="Baskerville Old Face" pitchFamily="18" charset="0"/>
              </a:rPr>
              <a:t>buku </a:t>
            </a:r>
            <a:r>
              <a:rPr lang="id-ID" sz="2800" b="1" dirty="0" smtClean="0">
                <a:latin typeface="Baskerville Old Face" pitchFamily="18" charset="0"/>
              </a:rPr>
              <a:t>Sutasoma</a:t>
            </a:r>
            <a:r>
              <a:rPr lang="id-ID" sz="2800" dirty="0" smtClean="0">
                <a:latin typeface="Baskerville Old Face" pitchFamily="18" charset="0"/>
              </a:rPr>
              <a:t> </a:t>
            </a:r>
            <a:r>
              <a:rPr lang="id-ID" sz="2800" dirty="0">
                <a:latin typeface="Baskerville Old Face" pitchFamily="18" charset="0"/>
              </a:rPr>
              <a:t>karangan </a:t>
            </a:r>
            <a:r>
              <a:rPr lang="id-ID" sz="2800" b="1" dirty="0">
                <a:latin typeface="Baskerville Old Face" pitchFamily="18" charset="0"/>
              </a:rPr>
              <a:t>Empu Tantular</a:t>
            </a:r>
            <a:r>
              <a:rPr lang="id-ID" sz="2800" dirty="0">
                <a:latin typeface="Baskerville Old Face" pitchFamily="18" charset="0"/>
              </a:rPr>
              <a:t>. </a:t>
            </a:r>
            <a:endParaRPr lang="id-ID" sz="2800" dirty="0" smtClean="0">
              <a:latin typeface="Baskerville Old Face" pitchFamily="18" charset="0"/>
            </a:endParaRPr>
          </a:p>
          <a:p>
            <a:r>
              <a:rPr lang="id-ID" sz="2800" dirty="0" smtClean="0">
                <a:latin typeface="Baskerville Old Face" pitchFamily="18" charset="0"/>
              </a:rPr>
              <a:t>Dalam buku </a:t>
            </a:r>
            <a:r>
              <a:rPr lang="it-IT" sz="2800" dirty="0" smtClean="0">
                <a:latin typeface="Baskerville Old Face" pitchFamily="18" charset="0"/>
              </a:rPr>
              <a:t>tersebut </a:t>
            </a:r>
            <a:r>
              <a:rPr lang="it-IT" sz="2800" dirty="0">
                <a:latin typeface="Baskerville Old Face" pitchFamily="18" charset="0"/>
              </a:rPr>
              <a:t>istilah Pancasila di samping </a:t>
            </a:r>
            <a:r>
              <a:rPr lang="id-ID" sz="2800" dirty="0" smtClean="0">
                <a:latin typeface="Baskerville Old Face" pitchFamily="18" charset="0"/>
              </a:rPr>
              <a:t> m</a:t>
            </a:r>
            <a:r>
              <a:rPr lang="it-IT" sz="2800" dirty="0" smtClean="0">
                <a:latin typeface="Baskerville Old Face" pitchFamily="18" charset="0"/>
              </a:rPr>
              <a:t>empunyai arti</a:t>
            </a:r>
            <a:r>
              <a:rPr lang="id-ID" sz="2800" dirty="0" smtClean="0">
                <a:latin typeface="Baskerville Old Face" pitchFamily="18" charset="0"/>
              </a:rPr>
              <a:t> “</a:t>
            </a:r>
            <a:r>
              <a:rPr lang="id-ID" sz="2800" dirty="0">
                <a:latin typeface="Baskerville Old Face" pitchFamily="18" charset="0"/>
              </a:rPr>
              <a:t>berbatu sendi yang lima” (dalam bahasa Sansekerta</a:t>
            </a:r>
            <a:r>
              <a:rPr lang="id-ID" sz="2800" dirty="0" smtClean="0">
                <a:latin typeface="Baskerville Old Face" pitchFamily="18" charset="0"/>
              </a:rPr>
              <a:t>), </a:t>
            </a:r>
            <a:r>
              <a:rPr lang="fi-FI" sz="2800" dirty="0" smtClean="0">
                <a:latin typeface="Baskerville Old Face" pitchFamily="18" charset="0"/>
              </a:rPr>
              <a:t>juga </a:t>
            </a:r>
            <a:r>
              <a:rPr lang="fi-FI" sz="2800" dirty="0">
                <a:latin typeface="Baskerville Old Face" pitchFamily="18" charset="0"/>
              </a:rPr>
              <a:t>mempunyai arti “pelaksanaan kesusilaan </a:t>
            </a:r>
            <a:r>
              <a:rPr lang="fi-FI" sz="2800" dirty="0" smtClean="0">
                <a:latin typeface="Baskerville Old Face" pitchFamily="18" charset="0"/>
              </a:rPr>
              <a:t>yang</a:t>
            </a:r>
            <a:r>
              <a:rPr lang="id-ID" sz="2800" dirty="0" smtClean="0">
                <a:latin typeface="Baskerville Old Face" pitchFamily="18" charset="0"/>
              </a:rPr>
              <a:t> lima</a:t>
            </a:r>
            <a:r>
              <a:rPr lang="id-ID" sz="2800" dirty="0">
                <a:latin typeface="Baskerville Old Face" pitchFamily="18" charset="0"/>
              </a:rPr>
              <a:t>” (</a:t>
            </a:r>
            <a:r>
              <a:rPr lang="id-ID" sz="2800" b="1" dirty="0">
                <a:latin typeface="Baskerville Old Face" pitchFamily="18" charset="0"/>
              </a:rPr>
              <a:t>Pancasila Krama</a:t>
            </a:r>
            <a:r>
              <a:rPr lang="id-ID" sz="2800" dirty="0">
                <a:latin typeface="Baskerville Old Face" pitchFamily="18" charset="0"/>
              </a:rPr>
              <a:t>), yaitu</a:t>
            </a:r>
          </a:p>
          <a:p>
            <a:r>
              <a:rPr lang="sv-SE" sz="2800" dirty="0">
                <a:latin typeface="Baskerville Old Face" pitchFamily="18" charset="0"/>
              </a:rPr>
              <a:t>1. Tidak boleh melakukan kekerasan</a:t>
            </a:r>
          </a:p>
          <a:p>
            <a:r>
              <a:rPr lang="id-ID" sz="2800" dirty="0">
                <a:latin typeface="Baskerville Old Face" pitchFamily="18" charset="0"/>
              </a:rPr>
              <a:t>2. Tidak boleh mencuri</a:t>
            </a:r>
          </a:p>
          <a:p>
            <a:r>
              <a:rPr lang="id-ID" sz="2800" dirty="0">
                <a:latin typeface="Baskerville Old Face" pitchFamily="18" charset="0"/>
              </a:rPr>
              <a:t>3. Tidak boleh berjiwa dengki</a:t>
            </a:r>
          </a:p>
          <a:p>
            <a:r>
              <a:rPr lang="id-ID" sz="2800" dirty="0">
                <a:latin typeface="Baskerville Old Face" pitchFamily="18" charset="0"/>
              </a:rPr>
              <a:t>4. Tidak boleh berbohong</a:t>
            </a:r>
          </a:p>
          <a:p>
            <a:r>
              <a:rPr lang="sv-SE" sz="2800" dirty="0">
                <a:latin typeface="Baskerville Old Face" pitchFamily="18" charset="0"/>
              </a:rPr>
              <a:t>5. Tidak boleh mabuk minuman keras</a:t>
            </a:r>
          </a:p>
          <a:p>
            <a:r>
              <a:rPr lang="id-ID" sz="2800" dirty="0">
                <a:latin typeface="Baskerville Old Face" pitchFamily="18" charset="0"/>
              </a:rPr>
              <a:t>(Darmodihardjo, 1978: 6).</a:t>
            </a:r>
          </a:p>
        </p:txBody>
      </p:sp>
      <p:pic>
        <p:nvPicPr>
          <p:cNvPr id="4" name="Picture 3" descr="85px-Coat_of_Indonesia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3528" y="497851"/>
            <a:ext cx="1080120" cy="1130949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384898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465722" y="404664"/>
            <a:ext cx="8352928" cy="57861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d-ID" sz="2800" dirty="0">
                <a:latin typeface="Andalus" pitchFamily="2" charset="-78"/>
                <a:cs typeface="Andalus" pitchFamily="2" charset="-78"/>
              </a:rPr>
              <a:t>S</a:t>
            </a:r>
            <a:r>
              <a:rPr lang="id-ID" sz="2800" dirty="0" smtClean="0">
                <a:latin typeface="Andalus" pitchFamily="2" charset="-78"/>
                <a:cs typeface="Andalus" pitchFamily="2" charset="-78"/>
              </a:rPr>
              <a:t>atu </a:t>
            </a:r>
            <a:r>
              <a:rPr lang="id-ID" sz="2800" dirty="0">
                <a:latin typeface="Andalus" pitchFamily="2" charset="-78"/>
                <a:cs typeface="Andalus" pitchFamily="2" charset="-78"/>
              </a:rPr>
              <a:t>tonggak sejarah </a:t>
            </a:r>
            <a:r>
              <a:rPr lang="id-ID" sz="2800" dirty="0" smtClean="0">
                <a:latin typeface="Andalus" pitchFamily="2" charset="-78"/>
                <a:cs typeface="Andalus" pitchFamily="2" charset="-78"/>
              </a:rPr>
              <a:t>yang merefleksikan </a:t>
            </a:r>
            <a:r>
              <a:rPr lang="id-ID" sz="2800" dirty="0">
                <a:latin typeface="Andalus" pitchFamily="2" charset="-78"/>
                <a:cs typeface="Andalus" pitchFamily="2" charset="-78"/>
              </a:rPr>
              <a:t>dinamika kehidupan kebangsaan </a:t>
            </a:r>
            <a:r>
              <a:rPr lang="id-ID" sz="2800" dirty="0" smtClean="0">
                <a:latin typeface="Andalus" pitchFamily="2" charset="-78"/>
                <a:cs typeface="Andalus" pitchFamily="2" charset="-78"/>
              </a:rPr>
              <a:t>yang dijiwai </a:t>
            </a:r>
            <a:r>
              <a:rPr lang="id-ID" sz="2800" dirty="0">
                <a:latin typeface="Andalus" pitchFamily="2" charset="-78"/>
                <a:cs typeface="Andalus" pitchFamily="2" charset="-78"/>
              </a:rPr>
              <a:t>oleh nilai-nilai Pancasila adalah </a:t>
            </a:r>
            <a:r>
              <a:rPr lang="id-ID" sz="2800" dirty="0" smtClean="0">
                <a:latin typeface="Andalus" pitchFamily="2" charset="-78"/>
                <a:cs typeface="Andalus" pitchFamily="2" charset="-78"/>
              </a:rPr>
              <a:t>termanifestasi dalam </a:t>
            </a:r>
            <a:r>
              <a:rPr lang="id-ID" sz="2800" dirty="0">
                <a:latin typeface="Andalus" pitchFamily="2" charset="-78"/>
                <a:cs typeface="Andalus" pitchFamily="2" charset="-78"/>
              </a:rPr>
              <a:t>Sumpah Pemuda pada tanggal 28 Oktober 1928 </a:t>
            </a:r>
            <a:r>
              <a:rPr lang="id-ID" sz="2800" dirty="0" smtClean="0">
                <a:latin typeface="Andalus" pitchFamily="2" charset="-78"/>
                <a:cs typeface="Andalus" pitchFamily="2" charset="-78"/>
              </a:rPr>
              <a:t>yang berbunyi,</a:t>
            </a:r>
          </a:p>
          <a:p>
            <a:pPr algn="ctr"/>
            <a:endParaRPr lang="id-ID" dirty="0">
              <a:latin typeface="Andalus" pitchFamily="2" charset="-78"/>
              <a:cs typeface="Andalus" pitchFamily="2" charset="-78"/>
            </a:endParaRPr>
          </a:p>
          <a:p>
            <a:pPr algn="ctr"/>
            <a:r>
              <a:rPr lang="it-IT" dirty="0">
                <a:latin typeface="Andalus" pitchFamily="2" charset="-78"/>
                <a:cs typeface="Andalus" pitchFamily="2" charset="-78"/>
              </a:rPr>
              <a:t>“</a:t>
            </a:r>
            <a:r>
              <a:rPr lang="it-IT" sz="4000" b="1" dirty="0">
                <a:latin typeface="Amienne" pitchFamily="82" charset="0"/>
                <a:cs typeface="Andalus" pitchFamily="2" charset="-78"/>
              </a:rPr>
              <a:t>Kami putra dan putri Indonesia </a:t>
            </a:r>
            <a:r>
              <a:rPr lang="it-IT" sz="4000" b="1" dirty="0" smtClean="0">
                <a:latin typeface="Amienne" pitchFamily="82" charset="0"/>
                <a:cs typeface="Andalus" pitchFamily="2" charset="-78"/>
              </a:rPr>
              <a:t>mengaku</a:t>
            </a:r>
            <a:r>
              <a:rPr lang="id-ID" sz="4000" b="1" dirty="0" smtClean="0">
                <a:latin typeface="Amienne" pitchFamily="82" charset="0"/>
                <a:cs typeface="Andalus" pitchFamily="2" charset="-78"/>
              </a:rPr>
              <a:t> bertumpah </a:t>
            </a:r>
            <a:r>
              <a:rPr lang="id-ID" sz="4000" b="1" dirty="0">
                <a:latin typeface="Amienne" pitchFamily="82" charset="0"/>
                <a:cs typeface="Andalus" pitchFamily="2" charset="-78"/>
              </a:rPr>
              <a:t>darah yang satu, tanah air Indonesia;</a:t>
            </a:r>
          </a:p>
          <a:p>
            <a:pPr algn="ctr"/>
            <a:r>
              <a:rPr lang="id-ID" sz="4000" b="1" dirty="0" smtClean="0">
                <a:latin typeface="Amienne" pitchFamily="82" charset="0"/>
                <a:cs typeface="Andalus" pitchFamily="2" charset="-78"/>
              </a:rPr>
              <a:t> </a:t>
            </a:r>
            <a:r>
              <a:rPr lang="it-IT" sz="4000" b="1" dirty="0" smtClean="0">
                <a:latin typeface="Amienne" pitchFamily="82" charset="0"/>
                <a:cs typeface="Andalus" pitchFamily="2" charset="-78"/>
              </a:rPr>
              <a:t>Kami </a:t>
            </a:r>
            <a:r>
              <a:rPr lang="it-IT" sz="4000" b="1" dirty="0">
                <a:latin typeface="Amienne" pitchFamily="82" charset="0"/>
                <a:cs typeface="Andalus" pitchFamily="2" charset="-78"/>
              </a:rPr>
              <a:t>putra dan putri Indonesia </a:t>
            </a:r>
            <a:r>
              <a:rPr lang="it-IT" sz="4000" b="1" dirty="0" smtClean="0">
                <a:latin typeface="Amienne" pitchFamily="82" charset="0"/>
                <a:cs typeface="Andalus" pitchFamily="2" charset="-78"/>
              </a:rPr>
              <a:t>mengaku</a:t>
            </a:r>
            <a:r>
              <a:rPr lang="id-ID" sz="4000" b="1" dirty="0" smtClean="0">
                <a:latin typeface="Amienne" pitchFamily="82" charset="0"/>
                <a:cs typeface="Andalus" pitchFamily="2" charset="-78"/>
              </a:rPr>
              <a:t> </a:t>
            </a:r>
            <a:r>
              <a:rPr lang="nn-NO" sz="4000" b="1" dirty="0" smtClean="0">
                <a:latin typeface="Amienne" pitchFamily="82" charset="0"/>
                <a:cs typeface="Andalus" pitchFamily="2" charset="-78"/>
              </a:rPr>
              <a:t>berbangsa </a:t>
            </a:r>
            <a:r>
              <a:rPr lang="nn-NO" sz="4000" b="1" dirty="0">
                <a:latin typeface="Amienne" pitchFamily="82" charset="0"/>
                <a:cs typeface="Andalus" pitchFamily="2" charset="-78"/>
              </a:rPr>
              <a:t>yang satu, bangsa Indonesia; </a:t>
            </a:r>
            <a:endParaRPr lang="id-ID" sz="4000" b="1" dirty="0" smtClean="0">
              <a:latin typeface="Amienne" pitchFamily="82" charset="0"/>
              <a:cs typeface="Andalus" pitchFamily="2" charset="-78"/>
            </a:endParaRPr>
          </a:p>
          <a:p>
            <a:pPr algn="ctr"/>
            <a:r>
              <a:rPr lang="id-ID" sz="4000" b="1" dirty="0">
                <a:latin typeface="Amienne" pitchFamily="82" charset="0"/>
                <a:cs typeface="Andalus" pitchFamily="2" charset="-78"/>
              </a:rPr>
              <a:t> </a:t>
            </a:r>
            <a:r>
              <a:rPr lang="nn-NO" sz="4000" b="1" dirty="0" smtClean="0">
                <a:latin typeface="Amienne" pitchFamily="82" charset="0"/>
                <a:cs typeface="Andalus" pitchFamily="2" charset="-78"/>
              </a:rPr>
              <a:t>Kami</a:t>
            </a:r>
            <a:r>
              <a:rPr lang="id-ID" sz="4000" b="1" dirty="0" smtClean="0">
                <a:latin typeface="Amienne" pitchFamily="82" charset="0"/>
                <a:cs typeface="Andalus" pitchFamily="2" charset="-78"/>
              </a:rPr>
              <a:t> putra </a:t>
            </a:r>
            <a:r>
              <a:rPr lang="id-ID" sz="4000" b="1" dirty="0">
                <a:latin typeface="Amienne" pitchFamily="82" charset="0"/>
                <a:cs typeface="Andalus" pitchFamily="2" charset="-78"/>
              </a:rPr>
              <a:t>dan putri Indonesia menjunjung </a:t>
            </a:r>
            <a:r>
              <a:rPr lang="id-ID" sz="4000" b="1" dirty="0" smtClean="0">
                <a:latin typeface="Amienne" pitchFamily="82" charset="0"/>
                <a:cs typeface="Andalus" pitchFamily="2" charset="-78"/>
              </a:rPr>
              <a:t>bahasa persatuan</a:t>
            </a:r>
            <a:r>
              <a:rPr lang="id-ID" sz="4000" b="1" dirty="0">
                <a:latin typeface="Amienne" pitchFamily="82" charset="0"/>
                <a:cs typeface="Andalus" pitchFamily="2" charset="-78"/>
              </a:rPr>
              <a:t>, bahasa Indonesia</a:t>
            </a:r>
            <a:r>
              <a:rPr lang="id-ID" dirty="0">
                <a:latin typeface="Andalus" pitchFamily="2" charset="-78"/>
                <a:cs typeface="Andalus" pitchFamily="2" charset="-78"/>
              </a:rPr>
              <a:t>.</a:t>
            </a:r>
          </a:p>
        </p:txBody>
      </p:sp>
    </p:spTree>
    <p:extLst>
      <p:ext uri="{BB962C8B-B14F-4D97-AF65-F5344CB8AC3E}">
        <p14:creationId xmlns="" xmlns:p14="http://schemas.microsoft.com/office/powerpoint/2010/main" val="1781691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47664" y="548680"/>
            <a:ext cx="7211144" cy="796950"/>
          </a:xfrm>
        </p:spPr>
        <p:txBody>
          <a:bodyPr>
            <a:normAutofit fontScale="90000"/>
          </a:bodyPr>
          <a:lstStyle/>
          <a:p>
            <a:pPr algn="ctr"/>
            <a:r>
              <a:rPr lang="id-ID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lephant" pitchFamily="18" charset="0"/>
              </a:rPr>
              <a:t>Pancasila Pra Kemerdekaan</a:t>
            </a:r>
            <a:endParaRPr lang="id-ID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lephant" pitchFamily="18" charset="0"/>
            </a:endParaRPr>
          </a:p>
        </p:txBody>
      </p:sp>
      <p:pic>
        <p:nvPicPr>
          <p:cNvPr id="3" name="Picture 2" descr="85px-Coat_of_Indonesia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520" y="291133"/>
            <a:ext cx="1080120" cy="1130949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216414" y="1941436"/>
            <a:ext cx="3669327" cy="175432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id-ID" b="1" dirty="0"/>
              <a:t>Dr. </a:t>
            </a:r>
            <a:r>
              <a:rPr lang="id-ID" b="1" dirty="0" smtClean="0"/>
              <a:t>Radjiman Wediodiningrat</a:t>
            </a:r>
            <a:r>
              <a:rPr lang="id-ID" dirty="0"/>
              <a:t>, selaku </a:t>
            </a:r>
            <a:r>
              <a:rPr lang="id-ID" dirty="0" smtClean="0"/>
              <a:t>Ketua Badan </a:t>
            </a:r>
            <a:r>
              <a:rPr lang="id-ID" dirty="0"/>
              <a:t>dan Penyelidik </a:t>
            </a:r>
            <a:r>
              <a:rPr lang="id-ID" dirty="0" smtClean="0"/>
              <a:t>Usaha Persiapan Kemerdekaan </a:t>
            </a:r>
            <a:r>
              <a:rPr lang="pt-BR" dirty="0" smtClean="0"/>
              <a:t>(</a:t>
            </a:r>
            <a:r>
              <a:rPr lang="pt-BR" dirty="0"/>
              <a:t>BPUPK), pada tanggal 29 </a:t>
            </a:r>
            <a:r>
              <a:rPr lang="pt-BR" dirty="0" smtClean="0"/>
              <a:t>Mei</a:t>
            </a:r>
            <a:r>
              <a:rPr lang="id-ID" dirty="0" smtClean="0"/>
              <a:t> 1945</a:t>
            </a:r>
            <a:r>
              <a:rPr lang="id-ID" dirty="0"/>
              <a:t>, meminta kepada </a:t>
            </a:r>
            <a:r>
              <a:rPr lang="id-ID" dirty="0" smtClean="0"/>
              <a:t>sidang untuk mengemukakan dasar (</a:t>
            </a:r>
            <a:r>
              <a:rPr lang="id-ID" dirty="0"/>
              <a:t>negara) Indonesia </a:t>
            </a:r>
            <a:r>
              <a:rPr lang="id-ID" dirty="0" smtClean="0"/>
              <a:t>merdeka.</a:t>
            </a:r>
            <a:endParaRPr lang="id-ID" dirty="0"/>
          </a:p>
        </p:txBody>
      </p:sp>
      <p:sp>
        <p:nvSpPr>
          <p:cNvPr id="5" name="Right Arrow 4"/>
          <p:cNvSpPr/>
          <p:nvPr/>
        </p:nvSpPr>
        <p:spPr>
          <a:xfrm>
            <a:off x="4175956" y="2515833"/>
            <a:ext cx="360040" cy="504056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6" name="Rectangle 5"/>
          <p:cNvSpPr/>
          <p:nvPr/>
        </p:nvSpPr>
        <p:spPr>
          <a:xfrm>
            <a:off x="4644008" y="1664437"/>
            <a:ext cx="424847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dirty="0"/>
              <a:t>Pada tanggal 29 Mei 1945 </a:t>
            </a:r>
            <a:r>
              <a:rPr lang="pt-BR" b="1" dirty="0"/>
              <a:t>Mr</a:t>
            </a:r>
            <a:r>
              <a:rPr lang="pt-BR" b="1" dirty="0" smtClean="0"/>
              <a:t>.</a:t>
            </a:r>
            <a:r>
              <a:rPr lang="id-ID" b="1" dirty="0" smtClean="0"/>
              <a:t> Muhammad </a:t>
            </a:r>
            <a:r>
              <a:rPr lang="id-ID" b="1" dirty="0"/>
              <a:t>Yamin </a:t>
            </a:r>
            <a:r>
              <a:rPr lang="id-ID" dirty="0" smtClean="0"/>
              <a:t>mengusulkan calon </a:t>
            </a:r>
            <a:r>
              <a:rPr lang="id-ID" dirty="0"/>
              <a:t>rumusan dasar </a:t>
            </a:r>
            <a:r>
              <a:rPr lang="id-ID" dirty="0" smtClean="0"/>
              <a:t>negara </a:t>
            </a:r>
            <a:r>
              <a:rPr lang="it-IT" dirty="0" smtClean="0"/>
              <a:t>Indonesia </a:t>
            </a:r>
            <a:r>
              <a:rPr lang="it-IT" dirty="0"/>
              <a:t>sebagai berikut: </a:t>
            </a:r>
            <a:endParaRPr lang="id-ID" dirty="0" smtClean="0"/>
          </a:p>
          <a:p>
            <a:pPr marL="342900" indent="-342900">
              <a:buAutoNum type="arabicParenR"/>
            </a:pPr>
            <a:r>
              <a:rPr lang="it-IT" b="1" dirty="0" smtClean="0"/>
              <a:t>Peri</a:t>
            </a:r>
            <a:r>
              <a:rPr lang="id-ID" b="1" dirty="0" smtClean="0"/>
              <a:t> Kebangsaan</a:t>
            </a:r>
          </a:p>
          <a:p>
            <a:pPr marL="342900" indent="-342900">
              <a:buAutoNum type="arabicParenR"/>
            </a:pPr>
            <a:r>
              <a:rPr lang="id-ID" b="1" dirty="0" smtClean="0"/>
              <a:t>Peri </a:t>
            </a:r>
            <a:r>
              <a:rPr lang="fi-FI" b="1" dirty="0" smtClean="0"/>
              <a:t>Kemanusiaan</a:t>
            </a:r>
            <a:endParaRPr lang="id-ID" b="1" dirty="0" smtClean="0"/>
          </a:p>
          <a:p>
            <a:pPr marL="342900" indent="-342900">
              <a:buAutoNum type="arabicParenR"/>
            </a:pPr>
            <a:r>
              <a:rPr lang="fi-FI" b="1" dirty="0" smtClean="0"/>
              <a:t>Peri Ketuhanan</a:t>
            </a:r>
            <a:endParaRPr lang="id-ID" b="1" dirty="0" smtClean="0"/>
          </a:p>
          <a:p>
            <a:pPr marL="342900" indent="-342900">
              <a:buAutoNum type="arabicParenR"/>
            </a:pPr>
            <a:r>
              <a:rPr lang="fi-FI" b="1" dirty="0" smtClean="0"/>
              <a:t>Peri </a:t>
            </a:r>
            <a:r>
              <a:rPr lang="fi-FI" b="1" dirty="0"/>
              <a:t>Kerakyatan </a:t>
            </a:r>
            <a:endParaRPr lang="id-ID" b="1" dirty="0" smtClean="0"/>
          </a:p>
          <a:p>
            <a:pPr marL="342900" indent="-342900">
              <a:buAutoNum type="arabicParenR"/>
            </a:pPr>
            <a:r>
              <a:rPr lang="id-ID" b="1" dirty="0" smtClean="0"/>
              <a:t>Kesejahteraan </a:t>
            </a:r>
            <a:r>
              <a:rPr lang="id-ID" b="1" dirty="0"/>
              <a:t>Rakyat</a:t>
            </a:r>
            <a:r>
              <a:rPr lang="id-ID" dirty="0"/>
              <a:t>.</a:t>
            </a:r>
          </a:p>
        </p:txBody>
      </p:sp>
      <p:sp>
        <p:nvSpPr>
          <p:cNvPr id="7" name="Rectangle 6"/>
          <p:cNvSpPr/>
          <p:nvPr/>
        </p:nvSpPr>
        <p:spPr>
          <a:xfrm>
            <a:off x="251520" y="4509120"/>
            <a:ext cx="3312368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d-ID" b="1" dirty="0"/>
              <a:t>Prof. Dr. Soepomo </a:t>
            </a:r>
            <a:r>
              <a:rPr lang="id-ID" dirty="0" smtClean="0"/>
              <a:t>pada tanggal </a:t>
            </a:r>
            <a:r>
              <a:rPr lang="id-ID" dirty="0"/>
              <a:t>30 Mei </a:t>
            </a:r>
            <a:r>
              <a:rPr lang="id-ID" dirty="0" smtClean="0"/>
              <a:t>1945 mengemukakan </a:t>
            </a:r>
            <a:r>
              <a:rPr lang="id-ID" dirty="0"/>
              <a:t>teori-teori Negara</a:t>
            </a:r>
            <a:r>
              <a:rPr lang="id-ID" dirty="0" smtClean="0"/>
              <a:t>, </a:t>
            </a:r>
            <a:r>
              <a:rPr lang="it-IT" dirty="0" smtClean="0"/>
              <a:t>yaitu</a:t>
            </a:r>
            <a:r>
              <a:rPr lang="it-IT" dirty="0"/>
              <a:t>: </a:t>
            </a:r>
            <a:endParaRPr lang="id-ID" dirty="0" smtClean="0"/>
          </a:p>
          <a:p>
            <a:pPr marL="342900" indent="-342900">
              <a:buAutoNum type="arabicParenR"/>
            </a:pPr>
            <a:r>
              <a:rPr lang="it-IT" b="1" dirty="0" smtClean="0"/>
              <a:t>Teori </a:t>
            </a:r>
            <a:r>
              <a:rPr lang="it-IT" b="1" dirty="0"/>
              <a:t>negara perseorangan (</a:t>
            </a:r>
            <a:r>
              <a:rPr lang="it-IT" b="1" dirty="0" smtClean="0"/>
              <a:t>individualis)</a:t>
            </a:r>
            <a:endParaRPr lang="id-ID" b="1" dirty="0"/>
          </a:p>
          <a:p>
            <a:pPr marL="342900" indent="-342900">
              <a:buAutoNum type="arabicParenR"/>
            </a:pPr>
            <a:r>
              <a:rPr lang="pt-BR" b="1" dirty="0" smtClean="0"/>
              <a:t>Paham </a:t>
            </a:r>
            <a:r>
              <a:rPr lang="pt-BR" b="1" dirty="0"/>
              <a:t>negara kelas </a:t>
            </a:r>
            <a:endParaRPr lang="id-ID" b="1" dirty="0" smtClean="0"/>
          </a:p>
          <a:p>
            <a:pPr marL="342900" indent="-342900">
              <a:buAutoNum type="arabicParenR"/>
            </a:pPr>
            <a:r>
              <a:rPr lang="pt-BR" b="1" dirty="0" smtClean="0"/>
              <a:t>Paham </a:t>
            </a:r>
            <a:r>
              <a:rPr lang="pt-BR" b="1" dirty="0"/>
              <a:t>negara integralistik.</a:t>
            </a:r>
            <a:endParaRPr lang="id-ID" b="1" dirty="0"/>
          </a:p>
        </p:txBody>
      </p:sp>
      <p:sp>
        <p:nvSpPr>
          <p:cNvPr id="8" name="Rectangle 7"/>
          <p:cNvSpPr/>
          <p:nvPr/>
        </p:nvSpPr>
        <p:spPr>
          <a:xfrm>
            <a:off x="4175956" y="4332801"/>
            <a:ext cx="486054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d-ID" b="1" dirty="0"/>
              <a:t>Ir. Soekarno </a:t>
            </a:r>
            <a:r>
              <a:rPr lang="id-ID" dirty="0"/>
              <a:t>pada tanggal 1 </a:t>
            </a:r>
            <a:r>
              <a:rPr lang="id-ID" dirty="0" smtClean="0"/>
              <a:t>Juni 1945 yang mengusulkan </a:t>
            </a:r>
            <a:r>
              <a:rPr lang="id-ID" dirty="0"/>
              <a:t>lima dasar negara yang </a:t>
            </a:r>
            <a:r>
              <a:rPr lang="id-ID" dirty="0" smtClean="0"/>
              <a:t>terdiri </a:t>
            </a:r>
            <a:r>
              <a:rPr lang="it-IT" dirty="0" smtClean="0"/>
              <a:t>dari:</a:t>
            </a:r>
            <a:endParaRPr lang="id-ID" dirty="0" smtClean="0"/>
          </a:p>
          <a:p>
            <a:pPr marL="342900" indent="-342900">
              <a:buAutoNum type="arabicParenR"/>
            </a:pPr>
            <a:r>
              <a:rPr lang="it-IT" b="1" dirty="0" smtClean="0"/>
              <a:t>Nasionalisme </a:t>
            </a:r>
            <a:r>
              <a:rPr lang="it-IT" b="1" dirty="0"/>
              <a:t>(kebangsaan </a:t>
            </a:r>
            <a:r>
              <a:rPr lang="it-IT" b="1" dirty="0" smtClean="0"/>
              <a:t>Indonesia)</a:t>
            </a:r>
            <a:endParaRPr lang="id-ID" b="1" dirty="0"/>
          </a:p>
          <a:p>
            <a:pPr marL="342900" indent="-342900">
              <a:buAutoNum type="arabicParenR"/>
            </a:pPr>
            <a:r>
              <a:rPr lang="fi-FI" b="1" dirty="0" smtClean="0"/>
              <a:t>Internasionalisme </a:t>
            </a:r>
            <a:r>
              <a:rPr lang="fi-FI" b="1" dirty="0"/>
              <a:t>(peri </a:t>
            </a:r>
            <a:r>
              <a:rPr lang="fi-FI" b="1" dirty="0" smtClean="0"/>
              <a:t>kemanusiaan)</a:t>
            </a:r>
            <a:endParaRPr lang="id-ID" b="1" dirty="0" smtClean="0"/>
          </a:p>
          <a:p>
            <a:pPr marL="342900" indent="-342900">
              <a:buAutoNum type="arabicParenR"/>
            </a:pPr>
            <a:r>
              <a:rPr lang="fi-FI" b="1" dirty="0" smtClean="0"/>
              <a:t>Mufakat</a:t>
            </a:r>
            <a:r>
              <a:rPr lang="id-ID" b="1" dirty="0" smtClean="0"/>
              <a:t> </a:t>
            </a:r>
            <a:r>
              <a:rPr lang="fi-FI" b="1" dirty="0" smtClean="0"/>
              <a:t>(demokrasi)</a:t>
            </a:r>
            <a:endParaRPr lang="id-ID" b="1" dirty="0" smtClean="0"/>
          </a:p>
          <a:p>
            <a:pPr marL="342900" indent="-342900">
              <a:buAutoNum type="arabicParenR"/>
            </a:pPr>
            <a:r>
              <a:rPr lang="fi-FI" b="1" dirty="0" smtClean="0"/>
              <a:t>Kesejahteraan sosial</a:t>
            </a:r>
            <a:endParaRPr lang="id-ID" b="1" dirty="0" smtClean="0"/>
          </a:p>
          <a:p>
            <a:pPr marL="342900" indent="-342900">
              <a:buAutoNum type="arabicParenR"/>
            </a:pPr>
            <a:r>
              <a:rPr lang="fi-FI" b="1" dirty="0" smtClean="0"/>
              <a:t>Ketuhanan</a:t>
            </a:r>
            <a:r>
              <a:rPr lang="id-ID" b="1" dirty="0" smtClean="0"/>
              <a:t> Yang </a:t>
            </a:r>
            <a:r>
              <a:rPr lang="id-ID" b="1" dirty="0"/>
              <a:t>Maha Esa (Berkebudayaan)</a:t>
            </a:r>
          </a:p>
        </p:txBody>
      </p:sp>
      <p:sp>
        <p:nvSpPr>
          <p:cNvPr id="9" name="Right Arrow 8"/>
          <p:cNvSpPr/>
          <p:nvPr/>
        </p:nvSpPr>
        <p:spPr>
          <a:xfrm rot="5400000">
            <a:off x="1619030" y="3900753"/>
            <a:ext cx="360040" cy="504056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0" name="Right Arrow 9"/>
          <p:cNvSpPr/>
          <p:nvPr/>
        </p:nvSpPr>
        <p:spPr>
          <a:xfrm rot="3172393">
            <a:off x="3925699" y="3840750"/>
            <a:ext cx="360040" cy="504056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1" name="Rectangle 10"/>
          <p:cNvSpPr/>
          <p:nvPr/>
        </p:nvSpPr>
        <p:spPr>
          <a:xfrm>
            <a:off x="6606226" y="6364126"/>
            <a:ext cx="2157129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id-ID" b="1" dirty="0">
                <a:solidFill>
                  <a:srgbClr val="00B050"/>
                </a:solidFill>
              </a:rPr>
              <a:t>(Kaelan, 2000: 37-40)</a:t>
            </a:r>
          </a:p>
        </p:txBody>
      </p:sp>
    </p:spTree>
    <p:extLst>
      <p:ext uri="{BB962C8B-B14F-4D97-AF65-F5344CB8AC3E}">
        <p14:creationId xmlns="" xmlns:p14="http://schemas.microsoft.com/office/powerpoint/2010/main" val="1579384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9672" y="291133"/>
            <a:ext cx="5764875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id-ID" b="1" dirty="0" smtClean="0">
                <a:solidFill>
                  <a:schemeClr val="tx1"/>
                </a:solidFill>
              </a:rPr>
              <a:t>Pancasila Era Kemerdekaan</a:t>
            </a:r>
            <a:endParaRPr lang="id-ID" b="1" dirty="0">
              <a:solidFill>
                <a:schemeClr val="tx1"/>
              </a:solidFill>
            </a:endParaRPr>
          </a:p>
        </p:txBody>
      </p:sp>
      <p:pic>
        <p:nvPicPr>
          <p:cNvPr id="3" name="Picture 2" descr="85px-Coat_of_Indonesia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520" y="291133"/>
            <a:ext cx="1080120" cy="1130949"/>
          </a:xfrm>
          <a:prstGeom prst="rect">
            <a:avLst/>
          </a:prstGeom>
        </p:spPr>
      </p:pic>
      <p:graphicFrame>
        <p:nvGraphicFramePr>
          <p:cNvPr id="4" name="Diagram 3"/>
          <p:cNvGraphicFramePr/>
          <p:nvPr>
            <p:extLst>
              <p:ext uri="{D42A27DB-BD31-4B8C-83A1-F6EECF244321}">
                <p14:modId xmlns="" xmlns:p14="http://schemas.microsoft.com/office/powerpoint/2010/main" val="293837146"/>
              </p:ext>
            </p:extLst>
          </p:nvPr>
        </p:nvGraphicFramePr>
        <p:xfrm>
          <a:off x="107504" y="1397000"/>
          <a:ext cx="8856984" cy="49843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5" name="Diagram 4"/>
          <p:cNvGraphicFramePr/>
          <p:nvPr>
            <p:extLst>
              <p:ext uri="{D42A27DB-BD31-4B8C-83A1-F6EECF244321}">
                <p14:modId xmlns="" xmlns:p14="http://schemas.microsoft.com/office/powerpoint/2010/main" val="3667743654"/>
              </p:ext>
            </p:extLst>
          </p:nvPr>
        </p:nvGraphicFramePr>
        <p:xfrm>
          <a:off x="-252536" y="6165304"/>
          <a:ext cx="3168352" cy="5198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="" xmlns:p14="http://schemas.microsoft.com/office/powerpoint/2010/main" val="2727902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809836" y="548680"/>
            <a:ext cx="5958408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sz="3200" dirty="0">
                <a:latin typeface="Tunga" pitchFamily="2" charset="0"/>
                <a:cs typeface="Tunga" pitchFamily="2" charset="0"/>
              </a:rPr>
              <a:t>Isi Proklamasi Kemerdekaan tanggal 17 Agustus </a:t>
            </a:r>
            <a:r>
              <a:rPr lang="fi-FI" sz="3200" dirty="0" smtClean="0">
                <a:latin typeface="Tunga" pitchFamily="2" charset="0"/>
                <a:cs typeface="Tunga" pitchFamily="2" charset="0"/>
              </a:rPr>
              <a:t>1945</a:t>
            </a:r>
            <a:r>
              <a:rPr lang="id-ID" sz="3200" dirty="0" smtClean="0">
                <a:latin typeface="Tunga" pitchFamily="2" charset="0"/>
                <a:cs typeface="Tunga" pitchFamily="2" charset="0"/>
              </a:rPr>
              <a:t> </a:t>
            </a:r>
            <a:r>
              <a:rPr lang="sv-SE" sz="3200" dirty="0" smtClean="0">
                <a:latin typeface="Tunga" pitchFamily="2" charset="0"/>
                <a:cs typeface="Tunga" pitchFamily="2" charset="0"/>
              </a:rPr>
              <a:t>sesuai </a:t>
            </a:r>
            <a:r>
              <a:rPr lang="sv-SE" sz="3200" dirty="0">
                <a:latin typeface="Tunga" pitchFamily="2" charset="0"/>
                <a:cs typeface="Tunga" pitchFamily="2" charset="0"/>
              </a:rPr>
              <a:t>dengan semangat yang tertuang dalam </a:t>
            </a:r>
            <a:r>
              <a:rPr lang="sv-SE" sz="3200" dirty="0" smtClean="0">
                <a:latin typeface="Tunga" pitchFamily="2" charset="0"/>
                <a:cs typeface="Tunga" pitchFamily="2" charset="0"/>
              </a:rPr>
              <a:t>Piagam</a:t>
            </a:r>
            <a:r>
              <a:rPr lang="id-ID" sz="3200" dirty="0" smtClean="0">
                <a:latin typeface="Tunga" pitchFamily="2" charset="0"/>
                <a:cs typeface="Tunga" pitchFamily="2" charset="0"/>
              </a:rPr>
              <a:t> </a:t>
            </a:r>
            <a:r>
              <a:rPr lang="it-IT" sz="3200" dirty="0" smtClean="0">
                <a:latin typeface="Tunga" pitchFamily="2" charset="0"/>
                <a:cs typeface="Tunga" pitchFamily="2" charset="0"/>
              </a:rPr>
              <a:t>Jakarta </a:t>
            </a:r>
            <a:r>
              <a:rPr lang="it-IT" sz="3200" dirty="0">
                <a:latin typeface="Tunga" pitchFamily="2" charset="0"/>
                <a:cs typeface="Tunga" pitchFamily="2" charset="0"/>
              </a:rPr>
              <a:t>tanggal 22 Juni 1945. </a:t>
            </a:r>
            <a:endParaRPr lang="id-ID" sz="3200" dirty="0">
              <a:latin typeface="Tunga" pitchFamily="2" charset="0"/>
              <a:cs typeface="Tunga" pitchFamily="2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475656" y="2708919"/>
            <a:ext cx="7668344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3200" dirty="0" smtClean="0">
                <a:latin typeface="Script MT Bold" pitchFamily="66" charset="0"/>
                <a:cs typeface="Tunga" pitchFamily="2" charset="0"/>
              </a:rPr>
              <a:t>Piagam </a:t>
            </a:r>
            <a:r>
              <a:rPr lang="id-ID" sz="3200" dirty="0" smtClean="0">
                <a:latin typeface="Script MT Bold" pitchFamily="66" charset="0"/>
                <a:cs typeface="Tunga" pitchFamily="2" charset="0"/>
              </a:rPr>
              <a:t>Jakarta </a:t>
            </a:r>
            <a:r>
              <a:rPr lang="it-IT" sz="3200" dirty="0" smtClean="0">
                <a:latin typeface="Script MT Bold" pitchFamily="66" charset="0"/>
                <a:cs typeface="Tunga" pitchFamily="2" charset="0"/>
              </a:rPr>
              <a:t>berisi garis-garis</a:t>
            </a:r>
            <a:r>
              <a:rPr lang="id-ID" sz="3200" dirty="0" smtClean="0">
                <a:latin typeface="Script MT Bold" pitchFamily="66" charset="0"/>
                <a:cs typeface="Tunga" pitchFamily="2" charset="0"/>
              </a:rPr>
              <a:t> pemberontakan melawan imperialisme-kapitalisme dan fasisme serta memuat dasar pembentukan Negara Republik Indonesia</a:t>
            </a:r>
            <a:endParaRPr lang="id-ID" sz="3200" dirty="0">
              <a:latin typeface="Script MT Bold" pitchFamily="66" charset="0"/>
            </a:endParaRPr>
          </a:p>
        </p:txBody>
      </p:sp>
      <p:sp>
        <p:nvSpPr>
          <p:cNvPr id="5" name="Down Arrow 4"/>
          <p:cNvSpPr/>
          <p:nvPr/>
        </p:nvSpPr>
        <p:spPr>
          <a:xfrm>
            <a:off x="4932040" y="2157539"/>
            <a:ext cx="432048" cy="55138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4838069"/>
            <a:ext cx="1975307" cy="1975307"/>
          </a:xfrm>
          <a:prstGeom prst="rect">
            <a:avLst/>
          </a:prstGeom>
          <a:ln>
            <a:noFill/>
          </a:ln>
          <a:effectLst>
            <a:softEdge rad="317500"/>
          </a:effectLst>
        </p:spPr>
      </p:pic>
      <p:sp>
        <p:nvSpPr>
          <p:cNvPr id="7" name="Down Arrow 6"/>
          <p:cNvSpPr/>
          <p:nvPr/>
        </p:nvSpPr>
        <p:spPr>
          <a:xfrm>
            <a:off x="6366474" y="4771022"/>
            <a:ext cx="432048" cy="55138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8" name="TextBox 7"/>
          <p:cNvSpPr txBox="1"/>
          <p:nvPr/>
        </p:nvSpPr>
        <p:spPr>
          <a:xfrm>
            <a:off x="4499992" y="5439609"/>
            <a:ext cx="453650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d-ID" sz="2400" dirty="0" smtClean="0"/>
              <a:t>Disahakan menjadi Preambule UUD 1945 oleh PPKI pada tanggal 18 Agustus 1945</a:t>
            </a:r>
            <a:endParaRPr lang="id-ID" sz="2400" dirty="0"/>
          </a:p>
        </p:txBody>
      </p:sp>
    </p:spTree>
    <p:extLst>
      <p:ext uri="{BB962C8B-B14F-4D97-AF65-F5344CB8AC3E}">
        <p14:creationId xmlns="" xmlns:p14="http://schemas.microsoft.com/office/powerpoint/2010/main" val="3551905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85px-Coat_of_Indonesia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520" y="291133"/>
            <a:ext cx="1080120" cy="1130949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691680" y="315813"/>
            <a:ext cx="72008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2800" dirty="0"/>
              <a:t>Awal dekade 1950-an muncul inisiatif dari </a:t>
            </a:r>
            <a:r>
              <a:rPr lang="de-DE" sz="2800" dirty="0" smtClean="0"/>
              <a:t>sejumlah</a:t>
            </a:r>
            <a:r>
              <a:rPr lang="id-ID" sz="2800" dirty="0" smtClean="0"/>
              <a:t> tokoh </a:t>
            </a:r>
            <a:r>
              <a:rPr lang="id-ID" sz="2800" dirty="0"/>
              <a:t>yang hendak melakukan interpretasi </a:t>
            </a:r>
            <a:r>
              <a:rPr lang="id-ID" sz="2800" dirty="0" smtClean="0"/>
              <a:t>ulang terhadap Pancasila</a:t>
            </a:r>
            <a:endParaRPr lang="id-ID" sz="2800" dirty="0"/>
          </a:p>
        </p:txBody>
      </p:sp>
      <p:sp>
        <p:nvSpPr>
          <p:cNvPr id="6" name="TextBox 5"/>
          <p:cNvSpPr txBox="1"/>
          <p:nvPr/>
        </p:nvSpPr>
        <p:spPr>
          <a:xfrm>
            <a:off x="755576" y="2100912"/>
            <a:ext cx="7704856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id-ID" sz="3600" dirty="0" smtClean="0"/>
              <a:t>Memandang </a:t>
            </a:r>
            <a:r>
              <a:rPr lang="sv-SE" sz="3600" dirty="0" smtClean="0"/>
              <a:t>Pancasila </a:t>
            </a:r>
            <a:r>
              <a:rPr lang="sv-SE" sz="3600" dirty="0"/>
              <a:t>tidak hanya kompromi politik melainkan </a:t>
            </a:r>
            <a:r>
              <a:rPr lang="sv-SE" sz="3600" dirty="0" smtClean="0"/>
              <a:t>sebuah</a:t>
            </a:r>
            <a:r>
              <a:rPr lang="id-ID" sz="3600" dirty="0" smtClean="0"/>
              <a:t> filsafat sosial atau </a:t>
            </a:r>
            <a:r>
              <a:rPr lang="id-ID" sz="3600" i="1" dirty="0"/>
              <a:t>weltanschauung </a:t>
            </a:r>
            <a:r>
              <a:rPr lang="id-ID" sz="3600" dirty="0" smtClean="0"/>
              <a:t>bangsa.</a:t>
            </a:r>
          </a:p>
          <a:p>
            <a:pPr marL="342900" indent="-342900">
              <a:buFont typeface="+mj-lt"/>
              <a:buAutoNum type="arabicPeriod"/>
            </a:pPr>
            <a:r>
              <a:rPr lang="id-ID" sz="3600" dirty="0" smtClean="0"/>
              <a:t>Pancasila </a:t>
            </a:r>
            <a:r>
              <a:rPr lang="id-ID" sz="3600" dirty="0"/>
              <a:t>sebagai sebuah </a:t>
            </a:r>
            <a:r>
              <a:rPr lang="id-ID" sz="3600" dirty="0" smtClean="0"/>
              <a:t>kompromi politik antara golongan </a:t>
            </a:r>
            <a:r>
              <a:rPr lang="id-ID" sz="3600" dirty="0"/>
              <a:t>nasionalis netral </a:t>
            </a:r>
            <a:r>
              <a:rPr lang="id-ID" sz="3600" dirty="0" smtClean="0"/>
              <a:t>agama mengenai dasar negara.</a:t>
            </a:r>
          </a:p>
        </p:txBody>
      </p:sp>
      <p:graphicFrame>
        <p:nvGraphicFramePr>
          <p:cNvPr id="7" name="Diagram 6"/>
          <p:cNvGraphicFramePr/>
          <p:nvPr>
            <p:extLst>
              <p:ext uri="{D42A27DB-BD31-4B8C-83A1-F6EECF244321}">
                <p14:modId xmlns="" xmlns:p14="http://schemas.microsoft.com/office/powerpoint/2010/main" val="3667743654"/>
              </p:ext>
            </p:extLst>
          </p:nvPr>
        </p:nvGraphicFramePr>
        <p:xfrm>
          <a:off x="-252536" y="6165304"/>
          <a:ext cx="3168352" cy="5198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="" xmlns:p14="http://schemas.microsoft.com/office/powerpoint/2010/main" val="2115534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316</TotalTime>
  <Words>509</Words>
  <Application>Microsoft Office PowerPoint</Application>
  <PresentationFormat>On-screen Show (4:3)</PresentationFormat>
  <Paragraphs>57</Paragraphs>
  <Slides>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Equity</vt:lpstr>
      <vt:lpstr>PANCASILA DALAM KAJIAN SEJARAH INDONESIA (PERIODE SEBELUM KEMERDEKAAN SAMPAI DENGAN KEMERDEKAAN)</vt:lpstr>
      <vt:lpstr>Slide 2</vt:lpstr>
      <vt:lpstr>Pancasila dalam Beberapa Kerajaan di Indonesia</vt:lpstr>
      <vt:lpstr>Slide 4</vt:lpstr>
      <vt:lpstr>Slide 5</vt:lpstr>
      <vt:lpstr>Pancasila Pra Kemerdekaan</vt:lpstr>
      <vt:lpstr>Pancasila Era Kemerdekaan</vt:lpstr>
      <vt:lpstr>Slide 8</vt:lpstr>
      <vt:lpstr>Slide 9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PANCASILA DALAM KAJIAN SEJARAH INDONESIA</dc:title>
  <dc:creator>Tahegga P Alfath</dc:creator>
  <cp:lastModifiedBy>User</cp:lastModifiedBy>
  <cp:revision>51</cp:revision>
  <dcterms:created xsi:type="dcterms:W3CDTF">2013-09-11T14:58:50Z</dcterms:created>
  <dcterms:modified xsi:type="dcterms:W3CDTF">2020-02-10T00:54:15Z</dcterms:modified>
</cp:coreProperties>
</file>