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>
        <p:scale>
          <a:sx n="64" d="100"/>
          <a:sy n="64" d="100"/>
        </p:scale>
        <p:origin x="-1566" y="-18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제목 슬라이드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free-powerpoint-templates-design.com/free-powerpoint-templates-design" TargetMode="Externa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free-powerpoint-templates-design.com/free-powerpoint-templates-design" TargetMode="Externa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>
            <a:hlinkClick r:id="rId3"/>
          </p:cNvPr>
          <p:cNvSpPr txBox="1"/>
          <p:nvPr/>
        </p:nvSpPr>
        <p:spPr>
          <a:xfrm>
            <a:off x="0" y="6598026"/>
            <a:ext cx="91440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ALLPPT.com _ Free PowerPoint Templates, Diagrams and Charts</a:t>
            </a:r>
            <a:endParaRPr lang="ko-KR" altLang="en-US" sz="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0" y="5334000"/>
            <a:ext cx="914400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MKU PANCASILA</a:t>
            </a:r>
            <a:endParaRPr kumimoji="0" lang="en-US" altLang="ko-KR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4343400" y="2286000"/>
            <a:ext cx="4572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b="1" dirty="0" smtClean="0"/>
              <a:t>D. </a:t>
            </a:r>
            <a:r>
              <a:rPr lang="en-US" b="1" dirty="0" err="1" smtClean="0"/>
              <a:t>Membangun</a:t>
            </a:r>
            <a:r>
              <a:rPr lang="en-US" b="1" dirty="0" smtClean="0"/>
              <a:t> </a:t>
            </a:r>
            <a:r>
              <a:rPr lang="en-US" b="1" dirty="0" err="1" smtClean="0"/>
              <a:t>Argumen</a:t>
            </a:r>
            <a:r>
              <a:rPr lang="en-US" b="1" dirty="0" smtClean="0"/>
              <a:t> </a:t>
            </a:r>
            <a:r>
              <a:rPr lang="en-US" b="1" dirty="0" err="1" smtClean="0"/>
              <a:t>tentang</a:t>
            </a:r>
            <a:r>
              <a:rPr lang="en-US" b="1" dirty="0" smtClean="0"/>
              <a:t> </a:t>
            </a:r>
            <a:r>
              <a:rPr lang="en-US" b="1" dirty="0" err="1" smtClean="0"/>
              <a:t>Dinamika</a:t>
            </a:r>
            <a:r>
              <a:rPr lang="en-US" b="1" dirty="0" smtClean="0"/>
              <a:t> </a:t>
            </a:r>
            <a:r>
              <a:rPr lang="en-US" b="1" dirty="0" err="1" smtClean="0"/>
              <a:t>dan</a:t>
            </a:r>
            <a:r>
              <a:rPr lang="en-US" b="1" dirty="0" smtClean="0"/>
              <a:t> </a:t>
            </a:r>
            <a:r>
              <a:rPr lang="en-US" b="1" dirty="0" err="1" smtClean="0"/>
              <a:t>Tantangan</a:t>
            </a:r>
            <a:endParaRPr lang="en-US" b="1" dirty="0" smtClean="0"/>
          </a:p>
          <a:p>
            <a:r>
              <a:rPr lang="en-US" b="1" dirty="0" err="1" smtClean="0"/>
              <a:t>Pancasila</a:t>
            </a:r>
            <a:r>
              <a:rPr lang="en-US" b="1" dirty="0" smtClean="0"/>
              <a:t> </a:t>
            </a:r>
            <a:r>
              <a:rPr lang="en-US" b="1" dirty="0" err="1" smtClean="0"/>
              <a:t>sebagai</a:t>
            </a:r>
            <a:r>
              <a:rPr lang="en-US" b="1" dirty="0" smtClean="0"/>
              <a:t> </a:t>
            </a:r>
            <a:r>
              <a:rPr lang="en-US" b="1" dirty="0" err="1" smtClean="0"/>
              <a:t>Sistem</a:t>
            </a:r>
            <a:r>
              <a:rPr lang="en-US" b="1" dirty="0" smtClean="0"/>
              <a:t> </a:t>
            </a:r>
            <a:r>
              <a:rPr lang="en-US" b="1" dirty="0" err="1" smtClean="0"/>
              <a:t>Etika</a:t>
            </a:r>
            <a:endParaRPr lang="en-US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28600" y="1859340"/>
            <a:ext cx="853440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b="1" dirty="0" smtClean="0"/>
              <a:t>1. Esensi Pancasila sebagai Sistem Etika</a:t>
            </a:r>
          </a:p>
          <a:p>
            <a:r>
              <a:rPr lang="en-US" dirty="0" err="1" smtClean="0"/>
              <a:t>Hakikat</a:t>
            </a:r>
            <a:r>
              <a:rPr lang="en-US" dirty="0" smtClean="0"/>
              <a:t> </a:t>
            </a:r>
            <a:r>
              <a:rPr lang="en-US" dirty="0" err="1" smtClean="0"/>
              <a:t>Pancasila</a:t>
            </a:r>
            <a:r>
              <a:rPr lang="en-US" dirty="0" smtClean="0"/>
              <a:t> </a:t>
            </a:r>
            <a:r>
              <a:rPr lang="en-US" dirty="0" err="1" smtClean="0"/>
              <a:t>sebagai</a:t>
            </a:r>
            <a:r>
              <a:rPr lang="en-US" dirty="0" smtClean="0"/>
              <a:t> </a:t>
            </a:r>
            <a:r>
              <a:rPr lang="en-US" dirty="0" err="1" smtClean="0"/>
              <a:t>sistem</a:t>
            </a:r>
            <a:r>
              <a:rPr lang="en-US" dirty="0" smtClean="0"/>
              <a:t> </a:t>
            </a:r>
            <a:r>
              <a:rPr lang="en-US" dirty="0" err="1" smtClean="0"/>
              <a:t>etika</a:t>
            </a:r>
            <a:r>
              <a:rPr lang="en-US" dirty="0" smtClean="0"/>
              <a:t> </a:t>
            </a:r>
            <a:r>
              <a:rPr lang="en-US" dirty="0" err="1" smtClean="0"/>
              <a:t>terletak</a:t>
            </a:r>
            <a:r>
              <a:rPr lang="en-US" dirty="0" smtClean="0"/>
              <a:t> </a:t>
            </a:r>
            <a:r>
              <a:rPr lang="en-US" dirty="0" err="1" smtClean="0"/>
              <a:t>pada</a:t>
            </a:r>
            <a:r>
              <a:rPr lang="en-US" dirty="0" smtClean="0"/>
              <a:t> </a:t>
            </a:r>
            <a:r>
              <a:rPr lang="en-US" dirty="0" err="1" smtClean="0"/>
              <a:t>hal-hal</a:t>
            </a:r>
            <a:r>
              <a:rPr lang="en-US" dirty="0" smtClean="0"/>
              <a:t> </a:t>
            </a:r>
            <a:r>
              <a:rPr lang="en-US" dirty="0" err="1" smtClean="0"/>
              <a:t>sebagai</a:t>
            </a:r>
            <a:endParaRPr lang="en-US" dirty="0" smtClean="0"/>
          </a:p>
          <a:p>
            <a:r>
              <a:rPr lang="en-US" dirty="0" err="1" smtClean="0"/>
              <a:t>berikut</a:t>
            </a:r>
            <a:r>
              <a:rPr lang="en-US" dirty="0" smtClean="0"/>
              <a:t>.</a:t>
            </a:r>
          </a:p>
          <a:p>
            <a:r>
              <a:rPr lang="fi-FI" b="1" i="1" dirty="0" smtClean="0"/>
              <a:t>Pertama, hakikat sila ketuhanan terletak pada keyakinan bangsa Indonesia</a:t>
            </a:r>
          </a:p>
          <a:p>
            <a:r>
              <a:rPr lang="en-US" dirty="0" err="1" smtClean="0"/>
              <a:t>bahwa</a:t>
            </a:r>
            <a:r>
              <a:rPr lang="en-US" dirty="0" smtClean="0"/>
              <a:t> </a:t>
            </a:r>
            <a:r>
              <a:rPr lang="en-US" dirty="0" err="1" smtClean="0"/>
              <a:t>Tuhan</a:t>
            </a:r>
            <a:r>
              <a:rPr lang="en-US" dirty="0" smtClean="0"/>
              <a:t> </a:t>
            </a:r>
            <a:r>
              <a:rPr lang="en-US" dirty="0" err="1" smtClean="0"/>
              <a:t>sebagai</a:t>
            </a:r>
            <a:r>
              <a:rPr lang="en-US" dirty="0" smtClean="0"/>
              <a:t> </a:t>
            </a:r>
            <a:r>
              <a:rPr lang="en-US" dirty="0" err="1" smtClean="0"/>
              <a:t>penjamin</a:t>
            </a:r>
            <a:r>
              <a:rPr lang="en-US" dirty="0" smtClean="0"/>
              <a:t> </a:t>
            </a:r>
            <a:r>
              <a:rPr lang="en-US" dirty="0" err="1" smtClean="0"/>
              <a:t>prinsip-prinsip</a:t>
            </a:r>
            <a:r>
              <a:rPr lang="en-US" dirty="0" smtClean="0"/>
              <a:t> moral. </a:t>
            </a:r>
            <a:r>
              <a:rPr lang="en-US" dirty="0" err="1" smtClean="0"/>
              <a:t>Artinya</a:t>
            </a:r>
            <a:r>
              <a:rPr lang="en-US" dirty="0" smtClean="0"/>
              <a:t>, </a:t>
            </a:r>
            <a:r>
              <a:rPr lang="en-US" dirty="0" err="1" smtClean="0"/>
              <a:t>setiap</a:t>
            </a:r>
            <a:r>
              <a:rPr lang="en-US" dirty="0" smtClean="0"/>
              <a:t> </a:t>
            </a:r>
            <a:r>
              <a:rPr lang="en-US" dirty="0" err="1" smtClean="0"/>
              <a:t>perilaku</a:t>
            </a:r>
            <a:endParaRPr lang="en-US" dirty="0" smtClean="0"/>
          </a:p>
          <a:p>
            <a:r>
              <a:rPr lang="en-US" dirty="0" err="1" smtClean="0"/>
              <a:t>warga</a:t>
            </a:r>
            <a:r>
              <a:rPr lang="en-US" dirty="0" smtClean="0"/>
              <a:t> </a:t>
            </a:r>
            <a:r>
              <a:rPr lang="en-US" dirty="0" err="1" smtClean="0"/>
              <a:t>negara</a:t>
            </a:r>
            <a:r>
              <a:rPr lang="en-US" dirty="0" smtClean="0"/>
              <a:t> </a:t>
            </a:r>
            <a:r>
              <a:rPr lang="en-US" dirty="0" err="1" smtClean="0"/>
              <a:t>harus</a:t>
            </a:r>
            <a:r>
              <a:rPr lang="en-US" dirty="0" smtClean="0"/>
              <a:t> </a:t>
            </a:r>
            <a:r>
              <a:rPr lang="en-US" dirty="0" err="1" smtClean="0"/>
              <a:t>didasarkan</a:t>
            </a:r>
            <a:r>
              <a:rPr lang="en-US" dirty="0" smtClean="0"/>
              <a:t> </a:t>
            </a:r>
            <a:r>
              <a:rPr lang="en-US" dirty="0" err="1" smtClean="0"/>
              <a:t>atas</a:t>
            </a:r>
            <a:r>
              <a:rPr lang="en-US" dirty="0" smtClean="0"/>
              <a:t> </a:t>
            </a:r>
            <a:r>
              <a:rPr lang="en-US" dirty="0" err="1" smtClean="0"/>
              <a:t>nilai-nilai</a:t>
            </a:r>
            <a:r>
              <a:rPr lang="en-US" dirty="0" smtClean="0"/>
              <a:t> moral yang </a:t>
            </a:r>
            <a:r>
              <a:rPr lang="en-US" dirty="0" err="1" smtClean="0"/>
              <a:t>bersumber</a:t>
            </a:r>
            <a:r>
              <a:rPr lang="en-US" dirty="0" smtClean="0"/>
              <a:t> </a:t>
            </a:r>
            <a:r>
              <a:rPr lang="en-US" dirty="0" err="1" smtClean="0"/>
              <a:t>pada</a:t>
            </a:r>
            <a:r>
              <a:rPr lang="en-US" dirty="0" smtClean="0"/>
              <a:t> </a:t>
            </a:r>
            <a:r>
              <a:rPr lang="en-US" dirty="0" err="1" smtClean="0"/>
              <a:t>norma</a:t>
            </a:r>
            <a:endParaRPr lang="en-US" dirty="0" smtClean="0"/>
          </a:p>
          <a:p>
            <a:r>
              <a:rPr lang="en-US" dirty="0" smtClean="0"/>
              <a:t>agama.</a:t>
            </a:r>
            <a:endParaRPr lang="en-US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1582341"/>
            <a:ext cx="8915400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i-FI" b="1" i="1" dirty="0" smtClean="0"/>
              <a:t>Kedua, hakikat sila kemanusiaan terletak pada actus humanus, yaitu</a:t>
            </a:r>
          </a:p>
          <a:p>
            <a:r>
              <a:rPr lang="en-US" dirty="0" err="1" smtClean="0"/>
              <a:t>tindakan</a:t>
            </a:r>
            <a:r>
              <a:rPr lang="en-US" dirty="0" smtClean="0"/>
              <a:t> </a:t>
            </a:r>
            <a:r>
              <a:rPr lang="en-US" dirty="0" err="1" smtClean="0"/>
              <a:t>manusia</a:t>
            </a:r>
            <a:r>
              <a:rPr lang="en-US" dirty="0" smtClean="0"/>
              <a:t> yang </a:t>
            </a:r>
            <a:r>
              <a:rPr lang="en-US" dirty="0" err="1" smtClean="0"/>
              <a:t>mengandung</a:t>
            </a:r>
            <a:r>
              <a:rPr lang="en-US" dirty="0" smtClean="0"/>
              <a:t> </a:t>
            </a:r>
            <a:r>
              <a:rPr lang="en-US" dirty="0" err="1" smtClean="0"/>
              <a:t>implikasi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konsekuensi</a:t>
            </a:r>
            <a:r>
              <a:rPr lang="en-US" dirty="0" smtClean="0"/>
              <a:t> moral yang</a:t>
            </a:r>
          </a:p>
          <a:p>
            <a:r>
              <a:rPr lang="nn-NO" dirty="0" smtClean="0"/>
              <a:t>dibedakan dengan </a:t>
            </a:r>
            <a:r>
              <a:rPr lang="nn-NO" i="1" dirty="0" smtClean="0"/>
              <a:t>actus homini, yaitu tindakan manusia yang biasa. Tindakan</a:t>
            </a:r>
          </a:p>
          <a:p>
            <a:r>
              <a:rPr lang="en-US" dirty="0" err="1" smtClean="0"/>
              <a:t>kemanusiaan</a:t>
            </a:r>
            <a:r>
              <a:rPr lang="en-US" dirty="0" smtClean="0"/>
              <a:t> yang </a:t>
            </a:r>
            <a:r>
              <a:rPr lang="en-US" dirty="0" err="1" smtClean="0"/>
              <a:t>mengandung</a:t>
            </a:r>
            <a:r>
              <a:rPr lang="en-US" dirty="0" smtClean="0"/>
              <a:t> </a:t>
            </a:r>
            <a:r>
              <a:rPr lang="en-US" dirty="0" err="1" smtClean="0"/>
              <a:t>implikasi</a:t>
            </a:r>
            <a:r>
              <a:rPr lang="en-US" dirty="0" smtClean="0"/>
              <a:t> moral </a:t>
            </a:r>
            <a:r>
              <a:rPr lang="en-US" dirty="0" err="1" smtClean="0"/>
              <a:t>diungkapkan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cara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endParaRPr lang="en-US" dirty="0" smtClean="0"/>
          </a:p>
          <a:p>
            <a:r>
              <a:rPr lang="sv-SE" dirty="0" smtClean="0"/>
              <a:t>sikap yang adil dan beradab sehingga menjamin tata pergaulan antarmanusia dan</a:t>
            </a:r>
          </a:p>
          <a:p>
            <a:r>
              <a:rPr lang="en-US" dirty="0" err="1" smtClean="0"/>
              <a:t>antarmakhluk</a:t>
            </a:r>
            <a:r>
              <a:rPr lang="en-US" dirty="0" smtClean="0"/>
              <a:t> yang </a:t>
            </a:r>
            <a:r>
              <a:rPr lang="en-US" dirty="0" err="1" smtClean="0"/>
              <a:t>bersendikan</a:t>
            </a:r>
            <a:r>
              <a:rPr lang="en-US" dirty="0" smtClean="0"/>
              <a:t> </a:t>
            </a:r>
            <a:r>
              <a:rPr lang="en-US" dirty="0" err="1" smtClean="0"/>
              <a:t>nilai-nilai</a:t>
            </a:r>
            <a:r>
              <a:rPr lang="en-US" dirty="0" smtClean="0"/>
              <a:t> </a:t>
            </a:r>
            <a:r>
              <a:rPr lang="en-US" dirty="0" err="1" smtClean="0"/>
              <a:t>kemanusiaan</a:t>
            </a:r>
            <a:r>
              <a:rPr lang="en-US" dirty="0" smtClean="0"/>
              <a:t> yang </a:t>
            </a:r>
            <a:r>
              <a:rPr lang="en-US" dirty="0" err="1" smtClean="0"/>
              <a:t>tertinggi</a:t>
            </a:r>
            <a:r>
              <a:rPr lang="en-US" dirty="0" smtClean="0"/>
              <a:t>, </a:t>
            </a:r>
            <a:r>
              <a:rPr lang="en-US" dirty="0" err="1" smtClean="0"/>
              <a:t>yaitu</a:t>
            </a:r>
            <a:endParaRPr lang="en-US" dirty="0" smtClean="0"/>
          </a:p>
          <a:p>
            <a:r>
              <a:rPr lang="en-US" dirty="0" err="1" smtClean="0"/>
              <a:t>kebajikan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kearifan</a:t>
            </a:r>
            <a:endParaRPr lang="en-US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1305342"/>
            <a:ext cx="914400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i="1" dirty="0" err="1" smtClean="0"/>
              <a:t>Ketiga</a:t>
            </a:r>
            <a:r>
              <a:rPr lang="en-US" b="1" i="1" dirty="0" smtClean="0"/>
              <a:t>, </a:t>
            </a:r>
            <a:r>
              <a:rPr lang="en-US" b="1" i="1" dirty="0" err="1" smtClean="0"/>
              <a:t>hakikat</a:t>
            </a:r>
            <a:r>
              <a:rPr lang="en-US" b="1" i="1" dirty="0" smtClean="0"/>
              <a:t> </a:t>
            </a:r>
            <a:r>
              <a:rPr lang="en-US" b="1" i="1" dirty="0" err="1" smtClean="0"/>
              <a:t>sila</a:t>
            </a:r>
            <a:r>
              <a:rPr lang="en-US" b="1" i="1" dirty="0" smtClean="0"/>
              <a:t> </a:t>
            </a:r>
            <a:r>
              <a:rPr lang="en-US" b="1" i="1" dirty="0" err="1" smtClean="0"/>
              <a:t>persatuan</a:t>
            </a:r>
            <a:r>
              <a:rPr lang="en-US" b="1" i="1" dirty="0" smtClean="0"/>
              <a:t> </a:t>
            </a:r>
            <a:r>
              <a:rPr lang="en-US" b="1" i="1" dirty="0" err="1" smtClean="0"/>
              <a:t>terletak</a:t>
            </a:r>
            <a:r>
              <a:rPr lang="en-US" b="1" i="1" dirty="0" smtClean="0"/>
              <a:t> </a:t>
            </a:r>
            <a:r>
              <a:rPr lang="en-US" b="1" i="1" dirty="0" err="1" smtClean="0"/>
              <a:t>pada</a:t>
            </a:r>
            <a:r>
              <a:rPr lang="en-US" b="1" i="1" dirty="0" smtClean="0"/>
              <a:t> </a:t>
            </a:r>
            <a:r>
              <a:rPr lang="en-US" b="1" i="1" dirty="0" err="1" smtClean="0"/>
              <a:t>kesediaan</a:t>
            </a:r>
            <a:r>
              <a:rPr lang="en-US" b="1" i="1" dirty="0" smtClean="0"/>
              <a:t> </a:t>
            </a:r>
            <a:r>
              <a:rPr lang="en-US" b="1" i="1" dirty="0" err="1" smtClean="0"/>
              <a:t>untuk</a:t>
            </a:r>
            <a:r>
              <a:rPr lang="en-US" b="1" i="1" dirty="0" smtClean="0"/>
              <a:t> </a:t>
            </a:r>
            <a:r>
              <a:rPr lang="en-US" b="1" i="1" dirty="0" err="1" smtClean="0"/>
              <a:t>hidup</a:t>
            </a:r>
            <a:r>
              <a:rPr lang="en-US" b="1" i="1" dirty="0" smtClean="0"/>
              <a:t> </a:t>
            </a:r>
            <a:r>
              <a:rPr lang="en-US" b="1" i="1" dirty="0" err="1" smtClean="0"/>
              <a:t>bersama</a:t>
            </a:r>
            <a:endParaRPr lang="en-US" b="1" i="1" dirty="0" smtClean="0"/>
          </a:p>
          <a:p>
            <a:r>
              <a:rPr lang="en-US" dirty="0" err="1" smtClean="0"/>
              <a:t>sebagai</a:t>
            </a:r>
            <a:r>
              <a:rPr lang="en-US" dirty="0" smtClean="0"/>
              <a:t> </a:t>
            </a:r>
            <a:r>
              <a:rPr lang="en-US" dirty="0" err="1" smtClean="0"/>
              <a:t>warga</a:t>
            </a:r>
            <a:r>
              <a:rPr lang="en-US" dirty="0" smtClean="0"/>
              <a:t> </a:t>
            </a:r>
            <a:r>
              <a:rPr lang="en-US" dirty="0" err="1" smtClean="0"/>
              <a:t>bangsa</a:t>
            </a:r>
            <a:r>
              <a:rPr lang="en-US" dirty="0" smtClean="0"/>
              <a:t> yang </a:t>
            </a:r>
            <a:r>
              <a:rPr lang="en-US" dirty="0" err="1" smtClean="0"/>
              <a:t>mementingkan</a:t>
            </a:r>
            <a:r>
              <a:rPr lang="en-US" dirty="0" smtClean="0"/>
              <a:t> </a:t>
            </a:r>
            <a:r>
              <a:rPr lang="en-US" dirty="0" err="1" smtClean="0"/>
              <a:t>masalah</a:t>
            </a:r>
            <a:r>
              <a:rPr lang="en-US" dirty="0" smtClean="0"/>
              <a:t> </a:t>
            </a:r>
            <a:r>
              <a:rPr lang="en-US" dirty="0" err="1" smtClean="0"/>
              <a:t>bangsa</a:t>
            </a:r>
            <a:r>
              <a:rPr lang="en-US" dirty="0" smtClean="0"/>
              <a:t> </a:t>
            </a:r>
            <a:r>
              <a:rPr lang="en-US" dirty="0" err="1" smtClean="0"/>
              <a:t>di</a:t>
            </a:r>
            <a:r>
              <a:rPr lang="en-US" dirty="0" smtClean="0"/>
              <a:t> </a:t>
            </a:r>
            <a:r>
              <a:rPr lang="en-US" dirty="0" err="1" smtClean="0"/>
              <a:t>atas</a:t>
            </a:r>
            <a:r>
              <a:rPr lang="en-US" dirty="0" smtClean="0"/>
              <a:t> </a:t>
            </a:r>
            <a:r>
              <a:rPr lang="en-US" dirty="0" err="1" smtClean="0"/>
              <a:t>kepentingan</a:t>
            </a:r>
            <a:endParaRPr lang="en-US" dirty="0" smtClean="0"/>
          </a:p>
          <a:p>
            <a:r>
              <a:rPr lang="en-US" dirty="0" err="1" smtClean="0"/>
              <a:t>individu</a:t>
            </a:r>
            <a:r>
              <a:rPr lang="en-US" dirty="0" smtClean="0"/>
              <a:t> </a:t>
            </a:r>
            <a:r>
              <a:rPr lang="en-US" dirty="0" err="1" smtClean="0"/>
              <a:t>atau</a:t>
            </a:r>
            <a:r>
              <a:rPr lang="en-US" dirty="0" smtClean="0"/>
              <a:t> </a:t>
            </a:r>
            <a:r>
              <a:rPr lang="en-US" dirty="0" err="1" smtClean="0"/>
              <a:t>kelompok</a:t>
            </a:r>
            <a:r>
              <a:rPr lang="en-US" dirty="0" smtClean="0"/>
              <a:t>. </a:t>
            </a:r>
            <a:r>
              <a:rPr lang="en-US" dirty="0" err="1" smtClean="0"/>
              <a:t>Sistem</a:t>
            </a:r>
            <a:r>
              <a:rPr lang="en-US" dirty="0" smtClean="0"/>
              <a:t> </a:t>
            </a:r>
            <a:r>
              <a:rPr lang="en-US" dirty="0" err="1" smtClean="0"/>
              <a:t>etika</a:t>
            </a:r>
            <a:r>
              <a:rPr lang="en-US" dirty="0" smtClean="0"/>
              <a:t> yang </a:t>
            </a:r>
            <a:r>
              <a:rPr lang="en-US" dirty="0" err="1" smtClean="0"/>
              <a:t>berlandaskan</a:t>
            </a:r>
            <a:r>
              <a:rPr lang="en-US" dirty="0" smtClean="0"/>
              <a:t> </a:t>
            </a:r>
            <a:r>
              <a:rPr lang="en-US" dirty="0" err="1" smtClean="0"/>
              <a:t>pada</a:t>
            </a:r>
            <a:r>
              <a:rPr lang="en-US" dirty="0" smtClean="0"/>
              <a:t> </a:t>
            </a:r>
            <a:r>
              <a:rPr lang="en-US" dirty="0" err="1" smtClean="0"/>
              <a:t>semangat</a:t>
            </a:r>
            <a:endParaRPr lang="en-US" dirty="0" smtClean="0"/>
          </a:p>
          <a:p>
            <a:r>
              <a:rPr lang="en-US" dirty="0" err="1" smtClean="0"/>
              <a:t>kebersamaan</a:t>
            </a:r>
            <a:r>
              <a:rPr lang="en-US" dirty="0" smtClean="0"/>
              <a:t>, </a:t>
            </a:r>
            <a:r>
              <a:rPr lang="en-US" dirty="0" err="1" smtClean="0"/>
              <a:t>solidaritas</a:t>
            </a:r>
            <a:r>
              <a:rPr lang="en-US" dirty="0" smtClean="0"/>
              <a:t> </a:t>
            </a:r>
            <a:r>
              <a:rPr lang="en-US" dirty="0" err="1" smtClean="0"/>
              <a:t>sosial</a:t>
            </a:r>
            <a:r>
              <a:rPr lang="en-US" dirty="0" smtClean="0"/>
              <a:t> </a:t>
            </a:r>
            <a:r>
              <a:rPr lang="en-US" dirty="0" err="1" smtClean="0"/>
              <a:t>akan</a:t>
            </a:r>
            <a:r>
              <a:rPr lang="en-US" dirty="0" smtClean="0"/>
              <a:t> </a:t>
            </a:r>
            <a:r>
              <a:rPr lang="en-US" dirty="0" err="1" smtClean="0"/>
              <a:t>melahirkan</a:t>
            </a:r>
            <a:r>
              <a:rPr lang="en-US" dirty="0" smtClean="0"/>
              <a:t> </a:t>
            </a:r>
            <a:r>
              <a:rPr lang="en-US" dirty="0" err="1" smtClean="0"/>
              <a:t>kekuatan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menghadapi</a:t>
            </a:r>
            <a:endParaRPr lang="en-US" dirty="0" smtClean="0"/>
          </a:p>
          <a:p>
            <a:r>
              <a:rPr lang="en-US" dirty="0" err="1" smtClean="0"/>
              <a:t>penetrasi</a:t>
            </a:r>
            <a:r>
              <a:rPr lang="en-US" dirty="0" smtClean="0"/>
              <a:t> </a:t>
            </a:r>
            <a:r>
              <a:rPr lang="en-US" dirty="0" err="1" smtClean="0"/>
              <a:t>nilai</a:t>
            </a:r>
            <a:r>
              <a:rPr lang="en-US" dirty="0" smtClean="0"/>
              <a:t> yang </a:t>
            </a:r>
            <a:r>
              <a:rPr lang="en-US" dirty="0" err="1" smtClean="0"/>
              <a:t>bersifat</a:t>
            </a:r>
            <a:r>
              <a:rPr lang="en-US" dirty="0" smtClean="0"/>
              <a:t> </a:t>
            </a:r>
            <a:r>
              <a:rPr lang="en-US" dirty="0" err="1" smtClean="0"/>
              <a:t>memecah</a:t>
            </a:r>
            <a:r>
              <a:rPr lang="en-US" dirty="0" smtClean="0"/>
              <a:t> </a:t>
            </a:r>
            <a:r>
              <a:rPr lang="en-US" dirty="0" err="1" smtClean="0"/>
              <a:t>belah</a:t>
            </a:r>
            <a:r>
              <a:rPr lang="en-US" dirty="0" smtClean="0"/>
              <a:t> </a:t>
            </a:r>
            <a:r>
              <a:rPr lang="en-US" dirty="0" err="1" smtClean="0"/>
              <a:t>bangsa</a:t>
            </a:r>
            <a:r>
              <a:rPr lang="en-US" dirty="0" smtClean="0"/>
              <a:t>.</a:t>
            </a:r>
          </a:p>
          <a:p>
            <a:r>
              <a:rPr lang="en-US" b="1" i="1" dirty="0" err="1" smtClean="0"/>
              <a:t>Keempat</a:t>
            </a:r>
            <a:r>
              <a:rPr lang="en-US" b="1" i="1" dirty="0" smtClean="0"/>
              <a:t>, </a:t>
            </a:r>
            <a:r>
              <a:rPr lang="en-US" b="1" i="1" dirty="0" err="1" smtClean="0"/>
              <a:t>hakikat</a:t>
            </a:r>
            <a:r>
              <a:rPr lang="en-US" b="1" i="1" dirty="0" smtClean="0"/>
              <a:t> </a:t>
            </a:r>
            <a:r>
              <a:rPr lang="en-US" b="1" i="1" dirty="0" err="1" smtClean="0"/>
              <a:t>sila</a:t>
            </a:r>
            <a:r>
              <a:rPr lang="en-US" b="1" i="1" dirty="0" smtClean="0"/>
              <a:t> </a:t>
            </a:r>
            <a:r>
              <a:rPr lang="en-US" b="1" i="1" dirty="0" err="1" smtClean="0"/>
              <a:t>kerakyatan</a:t>
            </a:r>
            <a:r>
              <a:rPr lang="en-US" b="1" i="1" dirty="0" smtClean="0"/>
              <a:t> </a:t>
            </a:r>
            <a:r>
              <a:rPr lang="en-US" b="1" i="1" dirty="0" err="1" smtClean="0"/>
              <a:t>terletak</a:t>
            </a:r>
            <a:r>
              <a:rPr lang="en-US" b="1" i="1" dirty="0" smtClean="0"/>
              <a:t> </a:t>
            </a:r>
            <a:r>
              <a:rPr lang="en-US" b="1" i="1" dirty="0" err="1" smtClean="0"/>
              <a:t>pada</a:t>
            </a:r>
            <a:r>
              <a:rPr lang="en-US" b="1" i="1" dirty="0" smtClean="0"/>
              <a:t> </a:t>
            </a:r>
            <a:r>
              <a:rPr lang="en-US" b="1" i="1" dirty="0" err="1" smtClean="0"/>
              <a:t>prinsip</a:t>
            </a:r>
            <a:r>
              <a:rPr lang="en-US" b="1" i="1" dirty="0" smtClean="0"/>
              <a:t> </a:t>
            </a:r>
            <a:r>
              <a:rPr lang="en-US" b="1" i="1" dirty="0" err="1" smtClean="0"/>
              <a:t>musyawarah</a:t>
            </a:r>
            <a:r>
              <a:rPr lang="en-US" b="1" i="1" dirty="0" smtClean="0"/>
              <a:t> </a:t>
            </a:r>
            <a:r>
              <a:rPr lang="en-US" b="1" i="1" dirty="0" err="1" smtClean="0"/>
              <a:t>untuk</a:t>
            </a:r>
            <a:endParaRPr lang="en-US" b="1" i="1" dirty="0" smtClean="0"/>
          </a:p>
          <a:p>
            <a:r>
              <a:rPr lang="en-US" dirty="0" err="1" smtClean="0"/>
              <a:t>mufakat</a:t>
            </a:r>
            <a:r>
              <a:rPr lang="en-US" dirty="0" smtClean="0"/>
              <a:t>. </a:t>
            </a:r>
            <a:r>
              <a:rPr lang="en-US" dirty="0" err="1" smtClean="0"/>
              <a:t>Artinya</a:t>
            </a:r>
            <a:r>
              <a:rPr lang="en-US" dirty="0" smtClean="0"/>
              <a:t>, </a:t>
            </a:r>
            <a:r>
              <a:rPr lang="en-US" dirty="0" err="1" smtClean="0"/>
              <a:t>menghargai</a:t>
            </a:r>
            <a:r>
              <a:rPr lang="en-US" dirty="0" smtClean="0"/>
              <a:t> </a:t>
            </a:r>
            <a:r>
              <a:rPr lang="en-US" dirty="0" err="1" smtClean="0"/>
              <a:t>diri</a:t>
            </a:r>
            <a:r>
              <a:rPr lang="en-US" dirty="0" smtClean="0"/>
              <a:t> </a:t>
            </a:r>
            <a:r>
              <a:rPr lang="en-US" dirty="0" err="1" smtClean="0"/>
              <a:t>sendiri</a:t>
            </a:r>
            <a:r>
              <a:rPr lang="en-US" dirty="0" smtClean="0"/>
              <a:t> </a:t>
            </a:r>
            <a:r>
              <a:rPr lang="en-US" dirty="0" err="1" smtClean="0"/>
              <a:t>sama</a:t>
            </a:r>
            <a:r>
              <a:rPr lang="en-US" dirty="0" smtClean="0"/>
              <a:t> </a:t>
            </a:r>
            <a:r>
              <a:rPr lang="en-US" dirty="0" err="1" smtClean="0"/>
              <a:t>halnya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menghargai</a:t>
            </a:r>
            <a:r>
              <a:rPr lang="en-US" dirty="0" smtClean="0"/>
              <a:t> </a:t>
            </a:r>
            <a:r>
              <a:rPr lang="en-US" dirty="0" err="1" smtClean="0"/>
              <a:t>orang</a:t>
            </a:r>
            <a:endParaRPr lang="en-US" dirty="0" smtClean="0"/>
          </a:p>
          <a:p>
            <a:r>
              <a:rPr lang="en-US" dirty="0" smtClean="0"/>
              <a:t>lain.</a:t>
            </a:r>
            <a:endParaRPr lang="en-US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2136339"/>
            <a:ext cx="9144000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i-FI" b="1" i="1" dirty="0" smtClean="0"/>
              <a:t>Kelima, hakikat sila keadilan sosial bagi seluruh rakyat Indonesia</a:t>
            </a:r>
          </a:p>
          <a:p>
            <a:r>
              <a:rPr lang="sv-SE" dirty="0" smtClean="0"/>
              <a:t>merupakan perwudan dari sistem etika yang tidak menekankan pada kewajiban</a:t>
            </a:r>
          </a:p>
          <a:p>
            <a:r>
              <a:rPr lang="fi-FI" dirty="0" smtClean="0"/>
              <a:t>semata (deontologis) atau menekankan pada tujuan belaka (teleologis), tetapi</a:t>
            </a:r>
          </a:p>
          <a:p>
            <a:r>
              <a:rPr lang="en-US" dirty="0" err="1" smtClean="0"/>
              <a:t>lebih</a:t>
            </a:r>
            <a:r>
              <a:rPr lang="en-US" dirty="0" smtClean="0"/>
              <a:t> </a:t>
            </a:r>
            <a:r>
              <a:rPr lang="en-US" dirty="0" err="1" smtClean="0"/>
              <a:t>menonjolkan</a:t>
            </a:r>
            <a:r>
              <a:rPr lang="en-US" dirty="0" smtClean="0"/>
              <a:t> </a:t>
            </a:r>
            <a:r>
              <a:rPr lang="en-US" dirty="0" err="1" smtClean="0"/>
              <a:t>keutamaan</a:t>
            </a:r>
            <a:r>
              <a:rPr lang="en-US" dirty="0" smtClean="0"/>
              <a:t> (</a:t>
            </a:r>
            <a:r>
              <a:rPr lang="en-US" i="1" dirty="0" smtClean="0"/>
              <a:t>Virtue ethics) yang </a:t>
            </a:r>
            <a:r>
              <a:rPr lang="en-US" i="1" dirty="0" err="1" smtClean="0"/>
              <a:t>terkandung</a:t>
            </a:r>
            <a:r>
              <a:rPr lang="en-US" i="1" dirty="0" smtClean="0"/>
              <a:t> </a:t>
            </a:r>
            <a:r>
              <a:rPr lang="en-US" i="1" dirty="0" err="1" smtClean="0"/>
              <a:t>dalam</a:t>
            </a:r>
            <a:r>
              <a:rPr lang="en-US" i="1" dirty="0" smtClean="0"/>
              <a:t> </a:t>
            </a:r>
            <a:r>
              <a:rPr lang="en-US" i="1" dirty="0" err="1" smtClean="0"/>
              <a:t>nilai</a:t>
            </a:r>
            <a:endParaRPr lang="en-US" i="1" dirty="0" smtClean="0"/>
          </a:p>
          <a:p>
            <a:r>
              <a:rPr lang="en-US" dirty="0" err="1" smtClean="0"/>
              <a:t>keadilan</a:t>
            </a:r>
            <a:r>
              <a:rPr lang="en-US" dirty="0" smtClean="0"/>
              <a:t> </a:t>
            </a:r>
            <a:r>
              <a:rPr lang="en-US" dirty="0" err="1" smtClean="0"/>
              <a:t>itu</a:t>
            </a:r>
            <a:r>
              <a:rPr lang="en-US" dirty="0" smtClean="0"/>
              <a:t> </a:t>
            </a:r>
            <a:r>
              <a:rPr lang="en-US" dirty="0" err="1" smtClean="0"/>
              <a:t>sendiri</a:t>
            </a:r>
            <a:r>
              <a:rPr lang="en-US" dirty="0" smtClean="0"/>
              <a:t>.</a:t>
            </a:r>
            <a:endParaRPr lang="en-US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1166843"/>
            <a:ext cx="914400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b="1" dirty="0" smtClean="0"/>
              <a:t>2. Urgensi Pancasila sebagai Sistem Etika</a:t>
            </a:r>
          </a:p>
          <a:p>
            <a:r>
              <a:rPr lang="en-US" dirty="0" smtClean="0"/>
              <a:t>Hal-</a:t>
            </a:r>
            <a:r>
              <a:rPr lang="en-US" dirty="0" err="1" smtClean="0"/>
              <a:t>hal</a:t>
            </a:r>
            <a:r>
              <a:rPr lang="en-US" dirty="0" smtClean="0"/>
              <a:t> </a:t>
            </a:r>
            <a:r>
              <a:rPr lang="en-US" dirty="0" err="1" smtClean="0"/>
              <a:t>penting</a:t>
            </a:r>
            <a:r>
              <a:rPr lang="en-US" dirty="0" smtClean="0"/>
              <a:t> yang </a:t>
            </a:r>
            <a:r>
              <a:rPr lang="en-US" dirty="0" err="1" smtClean="0"/>
              <a:t>sangat</a:t>
            </a:r>
            <a:r>
              <a:rPr lang="en-US" dirty="0" smtClean="0"/>
              <a:t> </a:t>
            </a:r>
            <a:r>
              <a:rPr lang="en-US" dirty="0" err="1" smtClean="0"/>
              <a:t>urgen</a:t>
            </a:r>
            <a:r>
              <a:rPr lang="en-US" dirty="0" smtClean="0"/>
              <a:t> </a:t>
            </a:r>
            <a:r>
              <a:rPr lang="en-US" dirty="0" err="1" smtClean="0"/>
              <a:t>bagi</a:t>
            </a:r>
            <a:r>
              <a:rPr lang="en-US" dirty="0" smtClean="0"/>
              <a:t> </a:t>
            </a:r>
            <a:r>
              <a:rPr lang="en-US" dirty="0" err="1" smtClean="0"/>
              <a:t>pengembangan</a:t>
            </a:r>
            <a:r>
              <a:rPr lang="en-US" dirty="0" smtClean="0"/>
              <a:t> </a:t>
            </a:r>
            <a:r>
              <a:rPr lang="en-US" dirty="0" err="1" smtClean="0"/>
              <a:t>Pancasila</a:t>
            </a:r>
            <a:r>
              <a:rPr lang="en-US" dirty="0" smtClean="0"/>
              <a:t> </a:t>
            </a:r>
            <a:r>
              <a:rPr lang="en-US" dirty="0" err="1" smtClean="0"/>
              <a:t>sebagai</a:t>
            </a:r>
            <a:endParaRPr lang="en-US" dirty="0" smtClean="0"/>
          </a:p>
          <a:p>
            <a:r>
              <a:rPr lang="fi-FI" dirty="0" smtClean="0"/>
              <a:t>sistem etika meliputi hal-hal sebagai berikut. </a:t>
            </a:r>
            <a:r>
              <a:rPr lang="fi-FI" b="1" i="1" dirty="0" smtClean="0"/>
              <a:t>Pertama, meletakkan sila-sila</a:t>
            </a:r>
          </a:p>
          <a:p>
            <a:r>
              <a:rPr lang="en-US" dirty="0" err="1" smtClean="0"/>
              <a:t>Pancasila</a:t>
            </a:r>
            <a:r>
              <a:rPr lang="en-US" dirty="0" smtClean="0"/>
              <a:t> </a:t>
            </a:r>
            <a:r>
              <a:rPr lang="en-US" dirty="0" err="1" smtClean="0"/>
              <a:t>sebagai</a:t>
            </a:r>
            <a:r>
              <a:rPr lang="en-US" dirty="0" smtClean="0"/>
              <a:t> </a:t>
            </a:r>
            <a:r>
              <a:rPr lang="en-US" dirty="0" err="1" smtClean="0"/>
              <a:t>sistem</a:t>
            </a:r>
            <a:r>
              <a:rPr lang="en-US" dirty="0" smtClean="0"/>
              <a:t> </a:t>
            </a:r>
            <a:r>
              <a:rPr lang="en-US" dirty="0" err="1" smtClean="0"/>
              <a:t>etika</a:t>
            </a:r>
            <a:r>
              <a:rPr lang="en-US" dirty="0" smtClean="0"/>
              <a:t> </a:t>
            </a:r>
            <a:r>
              <a:rPr lang="en-US" dirty="0" err="1" smtClean="0"/>
              <a:t>berarti</a:t>
            </a:r>
            <a:r>
              <a:rPr lang="en-US" dirty="0" smtClean="0"/>
              <a:t> </a:t>
            </a:r>
            <a:r>
              <a:rPr lang="en-US" dirty="0" err="1" smtClean="0"/>
              <a:t>menempatkan</a:t>
            </a:r>
            <a:r>
              <a:rPr lang="en-US" dirty="0" smtClean="0"/>
              <a:t> </a:t>
            </a:r>
            <a:r>
              <a:rPr lang="en-US" dirty="0" err="1" smtClean="0"/>
              <a:t>Pancasila</a:t>
            </a:r>
            <a:r>
              <a:rPr lang="en-US" dirty="0" smtClean="0"/>
              <a:t> </a:t>
            </a:r>
            <a:r>
              <a:rPr lang="en-US" dirty="0" err="1" smtClean="0"/>
              <a:t>sebagai</a:t>
            </a:r>
            <a:r>
              <a:rPr lang="en-US" dirty="0" smtClean="0"/>
              <a:t> </a:t>
            </a:r>
            <a:r>
              <a:rPr lang="en-US" dirty="0" err="1" smtClean="0"/>
              <a:t>sumber</a:t>
            </a:r>
            <a:endParaRPr lang="en-US" dirty="0" smtClean="0"/>
          </a:p>
          <a:p>
            <a:r>
              <a:rPr lang="en-US" dirty="0" smtClean="0"/>
              <a:t>moral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inspirasi</a:t>
            </a:r>
            <a:r>
              <a:rPr lang="en-US" dirty="0" smtClean="0"/>
              <a:t> </a:t>
            </a:r>
            <a:r>
              <a:rPr lang="en-US" dirty="0" err="1" smtClean="0"/>
              <a:t>bagi</a:t>
            </a:r>
            <a:r>
              <a:rPr lang="en-US" dirty="0" smtClean="0"/>
              <a:t> </a:t>
            </a:r>
            <a:r>
              <a:rPr lang="en-US" dirty="0" err="1" smtClean="0"/>
              <a:t>penentu</a:t>
            </a:r>
            <a:r>
              <a:rPr lang="en-US" dirty="0" smtClean="0"/>
              <a:t> </a:t>
            </a:r>
            <a:r>
              <a:rPr lang="en-US" dirty="0" err="1" smtClean="0"/>
              <a:t>sikap</a:t>
            </a:r>
            <a:r>
              <a:rPr lang="en-US" dirty="0" smtClean="0"/>
              <a:t>, </a:t>
            </a:r>
            <a:r>
              <a:rPr lang="en-US" dirty="0" err="1" smtClean="0"/>
              <a:t>tindakan</a:t>
            </a:r>
            <a:r>
              <a:rPr lang="en-US" dirty="0" smtClean="0"/>
              <a:t>,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keputusan</a:t>
            </a:r>
            <a:r>
              <a:rPr lang="en-US" dirty="0" smtClean="0"/>
              <a:t> yang </a:t>
            </a:r>
            <a:r>
              <a:rPr lang="en-US" dirty="0" err="1" smtClean="0"/>
              <a:t>diambil</a:t>
            </a:r>
            <a:endParaRPr lang="en-US" dirty="0" smtClean="0"/>
          </a:p>
          <a:p>
            <a:r>
              <a:rPr lang="en-US" dirty="0" err="1" smtClean="0"/>
              <a:t>setiap</a:t>
            </a:r>
            <a:r>
              <a:rPr lang="en-US" dirty="0" smtClean="0"/>
              <a:t> </a:t>
            </a:r>
            <a:r>
              <a:rPr lang="en-US" dirty="0" err="1" smtClean="0"/>
              <a:t>warga</a:t>
            </a:r>
            <a:r>
              <a:rPr lang="en-US" dirty="0" smtClean="0"/>
              <a:t> </a:t>
            </a:r>
            <a:r>
              <a:rPr lang="en-US" dirty="0" err="1" smtClean="0"/>
              <a:t>negara</a:t>
            </a:r>
            <a:r>
              <a:rPr lang="en-US" dirty="0" smtClean="0"/>
              <a:t>. </a:t>
            </a:r>
            <a:r>
              <a:rPr lang="en-US" b="1" i="1" dirty="0" err="1" smtClean="0"/>
              <a:t>Kedua</a:t>
            </a:r>
            <a:r>
              <a:rPr lang="en-US" b="1" i="1" dirty="0" smtClean="0"/>
              <a:t>, </a:t>
            </a:r>
            <a:r>
              <a:rPr lang="en-US" b="1" i="1" dirty="0" err="1" smtClean="0"/>
              <a:t>Pancasila</a:t>
            </a:r>
            <a:r>
              <a:rPr lang="en-US" b="1" i="1" dirty="0" smtClean="0"/>
              <a:t> </a:t>
            </a:r>
            <a:r>
              <a:rPr lang="en-US" b="1" i="1" dirty="0" err="1" smtClean="0"/>
              <a:t>sebagai</a:t>
            </a:r>
            <a:r>
              <a:rPr lang="en-US" b="1" i="1" dirty="0" smtClean="0"/>
              <a:t> </a:t>
            </a:r>
            <a:r>
              <a:rPr lang="en-US" b="1" i="1" dirty="0" err="1" smtClean="0"/>
              <a:t>sistem</a:t>
            </a:r>
            <a:r>
              <a:rPr lang="en-US" b="1" i="1" dirty="0" smtClean="0"/>
              <a:t> </a:t>
            </a:r>
            <a:r>
              <a:rPr lang="en-US" b="1" i="1" dirty="0" err="1" smtClean="0"/>
              <a:t>etika</a:t>
            </a:r>
            <a:r>
              <a:rPr lang="en-US" b="1" i="1" dirty="0" smtClean="0"/>
              <a:t> </a:t>
            </a:r>
            <a:r>
              <a:rPr lang="en-US" b="1" i="1" dirty="0" err="1" smtClean="0"/>
              <a:t>memberi</a:t>
            </a:r>
            <a:r>
              <a:rPr lang="en-US" b="1" i="1" dirty="0" smtClean="0"/>
              <a:t> guidance</a:t>
            </a:r>
          </a:p>
          <a:p>
            <a:r>
              <a:rPr lang="en-US" dirty="0" err="1" smtClean="0"/>
              <a:t>bagi</a:t>
            </a:r>
            <a:r>
              <a:rPr lang="en-US" dirty="0" smtClean="0"/>
              <a:t> </a:t>
            </a:r>
            <a:r>
              <a:rPr lang="en-US" dirty="0" err="1" smtClean="0"/>
              <a:t>setiap</a:t>
            </a:r>
            <a:r>
              <a:rPr lang="en-US" dirty="0" smtClean="0"/>
              <a:t> </a:t>
            </a:r>
            <a:r>
              <a:rPr lang="en-US" dirty="0" err="1" smtClean="0"/>
              <a:t>warga</a:t>
            </a:r>
            <a:r>
              <a:rPr lang="en-US" dirty="0" smtClean="0"/>
              <a:t> </a:t>
            </a:r>
            <a:r>
              <a:rPr lang="en-US" dirty="0" err="1" smtClean="0"/>
              <a:t>negara</a:t>
            </a:r>
            <a:r>
              <a:rPr lang="en-US" dirty="0" smtClean="0"/>
              <a:t> </a:t>
            </a:r>
            <a:r>
              <a:rPr lang="en-US" dirty="0" err="1" smtClean="0"/>
              <a:t>sehingga</a:t>
            </a:r>
            <a:r>
              <a:rPr lang="en-US" dirty="0" smtClean="0"/>
              <a:t> </a:t>
            </a:r>
            <a:r>
              <a:rPr lang="en-US" dirty="0" err="1" smtClean="0"/>
              <a:t>memiliki</a:t>
            </a:r>
            <a:r>
              <a:rPr lang="en-US" dirty="0" smtClean="0"/>
              <a:t> </a:t>
            </a:r>
            <a:r>
              <a:rPr lang="en-US" dirty="0" err="1" smtClean="0"/>
              <a:t>orientasi</a:t>
            </a:r>
            <a:r>
              <a:rPr lang="en-US" dirty="0" smtClean="0"/>
              <a:t> yang </a:t>
            </a:r>
            <a:r>
              <a:rPr lang="en-US" dirty="0" err="1" smtClean="0"/>
              <a:t>jelas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tata</a:t>
            </a:r>
            <a:endParaRPr lang="en-US" dirty="0" smtClean="0"/>
          </a:p>
          <a:p>
            <a:r>
              <a:rPr lang="en-US" dirty="0" err="1" smtClean="0"/>
              <a:t>pergaulan</a:t>
            </a:r>
            <a:r>
              <a:rPr lang="en-US" dirty="0" smtClean="0"/>
              <a:t> </a:t>
            </a:r>
            <a:r>
              <a:rPr lang="en-US" dirty="0" err="1" smtClean="0"/>
              <a:t>baik</a:t>
            </a:r>
            <a:r>
              <a:rPr lang="en-US" dirty="0" smtClean="0"/>
              <a:t> </a:t>
            </a:r>
            <a:r>
              <a:rPr lang="en-US" dirty="0" err="1" smtClean="0"/>
              <a:t>lokal</a:t>
            </a:r>
            <a:r>
              <a:rPr lang="en-US" dirty="0" smtClean="0"/>
              <a:t>, </a:t>
            </a:r>
            <a:r>
              <a:rPr lang="en-US" dirty="0" err="1" smtClean="0"/>
              <a:t>nasional</a:t>
            </a:r>
            <a:r>
              <a:rPr lang="en-US" dirty="0" smtClean="0"/>
              <a:t>, regional, </a:t>
            </a:r>
            <a:r>
              <a:rPr lang="en-US" dirty="0" err="1" smtClean="0"/>
              <a:t>maupun</a:t>
            </a:r>
            <a:r>
              <a:rPr lang="en-US" dirty="0" smtClean="0"/>
              <a:t> </a:t>
            </a:r>
            <a:r>
              <a:rPr lang="en-US" dirty="0" err="1" smtClean="0"/>
              <a:t>internasional</a:t>
            </a:r>
            <a:r>
              <a:rPr lang="en-US" dirty="0" smtClean="0"/>
              <a:t>.</a:t>
            </a:r>
            <a:endParaRPr lang="en-US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2690336"/>
            <a:ext cx="9144000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i="1" dirty="0" err="1" smtClean="0"/>
              <a:t>Ketiga</a:t>
            </a:r>
            <a:r>
              <a:rPr lang="en-US" b="1" i="1" dirty="0" smtClean="0"/>
              <a:t>, </a:t>
            </a:r>
            <a:r>
              <a:rPr lang="en-US" b="1" i="1" dirty="0" err="1" smtClean="0"/>
              <a:t>Pancasila</a:t>
            </a:r>
            <a:endParaRPr lang="en-US" b="1" i="1" dirty="0" smtClean="0"/>
          </a:p>
          <a:p>
            <a:r>
              <a:rPr lang="en-US" dirty="0" err="1" smtClean="0"/>
              <a:t>sebagai</a:t>
            </a:r>
            <a:r>
              <a:rPr lang="en-US" dirty="0" smtClean="0"/>
              <a:t> </a:t>
            </a:r>
            <a:r>
              <a:rPr lang="en-US" dirty="0" err="1" smtClean="0"/>
              <a:t>sistem</a:t>
            </a:r>
            <a:r>
              <a:rPr lang="en-US" dirty="0" smtClean="0"/>
              <a:t> </a:t>
            </a:r>
            <a:r>
              <a:rPr lang="en-US" dirty="0" err="1" smtClean="0"/>
              <a:t>etika</a:t>
            </a:r>
            <a:r>
              <a:rPr lang="en-US" dirty="0" smtClean="0"/>
              <a:t> </a:t>
            </a:r>
            <a:r>
              <a:rPr lang="en-US" dirty="0" err="1" smtClean="0"/>
              <a:t>dapat</a:t>
            </a:r>
            <a:r>
              <a:rPr lang="en-US" dirty="0" smtClean="0"/>
              <a:t> </a:t>
            </a:r>
            <a:r>
              <a:rPr lang="en-US" dirty="0" err="1" smtClean="0"/>
              <a:t>menjadi</a:t>
            </a:r>
            <a:r>
              <a:rPr lang="en-US" dirty="0" smtClean="0"/>
              <a:t> </a:t>
            </a:r>
            <a:r>
              <a:rPr lang="en-US" dirty="0" err="1" smtClean="0"/>
              <a:t>dasar</a:t>
            </a:r>
            <a:r>
              <a:rPr lang="en-US" dirty="0" smtClean="0"/>
              <a:t> </a:t>
            </a:r>
            <a:r>
              <a:rPr lang="en-US" dirty="0" err="1" smtClean="0"/>
              <a:t>analisis</a:t>
            </a:r>
            <a:r>
              <a:rPr lang="en-US" dirty="0" smtClean="0"/>
              <a:t> </a:t>
            </a:r>
            <a:r>
              <a:rPr lang="en-US" dirty="0" err="1" smtClean="0"/>
              <a:t>bagi</a:t>
            </a:r>
            <a:r>
              <a:rPr lang="en-US" dirty="0" smtClean="0"/>
              <a:t> </a:t>
            </a:r>
            <a:r>
              <a:rPr lang="en-US" dirty="0" err="1" smtClean="0"/>
              <a:t>berbagai</a:t>
            </a:r>
            <a:r>
              <a:rPr lang="en-US" dirty="0" smtClean="0"/>
              <a:t> </a:t>
            </a:r>
            <a:r>
              <a:rPr lang="en-US" dirty="0" err="1" smtClean="0"/>
              <a:t>kebijakan</a:t>
            </a:r>
            <a:r>
              <a:rPr lang="en-US" dirty="0" smtClean="0"/>
              <a:t> yang</a:t>
            </a:r>
          </a:p>
          <a:p>
            <a:r>
              <a:rPr lang="en-US" dirty="0" err="1" smtClean="0"/>
              <a:t>dibuat</a:t>
            </a:r>
            <a:r>
              <a:rPr lang="en-US" dirty="0" smtClean="0"/>
              <a:t> </a:t>
            </a:r>
            <a:r>
              <a:rPr lang="en-US" dirty="0" err="1" smtClean="0"/>
              <a:t>oleh</a:t>
            </a:r>
            <a:r>
              <a:rPr lang="en-US" dirty="0" smtClean="0"/>
              <a:t> </a:t>
            </a:r>
            <a:r>
              <a:rPr lang="en-US" dirty="0" err="1" smtClean="0"/>
              <a:t>penyelenggara</a:t>
            </a:r>
            <a:r>
              <a:rPr lang="en-US" dirty="0" smtClean="0"/>
              <a:t> </a:t>
            </a:r>
            <a:r>
              <a:rPr lang="en-US" dirty="0" err="1" smtClean="0"/>
              <a:t>negara</a:t>
            </a:r>
            <a:r>
              <a:rPr lang="en-US" dirty="0" smtClean="0"/>
              <a:t> </a:t>
            </a:r>
            <a:r>
              <a:rPr lang="en-US" dirty="0" err="1" smtClean="0"/>
              <a:t>sehingga</a:t>
            </a:r>
            <a:r>
              <a:rPr lang="en-US" dirty="0" smtClean="0"/>
              <a:t> </a:t>
            </a:r>
            <a:r>
              <a:rPr lang="en-US" dirty="0" err="1" smtClean="0"/>
              <a:t>tidak</a:t>
            </a:r>
            <a:r>
              <a:rPr lang="en-US" dirty="0" smtClean="0"/>
              <a:t> </a:t>
            </a:r>
            <a:r>
              <a:rPr lang="en-US" dirty="0" err="1" smtClean="0"/>
              <a:t>keluar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r>
              <a:rPr lang="en-US" dirty="0" smtClean="0"/>
              <a:t> </a:t>
            </a:r>
            <a:r>
              <a:rPr lang="en-US" dirty="0" err="1" smtClean="0"/>
              <a:t>semangat</a:t>
            </a:r>
            <a:r>
              <a:rPr lang="en-US" dirty="0" smtClean="0"/>
              <a:t> </a:t>
            </a:r>
            <a:r>
              <a:rPr lang="en-US" dirty="0" err="1" smtClean="0"/>
              <a:t>negara</a:t>
            </a:r>
            <a:r>
              <a:rPr lang="en-US" dirty="0" smtClean="0"/>
              <a:t> </a:t>
            </a:r>
            <a:r>
              <a:rPr lang="en-US" dirty="0" err="1" smtClean="0"/>
              <a:t>kebangsaan</a:t>
            </a:r>
            <a:r>
              <a:rPr lang="en-US" dirty="0" smtClean="0"/>
              <a:t> yang </a:t>
            </a:r>
            <a:r>
              <a:rPr lang="en-US" dirty="0" err="1" smtClean="0"/>
              <a:t>berjiwa</a:t>
            </a:r>
            <a:r>
              <a:rPr lang="en-US" dirty="0" smtClean="0"/>
              <a:t> </a:t>
            </a:r>
            <a:r>
              <a:rPr lang="en-US" dirty="0" err="1" smtClean="0"/>
              <a:t>Pancasilais</a:t>
            </a:r>
            <a:r>
              <a:rPr lang="en-US" dirty="0" smtClean="0"/>
              <a:t>. </a:t>
            </a:r>
            <a:r>
              <a:rPr lang="en-US" b="1" i="1" dirty="0" err="1" smtClean="0"/>
              <a:t>Keempat</a:t>
            </a:r>
            <a:r>
              <a:rPr lang="en-US" b="1" i="1" dirty="0" smtClean="0"/>
              <a:t>, </a:t>
            </a:r>
            <a:r>
              <a:rPr lang="en-US" b="1" i="1" dirty="0" err="1" smtClean="0"/>
              <a:t>Pancasila</a:t>
            </a:r>
            <a:r>
              <a:rPr lang="en-US" b="1" i="1" dirty="0" smtClean="0"/>
              <a:t> </a:t>
            </a:r>
            <a:r>
              <a:rPr lang="en-US" b="1" i="1" dirty="0" err="1" smtClean="0"/>
              <a:t>sebagai</a:t>
            </a:r>
            <a:r>
              <a:rPr lang="en-US" b="1" i="1" dirty="0" smtClean="0"/>
              <a:t> </a:t>
            </a:r>
            <a:r>
              <a:rPr lang="en-US" b="1" i="1" dirty="0" err="1" smtClean="0"/>
              <a:t>sistem</a:t>
            </a:r>
            <a:r>
              <a:rPr lang="en-US" b="1" i="1" dirty="0" smtClean="0"/>
              <a:t> </a:t>
            </a:r>
            <a:r>
              <a:rPr lang="en-US" b="1" i="1" dirty="0" err="1" smtClean="0"/>
              <a:t>etika</a:t>
            </a:r>
            <a:endParaRPr lang="en-US" b="1" i="1" dirty="0" smtClean="0"/>
          </a:p>
          <a:p>
            <a:r>
              <a:rPr lang="en-US" dirty="0" err="1" smtClean="0"/>
              <a:t>dapat</a:t>
            </a:r>
            <a:r>
              <a:rPr lang="en-US" dirty="0" smtClean="0"/>
              <a:t> </a:t>
            </a:r>
            <a:r>
              <a:rPr lang="en-US" dirty="0" err="1" smtClean="0"/>
              <a:t>menjadi</a:t>
            </a:r>
            <a:r>
              <a:rPr lang="en-US" dirty="0" smtClean="0"/>
              <a:t> filter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menyaring</a:t>
            </a:r>
            <a:r>
              <a:rPr lang="en-US" dirty="0" smtClean="0"/>
              <a:t> </a:t>
            </a:r>
            <a:r>
              <a:rPr lang="en-US" dirty="0" err="1" smtClean="0"/>
              <a:t>pluralitas</a:t>
            </a:r>
            <a:r>
              <a:rPr lang="en-US" dirty="0" smtClean="0"/>
              <a:t> </a:t>
            </a:r>
            <a:r>
              <a:rPr lang="en-US" dirty="0" err="1" smtClean="0"/>
              <a:t>nilai</a:t>
            </a:r>
            <a:r>
              <a:rPr lang="en-US" dirty="0" smtClean="0"/>
              <a:t> yang </a:t>
            </a:r>
            <a:r>
              <a:rPr lang="en-US" dirty="0" err="1" smtClean="0"/>
              <a:t>berkembang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endParaRPr lang="en-US" dirty="0" smtClean="0"/>
          </a:p>
          <a:p>
            <a:r>
              <a:rPr lang="en-US" dirty="0" err="1" smtClean="0"/>
              <a:t>kehidupan</a:t>
            </a:r>
            <a:r>
              <a:rPr lang="en-US" dirty="0" smtClean="0"/>
              <a:t> </a:t>
            </a:r>
            <a:r>
              <a:rPr lang="en-US" dirty="0" err="1" smtClean="0"/>
              <a:t>masyarakat</a:t>
            </a:r>
            <a:r>
              <a:rPr lang="en-US" dirty="0" smtClean="0"/>
              <a:t> </a:t>
            </a:r>
            <a:r>
              <a:rPr lang="en-US" dirty="0" err="1" smtClean="0"/>
              <a:t>sebagai</a:t>
            </a:r>
            <a:r>
              <a:rPr lang="en-US" dirty="0" smtClean="0"/>
              <a:t> </a:t>
            </a:r>
            <a:r>
              <a:rPr lang="en-US" dirty="0" err="1" smtClean="0"/>
              <a:t>dampak</a:t>
            </a:r>
            <a:r>
              <a:rPr lang="en-US" dirty="0" smtClean="0"/>
              <a:t> </a:t>
            </a:r>
            <a:r>
              <a:rPr lang="en-US" dirty="0" err="1" smtClean="0"/>
              <a:t>globalisasi</a:t>
            </a:r>
            <a:r>
              <a:rPr lang="en-US" dirty="0" smtClean="0"/>
              <a:t> yang </a:t>
            </a:r>
            <a:r>
              <a:rPr lang="en-US" dirty="0" err="1" smtClean="0"/>
              <a:t>memengaruhi</a:t>
            </a:r>
            <a:r>
              <a:rPr lang="en-US" dirty="0" smtClean="0"/>
              <a:t> </a:t>
            </a:r>
            <a:r>
              <a:rPr lang="en-US" dirty="0" err="1" smtClean="0"/>
              <a:t>pemikiran</a:t>
            </a:r>
            <a:endParaRPr lang="en-US" dirty="0" smtClean="0"/>
          </a:p>
          <a:p>
            <a:r>
              <a:rPr lang="en-US" dirty="0" err="1" smtClean="0"/>
              <a:t>warga</a:t>
            </a:r>
            <a:r>
              <a:rPr lang="en-US" dirty="0" smtClean="0"/>
              <a:t> </a:t>
            </a:r>
            <a:r>
              <a:rPr lang="en-US" dirty="0" err="1" smtClean="0"/>
              <a:t>negara</a:t>
            </a:r>
            <a:r>
              <a:rPr lang="en-US" dirty="0" smtClean="0"/>
              <a:t>.</a:t>
            </a:r>
            <a:endParaRPr lang="en-US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28600" y="197346"/>
            <a:ext cx="8915400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 smtClean="0"/>
              <a:t>F. </a:t>
            </a:r>
            <a:r>
              <a:rPr lang="en-US" b="1" dirty="0" err="1" smtClean="0"/>
              <a:t>Rangkuman</a:t>
            </a:r>
            <a:r>
              <a:rPr lang="en-US" b="1" dirty="0" smtClean="0"/>
              <a:t> </a:t>
            </a:r>
            <a:r>
              <a:rPr lang="en-US" b="1" dirty="0" err="1" smtClean="0"/>
              <a:t>tentang</a:t>
            </a:r>
            <a:r>
              <a:rPr lang="en-US" b="1" dirty="0" smtClean="0"/>
              <a:t> </a:t>
            </a:r>
            <a:r>
              <a:rPr lang="en-US" b="1" dirty="0" err="1" smtClean="0"/>
              <a:t>Pengertian</a:t>
            </a:r>
            <a:r>
              <a:rPr lang="en-US" b="1" dirty="0" smtClean="0"/>
              <a:t> </a:t>
            </a:r>
            <a:r>
              <a:rPr lang="en-US" b="1" dirty="0" err="1" smtClean="0"/>
              <a:t>dan</a:t>
            </a:r>
            <a:r>
              <a:rPr lang="en-US" b="1" dirty="0" smtClean="0"/>
              <a:t> </a:t>
            </a:r>
            <a:r>
              <a:rPr lang="en-US" b="1" dirty="0" err="1" smtClean="0"/>
              <a:t>Pentingnya</a:t>
            </a:r>
            <a:r>
              <a:rPr lang="en-US" b="1" dirty="0" smtClean="0"/>
              <a:t> </a:t>
            </a:r>
            <a:r>
              <a:rPr lang="en-US" b="1" dirty="0" err="1" smtClean="0"/>
              <a:t>Pancasila</a:t>
            </a:r>
            <a:endParaRPr lang="en-US" b="1" dirty="0" smtClean="0"/>
          </a:p>
          <a:p>
            <a:r>
              <a:rPr lang="en-US" b="1" dirty="0" err="1" smtClean="0"/>
              <a:t>sebagai</a:t>
            </a:r>
            <a:r>
              <a:rPr lang="en-US" b="1" dirty="0" smtClean="0"/>
              <a:t> </a:t>
            </a:r>
            <a:r>
              <a:rPr lang="en-US" b="1" dirty="0" err="1" smtClean="0"/>
              <a:t>Sistem</a:t>
            </a:r>
            <a:r>
              <a:rPr lang="en-US" b="1" dirty="0" smtClean="0"/>
              <a:t> </a:t>
            </a:r>
            <a:r>
              <a:rPr lang="en-US" b="1" dirty="0" err="1" smtClean="0"/>
              <a:t>Etika</a:t>
            </a:r>
            <a:endParaRPr lang="en-US" b="1" dirty="0" smtClean="0"/>
          </a:p>
          <a:p>
            <a:r>
              <a:rPr lang="en-US" dirty="0" err="1" smtClean="0"/>
              <a:t>Pancasila</a:t>
            </a:r>
            <a:r>
              <a:rPr lang="en-US" dirty="0" smtClean="0"/>
              <a:t> </a:t>
            </a:r>
            <a:r>
              <a:rPr lang="en-US" dirty="0" err="1" smtClean="0"/>
              <a:t>sebagai</a:t>
            </a:r>
            <a:r>
              <a:rPr lang="en-US" dirty="0" smtClean="0"/>
              <a:t> </a:t>
            </a:r>
            <a:r>
              <a:rPr lang="en-US" dirty="0" err="1" smtClean="0"/>
              <a:t>sistem</a:t>
            </a:r>
            <a:r>
              <a:rPr lang="en-US" dirty="0" smtClean="0"/>
              <a:t> </a:t>
            </a:r>
            <a:r>
              <a:rPr lang="en-US" dirty="0" err="1" smtClean="0"/>
              <a:t>etika</a:t>
            </a:r>
            <a:r>
              <a:rPr lang="en-US" dirty="0" smtClean="0"/>
              <a:t> </a:t>
            </a:r>
            <a:r>
              <a:rPr lang="en-US" dirty="0" err="1" smtClean="0"/>
              <a:t>adalah</a:t>
            </a:r>
            <a:r>
              <a:rPr lang="en-US" dirty="0" smtClean="0"/>
              <a:t> </a:t>
            </a:r>
            <a:r>
              <a:rPr lang="en-US" dirty="0" err="1" smtClean="0"/>
              <a:t>cabang</a:t>
            </a:r>
            <a:r>
              <a:rPr lang="en-US" dirty="0" smtClean="0"/>
              <a:t> </a:t>
            </a:r>
            <a:r>
              <a:rPr lang="en-US" dirty="0" err="1" smtClean="0"/>
              <a:t>filsafat</a:t>
            </a:r>
            <a:r>
              <a:rPr lang="en-US" dirty="0" smtClean="0"/>
              <a:t> yang </a:t>
            </a:r>
            <a:r>
              <a:rPr lang="en-US" dirty="0" err="1" smtClean="0"/>
              <a:t>dijabarkan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endParaRPr lang="en-US" dirty="0" smtClean="0"/>
          </a:p>
          <a:p>
            <a:r>
              <a:rPr lang="sv-SE" dirty="0" smtClean="0"/>
              <a:t>sila-sila Pancasila untuk mengatur perilaku kehidupan bermasyarakat, berbangsa,</a:t>
            </a:r>
          </a:p>
          <a:p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bernegara</a:t>
            </a:r>
            <a:r>
              <a:rPr lang="en-US" dirty="0" smtClean="0"/>
              <a:t> </a:t>
            </a:r>
            <a:r>
              <a:rPr lang="en-US" dirty="0" err="1" smtClean="0"/>
              <a:t>di</a:t>
            </a:r>
            <a:r>
              <a:rPr lang="en-US" dirty="0" smtClean="0"/>
              <a:t> Indonesia. </a:t>
            </a:r>
            <a:r>
              <a:rPr lang="en-US" dirty="0" err="1" smtClean="0"/>
              <a:t>Oleh</a:t>
            </a:r>
            <a:r>
              <a:rPr lang="en-US" dirty="0" smtClean="0"/>
              <a:t> </a:t>
            </a:r>
            <a:r>
              <a:rPr lang="en-US" dirty="0" err="1" smtClean="0"/>
              <a:t>karena</a:t>
            </a:r>
            <a:r>
              <a:rPr lang="en-US" dirty="0" smtClean="0"/>
              <a:t> </a:t>
            </a:r>
            <a:r>
              <a:rPr lang="en-US" dirty="0" err="1" smtClean="0"/>
              <a:t>itu</a:t>
            </a:r>
            <a:r>
              <a:rPr lang="en-US" dirty="0" smtClean="0"/>
              <a:t>, </a:t>
            </a:r>
            <a:r>
              <a:rPr lang="en-US" dirty="0" err="1" smtClean="0"/>
              <a:t>di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etika</a:t>
            </a:r>
            <a:r>
              <a:rPr lang="en-US" dirty="0" smtClean="0"/>
              <a:t> </a:t>
            </a:r>
            <a:r>
              <a:rPr lang="en-US" dirty="0" err="1" smtClean="0"/>
              <a:t>Pancasila</a:t>
            </a:r>
            <a:r>
              <a:rPr lang="en-US" dirty="0" smtClean="0"/>
              <a:t> </a:t>
            </a:r>
            <a:r>
              <a:rPr lang="en-US" dirty="0" err="1" smtClean="0"/>
              <a:t>terkandung</a:t>
            </a:r>
            <a:endParaRPr lang="en-US" dirty="0" smtClean="0"/>
          </a:p>
          <a:p>
            <a:r>
              <a:rPr lang="fi-FI" dirty="0" smtClean="0"/>
              <a:t>nilai-nilai ketuhanan, kemanusiaan, persatuan, kerakyatan, dan keadilan. Kelima</a:t>
            </a:r>
          </a:p>
          <a:p>
            <a:r>
              <a:rPr lang="en-US" dirty="0" err="1" smtClean="0"/>
              <a:t>nilai</a:t>
            </a:r>
            <a:r>
              <a:rPr lang="en-US" dirty="0" smtClean="0"/>
              <a:t> </a:t>
            </a:r>
            <a:r>
              <a:rPr lang="en-US" dirty="0" err="1" smtClean="0"/>
              <a:t>tersebut</a:t>
            </a:r>
            <a:r>
              <a:rPr lang="en-US" dirty="0" smtClean="0"/>
              <a:t> </a:t>
            </a:r>
            <a:r>
              <a:rPr lang="en-US" dirty="0" err="1" smtClean="0"/>
              <a:t>membentuk</a:t>
            </a:r>
            <a:r>
              <a:rPr lang="en-US" dirty="0" smtClean="0"/>
              <a:t> </a:t>
            </a:r>
            <a:r>
              <a:rPr lang="en-US" dirty="0" err="1" smtClean="0"/>
              <a:t>perilaku</a:t>
            </a:r>
            <a:r>
              <a:rPr lang="en-US" dirty="0" smtClean="0"/>
              <a:t> </a:t>
            </a:r>
            <a:r>
              <a:rPr lang="en-US" dirty="0" err="1" smtClean="0"/>
              <a:t>manusia</a:t>
            </a:r>
            <a:r>
              <a:rPr lang="en-US" dirty="0" smtClean="0"/>
              <a:t> Indonesia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semua</a:t>
            </a:r>
            <a:r>
              <a:rPr lang="en-US" dirty="0" smtClean="0"/>
              <a:t> </a:t>
            </a:r>
            <a:r>
              <a:rPr lang="en-US" dirty="0" err="1" smtClean="0"/>
              <a:t>aspek</a:t>
            </a:r>
            <a:endParaRPr lang="en-US" dirty="0" smtClean="0"/>
          </a:p>
          <a:p>
            <a:r>
              <a:rPr lang="en-US" dirty="0" err="1" smtClean="0"/>
              <a:t>kehidupannya</a:t>
            </a:r>
            <a:r>
              <a:rPr lang="en-US" dirty="0" smtClean="0"/>
              <a:t>.</a:t>
            </a:r>
          </a:p>
          <a:p>
            <a:r>
              <a:rPr lang="en-US" dirty="0" err="1" smtClean="0"/>
              <a:t>Pentingnya</a:t>
            </a:r>
            <a:r>
              <a:rPr lang="en-US" dirty="0" smtClean="0"/>
              <a:t> </a:t>
            </a:r>
            <a:r>
              <a:rPr lang="en-US" dirty="0" err="1" smtClean="0"/>
              <a:t>pancasia</a:t>
            </a:r>
            <a:r>
              <a:rPr lang="en-US" dirty="0" smtClean="0"/>
              <a:t> </a:t>
            </a:r>
            <a:r>
              <a:rPr lang="en-US" dirty="0" err="1" smtClean="0"/>
              <a:t>sebagai</a:t>
            </a:r>
            <a:r>
              <a:rPr lang="en-US" dirty="0" smtClean="0"/>
              <a:t> </a:t>
            </a:r>
            <a:r>
              <a:rPr lang="en-US" dirty="0" err="1" smtClean="0"/>
              <a:t>sistem</a:t>
            </a:r>
            <a:r>
              <a:rPr lang="en-US" dirty="0" smtClean="0"/>
              <a:t> </a:t>
            </a:r>
            <a:r>
              <a:rPr lang="en-US" dirty="0" err="1" smtClean="0"/>
              <a:t>etika</a:t>
            </a:r>
            <a:r>
              <a:rPr lang="en-US" dirty="0" smtClean="0"/>
              <a:t> </a:t>
            </a:r>
            <a:r>
              <a:rPr lang="en-US" dirty="0" err="1" smtClean="0"/>
              <a:t>bagi</a:t>
            </a:r>
            <a:r>
              <a:rPr lang="en-US" dirty="0" smtClean="0"/>
              <a:t> </a:t>
            </a:r>
            <a:r>
              <a:rPr lang="en-US" dirty="0" err="1" smtClean="0"/>
              <a:t>bangsa</a:t>
            </a:r>
            <a:r>
              <a:rPr lang="en-US" dirty="0" smtClean="0"/>
              <a:t> Indonesia </a:t>
            </a:r>
            <a:r>
              <a:rPr lang="en-US" dirty="0" err="1" smtClean="0"/>
              <a:t>ialah</a:t>
            </a:r>
            <a:endParaRPr lang="en-US" dirty="0" smtClean="0"/>
          </a:p>
          <a:p>
            <a:r>
              <a:rPr lang="en-US" dirty="0" err="1" smtClean="0"/>
              <a:t>menjadi</a:t>
            </a:r>
            <a:r>
              <a:rPr lang="en-US" dirty="0" smtClean="0"/>
              <a:t> </a:t>
            </a:r>
            <a:r>
              <a:rPr lang="en-US" dirty="0" err="1" smtClean="0"/>
              <a:t>rambu</a:t>
            </a:r>
            <a:r>
              <a:rPr lang="en-US" dirty="0" smtClean="0"/>
              <a:t> </a:t>
            </a:r>
            <a:r>
              <a:rPr lang="en-US" dirty="0" err="1" smtClean="0"/>
              <a:t>normatif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mengatur</a:t>
            </a:r>
            <a:r>
              <a:rPr lang="en-US" dirty="0" smtClean="0"/>
              <a:t> </a:t>
            </a:r>
            <a:r>
              <a:rPr lang="en-US" dirty="0" err="1" smtClean="0"/>
              <a:t>perilaku</a:t>
            </a:r>
            <a:r>
              <a:rPr lang="en-US" dirty="0" smtClean="0"/>
              <a:t> </a:t>
            </a:r>
            <a:r>
              <a:rPr lang="en-US" dirty="0" err="1" smtClean="0"/>
              <a:t>kehidupan</a:t>
            </a:r>
            <a:r>
              <a:rPr lang="en-US" dirty="0" smtClean="0"/>
              <a:t> </a:t>
            </a:r>
            <a:r>
              <a:rPr lang="en-US" dirty="0" err="1" smtClean="0"/>
              <a:t>bermasyarakat</a:t>
            </a:r>
            <a:r>
              <a:rPr lang="en-US" dirty="0" smtClean="0"/>
              <a:t>,</a:t>
            </a:r>
          </a:p>
          <a:p>
            <a:r>
              <a:rPr lang="en-US" dirty="0" err="1" smtClean="0"/>
              <a:t>berbangsa</a:t>
            </a:r>
            <a:r>
              <a:rPr lang="en-US" dirty="0" smtClean="0"/>
              <a:t>,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bernegara</a:t>
            </a:r>
            <a:r>
              <a:rPr lang="en-US" dirty="0" smtClean="0"/>
              <a:t> </a:t>
            </a:r>
            <a:r>
              <a:rPr lang="en-US" dirty="0" err="1" smtClean="0"/>
              <a:t>di</a:t>
            </a:r>
            <a:r>
              <a:rPr lang="en-US" dirty="0" smtClean="0"/>
              <a:t> Indonesia.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demikian</a:t>
            </a:r>
            <a:r>
              <a:rPr lang="en-US" dirty="0" smtClean="0"/>
              <a:t>, </a:t>
            </a:r>
            <a:r>
              <a:rPr lang="en-US" dirty="0" err="1" smtClean="0"/>
              <a:t>pelanggaran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endParaRPr lang="en-US" dirty="0" smtClean="0"/>
          </a:p>
          <a:p>
            <a:r>
              <a:rPr lang="en-US" dirty="0" err="1" smtClean="0"/>
              <a:t>kehidupan</a:t>
            </a:r>
            <a:r>
              <a:rPr lang="en-US" dirty="0" smtClean="0"/>
              <a:t> </a:t>
            </a:r>
            <a:r>
              <a:rPr lang="en-US" dirty="0" err="1" smtClean="0"/>
              <a:t>bernegara</a:t>
            </a:r>
            <a:r>
              <a:rPr lang="en-US" dirty="0" smtClean="0"/>
              <a:t>, </a:t>
            </a:r>
            <a:r>
              <a:rPr lang="en-US" dirty="0" err="1" smtClean="0"/>
              <a:t>seperti</a:t>
            </a:r>
            <a:r>
              <a:rPr lang="en-US" dirty="0" smtClean="0"/>
              <a:t> </a:t>
            </a:r>
            <a:r>
              <a:rPr lang="en-US" dirty="0" err="1" smtClean="0"/>
              <a:t>korupsi</a:t>
            </a:r>
            <a:r>
              <a:rPr lang="en-US" dirty="0" smtClean="0"/>
              <a:t> (</a:t>
            </a:r>
            <a:r>
              <a:rPr lang="en-US" dirty="0" err="1" smtClean="0"/>
              <a:t>penyalahgunaan</a:t>
            </a:r>
            <a:r>
              <a:rPr lang="en-US" dirty="0" smtClean="0"/>
              <a:t> </a:t>
            </a:r>
            <a:r>
              <a:rPr lang="en-US" dirty="0" err="1" smtClean="0"/>
              <a:t>kekuasaan</a:t>
            </a:r>
            <a:r>
              <a:rPr lang="en-US" dirty="0" smtClean="0"/>
              <a:t>) </a:t>
            </a:r>
            <a:r>
              <a:rPr lang="en-US" dirty="0" err="1" smtClean="0"/>
              <a:t>dapat</a:t>
            </a:r>
            <a:endParaRPr lang="en-US" dirty="0" smtClean="0"/>
          </a:p>
          <a:p>
            <a:r>
              <a:rPr lang="en-US" dirty="0" err="1" smtClean="0"/>
              <a:t>diminimalkan</a:t>
            </a:r>
            <a:r>
              <a:rPr lang="en-US" dirty="0" smtClean="0"/>
              <a:t>.</a:t>
            </a:r>
            <a:endParaRPr lang="en-US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228600" y="685800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b="1" dirty="0" smtClean="0"/>
              <a:t>1. </a:t>
            </a:r>
            <a:r>
              <a:rPr lang="en-US" b="1" dirty="0" err="1" smtClean="0"/>
              <a:t>Argumen</a:t>
            </a:r>
            <a:r>
              <a:rPr lang="en-US" b="1" dirty="0" smtClean="0"/>
              <a:t> </a:t>
            </a:r>
            <a:r>
              <a:rPr lang="en-US" b="1" dirty="0" err="1" smtClean="0"/>
              <a:t>tentang</a:t>
            </a:r>
            <a:r>
              <a:rPr lang="en-US" b="1" dirty="0" smtClean="0"/>
              <a:t> </a:t>
            </a:r>
            <a:r>
              <a:rPr lang="en-US" b="1" dirty="0" err="1" smtClean="0"/>
              <a:t>Dinamika</a:t>
            </a:r>
            <a:r>
              <a:rPr lang="en-US" b="1" dirty="0" smtClean="0"/>
              <a:t> </a:t>
            </a:r>
            <a:r>
              <a:rPr lang="en-US" b="1" dirty="0" err="1" smtClean="0"/>
              <a:t>Pancasila</a:t>
            </a:r>
            <a:r>
              <a:rPr lang="en-US" b="1" dirty="0" smtClean="0"/>
              <a:t> </a:t>
            </a:r>
            <a:r>
              <a:rPr lang="en-US" b="1" dirty="0" err="1" smtClean="0"/>
              <a:t>sebagai</a:t>
            </a:r>
            <a:r>
              <a:rPr lang="en-US" b="1" dirty="0" smtClean="0"/>
              <a:t> </a:t>
            </a:r>
            <a:r>
              <a:rPr lang="en-US" b="1" dirty="0" err="1" smtClean="0"/>
              <a:t>Sistem</a:t>
            </a:r>
            <a:r>
              <a:rPr lang="en-US" b="1" dirty="0" smtClean="0"/>
              <a:t> </a:t>
            </a:r>
            <a:r>
              <a:rPr lang="en-US" b="1" dirty="0" err="1" smtClean="0"/>
              <a:t>Etika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381000" y="1443841"/>
            <a:ext cx="8763000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err="1" smtClean="0"/>
              <a:t>Beberapa</a:t>
            </a:r>
            <a:r>
              <a:rPr lang="en-US" dirty="0" smtClean="0"/>
              <a:t> </a:t>
            </a:r>
            <a:r>
              <a:rPr lang="en-US" dirty="0" err="1" smtClean="0"/>
              <a:t>argumen</a:t>
            </a:r>
            <a:r>
              <a:rPr lang="en-US" dirty="0" smtClean="0"/>
              <a:t> </a:t>
            </a:r>
            <a:r>
              <a:rPr lang="en-US" dirty="0" err="1" smtClean="0"/>
              <a:t>tentang</a:t>
            </a:r>
            <a:r>
              <a:rPr lang="en-US" dirty="0" smtClean="0"/>
              <a:t> </a:t>
            </a:r>
            <a:r>
              <a:rPr lang="en-US" dirty="0" err="1" smtClean="0"/>
              <a:t>dinamika</a:t>
            </a:r>
            <a:r>
              <a:rPr lang="en-US" dirty="0" smtClean="0"/>
              <a:t> </a:t>
            </a:r>
            <a:r>
              <a:rPr lang="en-US" dirty="0" err="1" smtClean="0"/>
              <a:t>Pancasila</a:t>
            </a:r>
            <a:r>
              <a:rPr lang="en-US" dirty="0" smtClean="0"/>
              <a:t> </a:t>
            </a:r>
            <a:r>
              <a:rPr lang="en-US" dirty="0" err="1" smtClean="0"/>
              <a:t>sebagai</a:t>
            </a:r>
            <a:r>
              <a:rPr lang="en-US" dirty="0" smtClean="0"/>
              <a:t> </a:t>
            </a:r>
            <a:r>
              <a:rPr lang="en-US" dirty="0" err="1" smtClean="0"/>
              <a:t>sistem</a:t>
            </a:r>
            <a:r>
              <a:rPr lang="en-US" dirty="0" smtClean="0"/>
              <a:t> </a:t>
            </a:r>
            <a:r>
              <a:rPr lang="en-US" dirty="0" err="1" smtClean="0"/>
              <a:t>etika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endParaRPr lang="en-US" dirty="0" smtClean="0"/>
          </a:p>
          <a:p>
            <a:r>
              <a:rPr lang="en-US" dirty="0" err="1" smtClean="0"/>
              <a:t>penyelenggaraan</a:t>
            </a:r>
            <a:r>
              <a:rPr lang="en-US" dirty="0" smtClean="0"/>
              <a:t> </a:t>
            </a:r>
            <a:r>
              <a:rPr lang="en-US" dirty="0" err="1" smtClean="0"/>
              <a:t>pemerintahan</a:t>
            </a:r>
            <a:r>
              <a:rPr lang="en-US" dirty="0" smtClean="0"/>
              <a:t> </a:t>
            </a:r>
            <a:r>
              <a:rPr lang="en-US" dirty="0" err="1" smtClean="0"/>
              <a:t>di</a:t>
            </a:r>
            <a:r>
              <a:rPr lang="en-US" dirty="0" smtClean="0"/>
              <a:t> Indonesia </a:t>
            </a:r>
            <a:r>
              <a:rPr lang="en-US" dirty="0" err="1" smtClean="0"/>
              <a:t>dapat</a:t>
            </a:r>
            <a:r>
              <a:rPr lang="en-US" dirty="0" smtClean="0"/>
              <a:t> </a:t>
            </a:r>
            <a:r>
              <a:rPr lang="en-US" dirty="0" err="1" smtClean="0"/>
              <a:t>diuraikan</a:t>
            </a:r>
            <a:r>
              <a:rPr lang="en-US" dirty="0" smtClean="0"/>
              <a:t> </a:t>
            </a:r>
            <a:r>
              <a:rPr lang="en-US" dirty="0" err="1" smtClean="0"/>
              <a:t>sebagai</a:t>
            </a:r>
            <a:r>
              <a:rPr lang="en-US" dirty="0" smtClean="0"/>
              <a:t> </a:t>
            </a:r>
            <a:r>
              <a:rPr lang="en-US" dirty="0" err="1" smtClean="0"/>
              <a:t>berikut</a:t>
            </a:r>
            <a:r>
              <a:rPr lang="en-US" dirty="0" smtClean="0"/>
              <a:t>.</a:t>
            </a:r>
          </a:p>
          <a:p>
            <a:r>
              <a:rPr lang="es-ES" b="1" i="1" dirty="0" err="1" smtClean="0"/>
              <a:t>Pertama</a:t>
            </a:r>
            <a:r>
              <a:rPr lang="es-ES" b="1" i="1" dirty="0" smtClean="0"/>
              <a:t>, pada </a:t>
            </a:r>
            <a:r>
              <a:rPr lang="es-ES" b="1" i="1" dirty="0" err="1" smtClean="0"/>
              <a:t>zaman</a:t>
            </a:r>
            <a:r>
              <a:rPr lang="es-ES" b="1" i="1" dirty="0" smtClean="0"/>
              <a:t> </a:t>
            </a:r>
            <a:r>
              <a:rPr lang="es-ES" b="1" i="1" dirty="0" err="1" smtClean="0"/>
              <a:t>Orde</a:t>
            </a:r>
            <a:r>
              <a:rPr lang="es-ES" b="1" i="1" dirty="0" smtClean="0"/>
              <a:t> Lama, </a:t>
            </a:r>
            <a:r>
              <a:rPr lang="es-ES" b="1" i="1" dirty="0" err="1" smtClean="0"/>
              <a:t>pemilu</a:t>
            </a:r>
            <a:r>
              <a:rPr lang="es-ES" b="1" i="1" dirty="0" smtClean="0"/>
              <a:t> </a:t>
            </a:r>
            <a:r>
              <a:rPr lang="es-ES" b="1" i="1" dirty="0" err="1" smtClean="0"/>
              <a:t>diselenggarakan</a:t>
            </a:r>
            <a:r>
              <a:rPr lang="es-ES" b="1" i="1" dirty="0" smtClean="0"/>
              <a:t> </a:t>
            </a:r>
            <a:r>
              <a:rPr lang="es-ES" b="1" i="1" dirty="0" err="1" smtClean="0"/>
              <a:t>dengan</a:t>
            </a:r>
            <a:r>
              <a:rPr lang="es-ES" b="1" i="1" dirty="0" smtClean="0"/>
              <a:t> </a:t>
            </a:r>
            <a:r>
              <a:rPr lang="es-ES" b="1" i="1" dirty="0" err="1" smtClean="0"/>
              <a:t>semangat</a:t>
            </a:r>
            <a:endParaRPr lang="es-ES" b="1" i="1" dirty="0" smtClean="0"/>
          </a:p>
          <a:p>
            <a:r>
              <a:rPr lang="en-US" dirty="0" err="1" smtClean="0"/>
              <a:t>demokrasi</a:t>
            </a:r>
            <a:r>
              <a:rPr lang="en-US" dirty="0" smtClean="0"/>
              <a:t> yang </a:t>
            </a:r>
            <a:r>
              <a:rPr lang="en-US" dirty="0" err="1" smtClean="0"/>
              <a:t>diikuti</a:t>
            </a:r>
            <a:r>
              <a:rPr lang="en-US" dirty="0" smtClean="0"/>
              <a:t> </a:t>
            </a:r>
            <a:r>
              <a:rPr lang="en-US" dirty="0" err="1" smtClean="0"/>
              <a:t>banyak</a:t>
            </a:r>
            <a:r>
              <a:rPr lang="en-US" dirty="0" smtClean="0"/>
              <a:t> </a:t>
            </a:r>
            <a:r>
              <a:rPr lang="en-US" dirty="0" err="1" smtClean="0"/>
              <a:t>partai</a:t>
            </a:r>
            <a:r>
              <a:rPr lang="en-US" dirty="0" smtClean="0"/>
              <a:t> </a:t>
            </a:r>
            <a:r>
              <a:rPr lang="en-US" dirty="0" err="1" smtClean="0"/>
              <a:t>politik</a:t>
            </a:r>
            <a:r>
              <a:rPr lang="en-US" dirty="0" smtClean="0"/>
              <a:t>, </a:t>
            </a:r>
            <a:r>
              <a:rPr lang="en-US" dirty="0" err="1" smtClean="0"/>
              <a:t>tetapi</a:t>
            </a:r>
            <a:r>
              <a:rPr lang="en-US" dirty="0" smtClean="0"/>
              <a:t> </a:t>
            </a:r>
            <a:r>
              <a:rPr lang="en-US" dirty="0" err="1" smtClean="0"/>
              <a:t>dimenangkan</a:t>
            </a:r>
            <a:r>
              <a:rPr lang="en-US" dirty="0" smtClean="0"/>
              <a:t> </a:t>
            </a:r>
            <a:r>
              <a:rPr lang="en-US" dirty="0" err="1" smtClean="0"/>
              <a:t>empat</a:t>
            </a:r>
            <a:r>
              <a:rPr lang="en-US" dirty="0" smtClean="0"/>
              <a:t> </a:t>
            </a:r>
            <a:r>
              <a:rPr lang="en-US" dirty="0" err="1" smtClean="0"/>
              <a:t>partai</a:t>
            </a:r>
            <a:endParaRPr lang="en-US" dirty="0" smtClean="0"/>
          </a:p>
          <a:p>
            <a:r>
              <a:rPr lang="en-US" dirty="0" err="1" smtClean="0"/>
              <a:t>politik</a:t>
            </a:r>
            <a:r>
              <a:rPr lang="en-US" dirty="0" smtClean="0"/>
              <a:t>, </a:t>
            </a:r>
            <a:r>
              <a:rPr lang="en-US" dirty="0" err="1" smtClean="0"/>
              <a:t>yaitu</a:t>
            </a:r>
            <a:r>
              <a:rPr lang="en-US" dirty="0" smtClean="0"/>
              <a:t> </a:t>
            </a:r>
            <a:r>
              <a:rPr lang="en-US" dirty="0" err="1" smtClean="0"/>
              <a:t>Partai</a:t>
            </a:r>
            <a:r>
              <a:rPr lang="en-US" dirty="0" smtClean="0"/>
              <a:t> </a:t>
            </a:r>
            <a:r>
              <a:rPr lang="en-US" dirty="0" err="1" smtClean="0"/>
              <a:t>Nasional</a:t>
            </a:r>
            <a:r>
              <a:rPr lang="en-US" dirty="0" smtClean="0"/>
              <a:t> Indonesia (PNI), </a:t>
            </a:r>
            <a:r>
              <a:rPr lang="en-US" dirty="0" err="1" smtClean="0"/>
              <a:t>Partai</a:t>
            </a:r>
            <a:r>
              <a:rPr lang="en-US" dirty="0" smtClean="0"/>
              <a:t> </a:t>
            </a:r>
            <a:r>
              <a:rPr lang="en-US" dirty="0" err="1" smtClean="0"/>
              <a:t>Muslimin</a:t>
            </a:r>
            <a:r>
              <a:rPr lang="en-US" dirty="0" smtClean="0"/>
              <a:t> Indonesia</a:t>
            </a:r>
          </a:p>
          <a:p>
            <a:r>
              <a:rPr lang="en-US" dirty="0" smtClean="0"/>
              <a:t>(PARMUSI), </a:t>
            </a:r>
            <a:r>
              <a:rPr lang="en-US" dirty="0" err="1" smtClean="0"/>
              <a:t>Partai</a:t>
            </a:r>
            <a:r>
              <a:rPr lang="en-US" dirty="0" smtClean="0"/>
              <a:t> </a:t>
            </a:r>
            <a:r>
              <a:rPr lang="en-US" dirty="0" err="1" smtClean="0"/>
              <a:t>Nahdhatul</a:t>
            </a:r>
            <a:r>
              <a:rPr lang="en-US" dirty="0" smtClean="0"/>
              <a:t> </a:t>
            </a:r>
            <a:r>
              <a:rPr lang="en-US" dirty="0" err="1" smtClean="0"/>
              <a:t>Ulama</a:t>
            </a:r>
            <a:r>
              <a:rPr lang="en-US" dirty="0" smtClean="0"/>
              <a:t> (PNU),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Partai</a:t>
            </a:r>
            <a:r>
              <a:rPr lang="en-US" dirty="0" smtClean="0"/>
              <a:t> </a:t>
            </a:r>
            <a:r>
              <a:rPr lang="en-US" dirty="0" err="1" smtClean="0"/>
              <a:t>Komunis</a:t>
            </a:r>
            <a:r>
              <a:rPr lang="en-US" dirty="0" smtClean="0"/>
              <a:t> Indonesia</a:t>
            </a:r>
          </a:p>
          <a:p>
            <a:r>
              <a:rPr lang="sv-SE" dirty="0" smtClean="0"/>
              <a:t>(PKI). Tidak dapat dikatakan bahwa pemerintahan di zaman Orde Lama</a:t>
            </a:r>
            <a:endParaRPr lang="en-US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hlinkClick r:id="rId3"/>
          </p:cNvPr>
          <p:cNvSpPr txBox="1"/>
          <p:nvPr/>
        </p:nvSpPr>
        <p:spPr>
          <a:xfrm>
            <a:off x="0" y="6598026"/>
            <a:ext cx="91440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ALLPPT.com _ Free PowerPoint Templates, Diagrams and Charts</a:t>
            </a:r>
            <a:endParaRPr lang="ko-KR" altLang="en-US" sz="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7884368" y="4211796"/>
            <a:ext cx="911660" cy="3693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dirty="0" smtClean="0">
                <a:solidFill>
                  <a:schemeClr val="accent3">
                    <a:lumMod val="50000"/>
                  </a:schemeClr>
                </a:solidFill>
                <a:latin typeface="Arial Black" pitchFamily="34" charset="0"/>
                <a:ea typeface="+mn-ea"/>
                <a:cs typeface="Arial" pitchFamily="34" charset="0"/>
              </a:rPr>
              <a:t>LOGO</a:t>
            </a:r>
            <a:endParaRPr kumimoji="0" lang="en-US" altLang="ko-KR" dirty="0">
              <a:solidFill>
                <a:schemeClr val="accent3">
                  <a:lumMod val="50000"/>
                </a:schemeClr>
              </a:solidFill>
              <a:latin typeface="Arial Black" pitchFamily="34" charset="0"/>
              <a:ea typeface="+mn-ea"/>
              <a:cs typeface="Arial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304800" y="335846"/>
            <a:ext cx="8839200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i="1" dirty="0" err="1" smtClean="0"/>
              <a:t>Kedua</a:t>
            </a:r>
            <a:r>
              <a:rPr lang="en-US" b="1" i="1" dirty="0" smtClean="0"/>
              <a:t>, </a:t>
            </a:r>
            <a:r>
              <a:rPr lang="en-US" b="1" i="1" dirty="0" err="1" smtClean="0"/>
              <a:t>pada</a:t>
            </a:r>
            <a:r>
              <a:rPr lang="en-US" b="1" i="1" dirty="0" smtClean="0"/>
              <a:t> </a:t>
            </a:r>
            <a:r>
              <a:rPr lang="en-US" b="1" i="1" dirty="0" err="1" smtClean="0"/>
              <a:t>zaman</a:t>
            </a:r>
            <a:r>
              <a:rPr lang="en-US" b="1" i="1" dirty="0" smtClean="0"/>
              <a:t> </a:t>
            </a:r>
            <a:r>
              <a:rPr lang="en-US" b="1" i="1" dirty="0" err="1" smtClean="0"/>
              <a:t>Orde</a:t>
            </a:r>
            <a:r>
              <a:rPr lang="en-US" b="1" i="1" dirty="0" smtClean="0"/>
              <a:t> </a:t>
            </a:r>
            <a:r>
              <a:rPr lang="en-US" b="1" i="1" dirty="0" err="1" smtClean="0"/>
              <a:t>Baru</a:t>
            </a:r>
            <a:r>
              <a:rPr lang="en-US" b="1" i="1" dirty="0" smtClean="0"/>
              <a:t> </a:t>
            </a:r>
            <a:r>
              <a:rPr lang="en-US" b="1" i="1" dirty="0" err="1" smtClean="0"/>
              <a:t>sistem</a:t>
            </a:r>
            <a:r>
              <a:rPr lang="en-US" b="1" i="1" dirty="0" smtClean="0"/>
              <a:t> </a:t>
            </a:r>
            <a:r>
              <a:rPr lang="en-US" b="1" i="1" dirty="0" err="1" smtClean="0"/>
              <a:t>etika</a:t>
            </a:r>
            <a:r>
              <a:rPr lang="en-US" b="1" i="1" dirty="0" smtClean="0"/>
              <a:t> </a:t>
            </a:r>
            <a:r>
              <a:rPr lang="en-US" b="1" i="1" dirty="0" err="1" smtClean="0"/>
              <a:t>Pancasila</a:t>
            </a:r>
            <a:r>
              <a:rPr lang="en-US" b="1" i="1" dirty="0" smtClean="0"/>
              <a:t> </a:t>
            </a:r>
            <a:r>
              <a:rPr lang="en-US" b="1" i="1" dirty="0" err="1" smtClean="0"/>
              <a:t>diletakkan</a:t>
            </a:r>
            <a:r>
              <a:rPr lang="en-US" b="1" i="1" dirty="0" smtClean="0"/>
              <a:t> </a:t>
            </a:r>
            <a:r>
              <a:rPr lang="en-US" b="1" i="1" dirty="0" err="1" smtClean="0"/>
              <a:t>dalam</a:t>
            </a:r>
            <a:endParaRPr lang="en-US" b="1" i="1" dirty="0" smtClean="0"/>
          </a:p>
          <a:p>
            <a:r>
              <a:rPr lang="en-US" dirty="0" err="1" smtClean="0"/>
              <a:t>bentuk</a:t>
            </a:r>
            <a:r>
              <a:rPr lang="en-US" dirty="0" smtClean="0"/>
              <a:t> </a:t>
            </a:r>
            <a:r>
              <a:rPr lang="en-US" dirty="0" err="1" smtClean="0"/>
              <a:t>penataran</a:t>
            </a:r>
            <a:r>
              <a:rPr lang="en-US" dirty="0" smtClean="0"/>
              <a:t> P-4. </a:t>
            </a:r>
            <a:r>
              <a:rPr lang="en-US" dirty="0" err="1" smtClean="0"/>
              <a:t>Pada</a:t>
            </a:r>
            <a:r>
              <a:rPr lang="en-US" dirty="0" smtClean="0"/>
              <a:t> </a:t>
            </a:r>
            <a:r>
              <a:rPr lang="en-US" dirty="0" err="1" smtClean="0"/>
              <a:t>zaman</a:t>
            </a:r>
            <a:r>
              <a:rPr lang="en-US" dirty="0" smtClean="0"/>
              <a:t> </a:t>
            </a:r>
            <a:r>
              <a:rPr lang="en-US" dirty="0" err="1" smtClean="0"/>
              <a:t>Orde</a:t>
            </a:r>
            <a:r>
              <a:rPr lang="en-US" dirty="0" smtClean="0"/>
              <a:t> </a:t>
            </a:r>
            <a:r>
              <a:rPr lang="en-US" dirty="0" err="1" smtClean="0"/>
              <a:t>Baru</a:t>
            </a:r>
            <a:r>
              <a:rPr lang="en-US" dirty="0" smtClean="0"/>
              <a:t> </a:t>
            </a:r>
            <a:r>
              <a:rPr lang="en-US" dirty="0" err="1" smtClean="0"/>
              <a:t>itu</a:t>
            </a:r>
            <a:r>
              <a:rPr lang="en-US" dirty="0" smtClean="0"/>
              <a:t> pula </a:t>
            </a:r>
            <a:r>
              <a:rPr lang="en-US" dirty="0" err="1" smtClean="0"/>
              <a:t>muncul</a:t>
            </a:r>
            <a:r>
              <a:rPr lang="en-US" dirty="0" smtClean="0"/>
              <a:t> </a:t>
            </a:r>
            <a:r>
              <a:rPr lang="en-US" dirty="0" err="1" smtClean="0"/>
              <a:t>konsep</a:t>
            </a:r>
            <a:r>
              <a:rPr lang="en-US" dirty="0" smtClean="0"/>
              <a:t> </a:t>
            </a:r>
            <a:r>
              <a:rPr lang="en-US" dirty="0" err="1" smtClean="0"/>
              <a:t>manusia</a:t>
            </a:r>
            <a:endParaRPr lang="en-US" dirty="0" smtClean="0"/>
          </a:p>
          <a:p>
            <a:r>
              <a:rPr lang="en-US" dirty="0" smtClean="0"/>
              <a:t>Indonesia </a:t>
            </a:r>
            <a:r>
              <a:rPr lang="en-US" dirty="0" err="1" smtClean="0"/>
              <a:t>seutuhnya</a:t>
            </a:r>
            <a:r>
              <a:rPr lang="en-US" dirty="0" smtClean="0"/>
              <a:t> </a:t>
            </a:r>
            <a:r>
              <a:rPr lang="en-US" dirty="0" err="1" smtClean="0"/>
              <a:t>sebagai</a:t>
            </a:r>
            <a:r>
              <a:rPr lang="en-US" dirty="0" smtClean="0"/>
              <a:t> </a:t>
            </a:r>
            <a:r>
              <a:rPr lang="en-US" dirty="0" err="1" smtClean="0"/>
              <a:t>cerminan</a:t>
            </a:r>
            <a:r>
              <a:rPr lang="en-US" dirty="0" smtClean="0"/>
              <a:t> </a:t>
            </a:r>
            <a:r>
              <a:rPr lang="en-US" dirty="0" err="1" smtClean="0"/>
              <a:t>manusia</a:t>
            </a:r>
            <a:r>
              <a:rPr lang="en-US" dirty="0" smtClean="0"/>
              <a:t> yang </a:t>
            </a:r>
            <a:r>
              <a:rPr lang="en-US" dirty="0" err="1" smtClean="0"/>
              <a:t>berperilaku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berakhlak</a:t>
            </a:r>
            <a:endParaRPr lang="en-US" dirty="0" smtClean="0"/>
          </a:p>
          <a:p>
            <a:r>
              <a:rPr lang="en-US" dirty="0" err="1" smtClean="0"/>
              <a:t>mulia</a:t>
            </a:r>
            <a:r>
              <a:rPr lang="en-US" dirty="0" smtClean="0"/>
              <a:t> </a:t>
            </a:r>
            <a:r>
              <a:rPr lang="en-US" dirty="0" err="1" smtClean="0"/>
              <a:t>sesuai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nilai-nilai</a:t>
            </a:r>
            <a:r>
              <a:rPr lang="en-US" dirty="0" smtClean="0"/>
              <a:t> </a:t>
            </a:r>
            <a:r>
              <a:rPr lang="en-US" dirty="0" err="1" smtClean="0"/>
              <a:t>Pancasila</a:t>
            </a:r>
            <a:r>
              <a:rPr lang="en-US" dirty="0" smtClean="0"/>
              <a:t>. </a:t>
            </a:r>
            <a:r>
              <a:rPr lang="en-US" dirty="0" err="1" smtClean="0"/>
              <a:t>Manusia</a:t>
            </a:r>
            <a:r>
              <a:rPr lang="en-US" dirty="0" smtClean="0"/>
              <a:t> Indonesia </a:t>
            </a:r>
            <a:r>
              <a:rPr lang="en-US" dirty="0" err="1" smtClean="0"/>
              <a:t>seutuhnya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endParaRPr lang="en-US" dirty="0" smtClean="0"/>
          </a:p>
          <a:p>
            <a:r>
              <a:rPr lang="sv-SE" dirty="0" smtClean="0"/>
              <a:t>pandangan Orde Baru, artinya manusia sebagai makhluk ciptaan Tuhan Yang</a:t>
            </a:r>
          </a:p>
          <a:p>
            <a:r>
              <a:rPr lang="en-US" dirty="0" err="1" smtClean="0"/>
              <a:t>Maha</a:t>
            </a:r>
            <a:r>
              <a:rPr lang="en-US" dirty="0" smtClean="0"/>
              <a:t> </a:t>
            </a:r>
            <a:r>
              <a:rPr lang="en-US" dirty="0" err="1" smtClean="0"/>
              <a:t>Esa</a:t>
            </a:r>
            <a:r>
              <a:rPr lang="en-US" dirty="0" smtClean="0"/>
              <a:t>, yang </a:t>
            </a:r>
            <a:r>
              <a:rPr lang="en-US" dirty="0" err="1" smtClean="0"/>
              <a:t>secara</a:t>
            </a:r>
            <a:r>
              <a:rPr lang="en-US" dirty="0" smtClean="0"/>
              <a:t> </a:t>
            </a:r>
            <a:r>
              <a:rPr lang="en-US" dirty="0" err="1" smtClean="0"/>
              <a:t>kodrati</a:t>
            </a:r>
            <a:r>
              <a:rPr lang="en-US" dirty="0" smtClean="0"/>
              <a:t> </a:t>
            </a:r>
            <a:r>
              <a:rPr lang="en-US" dirty="0" err="1" smtClean="0"/>
              <a:t>bersifat</a:t>
            </a:r>
            <a:r>
              <a:rPr lang="en-US" dirty="0" smtClean="0"/>
              <a:t> </a:t>
            </a:r>
            <a:r>
              <a:rPr lang="en-US" dirty="0" err="1" smtClean="0"/>
              <a:t>monodualistik</a:t>
            </a:r>
            <a:r>
              <a:rPr lang="en-US" dirty="0" smtClean="0"/>
              <a:t>, </a:t>
            </a:r>
            <a:r>
              <a:rPr lang="en-US" dirty="0" err="1" smtClean="0"/>
              <a:t>yaitu</a:t>
            </a:r>
            <a:r>
              <a:rPr lang="en-US" dirty="0" smtClean="0"/>
              <a:t> </a:t>
            </a:r>
            <a:r>
              <a:rPr lang="en-US" dirty="0" err="1" smtClean="0"/>
              <a:t>makhluk</a:t>
            </a:r>
            <a:r>
              <a:rPr lang="en-US" dirty="0" smtClean="0"/>
              <a:t> </a:t>
            </a:r>
            <a:r>
              <a:rPr lang="en-US" dirty="0" err="1" smtClean="0"/>
              <a:t>rohani</a:t>
            </a:r>
            <a:endParaRPr lang="en-US" dirty="0" smtClean="0"/>
          </a:p>
          <a:p>
            <a:r>
              <a:rPr lang="en-US" dirty="0" err="1" smtClean="0"/>
              <a:t>sekaligus</a:t>
            </a:r>
            <a:r>
              <a:rPr lang="en-US" dirty="0" smtClean="0"/>
              <a:t> </a:t>
            </a:r>
            <a:r>
              <a:rPr lang="en-US" dirty="0" err="1" smtClean="0"/>
              <a:t>makhluk</a:t>
            </a:r>
            <a:r>
              <a:rPr lang="en-US" dirty="0" smtClean="0"/>
              <a:t> </a:t>
            </a:r>
            <a:r>
              <a:rPr lang="en-US" dirty="0" err="1" smtClean="0"/>
              <a:t>jasmani</a:t>
            </a:r>
            <a:r>
              <a:rPr lang="en-US" dirty="0" smtClean="0"/>
              <a:t>,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makhluk</a:t>
            </a:r>
            <a:r>
              <a:rPr lang="en-US" dirty="0" smtClean="0"/>
              <a:t> </a:t>
            </a:r>
            <a:r>
              <a:rPr lang="en-US" dirty="0" err="1" smtClean="0"/>
              <a:t>individu</a:t>
            </a:r>
            <a:r>
              <a:rPr lang="en-US" dirty="0" smtClean="0"/>
              <a:t> </a:t>
            </a:r>
            <a:r>
              <a:rPr lang="en-US" dirty="0" err="1" smtClean="0"/>
              <a:t>sekaligus</a:t>
            </a:r>
            <a:r>
              <a:rPr lang="en-US" dirty="0" smtClean="0"/>
              <a:t> </a:t>
            </a:r>
            <a:r>
              <a:rPr lang="en-US" dirty="0" err="1" smtClean="0"/>
              <a:t>makhluk</a:t>
            </a:r>
            <a:r>
              <a:rPr lang="en-US" dirty="0" smtClean="0"/>
              <a:t> </a:t>
            </a:r>
            <a:r>
              <a:rPr lang="en-US" dirty="0" err="1" smtClean="0"/>
              <a:t>sosial</a:t>
            </a:r>
            <a:r>
              <a:rPr lang="en-US" dirty="0" smtClean="0"/>
              <a:t>.</a:t>
            </a:r>
          </a:p>
          <a:p>
            <a:r>
              <a:rPr lang="en-US" dirty="0" err="1" smtClean="0"/>
              <a:t>Manusia</a:t>
            </a:r>
            <a:r>
              <a:rPr lang="en-US" dirty="0" smtClean="0"/>
              <a:t> </a:t>
            </a:r>
            <a:r>
              <a:rPr lang="en-US" dirty="0" err="1" smtClean="0"/>
              <a:t>sebagai</a:t>
            </a:r>
            <a:r>
              <a:rPr lang="en-US" dirty="0" smtClean="0"/>
              <a:t> </a:t>
            </a:r>
            <a:r>
              <a:rPr lang="en-US" dirty="0" err="1" smtClean="0"/>
              <a:t>makhluk</a:t>
            </a:r>
            <a:r>
              <a:rPr lang="en-US" dirty="0" smtClean="0"/>
              <a:t> </a:t>
            </a:r>
            <a:r>
              <a:rPr lang="en-US" dirty="0" err="1" smtClean="0"/>
              <a:t>pribadi</a:t>
            </a:r>
            <a:r>
              <a:rPr lang="en-US" dirty="0" smtClean="0"/>
              <a:t> </a:t>
            </a:r>
            <a:r>
              <a:rPr lang="en-US" dirty="0" err="1" smtClean="0"/>
              <a:t>memiliki</a:t>
            </a:r>
            <a:r>
              <a:rPr lang="en-US" dirty="0" smtClean="0"/>
              <a:t> </a:t>
            </a:r>
            <a:r>
              <a:rPr lang="en-US" dirty="0" err="1" smtClean="0"/>
              <a:t>emosi</a:t>
            </a:r>
            <a:r>
              <a:rPr lang="en-US" dirty="0" smtClean="0"/>
              <a:t> yang </a:t>
            </a:r>
            <a:r>
              <a:rPr lang="en-US" dirty="0" err="1" smtClean="0"/>
              <a:t>memiliki</a:t>
            </a:r>
            <a:r>
              <a:rPr lang="en-US" dirty="0" smtClean="0"/>
              <a:t> </a:t>
            </a:r>
            <a:r>
              <a:rPr lang="en-US" dirty="0" err="1" smtClean="0"/>
              <a:t>pengertian</a:t>
            </a:r>
            <a:r>
              <a:rPr lang="en-US" dirty="0" smtClean="0"/>
              <a:t>,</a:t>
            </a:r>
          </a:p>
          <a:p>
            <a:r>
              <a:rPr lang="en-US" dirty="0" err="1" smtClean="0"/>
              <a:t>kasih</a:t>
            </a:r>
            <a:r>
              <a:rPr lang="en-US" dirty="0" smtClean="0"/>
              <a:t> </a:t>
            </a:r>
            <a:r>
              <a:rPr lang="en-US" dirty="0" err="1" smtClean="0"/>
              <a:t>sayang</a:t>
            </a:r>
            <a:r>
              <a:rPr lang="en-US" dirty="0" smtClean="0"/>
              <a:t>, </a:t>
            </a:r>
            <a:r>
              <a:rPr lang="en-US" dirty="0" err="1" smtClean="0"/>
              <a:t>harga</a:t>
            </a:r>
            <a:r>
              <a:rPr lang="en-US" dirty="0" smtClean="0"/>
              <a:t> </a:t>
            </a:r>
            <a:r>
              <a:rPr lang="en-US" dirty="0" err="1" smtClean="0"/>
              <a:t>diri</a:t>
            </a:r>
            <a:r>
              <a:rPr lang="en-US" dirty="0" smtClean="0"/>
              <a:t>, </a:t>
            </a:r>
            <a:r>
              <a:rPr lang="en-US" dirty="0" err="1" smtClean="0"/>
              <a:t>pengakuan</a:t>
            </a:r>
            <a:r>
              <a:rPr lang="en-US" dirty="0" smtClean="0"/>
              <a:t>,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tanggapan</a:t>
            </a:r>
            <a:r>
              <a:rPr lang="en-US" dirty="0" smtClean="0"/>
              <a:t> </a:t>
            </a:r>
            <a:r>
              <a:rPr lang="en-US" dirty="0" err="1" smtClean="0"/>
              <a:t>emosional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r>
              <a:rPr lang="en-US" dirty="0" smtClean="0"/>
              <a:t> </a:t>
            </a:r>
            <a:r>
              <a:rPr lang="en-US" dirty="0" err="1" smtClean="0"/>
              <a:t>manusia</a:t>
            </a:r>
            <a:r>
              <a:rPr lang="en-US" dirty="0" smtClean="0"/>
              <a:t> lain</a:t>
            </a:r>
          </a:p>
          <a:p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kebersamaan</a:t>
            </a:r>
            <a:r>
              <a:rPr lang="en-US" dirty="0" smtClean="0"/>
              <a:t> </a:t>
            </a:r>
            <a:r>
              <a:rPr lang="en-US" dirty="0" err="1" smtClean="0"/>
              <a:t>hidup</a:t>
            </a:r>
            <a:r>
              <a:rPr lang="en-US" dirty="0" smtClean="0"/>
              <a:t>. </a:t>
            </a:r>
            <a:r>
              <a:rPr lang="en-US" dirty="0" err="1" smtClean="0"/>
              <a:t>Manusia</a:t>
            </a:r>
            <a:r>
              <a:rPr lang="en-US" dirty="0" smtClean="0"/>
              <a:t> </a:t>
            </a:r>
            <a:r>
              <a:rPr lang="en-US" dirty="0" err="1" smtClean="0"/>
              <a:t>sebagai</a:t>
            </a:r>
            <a:r>
              <a:rPr lang="en-US" dirty="0" smtClean="0"/>
              <a:t> </a:t>
            </a:r>
            <a:r>
              <a:rPr lang="en-US" dirty="0" err="1" smtClean="0"/>
              <a:t>mahluk</a:t>
            </a:r>
            <a:r>
              <a:rPr lang="en-US" dirty="0" smtClean="0"/>
              <a:t> </a:t>
            </a:r>
            <a:r>
              <a:rPr lang="en-US" dirty="0" err="1" smtClean="0"/>
              <a:t>sosial</a:t>
            </a:r>
            <a:r>
              <a:rPr lang="en-US" dirty="0" smtClean="0"/>
              <a:t>, </a:t>
            </a:r>
            <a:r>
              <a:rPr lang="en-US" dirty="0" err="1" smtClean="0"/>
              <a:t>memiliki</a:t>
            </a:r>
            <a:r>
              <a:rPr lang="en-US" dirty="0" smtClean="0"/>
              <a:t> </a:t>
            </a:r>
            <a:r>
              <a:rPr lang="en-US" dirty="0" err="1" smtClean="0"/>
              <a:t>tuntutan</a:t>
            </a:r>
            <a:endParaRPr lang="en-US" dirty="0" smtClean="0"/>
          </a:p>
          <a:p>
            <a:r>
              <a:rPr lang="en-US" dirty="0" err="1" smtClean="0"/>
              <a:t>kebutuhan</a:t>
            </a:r>
            <a:r>
              <a:rPr lang="en-US" dirty="0" smtClean="0"/>
              <a:t> yang </a:t>
            </a:r>
            <a:r>
              <a:rPr lang="en-US" dirty="0" err="1" smtClean="0"/>
              <a:t>makin</a:t>
            </a:r>
            <a:r>
              <a:rPr lang="en-US" dirty="0" smtClean="0"/>
              <a:t> </a:t>
            </a:r>
            <a:r>
              <a:rPr lang="en-US" dirty="0" err="1" smtClean="0"/>
              <a:t>maju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sejahtera</a:t>
            </a:r>
            <a:r>
              <a:rPr lang="en-US" dirty="0" smtClean="0"/>
              <a:t>. (</a:t>
            </a:r>
            <a:r>
              <a:rPr lang="en-US" dirty="0" err="1" smtClean="0"/>
              <a:t>Martodihardjo</a:t>
            </a:r>
            <a:r>
              <a:rPr lang="en-US" dirty="0" smtClean="0"/>
              <a:t>,</a:t>
            </a:r>
          </a:p>
          <a:p>
            <a:r>
              <a:rPr lang="en-US" dirty="0" smtClean="0"/>
              <a:t>1993: 171).</a:t>
            </a:r>
            <a:endParaRPr lang="en-US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381000"/>
            <a:ext cx="914400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err="1" smtClean="0"/>
              <a:t>Manusia</a:t>
            </a:r>
            <a:r>
              <a:rPr lang="en-US" dirty="0" smtClean="0"/>
              <a:t> Indonesia </a:t>
            </a:r>
            <a:r>
              <a:rPr lang="en-US" dirty="0" err="1" smtClean="0"/>
              <a:t>seutuhnya</a:t>
            </a:r>
            <a:r>
              <a:rPr lang="en-US" dirty="0" smtClean="0"/>
              <a:t> (</a:t>
            </a:r>
            <a:r>
              <a:rPr lang="en-US" dirty="0" err="1" smtClean="0"/>
              <a:t>adalah</a:t>
            </a:r>
            <a:r>
              <a:rPr lang="en-US" dirty="0" smtClean="0"/>
              <a:t> </a:t>
            </a:r>
            <a:r>
              <a:rPr lang="en-US" dirty="0" err="1" smtClean="0"/>
              <a:t>makhluk</a:t>
            </a:r>
            <a:r>
              <a:rPr lang="en-US" dirty="0" smtClean="0"/>
              <a:t> mono-</a:t>
            </a:r>
            <a:r>
              <a:rPr lang="en-US" dirty="0" err="1" smtClean="0"/>
              <a:t>pluralis</a:t>
            </a:r>
            <a:r>
              <a:rPr lang="en-US" dirty="0" smtClean="0"/>
              <a:t> yang </a:t>
            </a:r>
            <a:r>
              <a:rPr lang="en-US" dirty="0" err="1" smtClean="0"/>
              <a:t>terdiri</a:t>
            </a:r>
            <a:endParaRPr lang="en-US" dirty="0" smtClean="0"/>
          </a:p>
          <a:p>
            <a:r>
              <a:rPr lang="en-US" dirty="0" err="1" smtClean="0"/>
              <a:t>atas</a:t>
            </a:r>
            <a:r>
              <a:rPr lang="en-US" dirty="0" smtClean="0"/>
              <a:t> </a:t>
            </a:r>
            <a:r>
              <a:rPr lang="en-US" dirty="0" err="1" smtClean="0"/>
              <a:t>susunan</a:t>
            </a:r>
            <a:r>
              <a:rPr lang="en-US" dirty="0" smtClean="0"/>
              <a:t> </a:t>
            </a:r>
            <a:r>
              <a:rPr lang="en-US" dirty="0" err="1" smtClean="0"/>
              <a:t>kodrat</a:t>
            </a:r>
            <a:r>
              <a:rPr lang="en-US" dirty="0" smtClean="0"/>
              <a:t>: </a:t>
            </a:r>
            <a:r>
              <a:rPr lang="en-US" dirty="0" err="1" smtClean="0"/>
              <a:t>jiwa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raga; </a:t>
            </a:r>
            <a:r>
              <a:rPr lang="en-US" dirty="0" err="1" smtClean="0"/>
              <a:t>Kedudukan</a:t>
            </a:r>
            <a:r>
              <a:rPr lang="en-US" dirty="0" smtClean="0"/>
              <a:t> </a:t>
            </a:r>
            <a:r>
              <a:rPr lang="en-US" dirty="0" err="1" smtClean="0"/>
              <a:t>kodrat</a:t>
            </a:r>
            <a:r>
              <a:rPr lang="en-US" dirty="0" smtClean="0"/>
              <a:t>: </a:t>
            </a:r>
            <a:r>
              <a:rPr lang="en-US" dirty="0" err="1" smtClean="0"/>
              <a:t>makhluk</a:t>
            </a:r>
            <a:r>
              <a:rPr lang="en-US" dirty="0" smtClean="0"/>
              <a:t> </a:t>
            </a:r>
            <a:r>
              <a:rPr lang="en-US" dirty="0" err="1" smtClean="0"/>
              <a:t>Tuhan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endParaRPr lang="en-US" dirty="0" smtClean="0"/>
          </a:p>
          <a:p>
            <a:r>
              <a:rPr lang="en-US" dirty="0" err="1" smtClean="0"/>
              <a:t>makhluk</a:t>
            </a:r>
            <a:r>
              <a:rPr lang="en-US" dirty="0" smtClean="0"/>
              <a:t> </a:t>
            </a:r>
            <a:r>
              <a:rPr lang="en-US" dirty="0" err="1" smtClean="0"/>
              <a:t>berdiri</a:t>
            </a:r>
            <a:r>
              <a:rPr lang="en-US" dirty="0" smtClean="0"/>
              <a:t> </a:t>
            </a:r>
            <a:r>
              <a:rPr lang="en-US" dirty="0" err="1" smtClean="0"/>
              <a:t>sendiri</a:t>
            </a:r>
            <a:r>
              <a:rPr lang="en-US" dirty="0" smtClean="0"/>
              <a:t>; </a:t>
            </a:r>
            <a:r>
              <a:rPr lang="en-US" dirty="0" err="1" smtClean="0"/>
              <a:t>sifat</a:t>
            </a:r>
            <a:r>
              <a:rPr lang="en-US" dirty="0" smtClean="0"/>
              <a:t> </a:t>
            </a:r>
            <a:r>
              <a:rPr lang="en-US" dirty="0" err="1" smtClean="0"/>
              <a:t>kodrat</a:t>
            </a:r>
            <a:r>
              <a:rPr lang="en-US" dirty="0" smtClean="0"/>
              <a:t>: </a:t>
            </a:r>
            <a:r>
              <a:rPr lang="en-US" dirty="0" err="1" smtClean="0"/>
              <a:t>makhluk</a:t>
            </a:r>
            <a:r>
              <a:rPr lang="en-US" dirty="0" smtClean="0"/>
              <a:t> </a:t>
            </a:r>
            <a:r>
              <a:rPr lang="en-US" dirty="0" err="1" smtClean="0"/>
              <a:t>sosial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mahluk</a:t>
            </a:r>
            <a:r>
              <a:rPr lang="en-US" dirty="0" smtClean="0"/>
              <a:t> individual.</a:t>
            </a:r>
          </a:p>
          <a:p>
            <a:r>
              <a:rPr lang="en-US" dirty="0" err="1" smtClean="0"/>
              <a:t>Keenam</a:t>
            </a:r>
            <a:r>
              <a:rPr lang="en-US" dirty="0" smtClean="0"/>
              <a:t> </a:t>
            </a:r>
            <a:r>
              <a:rPr lang="en-US" dirty="0" err="1" smtClean="0"/>
              <a:t>unsur</a:t>
            </a:r>
            <a:r>
              <a:rPr lang="en-US" dirty="0" smtClean="0"/>
              <a:t> </a:t>
            </a:r>
            <a:r>
              <a:rPr lang="en-US" dirty="0" err="1" smtClean="0"/>
              <a:t>manusia</a:t>
            </a:r>
            <a:r>
              <a:rPr lang="en-US" dirty="0" smtClean="0"/>
              <a:t> </a:t>
            </a:r>
            <a:r>
              <a:rPr lang="en-US" dirty="0" err="1" smtClean="0"/>
              <a:t>tersebut</a:t>
            </a:r>
            <a:r>
              <a:rPr lang="en-US" dirty="0" smtClean="0"/>
              <a:t> </a:t>
            </a:r>
            <a:r>
              <a:rPr lang="en-US" dirty="0" err="1" smtClean="0"/>
              <a:t>saling</a:t>
            </a:r>
            <a:r>
              <a:rPr lang="en-US" dirty="0" smtClean="0"/>
              <a:t> </a:t>
            </a:r>
            <a:r>
              <a:rPr lang="en-US" dirty="0" err="1" smtClean="0"/>
              <a:t>melengkapi</a:t>
            </a:r>
            <a:r>
              <a:rPr lang="en-US" dirty="0" smtClean="0"/>
              <a:t> </a:t>
            </a:r>
            <a:r>
              <a:rPr lang="en-US" dirty="0" err="1" smtClean="0"/>
              <a:t>satu</a:t>
            </a:r>
            <a:r>
              <a:rPr lang="en-US" dirty="0" smtClean="0"/>
              <a:t> </a:t>
            </a:r>
            <a:r>
              <a:rPr lang="en-US" dirty="0" err="1" smtClean="0"/>
              <a:t>sama</a:t>
            </a:r>
            <a:r>
              <a:rPr lang="en-US" dirty="0" smtClean="0"/>
              <a:t> lain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merupakan</a:t>
            </a:r>
            <a:endParaRPr lang="en-US" dirty="0" smtClean="0"/>
          </a:p>
          <a:p>
            <a:r>
              <a:rPr lang="en-US" dirty="0" err="1" smtClean="0"/>
              <a:t>satu</a:t>
            </a:r>
            <a:r>
              <a:rPr lang="en-US" dirty="0" smtClean="0"/>
              <a:t> </a:t>
            </a:r>
            <a:r>
              <a:rPr lang="en-US" dirty="0" err="1" smtClean="0"/>
              <a:t>kesatuan</a:t>
            </a:r>
            <a:r>
              <a:rPr lang="en-US" dirty="0" smtClean="0"/>
              <a:t> yang </a:t>
            </a:r>
            <a:r>
              <a:rPr lang="en-US" dirty="0" err="1" smtClean="0"/>
              <a:t>bulat</a:t>
            </a:r>
            <a:r>
              <a:rPr lang="en-US" dirty="0" smtClean="0"/>
              <a:t>. </a:t>
            </a:r>
            <a:r>
              <a:rPr lang="en-US" dirty="0" err="1" smtClean="0"/>
              <a:t>Manusia</a:t>
            </a:r>
            <a:r>
              <a:rPr lang="en-US" dirty="0" smtClean="0"/>
              <a:t> Indonesia </a:t>
            </a:r>
            <a:r>
              <a:rPr lang="en-US" dirty="0" err="1" smtClean="0"/>
              <a:t>menjadi</a:t>
            </a:r>
            <a:r>
              <a:rPr lang="en-US" dirty="0" smtClean="0"/>
              <a:t> </a:t>
            </a:r>
            <a:r>
              <a:rPr lang="en-US" dirty="0" err="1" smtClean="0"/>
              <a:t>pusat</a:t>
            </a:r>
            <a:r>
              <a:rPr lang="en-US" dirty="0" smtClean="0"/>
              <a:t> </a:t>
            </a:r>
            <a:r>
              <a:rPr lang="en-US" dirty="0" err="1" smtClean="0"/>
              <a:t>persoalan</a:t>
            </a:r>
            <a:r>
              <a:rPr lang="en-US" dirty="0" smtClean="0"/>
              <a:t>, </a:t>
            </a:r>
            <a:r>
              <a:rPr lang="en-US" dirty="0" err="1" smtClean="0"/>
              <a:t>pokok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endParaRPr lang="en-US" dirty="0" smtClean="0"/>
          </a:p>
          <a:p>
            <a:r>
              <a:rPr lang="pt-BR" dirty="0" smtClean="0"/>
              <a:t>pelaku utama dalam budaya Pancasila. (Notonagoro dalam Asdi, 2003: 17-18).</a:t>
            </a:r>
            <a:endParaRPr lang="en-US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990600" y="5105400"/>
            <a:ext cx="76200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sz="2400" b="1" dirty="0" smtClean="0"/>
              <a:t>2. Argumen tentang Tantangan Pancasila sebagai Sistem Etika</a:t>
            </a:r>
            <a:endParaRPr lang="en-US" sz="24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04800" y="2136339"/>
            <a:ext cx="8839200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i="1" dirty="0" err="1" smtClean="0"/>
              <a:t>Pertama</a:t>
            </a:r>
            <a:r>
              <a:rPr lang="en-US" b="1" i="1" dirty="0" smtClean="0"/>
              <a:t>, </a:t>
            </a:r>
            <a:r>
              <a:rPr lang="en-US" b="1" i="1" dirty="0" err="1" smtClean="0"/>
              <a:t>tantangan</a:t>
            </a:r>
            <a:r>
              <a:rPr lang="en-US" b="1" i="1" dirty="0" smtClean="0"/>
              <a:t> </a:t>
            </a:r>
            <a:r>
              <a:rPr lang="en-US" b="1" i="1" dirty="0" err="1" smtClean="0"/>
              <a:t>terhadap</a:t>
            </a:r>
            <a:r>
              <a:rPr lang="en-US" b="1" i="1" dirty="0" smtClean="0"/>
              <a:t> </a:t>
            </a:r>
            <a:r>
              <a:rPr lang="en-US" b="1" i="1" dirty="0" err="1" smtClean="0"/>
              <a:t>sistem</a:t>
            </a:r>
            <a:r>
              <a:rPr lang="en-US" b="1" i="1" dirty="0" smtClean="0"/>
              <a:t> </a:t>
            </a:r>
            <a:r>
              <a:rPr lang="en-US" b="1" i="1" dirty="0" err="1" smtClean="0"/>
              <a:t>etika</a:t>
            </a:r>
            <a:r>
              <a:rPr lang="en-US" b="1" i="1" dirty="0" smtClean="0"/>
              <a:t> </a:t>
            </a:r>
            <a:r>
              <a:rPr lang="en-US" b="1" i="1" dirty="0" err="1" smtClean="0"/>
              <a:t>Pancasila</a:t>
            </a:r>
            <a:r>
              <a:rPr lang="en-US" b="1" i="1" dirty="0" smtClean="0"/>
              <a:t> </a:t>
            </a:r>
            <a:r>
              <a:rPr lang="en-US" b="1" i="1" dirty="0" err="1" smtClean="0"/>
              <a:t>pada</a:t>
            </a:r>
            <a:r>
              <a:rPr lang="en-US" b="1" i="1" dirty="0" smtClean="0"/>
              <a:t> </a:t>
            </a:r>
            <a:r>
              <a:rPr lang="en-US" b="1" i="1" dirty="0" err="1" smtClean="0"/>
              <a:t>zaman</a:t>
            </a:r>
            <a:r>
              <a:rPr lang="en-US" b="1" i="1" dirty="0" smtClean="0"/>
              <a:t> </a:t>
            </a:r>
            <a:r>
              <a:rPr lang="en-US" b="1" i="1" dirty="0" err="1" smtClean="0"/>
              <a:t>Orde</a:t>
            </a:r>
            <a:endParaRPr lang="en-US" b="1" i="1" dirty="0" smtClean="0"/>
          </a:p>
          <a:p>
            <a:r>
              <a:rPr lang="en-US" dirty="0" smtClean="0"/>
              <a:t>Lama </a:t>
            </a:r>
            <a:r>
              <a:rPr lang="en-US" dirty="0" err="1" smtClean="0"/>
              <a:t>berupa</a:t>
            </a:r>
            <a:r>
              <a:rPr lang="en-US" dirty="0" smtClean="0"/>
              <a:t> </a:t>
            </a:r>
            <a:r>
              <a:rPr lang="en-US" dirty="0" err="1" smtClean="0"/>
              <a:t>sikap</a:t>
            </a:r>
            <a:r>
              <a:rPr lang="en-US" dirty="0" smtClean="0"/>
              <a:t> </a:t>
            </a:r>
            <a:r>
              <a:rPr lang="en-US" dirty="0" err="1" smtClean="0"/>
              <a:t>otoriter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pemerintahan</a:t>
            </a:r>
            <a:r>
              <a:rPr lang="en-US" dirty="0" smtClean="0"/>
              <a:t> </a:t>
            </a:r>
            <a:r>
              <a:rPr lang="en-US" dirty="0" err="1" smtClean="0"/>
              <a:t>sebagaimana</a:t>
            </a:r>
            <a:r>
              <a:rPr lang="en-US" dirty="0" smtClean="0"/>
              <a:t> yang </a:t>
            </a:r>
            <a:r>
              <a:rPr lang="en-US" dirty="0" err="1" smtClean="0"/>
              <a:t>tercermin</a:t>
            </a:r>
            <a:endParaRPr lang="en-US" dirty="0" smtClean="0"/>
          </a:p>
          <a:p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penyelenggaraan</a:t>
            </a:r>
            <a:r>
              <a:rPr lang="en-US" dirty="0" smtClean="0"/>
              <a:t> </a:t>
            </a:r>
            <a:r>
              <a:rPr lang="en-US" dirty="0" err="1" smtClean="0"/>
              <a:t>negara</a:t>
            </a:r>
            <a:r>
              <a:rPr lang="en-US" dirty="0" smtClean="0"/>
              <a:t> yang </a:t>
            </a:r>
            <a:r>
              <a:rPr lang="en-US" dirty="0" err="1" smtClean="0"/>
              <a:t>menerapkan</a:t>
            </a:r>
            <a:r>
              <a:rPr lang="en-US" dirty="0" smtClean="0"/>
              <a:t> </a:t>
            </a:r>
            <a:r>
              <a:rPr lang="en-US" dirty="0" err="1" smtClean="0"/>
              <a:t>sistem</a:t>
            </a:r>
            <a:r>
              <a:rPr lang="en-US" dirty="0" smtClean="0"/>
              <a:t> </a:t>
            </a:r>
            <a:r>
              <a:rPr lang="en-US" dirty="0" err="1" smtClean="0"/>
              <a:t>demokrasi</a:t>
            </a:r>
            <a:r>
              <a:rPr lang="en-US" dirty="0" smtClean="0"/>
              <a:t> </a:t>
            </a:r>
            <a:r>
              <a:rPr lang="en-US" dirty="0" err="1" smtClean="0"/>
              <a:t>terpimpin</a:t>
            </a:r>
            <a:r>
              <a:rPr lang="en-US" dirty="0" smtClean="0"/>
              <a:t>.</a:t>
            </a:r>
          </a:p>
          <a:p>
            <a:r>
              <a:rPr lang="en-US" dirty="0" smtClean="0"/>
              <a:t>Hal </a:t>
            </a:r>
            <a:r>
              <a:rPr lang="en-US" dirty="0" err="1" smtClean="0"/>
              <a:t>tersebut</a:t>
            </a:r>
            <a:r>
              <a:rPr lang="en-US" dirty="0" smtClean="0"/>
              <a:t> </a:t>
            </a:r>
            <a:r>
              <a:rPr lang="en-US" dirty="0" err="1" smtClean="0"/>
              <a:t>tidak</a:t>
            </a:r>
            <a:r>
              <a:rPr lang="en-US" dirty="0" smtClean="0"/>
              <a:t> </a:t>
            </a:r>
            <a:r>
              <a:rPr lang="en-US" dirty="0" err="1" smtClean="0"/>
              <a:t>sesuai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sistem</a:t>
            </a:r>
            <a:r>
              <a:rPr lang="en-US" dirty="0" smtClean="0"/>
              <a:t> </a:t>
            </a:r>
            <a:r>
              <a:rPr lang="en-US" dirty="0" err="1" smtClean="0"/>
              <a:t>etika</a:t>
            </a:r>
            <a:r>
              <a:rPr lang="en-US" dirty="0" smtClean="0"/>
              <a:t> </a:t>
            </a:r>
            <a:r>
              <a:rPr lang="en-US" dirty="0" err="1" smtClean="0"/>
              <a:t>Pancasila</a:t>
            </a:r>
            <a:r>
              <a:rPr lang="en-US" dirty="0" smtClean="0"/>
              <a:t> yang </a:t>
            </a:r>
            <a:r>
              <a:rPr lang="en-US" dirty="0" err="1" smtClean="0"/>
              <a:t>lebih</a:t>
            </a:r>
            <a:r>
              <a:rPr lang="en-US" dirty="0" smtClean="0"/>
              <a:t> </a:t>
            </a:r>
            <a:r>
              <a:rPr lang="en-US" dirty="0" err="1" smtClean="0"/>
              <a:t>menonjolkan</a:t>
            </a:r>
            <a:endParaRPr lang="en-US" dirty="0" smtClean="0"/>
          </a:p>
          <a:p>
            <a:r>
              <a:rPr lang="en-US" dirty="0" err="1" smtClean="0"/>
              <a:t>semangat</a:t>
            </a:r>
            <a:r>
              <a:rPr lang="en-US" dirty="0" smtClean="0"/>
              <a:t> </a:t>
            </a:r>
            <a:r>
              <a:rPr lang="en-US" dirty="0" err="1" smtClean="0"/>
              <a:t>musyawarah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mufakat</a:t>
            </a:r>
            <a:r>
              <a:rPr lang="en-US" dirty="0" smtClean="0"/>
              <a:t>.</a:t>
            </a:r>
            <a:endParaRPr lang="en-US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838201"/>
            <a:ext cx="8915400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i="1" dirty="0" err="1" smtClean="0"/>
              <a:t>Kedua</a:t>
            </a:r>
            <a:r>
              <a:rPr lang="en-US" b="1" i="1" dirty="0" smtClean="0"/>
              <a:t>, </a:t>
            </a:r>
            <a:r>
              <a:rPr lang="en-US" b="1" i="1" dirty="0" err="1" smtClean="0"/>
              <a:t>tantangan</a:t>
            </a:r>
            <a:r>
              <a:rPr lang="en-US" b="1" i="1" dirty="0" smtClean="0"/>
              <a:t> </a:t>
            </a:r>
            <a:r>
              <a:rPr lang="en-US" b="1" i="1" dirty="0" err="1" smtClean="0"/>
              <a:t>terhadap</a:t>
            </a:r>
            <a:r>
              <a:rPr lang="en-US" b="1" i="1" dirty="0" smtClean="0"/>
              <a:t> </a:t>
            </a:r>
            <a:r>
              <a:rPr lang="en-US" b="1" i="1" dirty="0" err="1" smtClean="0"/>
              <a:t>sistem</a:t>
            </a:r>
            <a:r>
              <a:rPr lang="en-US" b="1" i="1" dirty="0" smtClean="0"/>
              <a:t> </a:t>
            </a:r>
            <a:r>
              <a:rPr lang="en-US" b="1" i="1" dirty="0" err="1" smtClean="0"/>
              <a:t>etika</a:t>
            </a:r>
            <a:r>
              <a:rPr lang="en-US" b="1" i="1" dirty="0" smtClean="0"/>
              <a:t> </a:t>
            </a:r>
            <a:r>
              <a:rPr lang="en-US" b="1" i="1" dirty="0" err="1" smtClean="0"/>
              <a:t>Pancasila</a:t>
            </a:r>
            <a:r>
              <a:rPr lang="en-US" b="1" i="1" dirty="0" smtClean="0"/>
              <a:t> </a:t>
            </a:r>
            <a:r>
              <a:rPr lang="en-US" b="1" i="1" dirty="0" err="1" smtClean="0"/>
              <a:t>pada</a:t>
            </a:r>
            <a:r>
              <a:rPr lang="en-US" b="1" i="1" dirty="0" smtClean="0"/>
              <a:t> </a:t>
            </a:r>
            <a:r>
              <a:rPr lang="en-US" b="1" i="1" dirty="0" err="1" smtClean="0"/>
              <a:t>zaman</a:t>
            </a:r>
            <a:r>
              <a:rPr lang="en-US" b="1" i="1" dirty="0" smtClean="0"/>
              <a:t> </a:t>
            </a:r>
            <a:r>
              <a:rPr lang="en-US" b="1" i="1" dirty="0" err="1" smtClean="0"/>
              <a:t>Orde</a:t>
            </a:r>
            <a:r>
              <a:rPr lang="en-US" b="1" i="1" dirty="0" smtClean="0"/>
              <a:t> </a:t>
            </a:r>
            <a:r>
              <a:rPr lang="en-US" b="1" i="1" dirty="0" err="1" smtClean="0"/>
              <a:t>Baru</a:t>
            </a:r>
            <a:endParaRPr lang="en-US" b="1" i="1" dirty="0" smtClean="0"/>
          </a:p>
          <a:p>
            <a:r>
              <a:rPr lang="nb-NO" dirty="0" smtClean="0"/>
              <a:t>terkait dengan masalah NKK (Nepotisme, Kolusi, dan Korupsi) yang merugikan</a:t>
            </a:r>
          </a:p>
          <a:p>
            <a:r>
              <a:rPr lang="en-US" dirty="0" err="1" smtClean="0"/>
              <a:t>penyelenggaraan</a:t>
            </a:r>
            <a:r>
              <a:rPr lang="en-US" dirty="0" smtClean="0"/>
              <a:t> </a:t>
            </a:r>
            <a:r>
              <a:rPr lang="en-US" dirty="0" err="1" smtClean="0"/>
              <a:t>negara</a:t>
            </a:r>
            <a:r>
              <a:rPr lang="en-US" dirty="0" smtClean="0"/>
              <a:t>. Hal </a:t>
            </a:r>
            <a:r>
              <a:rPr lang="en-US" dirty="0" err="1" smtClean="0"/>
              <a:t>tersebut</a:t>
            </a:r>
            <a:r>
              <a:rPr lang="en-US" dirty="0" smtClean="0"/>
              <a:t> </a:t>
            </a:r>
            <a:r>
              <a:rPr lang="en-US" dirty="0" err="1" smtClean="0"/>
              <a:t>tidak</a:t>
            </a:r>
            <a:r>
              <a:rPr lang="en-US" dirty="0" smtClean="0"/>
              <a:t> </a:t>
            </a:r>
            <a:r>
              <a:rPr lang="en-US" dirty="0" err="1" smtClean="0"/>
              <a:t>sesuai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keadilan</a:t>
            </a:r>
            <a:r>
              <a:rPr lang="en-US" dirty="0" smtClean="0"/>
              <a:t> </a:t>
            </a:r>
            <a:r>
              <a:rPr lang="en-US" dirty="0" err="1" smtClean="0"/>
              <a:t>sosial</a:t>
            </a:r>
            <a:r>
              <a:rPr lang="en-US" dirty="0" smtClean="0"/>
              <a:t> </a:t>
            </a:r>
            <a:r>
              <a:rPr lang="en-US" dirty="0" err="1" smtClean="0"/>
              <a:t>karena</a:t>
            </a:r>
            <a:endParaRPr lang="en-US" dirty="0" smtClean="0"/>
          </a:p>
          <a:p>
            <a:r>
              <a:rPr lang="nb-NO" dirty="0" smtClean="0"/>
              <a:t>nepotisme, kolusi, dan korupsi hanya menguntungkan segelintir orang atau</a:t>
            </a:r>
          </a:p>
          <a:p>
            <a:r>
              <a:rPr lang="en-US" dirty="0" err="1" smtClean="0"/>
              <a:t>kelompok</a:t>
            </a:r>
            <a:r>
              <a:rPr lang="en-US" dirty="0" smtClean="0"/>
              <a:t> </a:t>
            </a:r>
            <a:r>
              <a:rPr lang="en-US" dirty="0" err="1" smtClean="0"/>
              <a:t>tertentu</a:t>
            </a:r>
            <a:r>
              <a:rPr lang="en-US" dirty="0" smtClean="0"/>
              <a:t>.</a:t>
            </a:r>
            <a:endParaRPr lang="en-US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1066800"/>
            <a:ext cx="8077200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b="1" i="1" dirty="0" smtClean="0"/>
              <a:t>Ketiga, tantangan terhadap sistem etika Pancasila pada era Reformasi</a:t>
            </a:r>
          </a:p>
          <a:p>
            <a:r>
              <a:rPr lang="en-US" dirty="0" err="1" smtClean="0"/>
              <a:t>berupa</a:t>
            </a:r>
            <a:r>
              <a:rPr lang="en-US" dirty="0" smtClean="0"/>
              <a:t> </a:t>
            </a:r>
            <a:r>
              <a:rPr lang="en-US" dirty="0" err="1" smtClean="0"/>
              <a:t>eforia</a:t>
            </a:r>
            <a:r>
              <a:rPr lang="en-US" dirty="0" smtClean="0"/>
              <a:t> </a:t>
            </a:r>
            <a:r>
              <a:rPr lang="en-US" dirty="0" err="1" smtClean="0"/>
              <a:t>kebebasan</a:t>
            </a:r>
            <a:r>
              <a:rPr lang="en-US" dirty="0" smtClean="0"/>
              <a:t> </a:t>
            </a:r>
            <a:r>
              <a:rPr lang="en-US" dirty="0" err="1" smtClean="0"/>
              <a:t>berpolitik</a:t>
            </a:r>
            <a:r>
              <a:rPr lang="en-US" dirty="0" smtClean="0"/>
              <a:t> </a:t>
            </a:r>
            <a:r>
              <a:rPr lang="en-US" dirty="0" err="1" smtClean="0"/>
              <a:t>sehingga</a:t>
            </a:r>
            <a:r>
              <a:rPr lang="en-US" dirty="0" smtClean="0"/>
              <a:t> </a:t>
            </a:r>
            <a:r>
              <a:rPr lang="en-US" dirty="0" err="1" smtClean="0"/>
              <a:t>mengabaikan</a:t>
            </a:r>
            <a:r>
              <a:rPr lang="en-US" dirty="0" smtClean="0"/>
              <a:t> </a:t>
            </a:r>
            <a:r>
              <a:rPr lang="en-US" dirty="0" err="1" smtClean="0"/>
              <a:t>norma-norma</a:t>
            </a:r>
            <a:r>
              <a:rPr lang="en-US" dirty="0" smtClean="0"/>
              <a:t> moral.</a:t>
            </a:r>
          </a:p>
          <a:p>
            <a:r>
              <a:rPr lang="nn-NO" dirty="0" smtClean="0"/>
              <a:t>Misalnya, munculnya anarkisme yang memaksakan kehendak dengan</a:t>
            </a:r>
          </a:p>
          <a:p>
            <a:r>
              <a:rPr lang="en-US" dirty="0" err="1" smtClean="0"/>
              <a:t>mengatasnamakan</a:t>
            </a:r>
            <a:r>
              <a:rPr lang="en-US" dirty="0" smtClean="0"/>
              <a:t> </a:t>
            </a:r>
            <a:r>
              <a:rPr lang="en-US" dirty="0" err="1" smtClean="0"/>
              <a:t>kebebasan</a:t>
            </a:r>
            <a:r>
              <a:rPr lang="en-US" dirty="0" smtClean="0"/>
              <a:t> </a:t>
            </a:r>
            <a:r>
              <a:rPr lang="en-US" dirty="0" err="1" smtClean="0"/>
              <a:t>berdemokrasi</a:t>
            </a:r>
            <a:r>
              <a:rPr lang="en-US" dirty="0" smtClean="0"/>
              <a:t>.</a:t>
            </a:r>
            <a:endParaRPr lang="en-US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143000" y="4876800"/>
            <a:ext cx="59436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 smtClean="0"/>
              <a:t>E. </a:t>
            </a:r>
            <a:r>
              <a:rPr lang="en-US" sz="2400" b="1" dirty="0" err="1" smtClean="0"/>
              <a:t>Mendeskripsikan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Esensi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dan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Urgensi</a:t>
            </a:r>
            <a:endParaRPr lang="en-US" sz="2400" b="1" dirty="0" smtClean="0"/>
          </a:p>
          <a:p>
            <a:r>
              <a:rPr lang="en-US" sz="2400" b="1" dirty="0" err="1" smtClean="0"/>
              <a:t>Pancasila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sebagai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Sistem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Etika</a:t>
            </a:r>
            <a:endParaRPr lang="en-US" sz="24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1673</TotalTime>
  <Words>950</Words>
  <Application>Microsoft Office PowerPoint</Application>
  <PresentationFormat>On-screen Show (4:3)</PresentationFormat>
  <Paragraphs>103</Paragraphs>
  <Slides>16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17" baseType="lpstr">
      <vt:lpstr>Office 테마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Green Circle PowerPoint Templates Design-pptx</dc:title>
  <dc:creator>ALLPPT.COM</dc:creator>
  <cp:lastModifiedBy>HP</cp:lastModifiedBy>
  <cp:revision>133</cp:revision>
  <dcterms:created xsi:type="dcterms:W3CDTF">2012-06-23T06:36:58Z</dcterms:created>
  <dcterms:modified xsi:type="dcterms:W3CDTF">2021-08-14T04:37:28Z</dcterms:modified>
</cp:coreProperties>
</file>