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4"/>
  </p:sldMasterIdLst>
  <p:sldIdLst>
    <p:sldId id="256" r:id="rId5"/>
    <p:sldId id="267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6" r:id="rId15"/>
    <p:sldId id="2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6" autoAdjust="0"/>
    <p:restoredTop sz="94660"/>
  </p:normalViewPr>
  <p:slideViewPr>
    <p:cSldViewPr snapToGrid="0">
      <p:cViewPr>
        <p:scale>
          <a:sx n="38" d="100"/>
          <a:sy n="38" d="100"/>
        </p:scale>
        <p:origin x="1684" y="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25CA-4B9D-4420-BB9E-C250DB30E421}" type="datetime1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595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7C3A7-D6F6-4D38-A7C3-B72967BB81A6}" type="datetime1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4447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7C3A7-D6F6-4D38-A7C3-B72967BB81A6}" type="datetime1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1868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7C3A7-D6F6-4D38-A7C3-B72967BB81A6}" type="datetime1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31885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7C3A7-D6F6-4D38-A7C3-B72967BB81A6}" type="datetime1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6980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7C3A7-D6F6-4D38-A7C3-B72967BB81A6}" type="datetime1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7342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7C3A7-D6F6-4D38-A7C3-B72967BB81A6}" type="datetime1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0045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4B861-3779-4E37-8DF0-E9EB3EA96210}" type="datetime1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859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8388-E864-4553-9937-AE9FC5E50CFC}" type="datetime1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05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1E1E-C50D-4FD4-8B1E-ECD78340D9AB}" type="datetime1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6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83AFB-9E54-459E-8C6D-0913AC3BA5D7}" type="datetime1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236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44B6-0CA7-46BA-A00B-1E68E5C3ED0C}" type="datetime1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5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1F549-537C-41EC-B9CC-5B6A9AC2A6A7}" type="datetime1">
              <a:rPr lang="en-US" smtClean="0"/>
              <a:t>9/6/2023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11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8D56-3D0E-48B8-8218-1F3A06A96C62}" type="datetime1">
              <a:rPr lang="en-US" smtClean="0"/>
              <a:t>9/6/2023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81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309E-27D4-401F-A74A-DEA16C7B51DC}" type="datetime1">
              <a:rPr lang="en-US" smtClean="0"/>
              <a:t>9/6/2023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3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2B81-2BC3-42D7-B67D-05C685AA80AD}" type="datetime1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18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8F2B-E487-4905-B553-FB649F2B6F23}" type="datetime1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811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EF7C3A7-D6F6-4D38-A7C3-B72967BB81A6}" type="datetime1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682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bstract watercolor pattern on a white background">
            <a:extLst>
              <a:ext uri="{FF2B5EF4-FFF2-40B4-BE49-F238E27FC236}">
                <a16:creationId xmlns:a16="http://schemas.microsoft.com/office/drawing/2014/main" id="{3EE6E458-C919-7452-07FC-FAE386353F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4634" r="-1" b="1074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F3840F-B466-611E-9C2D-F4FBF7D19A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VISI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dan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MISI</a:t>
            </a:r>
            <a:endParaRPr lang="en-ID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13916C-4796-8710-5460-395AEB55D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837855"/>
            <a:ext cx="9456049" cy="1027113"/>
          </a:xfrm>
        </p:spPr>
        <p:txBody>
          <a:bodyPr anchor="t">
            <a:normAutofit fontScale="77500" lnSpcReduction="2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Intan Fitri Meutia, Ph.D.</a:t>
            </a:r>
          </a:p>
          <a:p>
            <a:r>
              <a:rPr lang="en-US" dirty="0" err="1">
                <a:solidFill>
                  <a:srgbClr val="FFFFFF"/>
                </a:solidFill>
              </a:rPr>
              <a:t>Manajemen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Strategis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 err="1">
                <a:solidFill>
                  <a:srgbClr val="FFFFFF"/>
                </a:solidFill>
              </a:rPr>
              <a:t>Administrasi</a:t>
            </a:r>
            <a:r>
              <a:rPr lang="en-US" dirty="0">
                <a:solidFill>
                  <a:srgbClr val="FFFFFF"/>
                </a:solidFill>
              </a:rPr>
              <a:t> Negara, FISIP, UNILA</a:t>
            </a:r>
          </a:p>
          <a:p>
            <a:endParaRPr lang="en-ID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0719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754C6-6B68-09A5-9D40-39D0C3CB3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Organisasi</a:t>
            </a:r>
            <a:r>
              <a:rPr lang="en-US" dirty="0"/>
              <a:t> Pemuda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FECE6-8D63-73ED-62EE-4BFAA1C87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Visi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: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Mewujudkan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generasi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muda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yang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mandiri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tangguh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terampil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berakhlak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mulia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serta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bermanfaat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bagi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masyarakat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Misi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: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Sebagai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upaya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mencapai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visi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tersebut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maka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misi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organisasi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kami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adalah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mengadakan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banyak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kegiatan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kepemudaan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di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masyarakat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;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mengadakan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berbagai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pelatihan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bisnis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pertanian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perniagaan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serta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bisnis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kreatif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;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turut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membantu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masyarakat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dalam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pengabdian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serta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menjaga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lingkungan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;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meningkatkan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prestasi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warga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masyarakat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baik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dalam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bidang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olahraga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atau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berbagai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bidang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keilmuan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lainnya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;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meningkatkan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rasa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persaudaraan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di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antara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masyarakat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melalui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berbagai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pertemuan-pertemuan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rutin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89579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6DEDB-08F2-3FBA-A291-573CABD2F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UNILA</a:t>
            </a:r>
            <a:endParaRPr lang="en-ID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E94587-A18D-10B5-6274-2CE7DED55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VISI: Universitas Lampung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menjadi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C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enter of Excellence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di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tingkat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Nasional dan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Internasional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sebagai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Institusi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kuat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(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BE STRONG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)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berlandaskan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nilai-nilai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luhur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budaya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Nasional dan Pancasila.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rgbClr val="111111"/>
              </a:solidFill>
              <a:effectLst/>
              <a:latin typeface="Satisfy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MISI: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Menerapkan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Tridharma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Perguruan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Tinggi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berkualitas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guna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menghasilkan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sumber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daya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manusia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adaptif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dan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fleksibel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terhadap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perubahan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serta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inovasi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bermanfaat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bagi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peningkatan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daya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saing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bangsa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2A0D6"/>
                </a:solidFill>
                <a:effectLst/>
                <a:latin typeface="Verdana" panose="020B0604030504040204" pitchFamily="34" charset="0"/>
              </a:rPr>
              <a:t>.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93679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BBA20-214A-73EF-B70A-FB67A4166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TUGAS 1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3C93F-75A1-0AF4-878A-48E451A18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Pilih</a:t>
            </a:r>
            <a:r>
              <a:rPr lang="en-US" dirty="0"/>
              <a:t> 1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yang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ketahui</a:t>
            </a:r>
            <a:r>
              <a:rPr lang="en-US" dirty="0"/>
              <a:t>, </a:t>
            </a:r>
            <a:r>
              <a:rPr lang="en-US" dirty="0" err="1"/>
              <a:t>sebutkan</a:t>
            </a:r>
            <a:r>
              <a:rPr lang="en-US" dirty="0"/>
              <a:t> Namanya, </a:t>
            </a:r>
            <a:r>
              <a:rPr lang="en-US" dirty="0" err="1"/>
              <a:t>jelaskan</a:t>
            </a:r>
            <a:r>
              <a:rPr lang="en-US" dirty="0"/>
              <a:t> </a:t>
            </a:r>
            <a:r>
              <a:rPr lang="en-US" dirty="0" err="1"/>
              <a:t>visi</a:t>
            </a:r>
            <a:r>
              <a:rPr lang="en-US" dirty="0"/>
              <a:t> dan </a:t>
            </a:r>
            <a:r>
              <a:rPr lang="en-US" dirty="0" err="1"/>
              <a:t>misi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  <a:p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pada </a:t>
            </a:r>
            <a:r>
              <a:rPr lang="en-US" dirty="0" err="1"/>
              <a:t>vclass</a:t>
            </a:r>
            <a:r>
              <a:rPr lang="en-US" dirty="0"/>
              <a:t>, </a:t>
            </a:r>
            <a:r>
              <a:rPr lang="en-US" dirty="0" err="1"/>
              <a:t>terakhir</a:t>
            </a:r>
            <a:r>
              <a:rPr lang="en-US" dirty="0"/>
              <a:t> pada </a:t>
            </a:r>
            <a:r>
              <a:rPr lang="en-US" dirty="0" err="1"/>
              <a:t>tanggal</a:t>
            </a:r>
            <a:r>
              <a:rPr lang="en-US" dirty="0"/>
              <a:t> 13 September, </a:t>
            </a:r>
            <a:r>
              <a:rPr lang="en-US" dirty="0" err="1"/>
              <a:t>siang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pukul</a:t>
            </a:r>
            <a:r>
              <a:rPr lang="en-US" dirty="0"/>
              <a:t> 12.00 WIB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01102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EF3F1-A6A1-F1FA-2DAE-964A6AE01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4E315-2967-6F9D-E853-F5368869E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 dirty="0">
                <a:latin typeface="Amasis MT Pro Medium" panose="020F0502020204030204" pitchFamily="18" charset="0"/>
              </a:rPr>
              <a:t>WHAT DO WE WANT TO BECOME?</a:t>
            </a:r>
            <a:endParaRPr lang="en-ID" i="1" dirty="0">
              <a:latin typeface="Amasis MT Pro Medium" panose="020F0502020204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910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22B2F-0E6D-B4DA-5FC3-D70419E94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39800"/>
          </a:xfrm>
        </p:spPr>
        <p:txBody>
          <a:bodyPr/>
          <a:lstStyle/>
          <a:p>
            <a:r>
              <a:rPr lang="en-US" dirty="0" err="1"/>
              <a:t>Definisi</a:t>
            </a:r>
            <a:r>
              <a:rPr lang="en-US" dirty="0"/>
              <a:t> VISI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E5569-344F-9E20-C7C9-4600504E2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896534"/>
            <a:ext cx="10018713" cy="4656668"/>
          </a:xfrm>
        </p:spPr>
        <p:txBody>
          <a:bodyPr/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Henry Ford. Jika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rahasia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sukses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dasarnya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kemampuan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pandangan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orang lain dan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melihat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segala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sesuatu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sudut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pandang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sebaik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Anda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miliki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Henry David T. Banyak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terlihat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walaupun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jangkauan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pandangan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karna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jangkauan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intelektual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Kazuo Wada – Yaohan International). Hal yang paling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dibutuhkan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kedudukan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atasan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pandangan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mimpi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masa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depan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semestinya</a:t>
            </a:r>
            <a:r>
              <a:rPr lang="en-US" sz="2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53174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E9D5F-04F1-8E2B-BE68-EA79062DD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083733"/>
            <a:ext cx="10018713" cy="4707467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pandangan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jauh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tujuan-tujuan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US" sz="3600" dirty="0">
                <a:effectLst/>
                <a:latin typeface="Amasis MT Pro Black" panose="02040A040500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3600" dirty="0">
              <a:effectLst/>
              <a:latin typeface="Amasis MT Pro Black" panose="02040A040500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4199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883EA-2FC6-64B2-47DE-3FDADFAB6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A4212-1ADB-EAF8-8231-990F6DF61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Medium" panose="02040604050005020304" pitchFamily="18" charset="0"/>
              </a:rPr>
              <a:t> WHAT IS OUR BUSINESS?</a:t>
            </a:r>
            <a:endParaRPr lang="en-ID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asis MT Pro Medium" panose="020406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296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4DD54-3FCE-641F-1519-6BC56498C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Konsep</a:t>
            </a:r>
            <a:r>
              <a:rPr lang="en-US" dirty="0"/>
              <a:t> MISI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4E314-EA32-3E4F-329C-9E9127215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Misi perusahaan merupakan tujuan dan alasan mengapa perusahaan ada. 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</a:p>
          <a:p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isi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arah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sekaligus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batasan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pencapaian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71970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A8C2D-5287-AE8F-D25F-B4AC25C34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Urgensi</a:t>
            </a:r>
            <a:r>
              <a:rPr lang="en-US" dirty="0"/>
              <a:t> </a:t>
            </a:r>
            <a:r>
              <a:rPr lang="en-US" dirty="0" err="1"/>
              <a:t>Misi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A64F2-A171-70AB-F8F1-2397A217D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nl-NL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 untuk lebih memfokuskan usaha pencapaian tujuan.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nl-NL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 mencegah terjadinya konflik dalam organisasi.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pengalokasian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Menetapkan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kerangka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tanggung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pengembangan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0742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19FC0-9F8C-A7A4-0DB5-DF6581756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770467"/>
          </a:xfrm>
        </p:spPr>
        <p:txBody>
          <a:bodyPr/>
          <a:lstStyle/>
          <a:p>
            <a:r>
              <a:rPr lang="en-US" dirty="0" err="1"/>
              <a:t>Informasi</a:t>
            </a:r>
            <a:r>
              <a:rPr lang="en-US" dirty="0"/>
              <a:t> pada MISI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EE5E2-3085-4DE2-8D23-D9B48C18F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6267"/>
            <a:ext cx="10018713" cy="4334933"/>
          </a:xfrm>
        </p:spPr>
        <p:txBody>
          <a:bodyPr>
            <a:normAutofit fontScale="85000" lnSpcReduction="10000"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Customer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Jasa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Pasar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/objective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Filosofi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Concern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pertumbuhan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survive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Concern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karyawan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Image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208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B613F-FEBC-3C03-0233-5A9D3DAAF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KESIMPULAN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D6565-F280-D272-3DEF-366A37EFB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misi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orang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statement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hendak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kemana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dibawa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berkembang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menuju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kemana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Visi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sebagai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suatu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rangkaian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kata yang di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dalamnya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berarti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tentang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impian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,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cita-cita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atau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nilai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inti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dari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suatu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lembaga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ataupun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organisasi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.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Selain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itu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,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dapat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dikatakan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bahwa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visi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ini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menjadi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tujuan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masa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depan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suatu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organisasi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ataupun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lembaga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. Oleh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sebab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itu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,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dalam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visi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biasanya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akan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berisi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tentang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pikiran-pikiran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dari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para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pendiri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atau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para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anggota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anose="020F0502020204030204" pitchFamily="2" charset="0"/>
              </a:rPr>
              <a:t>organisas</a:t>
            </a:r>
            <a:endParaRPr lang="en-US" sz="1800" b="0" i="0" dirty="0">
              <a:solidFill>
                <a:srgbClr val="444444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Sementara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itu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,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misi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adalah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suatu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proses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atau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tahapan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yang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seharusnya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dilalui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oleh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lembaga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atau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instansi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atau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organisasi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untuk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mencapai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tujuan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atau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visi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yang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telah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ditentukan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. Jadi,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dapat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dikatakan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bahwa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tanpa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adanya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misi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,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maka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tujuan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atau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visi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dari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suatu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organisasi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akan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sulit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untuk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 </a:t>
            </a:r>
            <a:r>
              <a:rPr lang="en-ID" sz="1400" b="0" i="0" dirty="0" err="1">
                <a:solidFill>
                  <a:srgbClr val="444444"/>
                </a:solidFill>
                <a:effectLst/>
                <a:latin typeface="Karla" pitchFamily="2" charset="0"/>
              </a:rPr>
              <a:t>dicapai</a:t>
            </a:r>
            <a:r>
              <a:rPr lang="en-ID" sz="1400" b="0" i="0" dirty="0">
                <a:solidFill>
                  <a:srgbClr val="444444"/>
                </a:solidFill>
                <a:effectLst/>
                <a:latin typeface="Karla" pitchFamily="2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845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" ma:contentTypeID="0x0101002E8B2FB4D7B2C343BE29858E8E37454F" ma:contentTypeVersion="4" ma:contentTypeDescription="Buat sebuah dokumen baru." ma:contentTypeScope="" ma:versionID="b89ad3258bc60704ec5cfad2aa23a18b">
  <xsd:schema xmlns:xsd="http://www.w3.org/2001/XMLSchema" xmlns:xs="http://www.w3.org/2001/XMLSchema" xmlns:p="http://schemas.microsoft.com/office/2006/metadata/properties" xmlns:ns3="e5a77d46-509b-473c-ac5f-cf6e2de49ce9" targetNamespace="http://schemas.microsoft.com/office/2006/metadata/properties" ma:root="true" ma:fieldsID="41a42ba7982c08ba72e4acb63aecbeb6" ns3:_="">
    <xsd:import namespace="e5a77d46-509b-473c-ac5f-cf6e2de49ce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a77d46-509b-473c-ac5f-cf6e2de49c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e Isi"/>
        <xsd:element ref="dc:title" minOccurs="0" maxOccurs="1" ma:index="4" ma:displayName="Judu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23C6FB-33A1-4BAF-898B-E67F73B526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a77d46-509b-473c-ac5f-cf6e2de49c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8D2CC4-315B-4C5D-AF39-241F7F5B5D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FC9740-D266-4AAB-B820-D1E363507421}">
  <ds:schemaRefs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e5a77d46-509b-473c-ac5f-cf6e2de49ce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292</TotalTime>
  <Words>552</Words>
  <Application>Microsoft Office PowerPoint</Application>
  <PresentationFormat>Widescreen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Amasis MT Pro Black</vt:lpstr>
      <vt:lpstr>Amasis MT Pro Medium</vt:lpstr>
      <vt:lpstr>Arial</vt:lpstr>
      <vt:lpstr>Arial Narrow</vt:lpstr>
      <vt:lpstr>Calibri</vt:lpstr>
      <vt:lpstr>Corbel</vt:lpstr>
      <vt:lpstr>Karla</vt:lpstr>
      <vt:lpstr>Satisfy</vt:lpstr>
      <vt:lpstr>Verdana</vt:lpstr>
      <vt:lpstr>Parallax</vt:lpstr>
      <vt:lpstr>VISI  dan MISI</vt:lpstr>
      <vt:lpstr>VISI</vt:lpstr>
      <vt:lpstr>Definisi VISI</vt:lpstr>
      <vt:lpstr>PowerPoint Presentation</vt:lpstr>
      <vt:lpstr>MISI</vt:lpstr>
      <vt:lpstr>Konsep MISI</vt:lpstr>
      <vt:lpstr>Urgensi Misi</vt:lpstr>
      <vt:lpstr>Informasi pada MISI</vt:lpstr>
      <vt:lpstr>KESIMPULAN</vt:lpstr>
      <vt:lpstr>Organisasi Pemuda</vt:lpstr>
      <vt:lpstr>UNILA</vt:lpstr>
      <vt:lpstr>TUGAS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  dan MISI</dc:title>
  <dc:creator>Intan Fitri Meutia</dc:creator>
  <cp:lastModifiedBy>Intan Fitri Meutia</cp:lastModifiedBy>
  <cp:revision>1</cp:revision>
  <dcterms:created xsi:type="dcterms:W3CDTF">2023-09-06T09:54:11Z</dcterms:created>
  <dcterms:modified xsi:type="dcterms:W3CDTF">2023-09-06T14:46:28Z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0x0101002E8B2FB4D7B2C343BE29858E8E37454F</vt:lpwstr>
  </property>
</Properties>
</file>