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1"/>
  </p:notesMasterIdLst>
  <p:sldIdLst>
    <p:sldId id="256" r:id="rId2"/>
    <p:sldId id="284" r:id="rId3"/>
    <p:sldId id="259" r:id="rId4"/>
    <p:sldId id="257" r:id="rId5"/>
    <p:sldId id="309" r:id="rId6"/>
    <p:sldId id="307" r:id="rId7"/>
    <p:sldId id="310" r:id="rId8"/>
    <p:sldId id="311" r:id="rId9"/>
    <p:sldId id="277" r:id="rId10"/>
  </p:sldIdLst>
  <p:sldSz cx="9144000" cy="5143500" type="screen16x9"/>
  <p:notesSz cx="6858000" cy="9144000"/>
  <p:embeddedFontLst>
    <p:embeddedFont>
      <p:font typeface="Fira Sans" panose="020B0604020202020204" charset="0"/>
      <p:regular r:id="rId12"/>
      <p:bold r:id="rId13"/>
      <p:italic r:id="rId14"/>
      <p:boldItalic r:id="rId15"/>
    </p:embeddedFont>
    <p:embeddedFont>
      <p:font typeface="EB Garamond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2935A9-BFDA-45B6-82EB-275D332BF674}">
  <a:tblStyle styleId="{292935A9-BFDA-45B6-82EB-275D332BF6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Google Shape;12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gbd6c00e730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4" name="Google Shape;2314;gbd6c00e730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2" name="Google Shape;2212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94657" y="254012"/>
            <a:ext cx="8471057" cy="4635473"/>
            <a:chOff x="1075213" y="539400"/>
            <a:chExt cx="6657019" cy="4064778"/>
          </a:xfrm>
        </p:grpSpPr>
        <p:sp>
          <p:nvSpPr>
            <p:cNvPr id="10" name="Google Shape;10;p2"/>
            <p:cNvSpPr/>
            <p:nvPr/>
          </p:nvSpPr>
          <p:spPr>
            <a:xfrm>
              <a:off x="1439819" y="539400"/>
              <a:ext cx="6292400" cy="4064778"/>
            </a:xfrm>
            <a:custGeom>
              <a:avLst/>
              <a:gdLst/>
              <a:ahLst/>
              <a:cxnLst/>
              <a:rect l="l" t="t" r="r" b="b"/>
              <a:pathLst>
                <a:path w="89712" h="62348" extrusionOk="0">
                  <a:moveTo>
                    <a:pt x="1" y="0"/>
                  </a:moveTo>
                  <a:lnTo>
                    <a:pt x="1" y="58194"/>
                  </a:lnTo>
                  <a:cubicBezTo>
                    <a:pt x="1" y="60477"/>
                    <a:pt x="1856" y="62347"/>
                    <a:pt x="4153" y="62347"/>
                  </a:cubicBezTo>
                  <a:lnTo>
                    <a:pt x="85559" y="62347"/>
                  </a:lnTo>
                  <a:cubicBezTo>
                    <a:pt x="87855" y="62347"/>
                    <a:pt x="89712" y="60477"/>
                    <a:pt x="89712" y="58194"/>
                  </a:cubicBezTo>
                  <a:lnTo>
                    <a:pt x="897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39875" y="3963125"/>
              <a:ext cx="6292357" cy="260920"/>
            </a:xfrm>
            <a:custGeom>
              <a:avLst/>
              <a:gdLst/>
              <a:ahLst/>
              <a:cxnLst/>
              <a:rect l="l" t="t" r="r" b="b"/>
              <a:pathLst>
                <a:path w="90619" h="4002" extrusionOk="0">
                  <a:moveTo>
                    <a:pt x="15" y="1"/>
                  </a:moveTo>
                  <a:lnTo>
                    <a:pt x="0" y="14"/>
                  </a:lnTo>
                  <a:lnTo>
                    <a:pt x="0" y="3974"/>
                  </a:lnTo>
                  <a:cubicBezTo>
                    <a:pt x="0" y="3988"/>
                    <a:pt x="15" y="4002"/>
                    <a:pt x="15" y="4002"/>
                  </a:cubicBezTo>
                  <a:lnTo>
                    <a:pt x="90606" y="4002"/>
                  </a:lnTo>
                  <a:cubicBezTo>
                    <a:pt x="90606" y="4002"/>
                    <a:pt x="90619" y="3988"/>
                    <a:pt x="90619" y="3974"/>
                  </a:cubicBezTo>
                  <a:lnTo>
                    <a:pt x="90619" y="14"/>
                  </a:lnTo>
                  <a:lnTo>
                    <a:pt x="90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439819" y="860291"/>
              <a:ext cx="6292400" cy="53004"/>
            </a:xfrm>
            <a:custGeom>
              <a:avLst/>
              <a:gdLst/>
              <a:ahLst/>
              <a:cxnLst/>
              <a:rect l="l" t="t" r="r" b="b"/>
              <a:pathLst>
                <a:path w="89712" h="813" extrusionOk="0">
                  <a:moveTo>
                    <a:pt x="1" y="1"/>
                  </a:moveTo>
                  <a:lnTo>
                    <a:pt x="1" y="813"/>
                  </a:lnTo>
                  <a:lnTo>
                    <a:pt x="89712" y="813"/>
                  </a:lnTo>
                  <a:lnTo>
                    <a:pt x="897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75213" y="1086258"/>
              <a:ext cx="364658" cy="339862"/>
            </a:xfrm>
            <a:custGeom>
              <a:avLst/>
              <a:gdLst/>
              <a:ahLst/>
              <a:cxnLst/>
              <a:rect l="l" t="t" r="r" b="b"/>
              <a:pathLst>
                <a:path w="5199" h="5213" extrusionOk="0">
                  <a:moveTo>
                    <a:pt x="1" y="0"/>
                  </a:moveTo>
                  <a:lnTo>
                    <a:pt x="1733" y="2613"/>
                  </a:lnTo>
                  <a:lnTo>
                    <a:pt x="1" y="5212"/>
                  </a:lnTo>
                  <a:lnTo>
                    <a:pt x="5199" y="5212"/>
                  </a:lnTo>
                  <a:lnTo>
                    <a:pt x="51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429200" y="1147925"/>
            <a:ext cx="6285600" cy="20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083581" y="3257225"/>
            <a:ext cx="5060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578275" y="156040"/>
            <a:ext cx="7987458" cy="4833325"/>
            <a:chOff x="578275" y="156040"/>
            <a:chExt cx="7987458" cy="4833325"/>
          </a:xfrm>
        </p:grpSpPr>
        <p:sp>
          <p:nvSpPr>
            <p:cNvPr id="18" name="Google Shape;18;p3"/>
            <p:cNvSpPr/>
            <p:nvPr/>
          </p:nvSpPr>
          <p:spPr>
            <a:xfrm>
              <a:off x="853474" y="548175"/>
              <a:ext cx="7437059" cy="4333887"/>
            </a:xfrm>
            <a:custGeom>
              <a:avLst/>
              <a:gdLst/>
              <a:ahLst/>
              <a:cxnLst/>
              <a:rect l="l" t="t" r="r" b="b"/>
              <a:pathLst>
                <a:path w="267785" h="179904" extrusionOk="0">
                  <a:moveTo>
                    <a:pt x="1" y="1"/>
                  </a:moveTo>
                  <a:lnTo>
                    <a:pt x="1" y="179903"/>
                  </a:lnTo>
                  <a:lnTo>
                    <a:pt x="267784" y="179903"/>
                  </a:lnTo>
                  <a:lnTo>
                    <a:pt x="2677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578275" y="337875"/>
              <a:ext cx="7987458" cy="4651490"/>
            </a:xfrm>
            <a:custGeom>
              <a:avLst/>
              <a:gdLst/>
              <a:ahLst/>
              <a:cxnLst/>
              <a:rect l="l" t="t" r="r" b="b"/>
              <a:pathLst>
                <a:path w="285700" h="193088" extrusionOk="0">
                  <a:moveTo>
                    <a:pt x="276042" y="8731"/>
                  </a:moveTo>
                  <a:lnTo>
                    <a:pt x="276042" y="147738"/>
                  </a:lnTo>
                  <a:lnTo>
                    <a:pt x="276042" y="184337"/>
                  </a:lnTo>
                  <a:lnTo>
                    <a:pt x="9657" y="184337"/>
                  </a:lnTo>
                  <a:lnTo>
                    <a:pt x="9657" y="8731"/>
                  </a:lnTo>
                  <a:close/>
                  <a:moveTo>
                    <a:pt x="9618" y="1"/>
                  </a:moveTo>
                  <a:cubicBezTo>
                    <a:pt x="4317" y="1"/>
                    <a:pt x="0" y="3509"/>
                    <a:pt x="0" y="7845"/>
                  </a:cubicBezTo>
                  <a:lnTo>
                    <a:pt x="0" y="185224"/>
                  </a:lnTo>
                  <a:cubicBezTo>
                    <a:pt x="0" y="189560"/>
                    <a:pt x="4317" y="193087"/>
                    <a:pt x="9618" y="193087"/>
                  </a:cubicBezTo>
                  <a:lnTo>
                    <a:pt x="276082" y="193087"/>
                  </a:lnTo>
                  <a:cubicBezTo>
                    <a:pt x="281384" y="193087"/>
                    <a:pt x="285700" y="189560"/>
                    <a:pt x="285700" y="185224"/>
                  </a:cubicBezTo>
                  <a:lnTo>
                    <a:pt x="285700" y="7845"/>
                  </a:lnTo>
                  <a:cubicBezTo>
                    <a:pt x="285700" y="3509"/>
                    <a:pt x="281384" y="1"/>
                    <a:pt x="276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20;p3"/>
            <p:cNvGrpSpPr/>
            <p:nvPr/>
          </p:nvGrpSpPr>
          <p:grpSpPr>
            <a:xfrm>
              <a:off x="1290309" y="156040"/>
              <a:ext cx="183301" cy="702705"/>
              <a:chOff x="1506468" y="154140"/>
              <a:chExt cx="183301" cy="702705"/>
            </a:xfrm>
          </p:grpSpPr>
          <p:sp>
            <p:nvSpPr>
              <p:cNvPr id="21" name="Google Shape;21;p3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3"/>
            <p:cNvGrpSpPr/>
            <p:nvPr/>
          </p:nvGrpSpPr>
          <p:grpSpPr>
            <a:xfrm>
              <a:off x="2087821" y="156040"/>
              <a:ext cx="183301" cy="702705"/>
              <a:chOff x="1506468" y="154140"/>
              <a:chExt cx="183301" cy="702705"/>
            </a:xfrm>
          </p:grpSpPr>
          <p:sp>
            <p:nvSpPr>
              <p:cNvPr id="24" name="Google Shape;24;p3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" name="Google Shape;26;p3"/>
            <p:cNvGrpSpPr/>
            <p:nvPr/>
          </p:nvGrpSpPr>
          <p:grpSpPr>
            <a:xfrm>
              <a:off x="2885334" y="156040"/>
              <a:ext cx="183301" cy="702705"/>
              <a:chOff x="1506468" y="154140"/>
              <a:chExt cx="183301" cy="702705"/>
            </a:xfrm>
          </p:grpSpPr>
          <p:sp>
            <p:nvSpPr>
              <p:cNvPr id="27" name="Google Shape;27;p3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3"/>
            <p:cNvGrpSpPr/>
            <p:nvPr/>
          </p:nvGrpSpPr>
          <p:grpSpPr>
            <a:xfrm>
              <a:off x="3682846" y="156040"/>
              <a:ext cx="183301" cy="702705"/>
              <a:chOff x="1506468" y="154140"/>
              <a:chExt cx="183301" cy="702705"/>
            </a:xfrm>
          </p:grpSpPr>
          <p:sp>
            <p:nvSpPr>
              <p:cNvPr id="30" name="Google Shape;30;p3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32;p3"/>
            <p:cNvGrpSpPr/>
            <p:nvPr/>
          </p:nvGrpSpPr>
          <p:grpSpPr>
            <a:xfrm>
              <a:off x="4480359" y="156040"/>
              <a:ext cx="183301" cy="702705"/>
              <a:chOff x="1506468" y="154140"/>
              <a:chExt cx="183301" cy="702705"/>
            </a:xfrm>
          </p:grpSpPr>
          <p:sp>
            <p:nvSpPr>
              <p:cNvPr id="33" name="Google Shape;33;p3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35;p3"/>
            <p:cNvGrpSpPr/>
            <p:nvPr/>
          </p:nvGrpSpPr>
          <p:grpSpPr>
            <a:xfrm>
              <a:off x="5277871" y="156040"/>
              <a:ext cx="183301" cy="702705"/>
              <a:chOff x="1506468" y="154140"/>
              <a:chExt cx="183301" cy="702705"/>
            </a:xfrm>
          </p:grpSpPr>
          <p:sp>
            <p:nvSpPr>
              <p:cNvPr id="36" name="Google Shape;36;p3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" name="Google Shape;38;p3"/>
            <p:cNvGrpSpPr/>
            <p:nvPr/>
          </p:nvGrpSpPr>
          <p:grpSpPr>
            <a:xfrm>
              <a:off x="6075384" y="156040"/>
              <a:ext cx="183301" cy="702705"/>
              <a:chOff x="1506468" y="154140"/>
              <a:chExt cx="183301" cy="702705"/>
            </a:xfrm>
          </p:grpSpPr>
          <p:sp>
            <p:nvSpPr>
              <p:cNvPr id="39" name="Google Shape;39;p3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" name="Google Shape;41;p3"/>
            <p:cNvGrpSpPr/>
            <p:nvPr/>
          </p:nvGrpSpPr>
          <p:grpSpPr>
            <a:xfrm>
              <a:off x="6872896" y="156040"/>
              <a:ext cx="183301" cy="702705"/>
              <a:chOff x="1506468" y="154140"/>
              <a:chExt cx="183301" cy="702705"/>
            </a:xfrm>
          </p:grpSpPr>
          <p:sp>
            <p:nvSpPr>
              <p:cNvPr id="42" name="Google Shape;42;p3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44;p3"/>
            <p:cNvGrpSpPr/>
            <p:nvPr/>
          </p:nvGrpSpPr>
          <p:grpSpPr>
            <a:xfrm>
              <a:off x="7670409" y="156040"/>
              <a:ext cx="183301" cy="702705"/>
              <a:chOff x="1506468" y="154140"/>
              <a:chExt cx="183301" cy="702705"/>
            </a:xfrm>
          </p:grpSpPr>
          <p:sp>
            <p:nvSpPr>
              <p:cNvPr id="45" name="Google Shape;45;p3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" name="Google Shape;47;p3"/>
            <p:cNvGrpSpPr/>
            <p:nvPr/>
          </p:nvGrpSpPr>
          <p:grpSpPr>
            <a:xfrm>
              <a:off x="1180883" y="1303646"/>
              <a:ext cx="6782241" cy="3150214"/>
              <a:chOff x="5746702" y="1303655"/>
              <a:chExt cx="3391799" cy="3150214"/>
            </a:xfrm>
          </p:grpSpPr>
          <p:grpSp>
            <p:nvGrpSpPr>
              <p:cNvPr id="48" name="Google Shape;48;p3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49" name="Google Shape;49;p3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3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3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3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3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3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3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56;p3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" name="Google Shape;57;p3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" name="Google Shape;67;p3"/>
          <p:cNvSpPr txBox="1">
            <a:spLocks noGrp="1"/>
          </p:cNvSpPr>
          <p:nvPr>
            <p:ph type="title"/>
          </p:nvPr>
        </p:nvSpPr>
        <p:spPr>
          <a:xfrm>
            <a:off x="2207550" y="2313800"/>
            <a:ext cx="4728900" cy="14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3"/>
          <p:cNvSpPr txBox="1">
            <a:spLocks noGrp="1"/>
          </p:cNvSpPr>
          <p:nvPr>
            <p:ph type="title" idx="2" hasCustomPrompt="1"/>
          </p:nvPr>
        </p:nvSpPr>
        <p:spPr>
          <a:xfrm>
            <a:off x="4096500" y="1196083"/>
            <a:ext cx="951000" cy="778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9" name="Google Shape;69;p3"/>
          <p:cNvSpPr txBox="1">
            <a:spLocks noGrp="1"/>
          </p:cNvSpPr>
          <p:nvPr>
            <p:ph type="subTitle" idx="1"/>
          </p:nvPr>
        </p:nvSpPr>
        <p:spPr>
          <a:xfrm>
            <a:off x="2241276" y="3866316"/>
            <a:ext cx="4560300" cy="5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"/>
          <p:cNvSpPr/>
          <p:nvPr/>
        </p:nvSpPr>
        <p:spPr>
          <a:xfrm rot="-5400000">
            <a:off x="8410175" y="3956375"/>
            <a:ext cx="770725" cy="524725"/>
          </a:xfrm>
          <a:prstGeom prst="flowChartOffpageConnector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/>
          <p:nvPr/>
        </p:nvSpPr>
        <p:spPr>
          <a:xfrm>
            <a:off x="285500" y="162400"/>
            <a:ext cx="8566088" cy="4818707"/>
          </a:xfrm>
          <a:custGeom>
            <a:avLst/>
            <a:gdLst/>
            <a:ahLst/>
            <a:cxnLst/>
            <a:rect l="l" t="t" r="r" b="b"/>
            <a:pathLst>
              <a:path w="73809" h="41520" extrusionOk="0">
                <a:moveTo>
                  <a:pt x="631" y="1"/>
                </a:moveTo>
                <a:cubicBezTo>
                  <a:pt x="293" y="1"/>
                  <a:pt x="0" y="281"/>
                  <a:pt x="0" y="632"/>
                </a:cubicBezTo>
                <a:lnTo>
                  <a:pt x="0" y="40877"/>
                </a:lnTo>
                <a:cubicBezTo>
                  <a:pt x="0" y="41228"/>
                  <a:pt x="293" y="41520"/>
                  <a:pt x="631" y="41520"/>
                </a:cubicBezTo>
                <a:lnTo>
                  <a:pt x="73178" y="41520"/>
                </a:lnTo>
                <a:cubicBezTo>
                  <a:pt x="73528" y="41520"/>
                  <a:pt x="73809" y="41228"/>
                  <a:pt x="73809" y="40877"/>
                </a:cubicBezTo>
                <a:lnTo>
                  <a:pt x="73809" y="632"/>
                </a:lnTo>
                <a:cubicBezTo>
                  <a:pt x="73809" y="281"/>
                  <a:pt x="73528" y="1"/>
                  <a:pt x="73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680097" y="472972"/>
            <a:ext cx="7778290" cy="4196291"/>
          </a:xfrm>
          <a:custGeom>
            <a:avLst/>
            <a:gdLst/>
            <a:ahLst/>
            <a:cxnLst/>
            <a:rect l="l" t="t" r="r" b="b"/>
            <a:pathLst>
              <a:path w="67021" h="36157" extrusionOk="0">
                <a:moveTo>
                  <a:pt x="1740" y="0"/>
                </a:moveTo>
                <a:cubicBezTo>
                  <a:pt x="782" y="0"/>
                  <a:pt x="0" y="783"/>
                  <a:pt x="0" y="1753"/>
                </a:cubicBezTo>
                <a:lnTo>
                  <a:pt x="0" y="34416"/>
                </a:lnTo>
                <a:cubicBezTo>
                  <a:pt x="0" y="35374"/>
                  <a:pt x="782" y="36157"/>
                  <a:pt x="1740" y="36157"/>
                </a:cubicBezTo>
                <a:lnTo>
                  <a:pt x="65280" y="36157"/>
                </a:lnTo>
                <a:cubicBezTo>
                  <a:pt x="66238" y="36157"/>
                  <a:pt x="67021" y="35374"/>
                  <a:pt x="67021" y="34416"/>
                </a:cubicBezTo>
                <a:lnTo>
                  <a:pt x="67021" y="1753"/>
                </a:lnTo>
                <a:cubicBezTo>
                  <a:pt x="67021" y="783"/>
                  <a:pt x="66238" y="0"/>
                  <a:pt x="65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title"/>
          </p:nvPr>
        </p:nvSpPr>
        <p:spPr>
          <a:xfrm>
            <a:off x="713100" y="532852"/>
            <a:ext cx="77109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"/>
          <p:cNvSpPr txBox="1">
            <a:spLocks noGrp="1"/>
          </p:cNvSpPr>
          <p:nvPr>
            <p:ph type="body" idx="1"/>
          </p:nvPr>
        </p:nvSpPr>
        <p:spPr>
          <a:xfrm>
            <a:off x="1061250" y="1336500"/>
            <a:ext cx="7021500" cy="32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/>
          <p:nvPr/>
        </p:nvSpPr>
        <p:spPr>
          <a:xfrm>
            <a:off x="285500" y="162400"/>
            <a:ext cx="8566088" cy="4818707"/>
          </a:xfrm>
          <a:custGeom>
            <a:avLst/>
            <a:gdLst/>
            <a:ahLst/>
            <a:cxnLst/>
            <a:rect l="l" t="t" r="r" b="b"/>
            <a:pathLst>
              <a:path w="73809" h="41520" extrusionOk="0">
                <a:moveTo>
                  <a:pt x="631" y="1"/>
                </a:moveTo>
                <a:cubicBezTo>
                  <a:pt x="293" y="1"/>
                  <a:pt x="0" y="281"/>
                  <a:pt x="0" y="632"/>
                </a:cubicBezTo>
                <a:lnTo>
                  <a:pt x="0" y="40877"/>
                </a:lnTo>
                <a:cubicBezTo>
                  <a:pt x="0" y="41228"/>
                  <a:pt x="293" y="41520"/>
                  <a:pt x="631" y="41520"/>
                </a:cubicBezTo>
                <a:lnTo>
                  <a:pt x="73178" y="41520"/>
                </a:lnTo>
                <a:cubicBezTo>
                  <a:pt x="73528" y="41520"/>
                  <a:pt x="73809" y="41228"/>
                  <a:pt x="73809" y="40877"/>
                </a:cubicBezTo>
                <a:lnTo>
                  <a:pt x="73809" y="632"/>
                </a:lnTo>
                <a:cubicBezTo>
                  <a:pt x="73809" y="281"/>
                  <a:pt x="73528" y="1"/>
                  <a:pt x="73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"/>
          <p:cNvSpPr/>
          <p:nvPr/>
        </p:nvSpPr>
        <p:spPr>
          <a:xfrm>
            <a:off x="680097" y="472972"/>
            <a:ext cx="7778290" cy="4196291"/>
          </a:xfrm>
          <a:custGeom>
            <a:avLst/>
            <a:gdLst/>
            <a:ahLst/>
            <a:cxnLst/>
            <a:rect l="l" t="t" r="r" b="b"/>
            <a:pathLst>
              <a:path w="67021" h="36157" extrusionOk="0">
                <a:moveTo>
                  <a:pt x="1740" y="0"/>
                </a:moveTo>
                <a:cubicBezTo>
                  <a:pt x="782" y="0"/>
                  <a:pt x="0" y="783"/>
                  <a:pt x="0" y="1753"/>
                </a:cubicBezTo>
                <a:lnTo>
                  <a:pt x="0" y="34416"/>
                </a:lnTo>
                <a:cubicBezTo>
                  <a:pt x="0" y="35374"/>
                  <a:pt x="782" y="36157"/>
                  <a:pt x="1740" y="36157"/>
                </a:cubicBezTo>
                <a:lnTo>
                  <a:pt x="65280" y="36157"/>
                </a:lnTo>
                <a:cubicBezTo>
                  <a:pt x="66238" y="36157"/>
                  <a:pt x="67021" y="35374"/>
                  <a:pt x="67021" y="34416"/>
                </a:cubicBezTo>
                <a:lnTo>
                  <a:pt x="67021" y="1753"/>
                </a:lnTo>
                <a:cubicBezTo>
                  <a:pt x="67021" y="783"/>
                  <a:pt x="66238" y="0"/>
                  <a:pt x="65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6"/>
          <p:cNvGrpSpPr/>
          <p:nvPr/>
        </p:nvGrpSpPr>
        <p:grpSpPr>
          <a:xfrm>
            <a:off x="1180883" y="1303646"/>
            <a:ext cx="6782241" cy="3150214"/>
            <a:chOff x="5746702" y="1303655"/>
            <a:chExt cx="3391799" cy="3150214"/>
          </a:xfrm>
        </p:grpSpPr>
        <p:grpSp>
          <p:nvGrpSpPr>
            <p:cNvPr id="130" name="Google Shape;130;p6"/>
            <p:cNvGrpSpPr/>
            <p:nvPr/>
          </p:nvGrpSpPr>
          <p:grpSpPr>
            <a:xfrm>
              <a:off x="5746702" y="3144189"/>
              <a:ext cx="3391799" cy="1309681"/>
              <a:chOff x="4944009" y="1147678"/>
              <a:chExt cx="3391799" cy="3153578"/>
            </a:xfrm>
          </p:grpSpPr>
          <p:sp>
            <p:nvSpPr>
              <p:cNvPr id="131" name="Google Shape;131;p6"/>
              <p:cNvSpPr/>
              <p:nvPr/>
            </p:nvSpPr>
            <p:spPr>
              <a:xfrm>
                <a:off x="4944009" y="1147678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6"/>
              <p:cNvSpPr/>
              <p:nvPr/>
            </p:nvSpPr>
            <p:spPr>
              <a:xfrm>
                <a:off x="4944009" y="1595065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6"/>
              <p:cNvSpPr/>
              <p:nvPr/>
            </p:nvSpPr>
            <p:spPr>
              <a:xfrm>
                <a:off x="4944009" y="2042592"/>
                <a:ext cx="3391799" cy="17967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6"/>
              <p:cNvSpPr/>
              <p:nvPr/>
            </p:nvSpPr>
            <p:spPr>
              <a:xfrm>
                <a:off x="4944009" y="2491650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6"/>
              <p:cNvSpPr/>
              <p:nvPr/>
            </p:nvSpPr>
            <p:spPr>
              <a:xfrm>
                <a:off x="4944009" y="2939038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6"/>
              <p:cNvSpPr/>
              <p:nvPr/>
            </p:nvSpPr>
            <p:spPr>
              <a:xfrm>
                <a:off x="4944009" y="3388236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4944009" y="3835762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4944009" y="4283149"/>
                <a:ext cx="3391799" cy="18107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" name="Google Shape;139;p6"/>
            <p:cNvSpPr/>
            <p:nvPr/>
          </p:nvSpPr>
          <p:spPr>
            <a:xfrm>
              <a:off x="5746702" y="16752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5746702" y="18610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9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9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5746702" y="2046913"/>
              <a:ext cx="3391799" cy="7462"/>
            </a:xfrm>
            <a:custGeom>
              <a:avLst/>
              <a:gdLst/>
              <a:ahLst/>
              <a:cxnLst/>
              <a:rect l="l" t="t" r="r" b="b"/>
              <a:pathLst>
                <a:path w="23728" h="129" extrusionOk="0">
                  <a:moveTo>
                    <a:pt x="71" y="0"/>
                  </a:moveTo>
                  <a:cubicBezTo>
                    <a:pt x="24" y="0"/>
                    <a:pt x="1" y="35"/>
                    <a:pt x="1" y="71"/>
                  </a:cubicBezTo>
                  <a:cubicBezTo>
                    <a:pt x="1" y="94"/>
                    <a:pt x="24" y="129"/>
                    <a:pt x="71" y="129"/>
                  </a:cubicBezTo>
                  <a:lnTo>
                    <a:pt x="23658" y="129"/>
                  </a:lnTo>
                  <a:cubicBezTo>
                    <a:pt x="23692" y="129"/>
                    <a:pt x="23728" y="94"/>
                    <a:pt x="23728" y="71"/>
                  </a:cubicBezTo>
                  <a:cubicBezTo>
                    <a:pt x="23728" y="35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5746702" y="2233407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1"/>
                  </a:moveTo>
                  <a:cubicBezTo>
                    <a:pt x="24" y="1"/>
                    <a:pt x="1" y="24"/>
                    <a:pt x="1" y="59"/>
                  </a:cubicBezTo>
                  <a:cubicBezTo>
                    <a:pt x="1" y="94"/>
                    <a:pt x="24" y="118"/>
                    <a:pt x="71" y="118"/>
                  </a:cubicBezTo>
                  <a:lnTo>
                    <a:pt x="23658" y="118"/>
                  </a:lnTo>
                  <a:cubicBezTo>
                    <a:pt x="23692" y="118"/>
                    <a:pt x="23728" y="94"/>
                    <a:pt x="23728" y="59"/>
                  </a:cubicBezTo>
                  <a:cubicBezTo>
                    <a:pt x="23728" y="24"/>
                    <a:pt x="23692" y="1"/>
                    <a:pt x="23658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5746702" y="2419207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1"/>
                  </a:moveTo>
                  <a:cubicBezTo>
                    <a:pt x="24" y="1"/>
                    <a:pt x="1" y="36"/>
                    <a:pt x="1" y="60"/>
                  </a:cubicBezTo>
                  <a:cubicBezTo>
                    <a:pt x="1" y="94"/>
                    <a:pt x="24" y="118"/>
                    <a:pt x="71" y="118"/>
                  </a:cubicBezTo>
                  <a:lnTo>
                    <a:pt x="23658" y="118"/>
                  </a:lnTo>
                  <a:cubicBezTo>
                    <a:pt x="23692" y="118"/>
                    <a:pt x="23728" y="94"/>
                    <a:pt x="23728" y="60"/>
                  </a:cubicBezTo>
                  <a:cubicBezTo>
                    <a:pt x="23728" y="36"/>
                    <a:pt x="23692" y="1"/>
                    <a:pt x="23658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5746702" y="2605759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9"/>
                  </a:cubicBezTo>
                  <a:cubicBezTo>
                    <a:pt x="1" y="83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83"/>
                    <a:pt x="23728" y="59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5746702" y="2791617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5746702" y="2977417"/>
              <a:ext cx="3391799" cy="7520"/>
            </a:xfrm>
            <a:custGeom>
              <a:avLst/>
              <a:gdLst/>
              <a:ahLst/>
              <a:cxnLst/>
              <a:rect l="l" t="t" r="r" b="b"/>
              <a:pathLst>
                <a:path w="23728" h="130" extrusionOk="0">
                  <a:moveTo>
                    <a:pt x="71" y="1"/>
                  </a:moveTo>
                  <a:cubicBezTo>
                    <a:pt x="24" y="1"/>
                    <a:pt x="1" y="36"/>
                    <a:pt x="1" y="59"/>
                  </a:cubicBezTo>
                  <a:cubicBezTo>
                    <a:pt x="1" y="94"/>
                    <a:pt x="24" y="129"/>
                    <a:pt x="71" y="129"/>
                  </a:cubicBezTo>
                  <a:lnTo>
                    <a:pt x="23658" y="129"/>
                  </a:lnTo>
                  <a:cubicBezTo>
                    <a:pt x="23692" y="129"/>
                    <a:pt x="23728" y="94"/>
                    <a:pt x="23728" y="59"/>
                  </a:cubicBezTo>
                  <a:cubicBezTo>
                    <a:pt x="23728" y="36"/>
                    <a:pt x="23692" y="1"/>
                    <a:pt x="23658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5746702" y="14894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5746702" y="13036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/>
          <p:nvPr/>
        </p:nvSpPr>
        <p:spPr>
          <a:xfrm>
            <a:off x="285500" y="162400"/>
            <a:ext cx="8566088" cy="4818707"/>
          </a:xfrm>
          <a:custGeom>
            <a:avLst/>
            <a:gdLst/>
            <a:ahLst/>
            <a:cxnLst/>
            <a:rect l="l" t="t" r="r" b="b"/>
            <a:pathLst>
              <a:path w="73809" h="41520" extrusionOk="0">
                <a:moveTo>
                  <a:pt x="631" y="1"/>
                </a:moveTo>
                <a:cubicBezTo>
                  <a:pt x="293" y="1"/>
                  <a:pt x="0" y="281"/>
                  <a:pt x="0" y="632"/>
                </a:cubicBezTo>
                <a:lnTo>
                  <a:pt x="0" y="40877"/>
                </a:lnTo>
                <a:cubicBezTo>
                  <a:pt x="0" y="41228"/>
                  <a:pt x="293" y="41520"/>
                  <a:pt x="631" y="41520"/>
                </a:cubicBezTo>
                <a:lnTo>
                  <a:pt x="73178" y="41520"/>
                </a:lnTo>
                <a:cubicBezTo>
                  <a:pt x="73528" y="41520"/>
                  <a:pt x="73809" y="41228"/>
                  <a:pt x="73809" y="40877"/>
                </a:cubicBezTo>
                <a:lnTo>
                  <a:pt x="73809" y="632"/>
                </a:lnTo>
                <a:cubicBezTo>
                  <a:pt x="73809" y="281"/>
                  <a:pt x="73528" y="1"/>
                  <a:pt x="73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680097" y="472972"/>
            <a:ext cx="7778290" cy="4196291"/>
          </a:xfrm>
          <a:custGeom>
            <a:avLst/>
            <a:gdLst/>
            <a:ahLst/>
            <a:cxnLst/>
            <a:rect l="l" t="t" r="r" b="b"/>
            <a:pathLst>
              <a:path w="67021" h="36157" extrusionOk="0">
                <a:moveTo>
                  <a:pt x="1740" y="0"/>
                </a:moveTo>
                <a:cubicBezTo>
                  <a:pt x="782" y="0"/>
                  <a:pt x="0" y="783"/>
                  <a:pt x="0" y="1753"/>
                </a:cubicBezTo>
                <a:lnTo>
                  <a:pt x="0" y="34416"/>
                </a:lnTo>
                <a:cubicBezTo>
                  <a:pt x="0" y="35374"/>
                  <a:pt x="782" y="36157"/>
                  <a:pt x="1740" y="36157"/>
                </a:cubicBezTo>
                <a:lnTo>
                  <a:pt x="65280" y="36157"/>
                </a:lnTo>
                <a:cubicBezTo>
                  <a:pt x="66238" y="36157"/>
                  <a:pt x="67021" y="35374"/>
                  <a:pt x="67021" y="34416"/>
                </a:cubicBezTo>
                <a:lnTo>
                  <a:pt x="67021" y="1753"/>
                </a:lnTo>
                <a:cubicBezTo>
                  <a:pt x="67021" y="783"/>
                  <a:pt x="66238" y="0"/>
                  <a:pt x="65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" name="Google Shape;199;p8"/>
          <p:cNvGrpSpPr/>
          <p:nvPr/>
        </p:nvGrpSpPr>
        <p:grpSpPr>
          <a:xfrm rot="10800000">
            <a:off x="1180883" y="767745"/>
            <a:ext cx="6782241" cy="3150214"/>
            <a:chOff x="5746702" y="1303655"/>
            <a:chExt cx="3391799" cy="3150214"/>
          </a:xfrm>
        </p:grpSpPr>
        <p:grpSp>
          <p:nvGrpSpPr>
            <p:cNvPr id="200" name="Google Shape;200;p8"/>
            <p:cNvGrpSpPr/>
            <p:nvPr/>
          </p:nvGrpSpPr>
          <p:grpSpPr>
            <a:xfrm>
              <a:off x="5746702" y="3144189"/>
              <a:ext cx="3391799" cy="1309681"/>
              <a:chOff x="4944009" y="1147678"/>
              <a:chExt cx="3391799" cy="3153578"/>
            </a:xfrm>
          </p:grpSpPr>
          <p:sp>
            <p:nvSpPr>
              <p:cNvPr id="201" name="Google Shape;201;p8"/>
              <p:cNvSpPr/>
              <p:nvPr/>
            </p:nvSpPr>
            <p:spPr>
              <a:xfrm>
                <a:off x="4944009" y="1147678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8"/>
              <p:cNvSpPr/>
              <p:nvPr/>
            </p:nvSpPr>
            <p:spPr>
              <a:xfrm>
                <a:off x="4944009" y="1595065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8"/>
              <p:cNvSpPr/>
              <p:nvPr/>
            </p:nvSpPr>
            <p:spPr>
              <a:xfrm>
                <a:off x="4944009" y="2042592"/>
                <a:ext cx="3391799" cy="17967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8"/>
              <p:cNvSpPr/>
              <p:nvPr/>
            </p:nvSpPr>
            <p:spPr>
              <a:xfrm>
                <a:off x="4944009" y="2491650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8"/>
              <p:cNvSpPr/>
              <p:nvPr/>
            </p:nvSpPr>
            <p:spPr>
              <a:xfrm>
                <a:off x="4944009" y="2939038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8"/>
              <p:cNvSpPr/>
              <p:nvPr/>
            </p:nvSpPr>
            <p:spPr>
              <a:xfrm>
                <a:off x="4944009" y="3388236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8"/>
              <p:cNvSpPr/>
              <p:nvPr/>
            </p:nvSpPr>
            <p:spPr>
              <a:xfrm>
                <a:off x="4944009" y="3835762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>
                <a:off x="4944009" y="4283149"/>
                <a:ext cx="3391799" cy="18107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9" name="Google Shape;209;p8"/>
            <p:cNvSpPr/>
            <p:nvPr/>
          </p:nvSpPr>
          <p:spPr>
            <a:xfrm>
              <a:off x="5746702" y="16752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5746702" y="18610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9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9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5746702" y="2046913"/>
              <a:ext cx="3391799" cy="7462"/>
            </a:xfrm>
            <a:custGeom>
              <a:avLst/>
              <a:gdLst/>
              <a:ahLst/>
              <a:cxnLst/>
              <a:rect l="l" t="t" r="r" b="b"/>
              <a:pathLst>
                <a:path w="23728" h="129" extrusionOk="0">
                  <a:moveTo>
                    <a:pt x="71" y="0"/>
                  </a:moveTo>
                  <a:cubicBezTo>
                    <a:pt x="24" y="0"/>
                    <a:pt x="1" y="35"/>
                    <a:pt x="1" y="71"/>
                  </a:cubicBezTo>
                  <a:cubicBezTo>
                    <a:pt x="1" y="94"/>
                    <a:pt x="24" y="129"/>
                    <a:pt x="71" y="129"/>
                  </a:cubicBezTo>
                  <a:lnTo>
                    <a:pt x="23658" y="129"/>
                  </a:lnTo>
                  <a:cubicBezTo>
                    <a:pt x="23692" y="129"/>
                    <a:pt x="23728" y="94"/>
                    <a:pt x="23728" y="71"/>
                  </a:cubicBezTo>
                  <a:cubicBezTo>
                    <a:pt x="23728" y="35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5746702" y="2233407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1"/>
                  </a:moveTo>
                  <a:cubicBezTo>
                    <a:pt x="24" y="1"/>
                    <a:pt x="1" y="24"/>
                    <a:pt x="1" y="59"/>
                  </a:cubicBezTo>
                  <a:cubicBezTo>
                    <a:pt x="1" y="94"/>
                    <a:pt x="24" y="118"/>
                    <a:pt x="71" y="118"/>
                  </a:cubicBezTo>
                  <a:lnTo>
                    <a:pt x="23658" y="118"/>
                  </a:lnTo>
                  <a:cubicBezTo>
                    <a:pt x="23692" y="118"/>
                    <a:pt x="23728" y="94"/>
                    <a:pt x="23728" y="59"/>
                  </a:cubicBezTo>
                  <a:cubicBezTo>
                    <a:pt x="23728" y="24"/>
                    <a:pt x="23692" y="1"/>
                    <a:pt x="23658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5746702" y="2419207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1"/>
                  </a:moveTo>
                  <a:cubicBezTo>
                    <a:pt x="24" y="1"/>
                    <a:pt x="1" y="36"/>
                    <a:pt x="1" y="60"/>
                  </a:cubicBezTo>
                  <a:cubicBezTo>
                    <a:pt x="1" y="94"/>
                    <a:pt x="24" y="118"/>
                    <a:pt x="71" y="118"/>
                  </a:cubicBezTo>
                  <a:lnTo>
                    <a:pt x="23658" y="118"/>
                  </a:lnTo>
                  <a:cubicBezTo>
                    <a:pt x="23692" y="118"/>
                    <a:pt x="23728" y="94"/>
                    <a:pt x="23728" y="60"/>
                  </a:cubicBezTo>
                  <a:cubicBezTo>
                    <a:pt x="23728" y="36"/>
                    <a:pt x="23692" y="1"/>
                    <a:pt x="23658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5746702" y="2605759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9"/>
                  </a:cubicBezTo>
                  <a:cubicBezTo>
                    <a:pt x="1" y="83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83"/>
                    <a:pt x="23728" y="59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5746702" y="2791617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5746702" y="2977417"/>
              <a:ext cx="3391799" cy="7520"/>
            </a:xfrm>
            <a:custGeom>
              <a:avLst/>
              <a:gdLst/>
              <a:ahLst/>
              <a:cxnLst/>
              <a:rect l="l" t="t" r="r" b="b"/>
              <a:pathLst>
                <a:path w="23728" h="130" extrusionOk="0">
                  <a:moveTo>
                    <a:pt x="71" y="1"/>
                  </a:moveTo>
                  <a:cubicBezTo>
                    <a:pt x="24" y="1"/>
                    <a:pt x="1" y="36"/>
                    <a:pt x="1" y="59"/>
                  </a:cubicBezTo>
                  <a:cubicBezTo>
                    <a:pt x="1" y="94"/>
                    <a:pt x="24" y="129"/>
                    <a:pt x="71" y="129"/>
                  </a:cubicBezTo>
                  <a:lnTo>
                    <a:pt x="23658" y="129"/>
                  </a:lnTo>
                  <a:cubicBezTo>
                    <a:pt x="23692" y="129"/>
                    <a:pt x="23728" y="94"/>
                    <a:pt x="23728" y="59"/>
                  </a:cubicBezTo>
                  <a:cubicBezTo>
                    <a:pt x="23728" y="36"/>
                    <a:pt x="23692" y="1"/>
                    <a:pt x="23658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5746702" y="14894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5746702" y="13036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19;p8"/>
          <p:cNvSpPr txBox="1">
            <a:spLocks noGrp="1"/>
          </p:cNvSpPr>
          <p:nvPr>
            <p:ph type="title"/>
          </p:nvPr>
        </p:nvSpPr>
        <p:spPr>
          <a:xfrm rot="188216">
            <a:off x="1704711" y="1053894"/>
            <a:ext cx="5734392" cy="3035753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6_2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23"/>
          <p:cNvGrpSpPr/>
          <p:nvPr/>
        </p:nvGrpSpPr>
        <p:grpSpPr>
          <a:xfrm rot="10800000">
            <a:off x="578275" y="232240"/>
            <a:ext cx="7987458" cy="4833325"/>
            <a:chOff x="578275" y="156040"/>
            <a:chExt cx="7987458" cy="4833325"/>
          </a:xfrm>
        </p:grpSpPr>
        <p:sp>
          <p:nvSpPr>
            <p:cNvPr id="792" name="Google Shape;792;p23"/>
            <p:cNvSpPr/>
            <p:nvPr/>
          </p:nvSpPr>
          <p:spPr>
            <a:xfrm>
              <a:off x="853474" y="548175"/>
              <a:ext cx="7437059" cy="4333887"/>
            </a:xfrm>
            <a:custGeom>
              <a:avLst/>
              <a:gdLst/>
              <a:ahLst/>
              <a:cxnLst/>
              <a:rect l="l" t="t" r="r" b="b"/>
              <a:pathLst>
                <a:path w="267785" h="179904" extrusionOk="0">
                  <a:moveTo>
                    <a:pt x="1" y="1"/>
                  </a:moveTo>
                  <a:lnTo>
                    <a:pt x="1" y="179903"/>
                  </a:lnTo>
                  <a:lnTo>
                    <a:pt x="267784" y="179903"/>
                  </a:lnTo>
                  <a:lnTo>
                    <a:pt x="2677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3"/>
            <p:cNvSpPr/>
            <p:nvPr/>
          </p:nvSpPr>
          <p:spPr>
            <a:xfrm>
              <a:off x="578275" y="337875"/>
              <a:ext cx="7987458" cy="4651490"/>
            </a:xfrm>
            <a:custGeom>
              <a:avLst/>
              <a:gdLst/>
              <a:ahLst/>
              <a:cxnLst/>
              <a:rect l="l" t="t" r="r" b="b"/>
              <a:pathLst>
                <a:path w="285700" h="193088" extrusionOk="0">
                  <a:moveTo>
                    <a:pt x="276042" y="8731"/>
                  </a:moveTo>
                  <a:lnTo>
                    <a:pt x="276042" y="147738"/>
                  </a:lnTo>
                  <a:lnTo>
                    <a:pt x="276042" y="184337"/>
                  </a:lnTo>
                  <a:lnTo>
                    <a:pt x="9657" y="184337"/>
                  </a:lnTo>
                  <a:lnTo>
                    <a:pt x="9657" y="8731"/>
                  </a:lnTo>
                  <a:close/>
                  <a:moveTo>
                    <a:pt x="9618" y="1"/>
                  </a:moveTo>
                  <a:cubicBezTo>
                    <a:pt x="4317" y="1"/>
                    <a:pt x="0" y="3509"/>
                    <a:pt x="0" y="7845"/>
                  </a:cubicBezTo>
                  <a:lnTo>
                    <a:pt x="0" y="185224"/>
                  </a:lnTo>
                  <a:cubicBezTo>
                    <a:pt x="0" y="189560"/>
                    <a:pt x="4317" y="193087"/>
                    <a:pt x="9618" y="193087"/>
                  </a:cubicBezTo>
                  <a:lnTo>
                    <a:pt x="276082" y="193087"/>
                  </a:lnTo>
                  <a:cubicBezTo>
                    <a:pt x="281384" y="193087"/>
                    <a:pt x="285700" y="189560"/>
                    <a:pt x="285700" y="185224"/>
                  </a:cubicBezTo>
                  <a:lnTo>
                    <a:pt x="285700" y="7845"/>
                  </a:lnTo>
                  <a:cubicBezTo>
                    <a:pt x="285700" y="3509"/>
                    <a:pt x="281384" y="1"/>
                    <a:pt x="276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4" name="Google Shape;794;p23"/>
            <p:cNvGrpSpPr/>
            <p:nvPr/>
          </p:nvGrpSpPr>
          <p:grpSpPr>
            <a:xfrm>
              <a:off x="1290309" y="156040"/>
              <a:ext cx="183301" cy="702705"/>
              <a:chOff x="1506468" y="154140"/>
              <a:chExt cx="183301" cy="702705"/>
            </a:xfrm>
          </p:grpSpPr>
          <p:sp>
            <p:nvSpPr>
              <p:cNvPr id="795" name="Google Shape;795;p23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3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7" name="Google Shape;797;p23"/>
            <p:cNvGrpSpPr/>
            <p:nvPr/>
          </p:nvGrpSpPr>
          <p:grpSpPr>
            <a:xfrm>
              <a:off x="2087821" y="156040"/>
              <a:ext cx="183301" cy="702705"/>
              <a:chOff x="1506468" y="154140"/>
              <a:chExt cx="183301" cy="702705"/>
            </a:xfrm>
          </p:grpSpPr>
          <p:sp>
            <p:nvSpPr>
              <p:cNvPr id="798" name="Google Shape;798;p23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3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0" name="Google Shape;800;p23"/>
            <p:cNvGrpSpPr/>
            <p:nvPr/>
          </p:nvGrpSpPr>
          <p:grpSpPr>
            <a:xfrm>
              <a:off x="2885334" y="156040"/>
              <a:ext cx="183301" cy="702705"/>
              <a:chOff x="1506468" y="154140"/>
              <a:chExt cx="183301" cy="702705"/>
            </a:xfrm>
          </p:grpSpPr>
          <p:sp>
            <p:nvSpPr>
              <p:cNvPr id="801" name="Google Shape;801;p23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3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3" name="Google Shape;803;p23"/>
            <p:cNvGrpSpPr/>
            <p:nvPr/>
          </p:nvGrpSpPr>
          <p:grpSpPr>
            <a:xfrm>
              <a:off x="3682846" y="156040"/>
              <a:ext cx="183301" cy="702705"/>
              <a:chOff x="1506468" y="154140"/>
              <a:chExt cx="183301" cy="702705"/>
            </a:xfrm>
          </p:grpSpPr>
          <p:sp>
            <p:nvSpPr>
              <p:cNvPr id="804" name="Google Shape;804;p23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3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6" name="Google Shape;806;p23"/>
            <p:cNvGrpSpPr/>
            <p:nvPr/>
          </p:nvGrpSpPr>
          <p:grpSpPr>
            <a:xfrm>
              <a:off x="4480359" y="156040"/>
              <a:ext cx="183301" cy="702705"/>
              <a:chOff x="1506468" y="154140"/>
              <a:chExt cx="183301" cy="702705"/>
            </a:xfrm>
          </p:grpSpPr>
          <p:sp>
            <p:nvSpPr>
              <p:cNvPr id="807" name="Google Shape;807;p23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3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9" name="Google Shape;809;p23"/>
            <p:cNvGrpSpPr/>
            <p:nvPr/>
          </p:nvGrpSpPr>
          <p:grpSpPr>
            <a:xfrm>
              <a:off x="5277871" y="156040"/>
              <a:ext cx="183301" cy="702705"/>
              <a:chOff x="1506468" y="154140"/>
              <a:chExt cx="183301" cy="702705"/>
            </a:xfrm>
          </p:grpSpPr>
          <p:sp>
            <p:nvSpPr>
              <p:cNvPr id="810" name="Google Shape;810;p23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3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2" name="Google Shape;812;p23"/>
            <p:cNvGrpSpPr/>
            <p:nvPr/>
          </p:nvGrpSpPr>
          <p:grpSpPr>
            <a:xfrm>
              <a:off x="6075384" y="156040"/>
              <a:ext cx="183301" cy="702705"/>
              <a:chOff x="1506468" y="154140"/>
              <a:chExt cx="183301" cy="702705"/>
            </a:xfrm>
          </p:grpSpPr>
          <p:sp>
            <p:nvSpPr>
              <p:cNvPr id="813" name="Google Shape;813;p23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3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5" name="Google Shape;815;p23"/>
            <p:cNvGrpSpPr/>
            <p:nvPr/>
          </p:nvGrpSpPr>
          <p:grpSpPr>
            <a:xfrm>
              <a:off x="6872896" y="156040"/>
              <a:ext cx="183301" cy="702705"/>
              <a:chOff x="1506468" y="154140"/>
              <a:chExt cx="183301" cy="702705"/>
            </a:xfrm>
          </p:grpSpPr>
          <p:sp>
            <p:nvSpPr>
              <p:cNvPr id="816" name="Google Shape;816;p23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3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8" name="Google Shape;818;p23"/>
            <p:cNvGrpSpPr/>
            <p:nvPr/>
          </p:nvGrpSpPr>
          <p:grpSpPr>
            <a:xfrm>
              <a:off x="7670409" y="156040"/>
              <a:ext cx="183301" cy="702705"/>
              <a:chOff x="1506468" y="154140"/>
              <a:chExt cx="183301" cy="702705"/>
            </a:xfrm>
          </p:grpSpPr>
          <p:sp>
            <p:nvSpPr>
              <p:cNvPr id="819" name="Google Shape;819;p23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3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1" name="Google Shape;821;p23"/>
            <p:cNvGrpSpPr/>
            <p:nvPr/>
          </p:nvGrpSpPr>
          <p:grpSpPr>
            <a:xfrm>
              <a:off x="1180883" y="1303646"/>
              <a:ext cx="6782241" cy="3150214"/>
              <a:chOff x="5746702" y="1303655"/>
              <a:chExt cx="3391799" cy="3150214"/>
            </a:xfrm>
          </p:grpSpPr>
          <p:grpSp>
            <p:nvGrpSpPr>
              <p:cNvPr id="822" name="Google Shape;822;p23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823" name="Google Shape;823;p23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" name="Google Shape;824;p23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23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" name="Google Shape;826;p23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23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23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23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23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31" name="Google Shape;831;p23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3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3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23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3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3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3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3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3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3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41" name="Google Shape;841;p23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7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23"/>
          <p:cNvSpPr txBox="1">
            <a:spLocks noGrp="1"/>
          </p:cNvSpPr>
          <p:nvPr>
            <p:ph type="title" idx="2"/>
          </p:nvPr>
        </p:nvSpPr>
        <p:spPr>
          <a:xfrm>
            <a:off x="5914424" y="3265250"/>
            <a:ext cx="2116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3" name="Google Shape;843;p23"/>
          <p:cNvSpPr txBox="1">
            <a:spLocks noGrp="1"/>
          </p:cNvSpPr>
          <p:nvPr>
            <p:ph type="subTitle" idx="1"/>
          </p:nvPr>
        </p:nvSpPr>
        <p:spPr>
          <a:xfrm>
            <a:off x="5914424" y="3735615"/>
            <a:ext cx="21168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4" name="Google Shape;844;p23"/>
          <p:cNvSpPr txBox="1">
            <a:spLocks noGrp="1"/>
          </p:cNvSpPr>
          <p:nvPr>
            <p:ph type="title" idx="3"/>
          </p:nvPr>
        </p:nvSpPr>
        <p:spPr>
          <a:xfrm>
            <a:off x="1112788" y="3265263"/>
            <a:ext cx="2116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5" name="Google Shape;845;p23"/>
          <p:cNvSpPr txBox="1">
            <a:spLocks noGrp="1"/>
          </p:cNvSpPr>
          <p:nvPr>
            <p:ph type="subTitle" idx="4"/>
          </p:nvPr>
        </p:nvSpPr>
        <p:spPr>
          <a:xfrm>
            <a:off x="1112790" y="3735628"/>
            <a:ext cx="21168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6" name="Google Shape;846;p23"/>
          <p:cNvSpPr txBox="1">
            <a:spLocks noGrp="1"/>
          </p:cNvSpPr>
          <p:nvPr>
            <p:ph type="title" idx="5"/>
          </p:nvPr>
        </p:nvSpPr>
        <p:spPr>
          <a:xfrm>
            <a:off x="3513614" y="3265250"/>
            <a:ext cx="2116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7" name="Google Shape;847;p23"/>
          <p:cNvSpPr txBox="1">
            <a:spLocks noGrp="1"/>
          </p:cNvSpPr>
          <p:nvPr>
            <p:ph type="subTitle" idx="6"/>
          </p:nvPr>
        </p:nvSpPr>
        <p:spPr>
          <a:xfrm>
            <a:off x="3513614" y="3735615"/>
            <a:ext cx="21168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31"/>
          <p:cNvGrpSpPr/>
          <p:nvPr/>
        </p:nvGrpSpPr>
        <p:grpSpPr>
          <a:xfrm>
            <a:off x="288950" y="145475"/>
            <a:ext cx="8566088" cy="4818707"/>
            <a:chOff x="288950" y="145475"/>
            <a:chExt cx="8566088" cy="4818707"/>
          </a:xfrm>
        </p:grpSpPr>
        <p:sp>
          <p:nvSpPr>
            <p:cNvPr id="1166" name="Google Shape;1166;p31"/>
            <p:cNvSpPr/>
            <p:nvPr/>
          </p:nvSpPr>
          <p:spPr>
            <a:xfrm>
              <a:off x="288950" y="145475"/>
              <a:ext cx="8566088" cy="4818707"/>
            </a:xfrm>
            <a:custGeom>
              <a:avLst/>
              <a:gdLst/>
              <a:ahLst/>
              <a:cxnLst/>
              <a:rect l="l" t="t" r="r" b="b"/>
              <a:pathLst>
                <a:path w="73809" h="41520" extrusionOk="0">
                  <a:moveTo>
                    <a:pt x="631" y="1"/>
                  </a:moveTo>
                  <a:cubicBezTo>
                    <a:pt x="293" y="1"/>
                    <a:pt x="0" y="281"/>
                    <a:pt x="0" y="632"/>
                  </a:cubicBezTo>
                  <a:lnTo>
                    <a:pt x="0" y="40877"/>
                  </a:lnTo>
                  <a:cubicBezTo>
                    <a:pt x="0" y="41228"/>
                    <a:pt x="293" y="41520"/>
                    <a:pt x="631" y="41520"/>
                  </a:cubicBezTo>
                  <a:lnTo>
                    <a:pt x="73178" y="41520"/>
                  </a:lnTo>
                  <a:cubicBezTo>
                    <a:pt x="73528" y="41520"/>
                    <a:pt x="73809" y="41228"/>
                    <a:pt x="73809" y="40877"/>
                  </a:cubicBezTo>
                  <a:lnTo>
                    <a:pt x="73809" y="632"/>
                  </a:lnTo>
                  <a:cubicBezTo>
                    <a:pt x="73809" y="281"/>
                    <a:pt x="73528" y="1"/>
                    <a:pt x="7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4589589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60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60" y="31577"/>
                  </a:cubicBezTo>
                  <a:lnTo>
                    <a:pt x="28295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95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478825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48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48" y="31577"/>
                  </a:cubicBezTo>
                  <a:lnTo>
                    <a:pt x="28283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83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9" name="Google Shape;1169;p31"/>
            <p:cNvGrpSpPr/>
            <p:nvPr/>
          </p:nvGrpSpPr>
          <p:grpSpPr>
            <a:xfrm>
              <a:off x="49847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1170" name="Google Shape;1170;p31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1171" name="Google Shape;1171;p31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2" name="Google Shape;1172;p31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3" name="Google Shape;1173;p31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4" name="Google Shape;1174;p31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" name="Google Shape;1175;p31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" name="Google Shape;1176;p31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" name="Google Shape;1177;p31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" name="Google Shape;1178;p31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79" name="Google Shape;1179;p31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1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1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1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1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1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1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1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1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1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9" name="Google Shape;1189;p31"/>
            <p:cNvGrpSpPr/>
            <p:nvPr/>
          </p:nvGrpSpPr>
          <p:grpSpPr>
            <a:xfrm>
              <a:off x="8784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1190" name="Google Shape;1190;p31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1191" name="Google Shape;1191;p31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31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" name="Google Shape;1193;p31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" name="Google Shape;1194;p31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" name="Google Shape;1195;p31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" name="Google Shape;1196;p31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" name="Google Shape;1197;p31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31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9" name="Google Shape;1199;p31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1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1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1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1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1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1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1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1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1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0" name="Google Shape;1210;p32"/>
          <p:cNvGrpSpPr/>
          <p:nvPr/>
        </p:nvGrpSpPr>
        <p:grpSpPr>
          <a:xfrm>
            <a:off x="430057" y="258025"/>
            <a:ext cx="8135676" cy="4651490"/>
            <a:chOff x="430057" y="258025"/>
            <a:chExt cx="8135676" cy="4651490"/>
          </a:xfrm>
        </p:grpSpPr>
        <p:sp>
          <p:nvSpPr>
            <p:cNvPr id="1211" name="Google Shape;1211;p32"/>
            <p:cNvSpPr/>
            <p:nvPr/>
          </p:nvSpPr>
          <p:spPr>
            <a:xfrm>
              <a:off x="853474" y="468325"/>
              <a:ext cx="7437059" cy="4333887"/>
            </a:xfrm>
            <a:custGeom>
              <a:avLst/>
              <a:gdLst/>
              <a:ahLst/>
              <a:cxnLst/>
              <a:rect l="l" t="t" r="r" b="b"/>
              <a:pathLst>
                <a:path w="267785" h="179904" extrusionOk="0">
                  <a:moveTo>
                    <a:pt x="1" y="1"/>
                  </a:moveTo>
                  <a:lnTo>
                    <a:pt x="1" y="179903"/>
                  </a:lnTo>
                  <a:lnTo>
                    <a:pt x="267784" y="179903"/>
                  </a:lnTo>
                  <a:lnTo>
                    <a:pt x="2677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578275" y="258025"/>
              <a:ext cx="7987458" cy="4651490"/>
            </a:xfrm>
            <a:custGeom>
              <a:avLst/>
              <a:gdLst/>
              <a:ahLst/>
              <a:cxnLst/>
              <a:rect l="l" t="t" r="r" b="b"/>
              <a:pathLst>
                <a:path w="285700" h="193088" extrusionOk="0">
                  <a:moveTo>
                    <a:pt x="276042" y="8731"/>
                  </a:moveTo>
                  <a:lnTo>
                    <a:pt x="276042" y="147738"/>
                  </a:lnTo>
                  <a:lnTo>
                    <a:pt x="276042" y="184337"/>
                  </a:lnTo>
                  <a:lnTo>
                    <a:pt x="9657" y="184337"/>
                  </a:lnTo>
                  <a:lnTo>
                    <a:pt x="9657" y="8731"/>
                  </a:lnTo>
                  <a:close/>
                  <a:moveTo>
                    <a:pt x="9618" y="1"/>
                  </a:moveTo>
                  <a:cubicBezTo>
                    <a:pt x="4317" y="1"/>
                    <a:pt x="0" y="3509"/>
                    <a:pt x="0" y="7845"/>
                  </a:cubicBezTo>
                  <a:lnTo>
                    <a:pt x="0" y="185224"/>
                  </a:lnTo>
                  <a:cubicBezTo>
                    <a:pt x="0" y="189560"/>
                    <a:pt x="4317" y="193087"/>
                    <a:pt x="9618" y="193087"/>
                  </a:cubicBezTo>
                  <a:lnTo>
                    <a:pt x="276082" y="193087"/>
                  </a:lnTo>
                  <a:cubicBezTo>
                    <a:pt x="281384" y="193087"/>
                    <a:pt x="285700" y="189560"/>
                    <a:pt x="285700" y="185224"/>
                  </a:cubicBezTo>
                  <a:lnTo>
                    <a:pt x="285700" y="7845"/>
                  </a:lnTo>
                  <a:cubicBezTo>
                    <a:pt x="285700" y="3509"/>
                    <a:pt x="281384" y="1"/>
                    <a:pt x="276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3" name="Google Shape;1213;p32"/>
            <p:cNvGrpSpPr/>
            <p:nvPr/>
          </p:nvGrpSpPr>
          <p:grpSpPr>
            <a:xfrm>
              <a:off x="1180883" y="1223796"/>
              <a:ext cx="6782241" cy="3150214"/>
              <a:chOff x="5746702" y="1303655"/>
              <a:chExt cx="3391799" cy="3150214"/>
            </a:xfrm>
          </p:grpSpPr>
          <p:grpSp>
            <p:nvGrpSpPr>
              <p:cNvPr id="1214" name="Google Shape;1214;p32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1215" name="Google Shape;1215;p32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32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32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32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32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32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32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32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23" name="Google Shape;1223;p32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2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2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2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2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2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2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2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2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2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3" name="Google Shape;1233;p32"/>
            <p:cNvGrpSpPr/>
            <p:nvPr/>
          </p:nvGrpSpPr>
          <p:grpSpPr>
            <a:xfrm rot="-5400000">
              <a:off x="689759" y="3827440"/>
              <a:ext cx="183301" cy="702705"/>
              <a:chOff x="1506468" y="154140"/>
              <a:chExt cx="183301" cy="702705"/>
            </a:xfrm>
          </p:grpSpPr>
          <p:sp>
            <p:nvSpPr>
              <p:cNvPr id="1234" name="Google Shape;1234;p32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2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6" name="Google Shape;1236;p32"/>
            <p:cNvGrpSpPr/>
            <p:nvPr/>
          </p:nvGrpSpPr>
          <p:grpSpPr>
            <a:xfrm rot="-5400000">
              <a:off x="689759" y="3029928"/>
              <a:ext cx="183301" cy="702705"/>
              <a:chOff x="1506468" y="154140"/>
              <a:chExt cx="183301" cy="702705"/>
            </a:xfrm>
          </p:grpSpPr>
          <p:sp>
            <p:nvSpPr>
              <p:cNvPr id="1237" name="Google Shape;1237;p32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2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9" name="Google Shape;1239;p32"/>
            <p:cNvGrpSpPr/>
            <p:nvPr/>
          </p:nvGrpSpPr>
          <p:grpSpPr>
            <a:xfrm rot="-5400000">
              <a:off x="689759" y="2232415"/>
              <a:ext cx="183301" cy="702705"/>
              <a:chOff x="1506468" y="154140"/>
              <a:chExt cx="183301" cy="702705"/>
            </a:xfrm>
          </p:grpSpPr>
          <p:sp>
            <p:nvSpPr>
              <p:cNvPr id="1240" name="Google Shape;1240;p32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2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2" name="Google Shape;1242;p32"/>
            <p:cNvGrpSpPr/>
            <p:nvPr/>
          </p:nvGrpSpPr>
          <p:grpSpPr>
            <a:xfrm rot="-5400000">
              <a:off x="689759" y="1434903"/>
              <a:ext cx="183301" cy="702705"/>
              <a:chOff x="1506468" y="154140"/>
              <a:chExt cx="183301" cy="702705"/>
            </a:xfrm>
          </p:grpSpPr>
          <p:sp>
            <p:nvSpPr>
              <p:cNvPr id="1243" name="Google Shape;1243;p32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2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5" name="Google Shape;1245;p32"/>
            <p:cNvGrpSpPr/>
            <p:nvPr/>
          </p:nvGrpSpPr>
          <p:grpSpPr>
            <a:xfrm rot="-5400000">
              <a:off x="689759" y="637390"/>
              <a:ext cx="183301" cy="702705"/>
              <a:chOff x="1506468" y="154140"/>
              <a:chExt cx="183301" cy="702705"/>
            </a:xfrm>
          </p:grpSpPr>
          <p:sp>
            <p:nvSpPr>
              <p:cNvPr id="1246" name="Google Shape;1246;p32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2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8" r:id="rId6"/>
    <p:sldLayoutId id="2147483669" r:id="rId7"/>
    <p:sldLayoutId id="2147483677" r:id="rId8"/>
    <p:sldLayoutId id="214748367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38"/>
          <p:cNvSpPr txBox="1">
            <a:spLocks noGrp="1"/>
          </p:cNvSpPr>
          <p:nvPr>
            <p:ph type="ctrTitle"/>
          </p:nvPr>
        </p:nvSpPr>
        <p:spPr>
          <a:xfrm>
            <a:off x="1429199" y="1147924"/>
            <a:ext cx="6604457" cy="27382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600" dirty="0"/>
              <a:t>PENGERTIAN JURNALISTIK, PRINSIP – PRINSIP JURNALISTIK DAN FUNGSI SERTA TUJUAN JURNALISTIK </a:t>
            </a:r>
            <a:endParaRPr sz="3600" dirty="0"/>
          </a:p>
        </p:txBody>
      </p:sp>
      <p:sp>
        <p:nvSpPr>
          <p:cNvPr id="1263" name="Google Shape;1263;p38"/>
          <p:cNvSpPr txBox="1">
            <a:spLocks noGrp="1"/>
          </p:cNvSpPr>
          <p:nvPr>
            <p:ph type="subTitle" idx="1"/>
          </p:nvPr>
        </p:nvSpPr>
        <p:spPr>
          <a:xfrm>
            <a:off x="-801133" y="4106310"/>
            <a:ext cx="5060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Jurnalisme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Google Shape;2316;p66"/>
          <p:cNvSpPr txBox="1">
            <a:spLocks noGrp="1"/>
          </p:cNvSpPr>
          <p:nvPr>
            <p:ph type="title"/>
          </p:nvPr>
        </p:nvSpPr>
        <p:spPr>
          <a:xfrm>
            <a:off x="822186" y="732205"/>
            <a:ext cx="7717800" cy="7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/>
              <a:t>Kelompok</a:t>
            </a:r>
            <a:r>
              <a:rPr lang="en-US" b="1" dirty="0" smtClean="0"/>
              <a:t> 1	</a:t>
            </a:r>
            <a:endParaRPr b="1" dirty="0"/>
          </a:p>
        </p:txBody>
      </p:sp>
      <p:sp>
        <p:nvSpPr>
          <p:cNvPr id="2317" name="Google Shape;2317;p66"/>
          <p:cNvSpPr txBox="1">
            <a:spLocks noGrp="1"/>
          </p:cNvSpPr>
          <p:nvPr>
            <p:ph type="title" idx="2"/>
          </p:nvPr>
        </p:nvSpPr>
        <p:spPr>
          <a:xfrm>
            <a:off x="5795126" y="2675579"/>
            <a:ext cx="2116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/>
              <a:t>Nady</a:t>
            </a:r>
            <a:r>
              <a:rPr lang="en-US" dirty="0"/>
              <a:t> </a:t>
            </a:r>
            <a:r>
              <a:rPr lang="en-US" dirty="0" err="1" smtClean="0"/>
              <a:t>Anggara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</a:t>
            </a:r>
            <a:endParaRPr dirty="0"/>
          </a:p>
        </p:txBody>
      </p:sp>
      <p:sp>
        <p:nvSpPr>
          <p:cNvPr id="2318" name="Google Shape;2318;p66"/>
          <p:cNvSpPr txBox="1">
            <a:spLocks noGrp="1"/>
          </p:cNvSpPr>
          <p:nvPr>
            <p:ph type="subTitle" idx="1"/>
          </p:nvPr>
        </p:nvSpPr>
        <p:spPr>
          <a:xfrm>
            <a:off x="5914422" y="2986968"/>
            <a:ext cx="21168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/>
              <a:t>2014211045</a:t>
            </a:r>
            <a:endParaRPr dirty="0"/>
          </a:p>
        </p:txBody>
      </p:sp>
      <p:sp>
        <p:nvSpPr>
          <p:cNvPr id="2319" name="Google Shape;2319;p66"/>
          <p:cNvSpPr txBox="1">
            <a:spLocks noGrp="1"/>
          </p:cNvSpPr>
          <p:nvPr>
            <p:ph type="title" idx="3"/>
          </p:nvPr>
        </p:nvSpPr>
        <p:spPr>
          <a:xfrm>
            <a:off x="1112790" y="2316171"/>
            <a:ext cx="2116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/>
              <a:t>Nadiva</a:t>
            </a:r>
            <a:r>
              <a:rPr lang="en-US" dirty="0"/>
              <a:t> </a:t>
            </a:r>
            <a:r>
              <a:rPr lang="en-US" dirty="0" err="1"/>
              <a:t>Rakhis</a:t>
            </a:r>
            <a:r>
              <a:rPr lang="en-US" dirty="0"/>
              <a:t> </a:t>
            </a:r>
            <a:r>
              <a:rPr lang="en-US" dirty="0" err="1"/>
              <a:t>Rizkiya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2320" name="Google Shape;2320;p66"/>
          <p:cNvSpPr txBox="1">
            <a:spLocks noGrp="1"/>
          </p:cNvSpPr>
          <p:nvPr>
            <p:ph type="subTitle" idx="4"/>
          </p:nvPr>
        </p:nvSpPr>
        <p:spPr>
          <a:xfrm>
            <a:off x="1112790" y="3002256"/>
            <a:ext cx="21168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2014211001</a:t>
            </a:r>
            <a:endParaRPr dirty="0"/>
          </a:p>
        </p:txBody>
      </p:sp>
      <p:sp>
        <p:nvSpPr>
          <p:cNvPr id="2321" name="Google Shape;2321;p66"/>
          <p:cNvSpPr txBox="1">
            <a:spLocks noGrp="1"/>
          </p:cNvSpPr>
          <p:nvPr>
            <p:ph type="title" idx="5"/>
          </p:nvPr>
        </p:nvSpPr>
        <p:spPr>
          <a:xfrm>
            <a:off x="3513600" y="2316171"/>
            <a:ext cx="2116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 smtClean="0"/>
              <a:t>Alya</a:t>
            </a:r>
            <a:r>
              <a:rPr lang="en-US" dirty="0" smtClean="0"/>
              <a:t> </a:t>
            </a:r>
            <a:r>
              <a:rPr lang="en-US" dirty="0" err="1"/>
              <a:t>Desilva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2322" name="Google Shape;2322;p66"/>
          <p:cNvSpPr txBox="1">
            <a:spLocks noGrp="1"/>
          </p:cNvSpPr>
          <p:nvPr>
            <p:ph type="subTitle" idx="6"/>
          </p:nvPr>
        </p:nvSpPr>
        <p:spPr>
          <a:xfrm>
            <a:off x="3513600" y="2989169"/>
            <a:ext cx="21168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2014211009</a:t>
            </a:r>
            <a:endParaRPr dirty="0"/>
          </a:p>
        </p:txBody>
      </p:sp>
      <p:sp>
        <p:nvSpPr>
          <p:cNvPr id="2326" name="Google Shape;2326;p66"/>
          <p:cNvSpPr/>
          <p:nvPr/>
        </p:nvSpPr>
        <p:spPr>
          <a:xfrm>
            <a:off x="6527037" y="1818005"/>
            <a:ext cx="891569" cy="225655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66"/>
          <p:cNvSpPr/>
          <p:nvPr/>
        </p:nvSpPr>
        <p:spPr>
          <a:xfrm>
            <a:off x="4374917" y="1810495"/>
            <a:ext cx="612338" cy="225655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p66"/>
          <p:cNvSpPr/>
          <p:nvPr/>
        </p:nvSpPr>
        <p:spPr>
          <a:xfrm rot="-809892">
            <a:off x="1865030" y="1872810"/>
            <a:ext cx="612318" cy="225660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Persegi panjang 1"/>
          <p:cNvSpPr/>
          <p:nvPr/>
        </p:nvSpPr>
        <p:spPr>
          <a:xfrm>
            <a:off x="1310886" y="3898319"/>
            <a:ext cx="1192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PPN A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41"/>
          <p:cNvSpPr/>
          <p:nvPr/>
        </p:nvSpPr>
        <p:spPr>
          <a:xfrm>
            <a:off x="1127430" y="4778517"/>
            <a:ext cx="6889141" cy="24"/>
          </a:xfrm>
          <a:custGeom>
            <a:avLst/>
            <a:gdLst/>
            <a:ahLst/>
            <a:cxnLst/>
            <a:rect l="l" t="t" r="r" b="b"/>
            <a:pathLst>
              <a:path w="266247" h="1" extrusionOk="0">
                <a:moveTo>
                  <a:pt x="266246" y="1"/>
                </a:moveTo>
                <a:lnTo>
                  <a:pt x="0" y="1"/>
                </a:lnTo>
                <a:lnTo>
                  <a:pt x="221370" y="1"/>
                </a:lnTo>
                <a:close/>
              </a:path>
            </a:pathLst>
          </a:custGeom>
          <a:solidFill>
            <a:srgbClr val="D2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41"/>
          <p:cNvSpPr txBox="1">
            <a:spLocks noGrp="1"/>
          </p:cNvSpPr>
          <p:nvPr>
            <p:ph type="subTitle" idx="1"/>
          </p:nvPr>
        </p:nvSpPr>
        <p:spPr>
          <a:xfrm>
            <a:off x="1317172" y="947057"/>
            <a:ext cx="6699399" cy="33849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endParaRPr lang="en-US" sz="2000" dirty="0"/>
          </a:p>
          <a:p>
            <a:pPr marL="0" lvl="0" indent="0" algn="l"/>
            <a:r>
              <a:rPr lang="en-US" sz="2000" dirty="0" err="1" smtClean="0"/>
              <a:t>Industri</a:t>
            </a:r>
            <a:r>
              <a:rPr lang="en-US" sz="2000" dirty="0" smtClean="0"/>
              <a:t> </a:t>
            </a:r>
            <a:r>
              <a:rPr lang="en-US" sz="2000" dirty="0"/>
              <a:t>media </a:t>
            </a:r>
            <a:r>
              <a:rPr lang="en-US" sz="2000" dirty="0" err="1"/>
              <a:t>massa</a:t>
            </a:r>
            <a:r>
              <a:rPr lang="en-US" sz="2000" dirty="0"/>
              <a:t> </a:t>
            </a:r>
            <a:r>
              <a:rPr lang="en-US" sz="2000" dirty="0" err="1"/>
              <a:t>mengalami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penting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digitalisasi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lvl="0" indent="0" algn="l"/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/>
              <a:t>prinsipnya</a:t>
            </a:r>
            <a:r>
              <a:rPr lang="en-US" sz="2000" dirty="0"/>
              <a:t> </a:t>
            </a:r>
            <a:r>
              <a:rPr lang="en-US" sz="2000" dirty="0" err="1"/>
              <a:t>jurnalistik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media </a:t>
            </a:r>
            <a:r>
              <a:rPr lang="en-US" sz="2000" dirty="0" err="1"/>
              <a:t>massa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mengelola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menyajikan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khalayak</a:t>
            </a:r>
            <a:r>
              <a:rPr lang="en-US" sz="2000" dirty="0"/>
              <a:t> </a:t>
            </a:r>
            <a:r>
              <a:rPr lang="en-US" sz="2000" dirty="0" err="1"/>
              <a:t>ramai</a:t>
            </a:r>
            <a:r>
              <a:rPr lang="en-US" sz="2000" dirty="0"/>
              <a:t>, yang </a:t>
            </a:r>
            <a:r>
              <a:rPr lang="en-US" sz="2000" dirty="0" err="1"/>
              <a:t>tujuannya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menciptakan</a:t>
            </a:r>
            <a:r>
              <a:rPr lang="en-US" sz="2000" dirty="0"/>
              <a:t> </a:t>
            </a:r>
            <a:r>
              <a:rPr lang="en-US" sz="2000" dirty="0" err="1"/>
              <a:t>komunikasi</a:t>
            </a:r>
            <a:r>
              <a:rPr lang="en-US" sz="2000" dirty="0"/>
              <a:t> yang </a:t>
            </a:r>
            <a:r>
              <a:rPr lang="en-US" sz="2000" dirty="0" err="1"/>
              <a:t>efektif</a:t>
            </a:r>
            <a:r>
              <a:rPr lang="en-US" sz="2000" dirty="0"/>
              <a:t>,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arti</a:t>
            </a:r>
            <a:r>
              <a:rPr lang="en-US" sz="2000" dirty="0"/>
              <a:t> </a:t>
            </a:r>
            <a:r>
              <a:rPr lang="en-US" sz="2000" dirty="0" err="1"/>
              <a:t>menyebarluaskan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yang </a:t>
            </a:r>
            <a:r>
              <a:rPr lang="en-US" sz="2000" dirty="0" err="1"/>
              <a:t>diperlukan</a:t>
            </a:r>
            <a:endParaRPr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8" name="Google Shape;1268;p39"/>
          <p:cNvGrpSpPr/>
          <p:nvPr/>
        </p:nvGrpSpPr>
        <p:grpSpPr>
          <a:xfrm>
            <a:off x="992625" y="1068675"/>
            <a:ext cx="7158775" cy="3497225"/>
            <a:chOff x="992625" y="1068675"/>
            <a:chExt cx="7158775" cy="3497225"/>
          </a:xfrm>
        </p:grpSpPr>
        <p:sp>
          <p:nvSpPr>
            <p:cNvPr id="1269" name="Google Shape;1269;p39"/>
            <p:cNvSpPr/>
            <p:nvPr/>
          </p:nvSpPr>
          <p:spPr>
            <a:xfrm>
              <a:off x="993902" y="1068675"/>
              <a:ext cx="7157498" cy="9130"/>
            </a:xfrm>
            <a:custGeom>
              <a:avLst/>
              <a:gdLst/>
              <a:ahLst/>
              <a:cxnLst/>
              <a:rect l="l" t="t" r="r" b="b"/>
              <a:pathLst>
                <a:path w="61672" h="153" extrusionOk="0">
                  <a:moveTo>
                    <a:pt x="188" y="0"/>
                  </a:moveTo>
                  <a:cubicBezTo>
                    <a:pt x="83" y="0"/>
                    <a:pt x="1" y="36"/>
                    <a:pt x="1" y="83"/>
                  </a:cubicBezTo>
                  <a:cubicBezTo>
                    <a:pt x="1" y="117"/>
                    <a:pt x="83" y="153"/>
                    <a:pt x="188" y="153"/>
                  </a:cubicBezTo>
                  <a:lnTo>
                    <a:pt x="61473" y="153"/>
                  </a:lnTo>
                  <a:cubicBezTo>
                    <a:pt x="61578" y="153"/>
                    <a:pt x="61672" y="117"/>
                    <a:pt x="61672" y="83"/>
                  </a:cubicBezTo>
                  <a:cubicBezTo>
                    <a:pt x="61672" y="36"/>
                    <a:pt x="61578" y="0"/>
                    <a:pt x="61473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993902" y="1306393"/>
              <a:ext cx="7157498" cy="9070"/>
            </a:xfrm>
            <a:custGeom>
              <a:avLst/>
              <a:gdLst/>
              <a:ahLst/>
              <a:cxnLst/>
              <a:rect l="l" t="t" r="r" b="b"/>
              <a:pathLst>
                <a:path w="61672" h="152" extrusionOk="0">
                  <a:moveTo>
                    <a:pt x="188" y="1"/>
                  </a:moveTo>
                  <a:cubicBezTo>
                    <a:pt x="83" y="1"/>
                    <a:pt x="1" y="35"/>
                    <a:pt x="1" y="82"/>
                  </a:cubicBezTo>
                  <a:cubicBezTo>
                    <a:pt x="1" y="117"/>
                    <a:pt x="83" y="152"/>
                    <a:pt x="188" y="152"/>
                  </a:cubicBezTo>
                  <a:lnTo>
                    <a:pt x="61473" y="152"/>
                  </a:lnTo>
                  <a:cubicBezTo>
                    <a:pt x="61578" y="152"/>
                    <a:pt x="61672" y="117"/>
                    <a:pt x="61672" y="82"/>
                  </a:cubicBezTo>
                  <a:cubicBezTo>
                    <a:pt x="61672" y="35"/>
                    <a:pt x="61578" y="1"/>
                    <a:pt x="61473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993902" y="1544767"/>
              <a:ext cx="7157498" cy="8473"/>
            </a:xfrm>
            <a:custGeom>
              <a:avLst/>
              <a:gdLst/>
              <a:ahLst/>
              <a:cxnLst/>
              <a:rect l="l" t="t" r="r" b="b"/>
              <a:pathLst>
                <a:path w="61672" h="142" extrusionOk="0">
                  <a:moveTo>
                    <a:pt x="188" y="1"/>
                  </a:moveTo>
                  <a:cubicBezTo>
                    <a:pt x="83" y="1"/>
                    <a:pt x="1" y="24"/>
                    <a:pt x="1" y="71"/>
                  </a:cubicBezTo>
                  <a:cubicBezTo>
                    <a:pt x="1" y="106"/>
                    <a:pt x="83" y="141"/>
                    <a:pt x="188" y="141"/>
                  </a:cubicBezTo>
                  <a:lnTo>
                    <a:pt x="61473" y="141"/>
                  </a:lnTo>
                  <a:cubicBezTo>
                    <a:pt x="61578" y="141"/>
                    <a:pt x="61672" y="106"/>
                    <a:pt x="61672" y="71"/>
                  </a:cubicBezTo>
                  <a:cubicBezTo>
                    <a:pt x="61672" y="24"/>
                    <a:pt x="61578" y="1"/>
                    <a:pt x="61473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993902" y="1782485"/>
              <a:ext cx="7157498" cy="8413"/>
            </a:xfrm>
            <a:custGeom>
              <a:avLst/>
              <a:gdLst/>
              <a:ahLst/>
              <a:cxnLst/>
              <a:rect l="l" t="t" r="r" b="b"/>
              <a:pathLst>
                <a:path w="61672" h="141" extrusionOk="0">
                  <a:moveTo>
                    <a:pt x="188" y="0"/>
                  </a:moveTo>
                  <a:cubicBezTo>
                    <a:pt x="83" y="0"/>
                    <a:pt x="1" y="36"/>
                    <a:pt x="1" y="70"/>
                  </a:cubicBezTo>
                  <a:cubicBezTo>
                    <a:pt x="1" y="117"/>
                    <a:pt x="83" y="140"/>
                    <a:pt x="188" y="140"/>
                  </a:cubicBezTo>
                  <a:lnTo>
                    <a:pt x="61473" y="140"/>
                  </a:lnTo>
                  <a:cubicBezTo>
                    <a:pt x="61578" y="140"/>
                    <a:pt x="61672" y="117"/>
                    <a:pt x="61672" y="70"/>
                  </a:cubicBezTo>
                  <a:cubicBezTo>
                    <a:pt x="61672" y="36"/>
                    <a:pt x="61578" y="0"/>
                    <a:pt x="61473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993902" y="2020202"/>
              <a:ext cx="7157498" cy="9070"/>
            </a:xfrm>
            <a:custGeom>
              <a:avLst/>
              <a:gdLst/>
              <a:ahLst/>
              <a:cxnLst/>
              <a:rect l="l" t="t" r="r" b="b"/>
              <a:pathLst>
                <a:path w="61672" h="152" extrusionOk="0">
                  <a:moveTo>
                    <a:pt x="188" y="0"/>
                  </a:moveTo>
                  <a:cubicBezTo>
                    <a:pt x="83" y="0"/>
                    <a:pt x="1" y="35"/>
                    <a:pt x="1" y="70"/>
                  </a:cubicBezTo>
                  <a:cubicBezTo>
                    <a:pt x="1" y="117"/>
                    <a:pt x="83" y="152"/>
                    <a:pt x="188" y="152"/>
                  </a:cubicBezTo>
                  <a:lnTo>
                    <a:pt x="61473" y="152"/>
                  </a:lnTo>
                  <a:cubicBezTo>
                    <a:pt x="61578" y="152"/>
                    <a:pt x="61672" y="117"/>
                    <a:pt x="61672" y="70"/>
                  </a:cubicBezTo>
                  <a:cubicBezTo>
                    <a:pt x="61672" y="35"/>
                    <a:pt x="61578" y="0"/>
                    <a:pt x="61473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993902" y="2257860"/>
              <a:ext cx="7157498" cy="9130"/>
            </a:xfrm>
            <a:custGeom>
              <a:avLst/>
              <a:gdLst/>
              <a:ahLst/>
              <a:cxnLst/>
              <a:rect l="l" t="t" r="r" b="b"/>
              <a:pathLst>
                <a:path w="61672" h="153" extrusionOk="0">
                  <a:moveTo>
                    <a:pt x="188" y="0"/>
                  </a:moveTo>
                  <a:cubicBezTo>
                    <a:pt x="83" y="0"/>
                    <a:pt x="1" y="36"/>
                    <a:pt x="1" y="83"/>
                  </a:cubicBezTo>
                  <a:cubicBezTo>
                    <a:pt x="1" y="117"/>
                    <a:pt x="83" y="153"/>
                    <a:pt x="188" y="153"/>
                  </a:cubicBezTo>
                  <a:lnTo>
                    <a:pt x="61473" y="153"/>
                  </a:lnTo>
                  <a:cubicBezTo>
                    <a:pt x="61578" y="153"/>
                    <a:pt x="61672" y="117"/>
                    <a:pt x="61672" y="83"/>
                  </a:cubicBezTo>
                  <a:cubicBezTo>
                    <a:pt x="61672" y="36"/>
                    <a:pt x="61578" y="0"/>
                    <a:pt x="61473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992625" y="2495578"/>
              <a:ext cx="7157382" cy="9070"/>
            </a:xfrm>
            <a:custGeom>
              <a:avLst/>
              <a:gdLst/>
              <a:ahLst/>
              <a:cxnLst/>
              <a:rect l="l" t="t" r="r" b="b"/>
              <a:pathLst>
                <a:path w="61671" h="152" extrusionOk="0">
                  <a:moveTo>
                    <a:pt x="188" y="1"/>
                  </a:moveTo>
                  <a:cubicBezTo>
                    <a:pt x="94" y="1"/>
                    <a:pt x="1" y="35"/>
                    <a:pt x="1" y="82"/>
                  </a:cubicBezTo>
                  <a:cubicBezTo>
                    <a:pt x="1" y="117"/>
                    <a:pt x="94" y="152"/>
                    <a:pt x="188" y="152"/>
                  </a:cubicBezTo>
                  <a:lnTo>
                    <a:pt x="61484" y="152"/>
                  </a:lnTo>
                  <a:cubicBezTo>
                    <a:pt x="61589" y="152"/>
                    <a:pt x="61671" y="117"/>
                    <a:pt x="61671" y="82"/>
                  </a:cubicBezTo>
                  <a:cubicBezTo>
                    <a:pt x="61671" y="35"/>
                    <a:pt x="61589" y="1"/>
                    <a:pt x="61484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6" name="Google Shape;1276;p39"/>
            <p:cNvGrpSpPr/>
            <p:nvPr/>
          </p:nvGrpSpPr>
          <p:grpSpPr>
            <a:xfrm>
              <a:off x="992625" y="2695752"/>
              <a:ext cx="7158775" cy="1870148"/>
              <a:chOff x="992625" y="2695752"/>
              <a:chExt cx="7158775" cy="1870148"/>
            </a:xfrm>
          </p:grpSpPr>
          <p:sp>
            <p:nvSpPr>
              <p:cNvPr id="1277" name="Google Shape;1277;p39"/>
              <p:cNvSpPr/>
              <p:nvPr/>
            </p:nvSpPr>
            <p:spPr>
              <a:xfrm>
                <a:off x="992625" y="2695752"/>
                <a:ext cx="7157382" cy="8473"/>
              </a:xfrm>
              <a:custGeom>
                <a:avLst/>
                <a:gdLst/>
                <a:ahLst/>
                <a:cxnLst/>
                <a:rect l="l" t="t" r="r" b="b"/>
                <a:pathLst>
                  <a:path w="61671" h="142" extrusionOk="0">
                    <a:moveTo>
                      <a:pt x="188" y="1"/>
                    </a:moveTo>
                    <a:cubicBezTo>
                      <a:pt x="94" y="1"/>
                      <a:pt x="1" y="24"/>
                      <a:pt x="1" y="71"/>
                    </a:cubicBezTo>
                    <a:cubicBezTo>
                      <a:pt x="1" y="106"/>
                      <a:pt x="94" y="141"/>
                      <a:pt x="188" y="141"/>
                    </a:cubicBezTo>
                    <a:lnTo>
                      <a:pt x="61484" y="141"/>
                    </a:lnTo>
                    <a:cubicBezTo>
                      <a:pt x="61589" y="141"/>
                      <a:pt x="61671" y="106"/>
                      <a:pt x="61671" y="71"/>
                    </a:cubicBezTo>
                    <a:cubicBezTo>
                      <a:pt x="61671" y="24"/>
                      <a:pt x="61589" y="1"/>
                      <a:pt x="61484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9"/>
              <p:cNvSpPr/>
              <p:nvPr/>
            </p:nvSpPr>
            <p:spPr>
              <a:xfrm>
                <a:off x="993902" y="2892150"/>
                <a:ext cx="7157498" cy="9130"/>
              </a:xfrm>
              <a:custGeom>
                <a:avLst/>
                <a:gdLst/>
                <a:ahLst/>
                <a:cxnLst/>
                <a:rect l="l" t="t" r="r" b="b"/>
                <a:pathLst>
                  <a:path w="61672" h="153" extrusionOk="0">
                    <a:moveTo>
                      <a:pt x="188" y="0"/>
                    </a:moveTo>
                    <a:cubicBezTo>
                      <a:pt x="83" y="0"/>
                      <a:pt x="1" y="36"/>
                      <a:pt x="1" y="83"/>
                    </a:cubicBezTo>
                    <a:cubicBezTo>
                      <a:pt x="1" y="117"/>
                      <a:pt x="83" y="153"/>
                      <a:pt x="188" y="153"/>
                    </a:cubicBezTo>
                    <a:lnTo>
                      <a:pt x="61473" y="153"/>
                    </a:lnTo>
                    <a:cubicBezTo>
                      <a:pt x="61578" y="153"/>
                      <a:pt x="61672" y="117"/>
                      <a:pt x="61672" y="83"/>
                    </a:cubicBezTo>
                    <a:cubicBezTo>
                      <a:pt x="61672" y="36"/>
                      <a:pt x="61578" y="0"/>
                      <a:pt x="61473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9"/>
              <p:cNvSpPr/>
              <p:nvPr/>
            </p:nvSpPr>
            <p:spPr>
              <a:xfrm>
                <a:off x="993902" y="3129868"/>
                <a:ext cx="7157498" cy="9070"/>
              </a:xfrm>
              <a:custGeom>
                <a:avLst/>
                <a:gdLst/>
                <a:ahLst/>
                <a:cxnLst/>
                <a:rect l="l" t="t" r="r" b="b"/>
                <a:pathLst>
                  <a:path w="61672" h="152" extrusionOk="0">
                    <a:moveTo>
                      <a:pt x="188" y="1"/>
                    </a:moveTo>
                    <a:cubicBezTo>
                      <a:pt x="83" y="1"/>
                      <a:pt x="1" y="35"/>
                      <a:pt x="1" y="82"/>
                    </a:cubicBezTo>
                    <a:cubicBezTo>
                      <a:pt x="1" y="117"/>
                      <a:pt x="83" y="152"/>
                      <a:pt x="188" y="152"/>
                    </a:cubicBezTo>
                    <a:lnTo>
                      <a:pt x="61473" y="152"/>
                    </a:lnTo>
                    <a:cubicBezTo>
                      <a:pt x="61578" y="152"/>
                      <a:pt x="61672" y="117"/>
                      <a:pt x="61672" y="82"/>
                    </a:cubicBezTo>
                    <a:cubicBezTo>
                      <a:pt x="61672" y="35"/>
                      <a:pt x="61578" y="1"/>
                      <a:pt x="61473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9"/>
              <p:cNvSpPr/>
              <p:nvPr/>
            </p:nvSpPr>
            <p:spPr>
              <a:xfrm>
                <a:off x="993902" y="3368242"/>
                <a:ext cx="7157498" cy="8473"/>
              </a:xfrm>
              <a:custGeom>
                <a:avLst/>
                <a:gdLst/>
                <a:ahLst/>
                <a:cxnLst/>
                <a:rect l="l" t="t" r="r" b="b"/>
                <a:pathLst>
                  <a:path w="61672" h="142" extrusionOk="0">
                    <a:moveTo>
                      <a:pt x="188" y="1"/>
                    </a:moveTo>
                    <a:cubicBezTo>
                      <a:pt x="83" y="1"/>
                      <a:pt x="1" y="24"/>
                      <a:pt x="1" y="71"/>
                    </a:cubicBezTo>
                    <a:cubicBezTo>
                      <a:pt x="1" y="106"/>
                      <a:pt x="83" y="141"/>
                      <a:pt x="188" y="141"/>
                    </a:cubicBezTo>
                    <a:lnTo>
                      <a:pt x="61473" y="141"/>
                    </a:lnTo>
                    <a:cubicBezTo>
                      <a:pt x="61578" y="141"/>
                      <a:pt x="61672" y="106"/>
                      <a:pt x="61672" y="71"/>
                    </a:cubicBezTo>
                    <a:cubicBezTo>
                      <a:pt x="61672" y="24"/>
                      <a:pt x="61578" y="1"/>
                      <a:pt x="61473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9"/>
              <p:cNvSpPr/>
              <p:nvPr/>
            </p:nvSpPr>
            <p:spPr>
              <a:xfrm>
                <a:off x="993902" y="3605960"/>
                <a:ext cx="7157498" cy="8413"/>
              </a:xfrm>
              <a:custGeom>
                <a:avLst/>
                <a:gdLst/>
                <a:ahLst/>
                <a:cxnLst/>
                <a:rect l="l" t="t" r="r" b="b"/>
                <a:pathLst>
                  <a:path w="61672" h="141" extrusionOk="0">
                    <a:moveTo>
                      <a:pt x="188" y="0"/>
                    </a:moveTo>
                    <a:cubicBezTo>
                      <a:pt x="83" y="0"/>
                      <a:pt x="1" y="36"/>
                      <a:pt x="1" y="70"/>
                    </a:cubicBezTo>
                    <a:cubicBezTo>
                      <a:pt x="1" y="117"/>
                      <a:pt x="83" y="140"/>
                      <a:pt x="188" y="140"/>
                    </a:cubicBezTo>
                    <a:lnTo>
                      <a:pt x="61473" y="140"/>
                    </a:lnTo>
                    <a:cubicBezTo>
                      <a:pt x="61578" y="140"/>
                      <a:pt x="61672" y="117"/>
                      <a:pt x="61672" y="70"/>
                    </a:cubicBezTo>
                    <a:cubicBezTo>
                      <a:pt x="61672" y="36"/>
                      <a:pt x="61578" y="0"/>
                      <a:pt x="61473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9"/>
              <p:cNvSpPr/>
              <p:nvPr/>
            </p:nvSpPr>
            <p:spPr>
              <a:xfrm>
                <a:off x="993902" y="3843677"/>
                <a:ext cx="7157498" cy="9070"/>
              </a:xfrm>
              <a:custGeom>
                <a:avLst/>
                <a:gdLst/>
                <a:ahLst/>
                <a:cxnLst/>
                <a:rect l="l" t="t" r="r" b="b"/>
                <a:pathLst>
                  <a:path w="61672" h="152" extrusionOk="0">
                    <a:moveTo>
                      <a:pt x="188" y="0"/>
                    </a:moveTo>
                    <a:cubicBezTo>
                      <a:pt x="83" y="0"/>
                      <a:pt x="1" y="35"/>
                      <a:pt x="1" y="70"/>
                    </a:cubicBezTo>
                    <a:cubicBezTo>
                      <a:pt x="1" y="117"/>
                      <a:pt x="83" y="152"/>
                      <a:pt x="188" y="152"/>
                    </a:cubicBezTo>
                    <a:lnTo>
                      <a:pt x="61473" y="152"/>
                    </a:lnTo>
                    <a:cubicBezTo>
                      <a:pt x="61578" y="152"/>
                      <a:pt x="61672" y="117"/>
                      <a:pt x="61672" y="70"/>
                    </a:cubicBezTo>
                    <a:cubicBezTo>
                      <a:pt x="61672" y="35"/>
                      <a:pt x="61578" y="0"/>
                      <a:pt x="61473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9"/>
              <p:cNvSpPr/>
              <p:nvPr/>
            </p:nvSpPr>
            <p:spPr>
              <a:xfrm>
                <a:off x="993902" y="4081335"/>
                <a:ext cx="7157498" cy="9130"/>
              </a:xfrm>
              <a:custGeom>
                <a:avLst/>
                <a:gdLst/>
                <a:ahLst/>
                <a:cxnLst/>
                <a:rect l="l" t="t" r="r" b="b"/>
                <a:pathLst>
                  <a:path w="61672" h="153" extrusionOk="0">
                    <a:moveTo>
                      <a:pt x="188" y="0"/>
                    </a:moveTo>
                    <a:cubicBezTo>
                      <a:pt x="83" y="0"/>
                      <a:pt x="1" y="36"/>
                      <a:pt x="1" y="83"/>
                    </a:cubicBezTo>
                    <a:cubicBezTo>
                      <a:pt x="1" y="117"/>
                      <a:pt x="83" y="153"/>
                      <a:pt x="188" y="153"/>
                    </a:cubicBezTo>
                    <a:lnTo>
                      <a:pt x="61473" y="153"/>
                    </a:lnTo>
                    <a:cubicBezTo>
                      <a:pt x="61578" y="153"/>
                      <a:pt x="61672" y="117"/>
                      <a:pt x="61672" y="83"/>
                    </a:cubicBezTo>
                    <a:cubicBezTo>
                      <a:pt x="61672" y="36"/>
                      <a:pt x="61578" y="0"/>
                      <a:pt x="61473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9"/>
              <p:cNvSpPr/>
              <p:nvPr/>
            </p:nvSpPr>
            <p:spPr>
              <a:xfrm>
                <a:off x="992625" y="4319053"/>
                <a:ext cx="7157382" cy="9070"/>
              </a:xfrm>
              <a:custGeom>
                <a:avLst/>
                <a:gdLst/>
                <a:ahLst/>
                <a:cxnLst/>
                <a:rect l="l" t="t" r="r" b="b"/>
                <a:pathLst>
                  <a:path w="61671" h="152" extrusionOk="0">
                    <a:moveTo>
                      <a:pt x="188" y="1"/>
                    </a:moveTo>
                    <a:cubicBezTo>
                      <a:pt x="94" y="1"/>
                      <a:pt x="1" y="35"/>
                      <a:pt x="1" y="82"/>
                    </a:cubicBezTo>
                    <a:cubicBezTo>
                      <a:pt x="1" y="117"/>
                      <a:pt x="94" y="152"/>
                      <a:pt x="188" y="152"/>
                    </a:cubicBezTo>
                    <a:lnTo>
                      <a:pt x="61484" y="152"/>
                    </a:lnTo>
                    <a:cubicBezTo>
                      <a:pt x="61589" y="152"/>
                      <a:pt x="61671" y="117"/>
                      <a:pt x="61671" y="82"/>
                    </a:cubicBezTo>
                    <a:cubicBezTo>
                      <a:pt x="61671" y="35"/>
                      <a:pt x="61589" y="1"/>
                      <a:pt x="61484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9"/>
              <p:cNvSpPr/>
              <p:nvPr/>
            </p:nvSpPr>
            <p:spPr>
              <a:xfrm>
                <a:off x="992625" y="4557427"/>
                <a:ext cx="7157382" cy="8473"/>
              </a:xfrm>
              <a:custGeom>
                <a:avLst/>
                <a:gdLst/>
                <a:ahLst/>
                <a:cxnLst/>
                <a:rect l="l" t="t" r="r" b="b"/>
                <a:pathLst>
                  <a:path w="61671" h="142" extrusionOk="0">
                    <a:moveTo>
                      <a:pt x="188" y="1"/>
                    </a:moveTo>
                    <a:cubicBezTo>
                      <a:pt x="94" y="1"/>
                      <a:pt x="1" y="24"/>
                      <a:pt x="1" y="71"/>
                    </a:cubicBezTo>
                    <a:cubicBezTo>
                      <a:pt x="1" y="106"/>
                      <a:pt x="94" y="141"/>
                      <a:pt x="188" y="141"/>
                    </a:cubicBezTo>
                    <a:lnTo>
                      <a:pt x="61484" y="141"/>
                    </a:lnTo>
                    <a:cubicBezTo>
                      <a:pt x="61589" y="141"/>
                      <a:pt x="61671" y="106"/>
                      <a:pt x="61671" y="71"/>
                    </a:cubicBezTo>
                    <a:cubicBezTo>
                      <a:pt x="61671" y="24"/>
                      <a:pt x="61589" y="1"/>
                      <a:pt x="61484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6" name="Google Shape;1286;p39"/>
          <p:cNvSpPr txBox="1">
            <a:spLocks noGrp="1"/>
          </p:cNvSpPr>
          <p:nvPr>
            <p:ph type="title"/>
          </p:nvPr>
        </p:nvSpPr>
        <p:spPr>
          <a:xfrm>
            <a:off x="713100" y="532852"/>
            <a:ext cx="77109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Jurnalistik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287" name="Google Shape;1287;p39"/>
          <p:cNvSpPr txBox="1">
            <a:spLocks noGrp="1"/>
          </p:cNvSpPr>
          <p:nvPr>
            <p:ph type="body" idx="1"/>
          </p:nvPr>
        </p:nvSpPr>
        <p:spPr>
          <a:xfrm>
            <a:off x="992625" y="1228321"/>
            <a:ext cx="7280518" cy="32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400" dirty="0" err="1">
                <a:solidFill>
                  <a:schemeClr val="dk1"/>
                </a:solidFill>
              </a:rPr>
              <a:t>Secara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etimologi</a:t>
            </a:r>
            <a:r>
              <a:rPr lang="en-US" sz="1400" dirty="0" smtClean="0">
                <a:solidFill>
                  <a:schemeClr val="dk1"/>
                </a:solidFill>
              </a:rPr>
              <a:t> : catatan </a:t>
            </a:r>
            <a:r>
              <a:rPr lang="en-US" sz="1400" dirty="0">
                <a:solidFill>
                  <a:schemeClr val="dk1"/>
                </a:solidFill>
              </a:rPr>
              <a:t>harian  </a:t>
            </a:r>
            <a:r>
              <a:rPr lang="en-US" sz="1400" dirty="0" err="1">
                <a:solidFill>
                  <a:schemeClr val="dk1"/>
                </a:solidFill>
              </a:rPr>
              <a:t>Jurnalistik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dapat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dimaknakan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sebagai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ihwal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tentang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pemberitaan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</a:rPr>
              <a:t>kewartawanan</a:t>
            </a:r>
            <a:endParaRPr lang="en-US" sz="1400" dirty="0" smtClean="0">
              <a:solidFill>
                <a:schemeClr val="dk1"/>
              </a:solidFill>
            </a:endParaRPr>
          </a:p>
          <a:p>
            <a:pPr marL="0" lvl="0" indent="0">
              <a:buNone/>
            </a:pPr>
            <a:endParaRPr lang="en-US" sz="1400" dirty="0">
              <a:solidFill>
                <a:schemeClr val="dk1"/>
              </a:solidFill>
            </a:endParaRPr>
          </a:p>
          <a:p>
            <a:pPr marL="0" lvl="0" indent="0">
              <a:buNone/>
            </a:pPr>
            <a:r>
              <a:rPr lang="en-US" sz="1400" dirty="0">
                <a:solidFill>
                  <a:schemeClr val="dk1"/>
                </a:solidFill>
              </a:rPr>
              <a:t>Dari </a:t>
            </a:r>
            <a:r>
              <a:rPr lang="en-US" sz="1400" dirty="0" err="1">
                <a:solidFill>
                  <a:schemeClr val="dk1"/>
                </a:solidFill>
              </a:rPr>
              <a:t>segi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implementasi</a:t>
            </a:r>
            <a:r>
              <a:rPr lang="en-US" sz="1400" dirty="0">
                <a:solidFill>
                  <a:schemeClr val="dk1"/>
                </a:solidFill>
              </a:rPr>
              <a:t>, </a:t>
            </a:r>
            <a:r>
              <a:rPr lang="en-US" sz="1400" dirty="0" err="1">
                <a:solidFill>
                  <a:schemeClr val="dk1"/>
                </a:solidFill>
              </a:rPr>
              <a:t>jurnalistik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dapat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dikategorikan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dalam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dua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garis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besar</a:t>
            </a:r>
            <a:r>
              <a:rPr lang="en-US" sz="1400" dirty="0">
                <a:solidFill>
                  <a:schemeClr val="dk1"/>
                </a:solidFill>
              </a:rPr>
              <a:t>, </a:t>
            </a:r>
            <a:r>
              <a:rPr lang="en-US" sz="1400" dirty="0" err="1">
                <a:solidFill>
                  <a:schemeClr val="dk1"/>
                </a:solidFill>
              </a:rPr>
              <a:t>yaitu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endParaRPr lang="en-US" sz="1400" dirty="0" smtClean="0">
              <a:solidFill>
                <a:schemeClr val="dk1"/>
              </a:solidFill>
            </a:endParaRPr>
          </a:p>
          <a:p>
            <a:pPr marL="228600" lvl="0" indent="-228600">
              <a:buAutoNum type="arabicParenR"/>
            </a:pPr>
            <a:r>
              <a:rPr lang="en-US" sz="1400" dirty="0" err="1" smtClean="0">
                <a:solidFill>
                  <a:schemeClr val="dk1"/>
                </a:solidFill>
              </a:rPr>
              <a:t>jurnalistik</a:t>
            </a:r>
            <a:r>
              <a:rPr lang="en-US" sz="1400" dirty="0">
                <a:solidFill>
                  <a:schemeClr val="dk1"/>
                </a:solidFill>
              </a:rPr>
              <a:t>, yang </a:t>
            </a:r>
            <a:r>
              <a:rPr lang="en-US" sz="1400" dirty="0" err="1">
                <a:solidFill>
                  <a:schemeClr val="dk1"/>
                </a:solidFill>
              </a:rPr>
              <a:t>pengertian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prosesnya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sebagai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bagian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dari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ilmu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publisistik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atau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ilmu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komunikasi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endParaRPr lang="en-US" sz="1400" dirty="0" smtClean="0">
              <a:solidFill>
                <a:schemeClr val="dk1"/>
              </a:solidFill>
            </a:endParaRPr>
          </a:p>
          <a:p>
            <a:pPr marL="228600" lvl="0" indent="-228600">
              <a:buAutoNum type="arabicParenR"/>
            </a:pPr>
            <a:r>
              <a:rPr lang="en-US" sz="1400" dirty="0" err="1" smtClean="0">
                <a:solidFill>
                  <a:schemeClr val="dk1"/>
                </a:solidFill>
              </a:rPr>
              <a:t>jurnalistik</a:t>
            </a:r>
            <a:r>
              <a:rPr lang="en-US" sz="1400" dirty="0">
                <a:solidFill>
                  <a:schemeClr val="dk1"/>
                </a:solidFill>
              </a:rPr>
              <a:t>, yang </a:t>
            </a:r>
            <a:r>
              <a:rPr lang="en-US" sz="1400" dirty="0" err="1">
                <a:solidFill>
                  <a:schemeClr val="dk1"/>
                </a:solidFill>
              </a:rPr>
              <a:t>pengertian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prosesnya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sebagai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profesi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ketrampilan</a:t>
            </a:r>
            <a:r>
              <a:rPr lang="en-US" sz="1400" dirty="0">
                <a:solidFill>
                  <a:schemeClr val="dk1"/>
                </a:solidFill>
              </a:rPr>
              <a:t>. </a:t>
            </a:r>
            <a:endParaRPr lang="en-US" sz="1400" dirty="0" smtClean="0">
              <a:solidFill>
                <a:schemeClr val="dk1"/>
              </a:solidFill>
            </a:endParaRPr>
          </a:p>
          <a:p>
            <a:pPr marL="0" lvl="0" indent="0"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Di </a:t>
            </a:r>
            <a:r>
              <a:rPr lang="en-US" sz="1400" dirty="0" err="1">
                <a:solidFill>
                  <a:schemeClr val="dk1"/>
                </a:solidFill>
              </a:rPr>
              <a:t>sisi</a:t>
            </a:r>
            <a:r>
              <a:rPr lang="en-US" sz="1400" dirty="0">
                <a:solidFill>
                  <a:schemeClr val="dk1"/>
                </a:solidFill>
              </a:rPr>
              <a:t> lain, </a:t>
            </a:r>
            <a:r>
              <a:rPr lang="en-US" sz="1400" dirty="0" err="1">
                <a:solidFill>
                  <a:schemeClr val="dk1"/>
                </a:solidFill>
              </a:rPr>
              <a:t>jurnalistik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erat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kaitannya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dengan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istilah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pers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komunikasi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massa</a:t>
            </a:r>
            <a:r>
              <a:rPr lang="en-US" sz="1400" dirty="0">
                <a:solidFill>
                  <a:schemeClr val="dk1"/>
                </a:solidFill>
              </a:rPr>
              <a:t>. </a:t>
            </a:r>
            <a:endParaRPr lang="en-US" sz="1400" dirty="0" smtClean="0">
              <a:solidFill>
                <a:schemeClr val="dk1"/>
              </a:solidFill>
            </a:endParaRPr>
          </a:p>
          <a:p>
            <a:pPr marL="0" lvl="0" indent="0">
              <a:buNone/>
            </a:pPr>
            <a:endParaRPr lang="en-US" sz="1400" dirty="0">
              <a:solidFill>
                <a:schemeClr val="dk1"/>
              </a:solidFill>
            </a:endParaRPr>
          </a:p>
          <a:p>
            <a:pPr marL="0" lvl="0" indent="0">
              <a:buNone/>
            </a:pPr>
            <a:endParaRPr lang="en-US" sz="1400" dirty="0">
              <a:solidFill>
                <a:schemeClr val="dk1"/>
              </a:solidFill>
            </a:endParaRPr>
          </a:p>
          <a:p>
            <a:pPr marL="0" lvl="0" indent="0">
              <a:buNone/>
            </a:pPr>
            <a:r>
              <a:rPr lang="en-US" sz="1400" dirty="0" err="1">
                <a:solidFill>
                  <a:schemeClr val="dk1"/>
                </a:solidFill>
              </a:rPr>
              <a:t>Jurnalisme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adalah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aktivitas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mencari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informasi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akurat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mengenai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sebuah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peristiwa</a:t>
            </a:r>
            <a:r>
              <a:rPr lang="en-US" sz="1400" dirty="0">
                <a:solidFill>
                  <a:schemeClr val="dk1"/>
                </a:solidFill>
              </a:rPr>
              <a:t>, </a:t>
            </a:r>
            <a:r>
              <a:rPr lang="en-US" sz="1400" dirty="0" err="1">
                <a:solidFill>
                  <a:schemeClr val="dk1"/>
                </a:solidFill>
              </a:rPr>
              <a:t>dimana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informasi</a:t>
            </a:r>
            <a:r>
              <a:rPr lang="en-US" sz="1400" dirty="0">
                <a:solidFill>
                  <a:schemeClr val="dk1"/>
                </a:solidFill>
              </a:rPr>
              <a:t> yang </a:t>
            </a:r>
            <a:r>
              <a:rPr lang="en-US" sz="1400" dirty="0" err="1">
                <a:solidFill>
                  <a:schemeClr val="dk1"/>
                </a:solidFill>
              </a:rPr>
              <a:t>didapatkan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itu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dikemas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untuk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kemudian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disebarluaskan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kepada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publik</a:t>
            </a:r>
            <a:r>
              <a:rPr lang="en-US" sz="1400" dirty="0">
                <a:solidFill>
                  <a:schemeClr val="dk1"/>
                </a:solidFill>
              </a:rPr>
              <a:t> (Shapiro, 2013). 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288" name="Google Shape;1288;p39"/>
          <p:cNvSpPr/>
          <p:nvPr/>
        </p:nvSpPr>
        <p:spPr>
          <a:xfrm>
            <a:off x="3670213" y="241202"/>
            <a:ext cx="1796685" cy="451296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Prinsip</a:t>
            </a:r>
            <a:r>
              <a:rPr lang="en-US" dirty="0"/>
              <a:t> –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Jurnalistik</a:t>
            </a:r>
            <a:r>
              <a:rPr lang="en-US" dirty="0"/>
              <a:t> </a:t>
            </a:r>
          </a:p>
        </p:txBody>
      </p:sp>
      <p:sp>
        <p:nvSpPr>
          <p:cNvPr id="3" name="Persegi panjang 2"/>
          <p:cNvSpPr/>
          <p:nvPr/>
        </p:nvSpPr>
        <p:spPr>
          <a:xfrm>
            <a:off x="1153885" y="2040780"/>
            <a:ext cx="71192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jurnalisme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kebenaran</a:t>
            </a:r>
            <a:r>
              <a:rPr lang="en-US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Loyalitas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jurnalisme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Intisari</a:t>
            </a:r>
            <a:r>
              <a:rPr lang="en-US" dirty="0" smtClean="0"/>
              <a:t> </a:t>
            </a:r>
            <a:r>
              <a:rPr lang="en-US" dirty="0" err="1" smtClean="0"/>
              <a:t>jurnalisme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disiplin</a:t>
            </a:r>
            <a:r>
              <a:rPr lang="en-US" dirty="0" smtClean="0"/>
              <a:t> </a:t>
            </a:r>
            <a:r>
              <a:rPr lang="en-US" dirty="0" err="1" smtClean="0"/>
              <a:t>verifikasi</a:t>
            </a:r>
            <a:r>
              <a:rPr lang="en-US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Jurnalis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independen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liput</a:t>
            </a:r>
            <a:r>
              <a:rPr lang="en-US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Jurnalis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bertindak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pemantau</a:t>
            </a:r>
            <a:r>
              <a:rPr lang="en-US" dirty="0" smtClean="0"/>
              <a:t> </a:t>
            </a:r>
            <a:r>
              <a:rPr lang="en-US" dirty="0" err="1" smtClean="0"/>
              <a:t>independen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Jurnalisme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menghadirkan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forum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kritik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komentar</a:t>
            </a:r>
            <a:r>
              <a:rPr lang="en-US" dirty="0" smtClean="0"/>
              <a:t> public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Jurnalis</a:t>
            </a:r>
            <a:r>
              <a:rPr lang="en-US" dirty="0" smtClean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relevan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Jurnalis</a:t>
            </a:r>
            <a:r>
              <a:rPr lang="en-US" dirty="0" smtClean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proporsi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menjadikannya</a:t>
            </a:r>
            <a:r>
              <a:rPr lang="en-US" dirty="0"/>
              <a:t> </a:t>
            </a:r>
            <a:r>
              <a:rPr lang="en-US" dirty="0" err="1" smtClean="0"/>
              <a:t>komprehensif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Jurnalis</a:t>
            </a:r>
            <a:r>
              <a:rPr lang="en-US" dirty="0" smtClean="0"/>
              <a:t> </a:t>
            </a:r>
            <a:r>
              <a:rPr lang="en-US" dirty="0" err="1"/>
              <a:t>punya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nurani</a:t>
            </a:r>
            <a:r>
              <a:rPr lang="en-US" dirty="0"/>
              <a:t> </a:t>
            </a:r>
          </a:p>
        </p:txBody>
      </p:sp>
      <p:sp>
        <p:nvSpPr>
          <p:cNvPr id="5" name="Persegi panjang 4"/>
          <p:cNvSpPr/>
          <p:nvPr/>
        </p:nvSpPr>
        <p:spPr>
          <a:xfrm>
            <a:off x="1012370" y="1287780"/>
            <a:ext cx="72607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Bill </a:t>
            </a:r>
            <a:r>
              <a:rPr lang="en-US" dirty="0" err="1"/>
              <a:t>Covach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Tom </a:t>
            </a:r>
            <a:r>
              <a:rPr lang="en-US" dirty="0" err="1"/>
              <a:t>Rosenstiel</a:t>
            </a:r>
            <a:r>
              <a:rPr lang="en-US" dirty="0"/>
              <a:t> </a:t>
            </a:r>
            <a:r>
              <a:rPr lang="en-US" dirty="0" err="1"/>
              <a:t>merumuskan</a:t>
            </a:r>
            <a:r>
              <a:rPr lang="en-US" dirty="0"/>
              <a:t> 9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semacam</a:t>
            </a:r>
            <a:r>
              <a:rPr lang="en-US" dirty="0"/>
              <a:t> </a:t>
            </a:r>
            <a:r>
              <a:rPr lang="en-US" dirty="0" err="1"/>
              <a:t>pegangan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wartawan</a:t>
            </a:r>
            <a:r>
              <a:rPr lang="en-US" dirty="0"/>
              <a:t>.</a:t>
            </a:r>
          </a:p>
          <a:p>
            <a:r>
              <a:rPr lang="en-US" dirty="0" err="1"/>
              <a:t>Prinsip</a:t>
            </a:r>
            <a:r>
              <a:rPr lang="en-US" dirty="0"/>
              <a:t> –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216931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803635" y="402222"/>
            <a:ext cx="7710900" cy="766800"/>
          </a:xfrm>
        </p:spPr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Jurnalistik</a:t>
            </a:r>
            <a:r>
              <a:rPr lang="en-US" dirty="0"/>
              <a:t> </a:t>
            </a:r>
          </a:p>
        </p:txBody>
      </p:sp>
      <p:sp>
        <p:nvSpPr>
          <p:cNvPr id="3" name="Tampungan Teks 2"/>
          <p:cNvSpPr>
            <a:spLocks noGrp="1"/>
          </p:cNvSpPr>
          <p:nvPr>
            <p:ph type="body" idx="1"/>
          </p:nvPr>
        </p:nvSpPr>
        <p:spPr>
          <a:xfrm>
            <a:off x="803635" y="1169022"/>
            <a:ext cx="7462265" cy="3862577"/>
          </a:xfrm>
        </p:spPr>
        <p:txBody>
          <a:bodyPr/>
          <a:lstStyle/>
          <a:p>
            <a:pPr marL="152400" indent="0">
              <a:buNone/>
            </a:pPr>
            <a:r>
              <a:rPr lang="en-US" sz="1400" dirty="0" err="1"/>
              <a:t>Fungsi</a:t>
            </a:r>
            <a:r>
              <a:rPr lang="en-US" sz="1400" dirty="0"/>
              <a:t> </a:t>
            </a:r>
            <a:r>
              <a:rPr lang="en-US" sz="1400" dirty="0" err="1"/>
              <a:t>Jurnalistik</a:t>
            </a:r>
            <a:r>
              <a:rPr lang="en-US" sz="1400" dirty="0"/>
              <a:t> </a:t>
            </a:r>
            <a:r>
              <a:rPr lang="en-US" sz="1400" dirty="0" err="1"/>
              <a:t>Bagi</a:t>
            </a:r>
            <a:r>
              <a:rPr lang="en-US" sz="1400" dirty="0"/>
              <a:t> </a:t>
            </a:r>
            <a:r>
              <a:rPr lang="en-US" sz="1400" dirty="0" err="1"/>
              <a:t>Masyarakat</a:t>
            </a:r>
            <a:r>
              <a:rPr lang="en-US" sz="1400" dirty="0"/>
              <a:t> (Effendi: 2013) </a:t>
            </a:r>
            <a:r>
              <a:rPr lang="en-US" sz="1400" dirty="0" err="1"/>
              <a:t>antara</a:t>
            </a:r>
            <a:r>
              <a:rPr lang="en-US" sz="1400" dirty="0"/>
              <a:t> </a:t>
            </a:r>
            <a:r>
              <a:rPr lang="en-US" sz="1400" dirty="0" smtClean="0"/>
              <a:t>lain</a:t>
            </a:r>
          </a:p>
          <a:p>
            <a:pPr marL="152400" indent="0">
              <a:buNone/>
            </a:pPr>
            <a:endParaRPr lang="en-US" dirty="0"/>
          </a:p>
          <a:p>
            <a:pPr marL="4953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Pemberi</a:t>
            </a:r>
            <a:r>
              <a:rPr lang="en-US" sz="1800" dirty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  </a:t>
            </a:r>
          </a:p>
          <a:p>
            <a:pPr marL="152400" indent="0">
              <a:buNone/>
            </a:pPr>
            <a:r>
              <a:rPr lang="en-US" sz="1400" dirty="0" err="1" smtClean="0"/>
              <a:t>jurnalistik</a:t>
            </a:r>
            <a:r>
              <a:rPr lang="en-US" sz="1400" dirty="0" smtClean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masyarakat</a:t>
            </a:r>
            <a:r>
              <a:rPr lang="en-US" sz="1400" dirty="0"/>
              <a:t> </a:t>
            </a:r>
            <a:r>
              <a:rPr lang="en-US" sz="1400" dirty="0" err="1"/>
              <a:t>sering</a:t>
            </a:r>
            <a:r>
              <a:rPr lang="en-US" sz="1400" dirty="0"/>
              <a:t> </a:t>
            </a:r>
            <a:r>
              <a:rPr lang="en-US" sz="1400" dirty="0" err="1"/>
              <a:t>dikenal</a:t>
            </a:r>
            <a:r>
              <a:rPr lang="en-US" sz="1400" dirty="0"/>
              <a:t> </a:t>
            </a:r>
            <a:r>
              <a:rPr lang="en-US" sz="1400" dirty="0" err="1"/>
              <a:t>sebagi</a:t>
            </a:r>
            <a:r>
              <a:rPr lang="en-US" sz="1400" dirty="0"/>
              <a:t> pers. Yang </a:t>
            </a:r>
            <a:r>
              <a:rPr lang="en-US" sz="1400" dirty="0" err="1"/>
              <a:t>kesehariannya</a:t>
            </a:r>
            <a:r>
              <a:rPr lang="en-US" sz="1400" dirty="0"/>
              <a:t> </a:t>
            </a:r>
            <a:r>
              <a:rPr lang="en-US" sz="1400" dirty="0" err="1"/>
              <a:t>memberikan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</a:t>
            </a:r>
            <a:r>
              <a:rPr lang="en-US" sz="1400" dirty="0" err="1"/>
              <a:t>publik</a:t>
            </a:r>
            <a:r>
              <a:rPr lang="en-US" sz="1400" dirty="0"/>
              <a:t> </a:t>
            </a:r>
            <a:r>
              <a:rPr lang="en-US" sz="1400" dirty="0" err="1"/>
              <a:t>lewat</a:t>
            </a:r>
            <a:r>
              <a:rPr lang="en-US" sz="1400" dirty="0"/>
              <a:t> </a:t>
            </a:r>
            <a:r>
              <a:rPr lang="en-US" sz="1400" dirty="0" err="1"/>
              <a:t>berb</a:t>
            </a:r>
            <a:r>
              <a:rPr lang="en-US" sz="1400" dirty="0"/>
              <a:t> </a:t>
            </a:r>
            <a:r>
              <a:rPr lang="en-US" sz="1400" dirty="0" err="1" smtClean="0"/>
              <a:t>agaimedia</a:t>
            </a:r>
            <a:endParaRPr lang="en-US" sz="1800" dirty="0" smtClean="0"/>
          </a:p>
          <a:p>
            <a:pPr marL="495300" indent="-342900">
              <a:buFont typeface="Arial" panose="020B0604020202020204" pitchFamily="34" charset="0"/>
              <a:buChar char="•"/>
            </a:pPr>
            <a:r>
              <a:rPr lang="en-US" sz="1800" dirty="0" err="1" smtClean="0"/>
              <a:t>Pemberi</a:t>
            </a:r>
            <a:r>
              <a:rPr lang="en-US" sz="1800" dirty="0" smtClean="0"/>
              <a:t> </a:t>
            </a:r>
            <a:r>
              <a:rPr lang="en-US" sz="1800" dirty="0" err="1"/>
              <a:t>hiburan</a:t>
            </a:r>
            <a:r>
              <a:rPr lang="en-US" sz="1800" dirty="0"/>
              <a:t> </a:t>
            </a:r>
            <a:endParaRPr lang="en-US" sz="1800" dirty="0" smtClean="0"/>
          </a:p>
          <a:p>
            <a:pPr marL="152400" indent="0">
              <a:buNone/>
            </a:pPr>
            <a:r>
              <a:rPr lang="en-US" sz="1400" dirty="0" err="1"/>
              <a:t>Hiburan</a:t>
            </a:r>
            <a:r>
              <a:rPr lang="en-US" sz="1400" dirty="0"/>
              <a:t> yang </a:t>
            </a:r>
            <a:r>
              <a:rPr lang="en-US" sz="1400" dirty="0" err="1"/>
              <a:t>diberikan</a:t>
            </a:r>
            <a:r>
              <a:rPr lang="en-US" sz="1400" dirty="0"/>
              <a:t> </a:t>
            </a:r>
            <a:r>
              <a:rPr lang="en-US" sz="1400" dirty="0" err="1"/>
              <a:t>bermacam</a:t>
            </a:r>
            <a:r>
              <a:rPr lang="en-US" sz="1400" dirty="0"/>
              <a:t> – </a:t>
            </a:r>
            <a:r>
              <a:rPr lang="en-US" sz="1400" dirty="0" err="1"/>
              <a:t>macam</a:t>
            </a:r>
            <a:r>
              <a:rPr lang="en-US" sz="1400" dirty="0"/>
              <a:t>. </a:t>
            </a:r>
            <a:r>
              <a:rPr lang="en-US" sz="1400" dirty="0" err="1"/>
              <a:t>Antaralain</a:t>
            </a:r>
            <a:r>
              <a:rPr lang="en-US" sz="1400" dirty="0"/>
              <a:t> </a:t>
            </a:r>
            <a:r>
              <a:rPr lang="en-US" sz="1400" dirty="0" err="1"/>
              <a:t>seperti</a:t>
            </a:r>
            <a:r>
              <a:rPr lang="en-US" sz="1400" dirty="0"/>
              <a:t> </a:t>
            </a:r>
            <a:r>
              <a:rPr lang="en-US" sz="1400" dirty="0" err="1"/>
              <a:t>adanya</a:t>
            </a:r>
            <a:r>
              <a:rPr lang="en-US" sz="1400" dirty="0"/>
              <a:t> </a:t>
            </a:r>
            <a:r>
              <a:rPr lang="en-US" sz="1400" dirty="0" err="1"/>
              <a:t>karya</a:t>
            </a:r>
            <a:r>
              <a:rPr lang="en-US" sz="1400" dirty="0"/>
              <a:t> – </a:t>
            </a:r>
            <a:r>
              <a:rPr lang="en-US" sz="1400" dirty="0" err="1"/>
              <a:t>karya</a:t>
            </a:r>
            <a:r>
              <a:rPr lang="en-US" sz="1400" dirty="0"/>
              <a:t> </a:t>
            </a:r>
            <a:r>
              <a:rPr lang="en-US" sz="1400" dirty="0" err="1"/>
              <a:t>fiksi</a:t>
            </a:r>
            <a:r>
              <a:rPr lang="en-US" sz="1400" dirty="0"/>
              <a:t> </a:t>
            </a:r>
            <a:r>
              <a:rPr lang="en-US" sz="1400" dirty="0" err="1"/>
              <a:t>berupa</a:t>
            </a:r>
            <a:r>
              <a:rPr lang="en-US" sz="1400" dirty="0"/>
              <a:t> </a:t>
            </a:r>
            <a:r>
              <a:rPr lang="en-US" sz="1400" dirty="0" err="1"/>
              <a:t>cerpen</a:t>
            </a:r>
            <a:r>
              <a:rPr lang="en-US" sz="1400" dirty="0"/>
              <a:t>, </a:t>
            </a:r>
            <a:r>
              <a:rPr lang="en-US" sz="1400" dirty="0" err="1"/>
              <a:t>puisi</a:t>
            </a:r>
            <a:r>
              <a:rPr lang="en-US" sz="1400" dirty="0"/>
              <a:t>, </a:t>
            </a:r>
            <a:r>
              <a:rPr lang="en-US" sz="1400" dirty="0" err="1"/>
              <a:t>cerita</a:t>
            </a:r>
            <a:r>
              <a:rPr lang="en-US" sz="1400" dirty="0"/>
              <a:t> </a:t>
            </a:r>
            <a:r>
              <a:rPr lang="en-US" sz="1400" dirty="0" err="1"/>
              <a:t>panjang</a:t>
            </a:r>
            <a:r>
              <a:rPr lang="en-US" sz="1400" dirty="0"/>
              <a:t>, </a:t>
            </a:r>
            <a:r>
              <a:rPr lang="en-US" sz="1400" dirty="0" err="1"/>
              <a:t>anekdot</a:t>
            </a:r>
            <a:r>
              <a:rPr lang="en-US" sz="1400" dirty="0"/>
              <a:t> </a:t>
            </a:r>
            <a:r>
              <a:rPr lang="en-US" sz="1400" dirty="0" err="1"/>
              <a:t>maupun</a:t>
            </a:r>
            <a:r>
              <a:rPr lang="en-US" sz="1400" dirty="0"/>
              <a:t> </a:t>
            </a:r>
            <a:r>
              <a:rPr lang="en-US" sz="1400" dirty="0" err="1" smtClean="0"/>
              <a:t>karikatur</a:t>
            </a:r>
            <a:endParaRPr lang="en-US" sz="1400" dirty="0" smtClean="0"/>
          </a:p>
          <a:p>
            <a:pPr marL="495300" indent="-342900">
              <a:buFont typeface="Arial" panose="020B0604020202020204" pitchFamily="34" charset="0"/>
              <a:buChar char="•"/>
            </a:pPr>
            <a:r>
              <a:rPr lang="en-US" sz="1800" dirty="0" err="1" smtClean="0"/>
              <a:t>Pendidik</a:t>
            </a:r>
            <a:r>
              <a:rPr lang="en-US" sz="1800" dirty="0" smtClean="0"/>
              <a:t> </a:t>
            </a:r>
            <a:r>
              <a:rPr lang="en-US" sz="1800" dirty="0" err="1"/>
              <a:t>masyarakat</a:t>
            </a:r>
            <a:r>
              <a:rPr lang="en-US" sz="1800" dirty="0"/>
              <a:t> </a:t>
            </a:r>
            <a:endParaRPr lang="en-US" sz="1800" dirty="0" smtClean="0"/>
          </a:p>
          <a:p>
            <a:pPr marL="152400" indent="0">
              <a:buNone/>
            </a:pPr>
            <a:r>
              <a:rPr lang="sv-SE" sz="1400" dirty="0" smtClean="0"/>
              <a:t>jurnalistik </a:t>
            </a:r>
            <a:r>
              <a:rPr lang="sv-SE" sz="1400" dirty="0"/>
              <a:t>juga melakukan pemberitaan atau penyiaran yang bisa </a:t>
            </a:r>
            <a:r>
              <a:rPr lang="sv-SE" sz="1400" dirty="0" smtClean="0"/>
              <a:t>mencerdaskan seluruh </a:t>
            </a:r>
            <a:r>
              <a:rPr lang="sv-SE" sz="1400" dirty="0"/>
              <a:t>bangsa Indonesia </a:t>
            </a:r>
            <a:endParaRPr lang="en-US" sz="2000" dirty="0" smtClean="0"/>
          </a:p>
          <a:p>
            <a:pPr marL="4953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Pemberi</a:t>
            </a:r>
            <a:r>
              <a:rPr lang="en-US" sz="1800" dirty="0"/>
              <a:t> </a:t>
            </a:r>
            <a:r>
              <a:rPr lang="en-US" sz="1800" dirty="0" smtClean="0"/>
              <a:t>control</a:t>
            </a:r>
          </a:p>
          <a:p>
            <a:pPr marL="152400" indent="0">
              <a:buNone/>
            </a:pPr>
            <a:r>
              <a:rPr lang="en-US" sz="1400" dirty="0" err="1"/>
              <a:t>Jurnalistik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pemberi</a:t>
            </a:r>
            <a:r>
              <a:rPr lang="en-US" sz="1400" dirty="0"/>
              <a:t> </a:t>
            </a:r>
            <a:r>
              <a:rPr lang="en-US" sz="1400" dirty="0" err="1"/>
              <a:t>kontrol</a:t>
            </a:r>
            <a:r>
              <a:rPr lang="en-US" sz="1400" dirty="0"/>
              <a:t> </a:t>
            </a:r>
            <a:r>
              <a:rPr lang="en-US" sz="1400" dirty="0" err="1"/>
              <a:t>dilakukan</a:t>
            </a:r>
            <a:r>
              <a:rPr lang="en-US" sz="1400" dirty="0"/>
              <a:t> agar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kehidupan</a:t>
            </a:r>
            <a:r>
              <a:rPr lang="en-US" sz="1400" dirty="0"/>
              <a:t> </a:t>
            </a:r>
            <a:r>
              <a:rPr lang="en-US" sz="1400" dirty="0" err="1"/>
              <a:t>masyarakat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terjadi</a:t>
            </a:r>
            <a:r>
              <a:rPr lang="en-US" sz="1400" dirty="0"/>
              <a:t> </a:t>
            </a:r>
            <a:r>
              <a:rPr lang="en-US" sz="1400" dirty="0" err="1"/>
              <a:t>penyimpangan</a:t>
            </a:r>
            <a:r>
              <a:rPr lang="en-US" sz="1400" dirty="0"/>
              <a:t> </a:t>
            </a:r>
            <a:r>
              <a:rPr lang="en-US" sz="1400" dirty="0" err="1"/>
              <a:t>sosial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5072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2241276" y="495886"/>
            <a:ext cx="4728900" cy="1476300"/>
          </a:xfrm>
        </p:spPr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Jurnalistik</a:t>
            </a:r>
            <a:endParaRPr lang="en-US" dirty="0"/>
          </a:p>
        </p:txBody>
      </p:sp>
      <p:sp>
        <p:nvSpPr>
          <p:cNvPr id="4" name="Subjudul 3"/>
          <p:cNvSpPr>
            <a:spLocks noGrp="1"/>
          </p:cNvSpPr>
          <p:nvPr>
            <p:ph type="subTitle" idx="1"/>
          </p:nvPr>
        </p:nvSpPr>
        <p:spPr>
          <a:xfrm>
            <a:off x="981851" y="1678286"/>
            <a:ext cx="6997377" cy="2523600"/>
          </a:xfrm>
        </p:spPr>
        <p:txBody>
          <a:bodyPr/>
          <a:lstStyle/>
          <a:p>
            <a:endParaRPr lang="en-US" dirty="0"/>
          </a:p>
          <a:p>
            <a:r>
              <a:rPr lang="en-US" sz="1800" dirty="0"/>
              <a:t> </a:t>
            </a:r>
            <a:r>
              <a:rPr lang="en-US" sz="1800" dirty="0" err="1"/>
              <a:t>Disebutkan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buku</a:t>
            </a:r>
            <a:r>
              <a:rPr lang="en-US" sz="1800" dirty="0"/>
              <a:t> the element of journalism </a:t>
            </a:r>
            <a:r>
              <a:rPr lang="en-US" sz="1800" dirty="0" err="1"/>
              <a:t>bahwa</a:t>
            </a:r>
            <a:r>
              <a:rPr lang="en-US" sz="1800" dirty="0"/>
              <a:t> </a:t>
            </a:r>
            <a:r>
              <a:rPr lang="en-US" sz="1800" dirty="0" err="1"/>
              <a:t>tujuan</a:t>
            </a:r>
            <a:r>
              <a:rPr lang="en-US" sz="1800" dirty="0"/>
              <a:t> </a:t>
            </a:r>
            <a:r>
              <a:rPr lang="en-US" sz="1800" dirty="0" err="1"/>
              <a:t>utama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jurnalisme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menyediakan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yang </a:t>
            </a:r>
            <a:r>
              <a:rPr lang="en-US" sz="1800" dirty="0" err="1"/>
              <a:t>akurat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terpercaya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warga</a:t>
            </a:r>
            <a:r>
              <a:rPr lang="en-US" sz="1800" dirty="0"/>
              <a:t> </a:t>
            </a:r>
            <a:r>
              <a:rPr lang="en-US" sz="1800" dirty="0" err="1"/>
              <a:t>masyarakat</a:t>
            </a:r>
            <a:r>
              <a:rPr lang="en-US" sz="1800" dirty="0"/>
              <a:t> agar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 </a:t>
            </a:r>
            <a:r>
              <a:rPr lang="en-US" sz="1800" dirty="0" err="1"/>
              <a:t>mereka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berperan</a:t>
            </a:r>
            <a:r>
              <a:rPr lang="en-US" sz="1800" dirty="0"/>
              <a:t> </a:t>
            </a:r>
            <a:r>
              <a:rPr lang="en-US" sz="1800" dirty="0" err="1"/>
              <a:t>membangun</a:t>
            </a:r>
            <a:r>
              <a:rPr lang="en-US" sz="1800" dirty="0"/>
              <a:t> </a:t>
            </a:r>
            <a:r>
              <a:rPr lang="en-US" sz="1800" dirty="0" err="1"/>
              <a:t>sebuah</a:t>
            </a:r>
            <a:r>
              <a:rPr lang="en-US" sz="1800" dirty="0"/>
              <a:t> </a:t>
            </a:r>
            <a:r>
              <a:rPr lang="en-US" sz="1800" dirty="0" err="1"/>
              <a:t>masyarakat</a:t>
            </a:r>
            <a:r>
              <a:rPr lang="en-US" sz="1800" dirty="0"/>
              <a:t> yang </a:t>
            </a:r>
            <a:r>
              <a:rPr lang="en-US" sz="1800" dirty="0" err="1"/>
              <a:t>bebas</a:t>
            </a:r>
            <a:r>
              <a:rPr lang="en-US" sz="1800" dirty="0"/>
              <a:t>. </a:t>
            </a:r>
            <a:r>
              <a:rPr lang="en-US" sz="1800" dirty="0" err="1"/>
              <a:t>Tujuan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juga</a:t>
            </a:r>
            <a:r>
              <a:rPr lang="en-US" sz="1800" dirty="0"/>
              <a:t> </a:t>
            </a:r>
            <a:r>
              <a:rPr lang="en-US" sz="1800" dirty="0" err="1"/>
              <a:t>mencakup</a:t>
            </a:r>
            <a:r>
              <a:rPr lang="en-US" sz="1800" dirty="0"/>
              <a:t> </a:t>
            </a:r>
            <a:r>
              <a:rPr lang="en-US" sz="1800" dirty="0" err="1"/>
              <a:t>keperluan</a:t>
            </a:r>
            <a:r>
              <a:rPr lang="en-US" sz="1800" dirty="0"/>
              <a:t> lain </a:t>
            </a:r>
            <a:r>
              <a:rPr lang="en-US" sz="1800" dirty="0" err="1"/>
              <a:t>seperti</a:t>
            </a:r>
            <a:r>
              <a:rPr lang="en-US" sz="1800" dirty="0"/>
              <a:t> </a:t>
            </a:r>
            <a:r>
              <a:rPr lang="en-US" sz="1800" dirty="0" err="1"/>
              <a:t>hiburan</a:t>
            </a:r>
            <a:r>
              <a:rPr lang="en-US" sz="1800" dirty="0"/>
              <a:t>,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penjaga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menyuarakan</a:t>
            </a:r>
            <a:r>
              <a:rPr lang="en-US" sz="1800" dirty="0"/>
              <a:t> </a:t>
            </a:r>
            <a:r>
              <a:rPr lang="en-US" sz="1800" dirty="0" err="1"/>
              <a:t>kepentingan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mereka</a:t>
            </a:r>
            <a:r>
              <a:rPr lang="en-US" sz="1800" dirty="0"/>
              <a:t> yang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punya</a:t>
            </a:r>
            <a:r>
              <a:rPr lang="en-US" sz="1800" dirty="0"/>
              <a:t> </a:t>
            </a:r>
            <a:r>
              <a:rPr lang="en-US" sz="1800" dirty="0" err="1"/>
              <a:t>suara</a:t>
            </a:r>
            <a:r>
              <a:rPr lang="en-US" sz="1800" dirty="0"/>
              <a:t>. 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1809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800186" y="467537"/>
            <a:ext cx="7710900" cy="766800"/>
          </a:xfrm>
        </p:spPr>
        <p:txBody>
          <a:bodyPr/>
          <a:lstStyle/>
          <a:p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ampungan Teks 2"/>
          <p:cNvSpPr>
            <a:spLocks noGrp="1"/>
          </p:cNvSpPr>
          <p:nvPr>
            <p:ph type="body" idx="1"/>
          </p:nvPr>
        </p:nvSpPr>
        <p:spPr>
          <a:xfrm>
            <a:off x="897965" y="1042585"/>
            <a:ext cx="7021500" cy="3229500"/>
          </a:xfrm>
        </p:spPr>
        <p:txBody>
          <a:bodyPr/>
          <a:lstStyle/>
          <a:p>
            <a:pPr marL="15240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152400" indent="0">
              <a:buNone/>
            </a:pPr>
            <a:r>
              <a:rPr lang="en-US" dirty="0" err="1"/>
              <a:t>Adzkia</a:t>
            </a:r>
            <a:r>
              <a:rPr lang="en-US" dirty="0"/>
              <a:t>, A. R. (2015). </a:t>
            </a:r>
            <a:r>
              <a:rPr lang="en-US" dirty="0" err="1"/>
              <a:t>Praktik</a:t>
            </a:r>
            <a:r>
              <a:rPr lang="en-US" dirty="0"/>
              <a:t> Multimedia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Jurnalisme</a:t>
            </a:r>
            <a:r>
              <a:rPr lang="en-US" dirty="0"/>
              <a:t> Online di Indonesia (</a:t>
            </a:r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wartawan</a:t>
            </a:r>
            <a:r>
              <a:rPr lang="en-US" dirty="0"/>
              <a:t> multimedia.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, ISSN 1907-89 8X, 4153. CNN Indonesia. Jakarta  </a:t>
            </a:r>
          </a:p>
          <a:p>
            <a:pPr marL="152400" indent="0">
              <a:buNone/>
            </a:pPr>
            <a:r>
              <a:rPr lang="en-US" dirty="0"/>
              <a:t> </a:t>
            </a:r>
          </a:p>
          <a:p>
            <a:pPr marL="152400" indent="0">
              <a:buNone/>
            </a:pPr>
            <a:r>
              <a:rPr lang="en-US" dirty="0" err="1"/>
              <a:t>Astuti</a:t>
            </a:r>
            <a:r>
              <a:rPr lang="en-US" dirty="0"/>
              <a:t>, D. A., </a:t>
            </a:r>
            <a:r>
              <a:rPr lang="en-US" dirty="0" err="1"/>
              <a:t>Haryanto</a:t>
            </a:r>
            <a:r>
              <a:rPr lang="en-US" dirty="0"/>
              <a:t>, S., &amp; </a:t>
            </a:r>
            <a:r>
              <a:rPr lang="en-US" dirty="0" err="1"/>
              <a:t>Prihatni</a:t>
            </a:r>
            <a:r>
              <a:rPr lang="en-US" dirty="0"/>
              <a:t>, Y. (2018).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Kurikulum</a:t>
            </a:r>
            <a:r>
              <a:rPr lang="en-US" dirty="0"/>
              <a:t> 2013.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, Yogyakarta </a:t>
            </a:r>
          </a:p>
          <a:p>
            <a:pPr marL="152400" indent="0">
              <a:buNone/>
            </a:pPr>
            <a:r>
              <a:rPr lang="en-US" dirty="0"/>
              <a:t> </a:t>
            </a:r>
          </a:p>
          <a:p>
            <a:pPr marL="152400" indent="0">
              <a:buNone/>
            </a:pPr>
            <a:r>
              <a:rPr lang="en-US" dirty="0"/>
              <a:t>Effendi OU. 2013.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. </a:t>
            </a:r>
            <a:r>
              <a:rPr lang="en-US" dirty="0" err="1"/>
              <a:t>Remaja</a:t>
            </a:r>
            <a:r>
              <a:rPr lang="en-US" dirty="0"/>
              <a:t> </a:t>
            </a:r>
            <a:r>
              <a:rPr lang="en-US" dirty="0" err="1"/>
              <a:t>Rosda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. Bandung </a:t>
            </a:r>
          </a:p>
          <a:p>
            <a:pPr marL="152400" indent="0">
              <a:buNone/>
            </a:pPr>
            <a:r>
              <a:rPr lang="en-US" dirty="0"/>
              <a:t> </a:t>
            </a:r>
          </a:p>
          <a:p>
            <a:pPr marL="152400" indent="0">
              <a:buNone/>
            </a:pPr>
            <a:r>
              <a:rPr lang="en-US" dirty="0" err="1"/>
              <a:t>Haryanto</a:t>
            </a:r>
            <a:r>
              <a:rPr lang="en-US" dirty="0"/>
              <a:t>, A. (2018). Hari </a:t>
            </a:r>
            <a:r>
              <a:rPr lang="en-US" dirty="0" err="1"/>
              <a:t>Pers</a:t>
            </a:r>
            <a:r>
              <a:rPr lang="en-US" dirty="0"/>
              <a:t> Nasional: Indonesia </a:t>
            </a:r>
            <a:r>
              <a:rPr lang="en-US" dirty="0" err="1"/>
              <a:t>Punya</a:t>
            </a:r>
            <a:r>
              <a:rPr lang="en-US" dirty="0"/>
              <a:t> Media Massa </a:t>
            </a:r>
            <a:r>
              <a:rPr lang="en-US" dirty="0" err="1"/>
              <a:t>Terbanyak</a:t>
            </a:r>
            <a:r>
              <a:rPr lang="en-US" dirty="0"/>
              <a:t> di </a:t>
            </a:r>
            <a:r>
              <a:rPr lang="en-US" dirty="0" err="1"/>
              <a:t>Dunia</a:t>
            </a:r>
            <a:r>
              <a:rPr lang="en-US" dirty="0"/>
              <a:t>. </a:t>
            </a:r>
            <a:r>
              <a:rPr lang="en-US" dirty="0" err="1"/>
              <a:t>Diakses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https://tirto.id/hari-pers-nasionalindonesiapunya-media-massaterbanyak-di-dunia-cEx2 </a:t>
            </a:r>
          </a:p>
          <a:p>
            <a:pPr marL="152400" indent="0">
              <a:buNone/>
            </a:pPr>
            <a:r>
              <a:rPr lang="en-US" dirty="0"/>
              <a:t> </a:t>
            </a:r>
          </a:p>
          <a:p>
            <a:pPr marL="152400" indent="0">
              <a:buNone/>
            </a:pPr>
            <a:r>
              <a:rPr lang="en-US" dirty="0"/>
              <a:t>Kawamoto, K. (2013). Digital Journalism: Emerging Media and The Changing Horizons of Journalism. USA </a:t>
            </a:r>
          </a:p>
          <a:p>
            <a:pPr marL="152400" indent="0">
              <a:buNone/>
            </a:pPr>
            <a:r>
              <a:rPr lang="en-US" dirty="0"/>
              <a:t> </a:t>
            </a:r>
          </a:p>
          <a:p>
            <a:pPr marL="152400" indent="0">
              <a:buNone/>
            </a:pPr>
            <a:r>
              <a:rPr lang="en-US" dirty="0"/>
              <a:t>Shapiro, I., </a:t>
            </a:r>
            <a:r>
              <a:rPr lang="en-US" dirty="0" err="1"/>
              <a:t>Brin</a:t>
            </a:r>
            <a:r>
              <a:rPr lang="en-US" dirty="0"/>
              <a:t>, C., </a:t>
            </a:r>
            <a:r>
              <a:rPr lang="en-US" dirty="0" err="1"/>
              <a:t>Bedard</a:t>
            </a:r>
            <a:r>
              <a:rPr lang="en-US" dirty="0"/>
              <a:t>-Brule, I. And </a:t>
            </a:r>
            <a:r>
              <a:rPr lang="en-US" dirty="0" err="1"/>
              <a:t>Mychajlowycz</a:t>
            </a:r>
            <a:r>
              <a:rPr lang="en-US" dirty="0"/>
              <a:t>, K. (2013). Journalism Practice 7 (6): 657-673. USA  </a:t>
            </a:r>
          </a:p>
          <a:p>
            <a:pPr marL="152400" indent="0">
              <a:buNone/>
            </a:pPr>
            <a:r>
              <a:rPr lang="en-US" dirty="0"/>
              <a:t> </a:t>
            </a:r>
          </a:p>
          <a:p>
            <a:pPr marL="152400" indent="0">
              <a:buNone/>
            </a:pPr>
            <a:r>
              <a:rPr lang="en-US" dirty="0" err="1"/>
              <a:t>Suhandang</a:t>
            </a:r>
            <a:r>
              <a:rPr lang="en-US" dirty="0"/>
              <a:t>, </a:t>
            </a:r>
            <a:r>
              <a:rPr lang="en-US" dirty="0" err="1"/>
              <a:t>kustadi</a:t>
            </a:r>
            <a:r>
              <a:rPr lang="en-US" dirty="0"/>
              <a:t>. 2016. </a:t>
            </a:r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jurnalistik</a:t>
            </a:r>
            <a:r>
              <a:rPr lang="en-US" dirty="0"/>
              <a:t>. </a:t>
            </a:r>
            <a:r>
              <a:rPr lang="en-US" dirty="0" err="1"/>
              <a:t>Seputar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etik</a:t>
            </a:r>
            <a:r>
              <a:rPr lang="en-US" dirty="0"/>
              <a:t>. </a:t>
            </a:r>
            <a:r>
              <a:rPr lang="en-US" dirty="0" err="1"/>
              <a:t>Penerbit</a:t>
            </a:r>
            <a:r>
              <a:rPr lang="en-US" dirty="0"/>
              <a:t> </a:t>
            </a:r>
            <a:r>
              <a:rPr lang="en-US" dirty="0" err="1"/>
              <a:t>nuansa</a:t>
            </a:r>
            <a:r>
              <a:rPr lang="en-US" dirty="0"/>
              <a:t> </a:t>
            </a:r>
            <a:r>
              <a:rPr lang="en-US" dirty="0" err="1"/>
              <a:t>cendikia</a:t>
            </a:r>
            <a:r>
              <a:rPr lang="en-US" dirty="0"/>
              <a:t>. Bandung  </a:t>
            </a:r>
          </a:p>
          <a:p>
            <a:pPr marL="152400" indent="0">
              <a:buNone/>
            </a:pPr>
            <a:r>
              <a:rPr lang="en-US" dirty="0"/>
              <a:t> </a:t>
            </a:r>
          </a:p>
          <a:p>
            <a:pPr marL="152400" indent="0">
              <a:buNone/>
            </a:pPr>
            <a:r>
              <a:rPr lang="en-US" dirty="0" err="1"/>
              <a:t>Yunus</a:t>
            </a:r>
            <a:r>
              <a:rPr lang="en-US" dirty="0"/>
              <a:t>, </a:t>
            </a:r>
            <a:r>
              <a:rPr lang="en-US" dirty="0" err="1"/>
              <a:t>Syarifudin</a:t>
            </a:r>
            <a:r>
              <a:rPr lang="en-US" dirty="0"/>
              <a:t>. 2010. </a:t>
            </a:r>
            <a:r>
              <a:rPr lang="en-US" dirty="0" err="1"/>
              <a:t>Jurnalistik</a:t>
            </a:r>
            <a:r>
              <a:rPr lang="en-US" dirty="0"/>
              <a:t> </a:t>
            </a:r>
            <a:r>
              <a:rPr lang="en-US" dirty="0" err="1"/>
              <a:t>terapan</a:t>
            </a:r>
            <a:r>
              <a:rPr lang="en-US" dirty="0"/>
              <a:t>. </a:t>
            </a:r>
            <a:r>
              <a:rPr lang="en-US" dirty="0" err="1"/>
              <a:t>Ghalia</a:t>
            </a:r>
            <a:r>
              <a:rPr lang="en-US" dirty="0"/>
              <a:t> Indonesia. Bogor </a:t>
            </a:r>
          </a:p>
          <a:p>
            <a:pPr marL="15240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0352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p59"/>
          <p:cNvSpPr txBox="1">
            <a:spLocks noGrp="1"/>
          </p:cNvSpPr>
          <p:nvPr>
            <p:ph type="title"/>
          </p:nvPr>
        </p:nvSpPr>
        <p:spPr>
          <a:xfrm rot="188216">
            <a:off x="1704711" y="1053894"/>
            <a:ext cx="5734392" cy="30357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8800" dirty="0" err="1" smtClean="0"/>
              <a:t>Terimakasih</a:t>
            </a:r>
            <a:endParaRPr lang="en-US" sz="8800" dirty="0"/>
          </a:p>
        </p:txBody>
      </p:sp>
      <p:sp>
        <p:nvSpPr>
          <p:cNvPr id="2215" name="Google Shape;2215;p59"/>
          <p:cNvSpPr/>
          <p:nvPr/>
        </p:nvSpPr>
        <p:spPr>
          <a:xfrm rot="1464797">
            <a:off x="6272079" y="1079041"/>
            <a:ext cx="1796691" cy="451302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6" name="Google Shape;2216;p59"/>
          <p:cNvSpPr/>
          <p:nvPr/>
        </p:nvSpPr>
        <p:spPr>
          <a:xfrm rot="1464797">
            <a:off x="985429" y="3575991"/>
            <a:ext cx="1796691" cy="451302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tebook Meeting by Slidesgo">
  <a:themeElements>
    <a:clrScheme name="Simple Light">
      <a:dk1>
        <a:srgbClr val="2E2E2E"/>
      </a:dk1>
      <a:lt1>
        <a:srgbClr val="F2E1CC"/>
      </a:lt1>
      <a:dk2>
        <a:srgbClr val="273970"/>
      </a:dk2>
      <a:lt2>
        <a:srgbClr val="7D3B26"/>
      </a:lt2>
      <a:accent1>
        <a:srgbClr val="E6AA54"/>
      </a:accent1>
      <a:accent2>
        <a:srgbClr val="F7F7F5"/>
      </a:accent2>
      <a:accent3>
        <a:srgbClr val="C0B2A7"/>
      </a:accent3>
      <a:accent4>
        <a:srgbClr val="FFFFFF"/>
      </a:accent4>
      <a:accent5>
        <a:srgbClr val="FFFFFF"/>
      </a:accent5>
      <a:accent6>
        <a:srgbClr val="FFFFFF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609</Words>
  <Application>Microsoft Office PowerPoint</Application>
  <PresentationFormat>Peragaan Layar (16:9)</PresentationFormat>
  <Paragraphs>69</Paragraphs>
  <Slides>9</Slides>
  <Notes>5</Notes>
  <HiddenSlides>0</HiddenSlides>
  <MMClips>0</MMClips>
  <ScaleCrop>false</ScaleCrop>
  <HeadingPairs>
    <vt:vector size="6" baseType="variant">
      <vt:variant>
        <vt:lpstr>Font Dipakai</vt:lpstr>
      </vt:variant>
      <vt:variant>
        <vt:i4>4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9</vt:i4>
      </vt:variant>
    </vt:vector>
  </HeadingPairs>
  <TitlesOfParts>
    <vt:vector size="14" baseType="lpstr">
      <vt:lpstr>Roboto Condensed Light</vt:lpstr>
      <vt:lpstr>Arial</vt:lpstr>
      <vt:lpstr>Fira Sans</vt:lpstr>
      <vt:lpstr>EB Garamond</vt:lpstr>
      <vt:lpstr>Notebook Meeting by Slidesgo</vt:lpstr>
      <vt:lpstr>PENGERTIAN JURNALISTIK, PRINSIP – PRINSIP JURNALISTIK DAN FUNGSI SERTA TUJUAN JURNALISTIK </vt:lpstr>
      <vt:lpstr>Kelompok 1 </vt:lpstr>
      <vt:lpstr>Presentasi PowerPoint</vt:lpstr>
      <vt:lpstr>Pengertian Jurnalistik </vt:lpstr>
      <vt:lpstr>Prinsip – Prinsip Jurnalistik </vt:lpstr>
      <vt:lpstr>Fungsi Jurnalistik </vt:lpstr>
      <vt:lpstr>Tujuan Jurnalistik</vt:lpstr>
      <vt:lpstr>Daftar Pustaka 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PENGERTIAN JURNALISTIK, PRINSIP – PRINSIP JURNALISTIK DAN FUNGSI SERTA TUJUAN JURNALISTIK</dc:title>
  <dc:creator>dafa ganteng</dc:creator>
  <cp:lastModifiedBy>Administrator</cp:lastModifiedBy>
  <cp:revision>7</cp:revision>
  <dcterms:modified xsi:type="dcterms:W3CDTF">2022-02-17T02:46:07Z</dcterms:modified>
</cp:coreProperties>
</file>