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7" r:id="rId1"/>
  </p:sldMasterIdLst>
  <p:notesMasterIdLst>
    <p:notesMasterId r:id="rId30"/>
  </p:notesMasterIdLst>
  <p:sldIdLst>
    <p:sldId id="256" r:id="rId2"/>
    <p:sldId id="257" r:id="rId3"/>
    <p:sldId id="259" r:id="rId4"/>
    <p:sldId id="260" r:id="rId5"/>
    <p:sldId id="261" r:id="rId6"/>
    <p:sldId id="262" r:id="rId7"/>
    <p:sldId id="263" r:id="rId8"/>
    <p:sldId id="264" r:id="rId9"/>
    <p:sldId id="265" r:id="rId10"/>
    <p:sldId id="266" r:id="rId11"/>
    <p:sldId id="258" r:id="rId12"/>
    <p:sldId id="284" r:id="rId13"/>
    <p:sldId id="267" r:id="rId14"/>
    <p:sldId id="268" r:id="rId15"/>
    <p:sldId id="273" r:id="rId16"/>
    <p:sldId id="271" r:id="rId17"/>
    <p:sldId id="274" r:id="rId18"/>
    <p:sldId id="272" r:id="rId19"/>
    <p:sldId id="275" r:id="rId20"/>
    <p:sldId id="276" r:id="rId21"/>
    <p:sldId id="269"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id-ID"/>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83601C-73AE-448C-A8A5-C67FA3F0FB9E}" type="doc">
      <dgm:prSet loTypeId="urn:microsoft.com/office/officeart/2009/3/layout/PhasedProcess" loCatId="process" qsTypeId="urn:microsoft.com/office/officeart/2005/8/quickstyle/3d4" qsCatId="3D" csTypeId="urn:microsoft.com/office/officeart/2005/8/colors/colorful1" csCatId="colorful" phldr="1"/>
      <dgm:spPr/>
      <dgm:t>
        <a:bodyPr/>
        <a:lstStyle/>
        <a:p>
          <a:endParaRPr lang="en-US"/>
        </a:p>
      </dgm:t>
    </dgm:pt>
    <dgm:pt modelId="{2105E9BF-022B-477D-B4CE-BB66295770AD}">
      <dgm:prSet/>
      <dgm:spPr/>
      <dgm:t>
        <a:bodyPr/>
        <a:lstStyle/>
        <a:p>
          <a:pPr rtl="0"/>
          <a:r>
            <a:rPr lang="id-ID" smtClean="0"/>
            <a:t>Penyusun Jaringan Komputer</a:t>
          </a:r>
          <a:endParaRPr lang="en-US"/>
        </a:p>
      </dgm:t>
    </dgm:pt>
    <dgm:pt modelId="{0CD26652-E0BE-4B56-A842-D790AAADC7CB}" type="parTrans" cxnId="{5601DC32-BD05-41EB-BA1E-0B60B033375A}">
      <dgm:prSet/>
      <dgm:spPr/>
      <dgm:t>
        <a:bodyPr/>
        <a:lstStyle/>
        <a:p>
          <a:endParaRPr lang="en-US"/>
        </a:p>
      </dgm:t>
    </dgm:pt>
    <dgm:pt modelId="{5DB69D06-64EB-4A24-8348-145C3651EF59}" type="sibTrans" cxnId="{5601DC32-BD05-41EB-BA1E-0B60B033375A}">
      <dgm:prSet/>
      <dgm:spPr/>
      <dgm:t>
        <a:bodyPr/>
        <a:lstStyle/>
        <a:p>
          <a:endParaRPr lang="en-US"/>
        </a:p>
      </dgm:t>
    </dgm:pt>
    <dgm:pt modelId="{36B08C0E-A6A3-47C7-88A5-EF7AEC4A0EB7}">
      <dgm:prSet custT="1"/>
      <dgm:spPr/>
      <dgm:t>
        <a:bodyPr/>
        <a:lstStyle/>
        <a:p>
          <a:pPr rtl="0"/>
          <a:r>
            <a:rPr lang="id-ID" sz="2000" dirty="0" smtClean="0"/>
            <a:t>Terminal / Workstation = PC, Laptop, dll</a:t>
          </a:r>
          <a:endParaRPr lang="en-US" sz="2000" dirty="0"/>
        </a:p>
      </dgm:t>
    </dgm:pt>
    <dgm:pt modelId="{6986B822-F7B6-4DC8-9CC0-2244CB5D9780}" type="parTrans" cxnId="{089B2E7C-6787-4409-AEEF-14C25B22DC20}">
      <dgm:prSet/>
      <dgm:spPr/>
      <dgm:t>
        <a:bodyPr/>
        <a:lstStyle/>
        <a:p>
          <a:endParaRPr lang="en-US"/>
        </a:p>
      </dgm:t>
    </dgm:pt>
    <dgm:pt modelId="{54FD93AA-98ED-4966-8E55-DA0909D628F2}" type="sibTrans" cxnId="{089B2E7C-6787-4409-AEEF-14C25B22DC20}">
      <dgm:prSet/>
      <dgm:spPr/>
      <dgm:t>
        <a:bodyPr/>
        <a:lstStyle/>
        <a:p>
          <a:endParaRPr lang="en-US"/>
        </a:p>
      </dgm:t>
    </dgm:pt>
    <dgm:pt modelId="{6CDB20E5-C8F5-48FE-9AC3-9C58C8EDFF50}">
      <dgm:prSet/>
      <dgm:spPr/>
      <dgm:t>
        <a:bodyPr/>
        <a:lstStyle/>
        <a:p>
          <a:pPr rtl="0"/>
          <a:r>
            <a:rPr lang="id-ID" dirty="0" smtClean="0"/>
            <a:t>Media Transmisi / media penghubung, </a:t>
          </a:r>
          <a:endParaRPr lang="en-US" dirty="0"/>
        </a:p>
      </dgm:t>
    </dgm:pt>
    <dgm:pt modelId="{CAEF5327-C9F1-43C4-9153-B1477B58E0A1}" type="parTrans" cxnId="{DA80E2FA-E663-4F7D-847F-B8E4F4AC5CD7}">
      <dgm:prSet/>
      <dgm:spPr/>
      <dgm:t>
        <a:bodyPr/>
        <a:lstStyle/>
        <a:p>
          <a:endParaRPr lang="en-US"/>
        </a:p>
      </dgm:t>
    </dgm:pt>
    <dgm:pt modelId="{4160F1F0-216D-4C57-AD4D-82855925B94F}" type="sibTrans" cxnId="{DA80E2FA-E663-4F7D-847F-B8E4F4AC5CD7}">
      <dgm:prSet/>
      <dgm:spPr/>
      <dgm:t>
        <a:bodyPr/>
        <a:lstStyle/>
        <a:p>
          <a:endParaRPr lang="en-US"/>
        </a:p>
      </dgm:t>
    </dgm:pt>
    <dgm:pt modelId="{48AA6561-D94E-4731-B880-10823F211554}">
      <dgm:prSet/>
      <dgm:spPr/>
      <dgm:t>
        <a:bodyPr/>
        <a:lstStyle/>
        <a:p>
          <a:pPr rtl="0"/>
          <a:r>
            <a:rPr lang="en-US" dirty="0" smtClean="0"/>
            <a:t>Bounded and unbounded media</a:t>
          </a:r>
          <a:endParaRPr lang="en-US" dirty="0"/>
        </a:p>
      </dgm:t>
    </dgm:pt>
    <dgm:pt modelId="{5C99AD12-2853-48CD-A14B-50235BDDF73F}" type="parTrans" cxnId="{406E4CB8-FDA7-45B4-B725-DBD68125AD58}">
      <dgm:prSet/>
      <dgm:spPr/>
      <dgm:t>
        <a:bodyPr/>
        <a:lstStyle/>
        <a:p>
          <a:endParaRPr lang="en-US"/>
        </a:p>
      </dgm:t>
    </dgm:pt>
    <dgm:pt modelId="{5DAB09D0-92B5-4789-93CF-81E5B889DB95}" type="sibTrans" cxnId="{406E4CB8-FDA7-45B4-B725-DBD68125AD58}">
      <dgm:prSet/>
      <dgm:spPr/>
      <dgm:t>
        <a:bodyPr/>
        <a:lstStyle/>
        <a:p>
          <a:endParaRPr lang="en-US"/>
        </a:p>
      </dgm:t>
    </dgm:pt>
    <dgm:pt modelId="{BBB2757F-51A6-4D02-9215-ECBE2E1F7528}">
      <dgm:prSet custT="1"/>
      <dgm:spPr/>
      <dgm:t>
        <a:bodyPr/>
        <a:lstStyle/>
        <a:p>
          <a:pPr rtl="0"/>
          <a:r>
            <a:rPr lang="id-ID" sz="1800" dirty="0" smtClean="0"/>
            <a:t>Unbounded media = gelombang radio, 	gelombang micro, infrared</a:t>
          </a:r>
          <a:endParaRPr lang="en-US" sz="1800" dirty="0"/>
        </a:p>
      </dgm:t>
    </dgm:pt>
    <dgm:pt modelId="{290419C8-D6A3-4BF8-BD3D-6DCD4C6D55D5}" type="parTrans" cxnId="{0D6F9D1F-D351-4AB0-BB77-52EEF760499B}">
      <dgm:prSet/>
      <dgm:spPr/>
      <dgm:t>
        <a:bodyPr/>
        <a:lstStyle/>
        <a:p>
          <a:endParaRPr lang="en-US"/>
        </a:p>
      </dgm:t>
    </dgm:pt>
    <dgm:pt modelId="{1AD63F0B-0B26-4B37-8E07-FF04C6AE6700}" type="sibTrans" cxnId="{0D6F9D1F-D351-4AB0-BB77-52EEF760499B}">
      <dgm:prSet/>
      <dgm:spPr/>
      <dgm:t>
        <a:bodyPr/>
        <a:lstStyle/>
        <a:p>
          <a:endParaRPr lang="en-US"/>
        </a:p>
      </dgm:t>
    </dgm:pt>
    <dgm:pt modelId="{A579E38B-6BC9-4A99-ACAC-8090F375DA27}">
      <dgm:prSet custT="1"/>
      <dgm:spPr/>
      <dgm:t>
        <a:bodyPr/>
        <a:lstStyle/>
        <a:p>
          <a:pPr rtl="0"/>
          <a:r>
            <a:rPr lang="id-ID" sz="1600" dirty="0" smtClean="0"/>
            <a:t>Bounded Media = kabel twisted pair, 	coaxial, fiber optic</a:t>
          </a:r>
          <a:endParaRPr lang="en-US" sz="1600" dirty="0"/>
        </a:p>
      </dgm:t>
    </dgm:pt>
    <dgm:pt modelId="{ADC00B5E-640D-4B3C-A74D-2232A1A00D55}" type="parTrans" cxnId="{7AB8E476-9194-4DF0-ADB3-256E877F7912}">
      <dgm:prSet/>
      <dgm:spPr/>
      <dgm:t>
        <a:bodyPr/>
        <a:lstStyle/>
        <a:p>
          <a:endParaRPr lang="en-US"/>
        </a:p>
      </dgm:t>
    </dgm:pt>
    <dgm:pt modelId="{67B55050-F1E0-4F6A-AF40-FD8CBF62D218}" type="sibTrans" cxnId="{7AB8E476-9194-4DF0-ADB3-256E877F7912}">
      <dgm:prSet/>
      <dgm:spPr/>
      <dgm:t>
        <a:bodyPr/>
        <a:lstStyle/>
        <a:p>
          <a:endParaRPr lang="en-US"/>
        </a:p>
      </dgm:t>
    </dgm:pt>
    <dgm:pt modelId="{C159D43D-67A8-44AC-824F-3AD8AEF2C21C}" type="pres">
      <dgm:prSet presAssocID="{9483601C-73AE-448C-A8A5-C67FA3F0FB9E}" presName="Name0" presStyleCnt="0">
        <dgm:presLayoutVars>
          <dgm:chMax val="3"/>
          <dgm:chPref val="3"/>
          <dgm:bulletEnabled val="1"/>
          <dgm:dir/>
          <dgm:animLvl val="lvl"/>
        </dgm:presLayoutVars>
      </dgm:prSet>
      <dgm:spPr/>
    </dgm:pt>
    <dgm:pt modelId="{E66068A6-2B54-45D6-B347-C74B9F63F1CF}" type="pres">
      <dgm:prSet presAssocID="{9483601C-73AE-448C-A8A5-C67FA3F0FB9E}" presName="arc1" presStyleLbl="node1" presStyleIdx="0" presStyleCnt="2"/>
      <dgm:spPr/>
    </dgm:pt>
    <dgm:pt modelId="{A51C2DC3-2A32-46A5-8BAA-2CF222959232}" type="pres">
      <dgm:prSet presAssocID="{9483601C-73AE-448C-A8A5-C67FA3F0FB9E}" presName="arc3" presStyleLbl="node1" presStyleIdx="1" presStyleCnt="2"/>
      <dgm:spPr/>
    </dgm:pt>
    <dgm:pt modelId="{9EB2522D-8324-47F3-B127-CFE2F60A1BA9}" type="pres">
      <dgm:prSet presAssocID="{9483601C-73AE-448C-A8A5-C67FA3F0FB9E}" presName="parentText2" presStyleLbl="revTx" presStyleIdx="0" presStyleCnt="2">
        <dgm:presLayoutVars>
          <dgm:chMax val="4"/>
          <dgm:chPref val="3"/>
          <dgm:bulletEnabled val="1"/>
        </dgm:presLayoutVars>
      </dgm:prSet>
      <dgm:spPr/>
      <dgm:t>
        <a:bodyPr/>
        <a:lstStyle/>
        <a:p>
          <a:endParaRPr lang="en-US"/>
        </a:p>
      </dgm:t>
    </dgm:pt>
    <dgm:pt modelId="{93E6F50E-28A4-4EB8-9041-485E6D5CC13C}" type="pres">
      <dgm:prSet presAssocID="{9483601C-73AE-448C-A8A5-C67FA3F0FB9E}" presName="middleComposite" presStyleCnt="0"/>
      <dgm:spPr/>
    </dgm:pt>
    <dgm:pt modelId="{EB8E9672-AFAC-4F93-9888-757FE2BA1656}" type="pres">
      <dgm:prSet presAssocID="{A579E38B-6BC9-4A99-ACAC-8090F375DA27}" presName="circ1" presStyleLbl="vennNode1" presStyleIdx="0" presStyleCnt="7" custScaleX="136773" custScaleY="192089" custLinFactNeighborX="9606" custLinFactNeighborY="-78315"/>
      <dgm:spPr/>
    </dgm:pt>
    <dgm:pt modelId="{2545B072-06B4-44BF-880A-220CCB6E3C94}" type="pres">
      <dgm:prSet presAssocID="{A579E38B-6BC9-4A99-ACAC-8090F375DA27}" presName="circ1Tx" presStyleLbl="revTx" presStyleIdx="0" presStyleCnt="2">
        <dgm:presLayoutVars>
          <dgm:chMax val="0"/>
          <dgm:chPref val="0"/>
        </dgm:presLayoutVars>
      </dgm:prSet>
      <dgm:spPr/>
    </dgm:pt>
    <dgm:pt modelId="{ACB989BF-1C29-4725-80AC-FF67F0AFBFB9}" type="pres">
      <dgm:prSet presAssocID="{BBB2757F-51A6-4D02-9215-ECBE2E1F7528}" presName="circ2" presStyleLbl="vennNode1" presStyleIdx="1" presStyleCnt="7" custScaleX="137982" custScaleY="217284" custLinFactNeighborX="40482" custLinFactNeighborY="-590"/>
      <dgm:spPr/>
    </dgm:pt>
    <dgm:pt modelId="{1CDCDAF2-F005-4478-84B7-7A39A1C3D565}" type="pres">
      <dgm:prSet presAssocID="{BBB2757F-51A6-4D02-9215-ECBE2E1F7528}" presName="circ2Tx" presStyleLbl="revTx" presStyleIdx="0" presStyleCnt="2">
        <dgm:presLayoutVars>
          <dgm:chMax val="0"/>
          <dgm:chPref val="0"/>
        </dgm:presLayoutVars>
      </dgm:prSet>
      <dgm:spPr/>
    </dgm:pt>
    <dgm:pt modelId="{13454036-0EAC-4576-9E5F-F5607F60B9EC}" type="pres">
      <dgm:prSet presAssocID="{9483601C-73AE-448C-A8A5-C67FA3F0FB9E}" presName="leftComposite" presStyleCnt="0"/>
      <dgm:spPr/>
    </dgm:pt>
    <dgm:pt modelId="{25A575C4-2229-4198-BAD1-2752A19518A9}" type="pres">
      <dgm:prSet presAssocID="{36B08C0E-A6A3-47C7-88A5-EF7AEC4A0EB7}" presName="childText1_1" presStyleLbl="vennNode1" presStyleIdx="2" presStyleCnt="7" custScaleX="257678" custScaleY="172953" custLinFactNeighborX="-40480" custLinFactNeighborY="-54471">
        <dgm:presLayoutVars>
          <dgm:chMax val="0"/>
          <dgm:chPref val="0"/>
        </dgm:presLayoutVars>
      </dgm:prSet>
      <dgm:spPr/>
    </dgm:pt>
    <dgm:pt modelId="{4A18420B-2608-4D97-A6DE-A4EBE5F2AF53}" type="pres">
      <dgm:prSet presAssocID="{36B08C0E-A6A3-47C7-88A5-EF7AEC4A0EB7}" presName="ellipse1" presStyleLbl="vennNode1" presStyleIdx="3" presStyleCnt="7"/>
      <dgm:spPr/>
    </dgm:pt>
    <dgm:pt modelId="{47B12FBB-6026-40FA-91EF-0CFD6E1F2F32}" type="pres">
      <dgm:prSet presAssocID="{36B08C0E-A6A3-47C7-88A5-EF7AEC4A0EB7}" presName="ellipse2" presStyleLbl="vennNode1" presStyleIdx="4" presStyleCnt="7"/>
      <dgm:spPr/>
    </dgm:pt>
    <dgm:pt modelId="{4A7CFD78-19DF-4E85-B7B2-6FB4B4A75CAE}" type="pres">
      <dgm:prSet presAssocID="{6CDB20E5-C8F5-48FE-9AC3-9C58C8EDFF50}" presName="childText1_2" presStyleLbl="vennNode1" presStyleIdx="5" presStyleCnt="7" custScaleX="234033" custScaleY="135739" custLinFactNeighborX="-39044" custLinFactNeighborY="-2093">
        <dgm:presLayoutVars>
          <dgm:chMax val="0"/>
          <dgm:chPref val="0"/>
        </dgm:presLayoutVars>
      </dgm:prSet>
      <dgm:spPr/>
    </dgm:pt>
    <dgm:pt modelId="{15D8B0C6-B035-43A1-8AF1-12006E0B6DF0}" type="pres">
      <dgm:prSet presAssocID="{6CDB20E5-C8F5-48FE-9AC3-9C58C8EDFF50}" presName="ellipse3" presStyleLbl="vennNode1" presStyleIdx="6" presStyleCnt="7"/>
      <dgm:spPr/>
    </dgm:pt>
    <dgm:pt modelId="{E00FAB2E-9297-4137-B7E7-59DFD85C021E}" type="pres">
      <dgm:prSet presAssocID="{9483601C-73AE-448C-A8A5-C67FA3F0FB9E}" presName="parentText1" presStyleLbl="revTx" presStyleIdx="1" presStyleCnt="2">
        <dgm:presLayoutVars>
          <dgm:chMax val="4"/>
          <dgm:chPref val="3"/>
          <dgm:bulletEnabled val="1"/>
        </dgm:presLayoutVars>
      </dgm:prSet>
      <dgm:spPr/>
    </dgm:pt>
  </dgm:ptLst>
  <dgm:cxnLst>
    <dgm:cxn modelId="{5601DC32-BD05-41EB-BA1E-0B60B033375A}" srcId="{9483601C-73AE-448C-A8A5-C67FA3F0FB9E}" destId="{2105E9BF-022B-477D-B4CE-BB66295770AD}" srcOrd="0" destOrd="0" parTransId="{0CD26652-E0BE-4B56-A842-D790AAADC7CB}" sibTransId="{5DB69D06-64EB-4A24-8348-145C3651EF59}"/>
    <dgm:cxn modelId="{B6835D08-6DBD-4B96-91C9-377899B3359F}" type="presOf" srcId="{48AA6561-D94E-4731-B880-10823F211554}" destId="{9EB2522D-8324-47F3-B127-CFE2F60A1BA9}" srcOrd="0" destOrd="0" presId="urn:microsoft.com/office/officeart/2009/3/layout/PhasedProcess"/>
    <dgm:cxn modelId="{7A5A0C97-50D8-4FA0-9576-DFE5C9A39180}" type="presOf" srcId="{36B08C0E-A6A3-47C7-88A5-EF7AEC4A0EB7}" destId="{25A575C4-2229-4198-BAD1-2752A19518A9}" srcOrd="0" destOrd="0" presId="urn:microsoft.com/office/officeart/2009/3/layout/PhasedProcess"/>
    <dgm:cxn modelId="{6E28B354-3D64-4D46-91D6-0747E81F60B4}" type="presOf" srcId="{6CDB20E5-C8F5-48FE-9AC3-9C58C8EDFF50}" destId="{4A7CFD78-19DF-4E85-B7B2-6FB4B4A75CAE}" srcOrd="0" destOrd="0" presId="urn:microsoft.com/office/officeart/2009/3/layout/PhasedProcess"/>
    <dgm:cxn modelId="{DE454A37-2D68-4FEE-96D2-079C26A0EEDC}" type="presOf" srcId="{BBB2757F-51A6-4D02-9215-ECBE2E1F7528}" destId="{1CDCDAF2-F005-4478-84B7-7A39A1C3D565}" srcOrd="1" destOrd="0" presId="urn:microsoft.com/office/officeart/2009/3/layout/PhasedProcess"/>
    <dgm:cxn modelId="{089B2E7C-6787-4409-AEEF-14C25B22DC20}" srcId="{2105E9BF-022B-477D-B4CE-BB66295770AD}" destId="{36B08C0E-A6A3-47C7-88A5-EF7AEC4A0EB7}" srcOrd="0" destOrd="0" parTransId="{6986B822-F7B6-4DC8-9CC0-2244CB5D9780}" sibTransId="{54FD93AA-98ED-4966-8E55-DA0909D628F2}"/>
    <dgm:cxn modelId="{406E4CB8-FDA7-45B4-B725-DBD68125AD58}" srcId="{9483601C-73AE-448C-A8A5-C67FA3F0FB9E}" destId="{48AA6561-D94E-4731-B880-10823F211554}" srcOrd="1" destOrd="0" parTransId="{5C99AD12-2853-48CD-A14B-50235BDDF73F}" sibTransId="{5DAB09D0-92B5-4789-93CF-81E5B889DB95}"/>
    <dgm:cxn modelId="{DA80E2FA-E663-4F7D-847F-B8E4F4AC5CD7}" srcId="{2105E9BF-022B-477D-B4CE-BB66295770AD}" destId="{6CDB20E5-C8F5-48FE-9AC3-9C58C8EDFF50}" srcOrd="1" destOrd="0" parTransId="{CAEF5327-C9F1-43C4-9153-B1477B58E0A1}" sibTransId="{4160F1F0-216D-4C57-AD4D-82855925B94F}"/>
    <dgm:cxn modelId="{9E282741-069C-4983-AA0F-99FFFCCE0BE5}" type="presOf" srcId="{BBB2757F-51A6-4D02-9215-ECBE2E1F7528}" destId="{ACB989BF-1C29-4725-80AC-FF67F0AFBFB9}" srcOrd="0" destOrd="0" presId="urn:microsoft.com/office/officeart/2009/3/layout/PhasedProcess"/>
    <dgm:cxn modelId="{33DA041D-D3D9-4E42-A7CA-D497511099EA}" type="presOf" srcId="{A579E38B-6BC9-4A99-ACAC-8090F375DA27}" destId="{2545B072-06B4-44BF-880A-220CCB6E3C94}" srcOrd="1" destOrd="0" presId="urn:microsoft.com/office/officeart/2009/3/layout/PhasedProcess"/>
    <dgm:cxn modelId="{7AB8E476-9194-4DF0-ADB3-256E877F7912}" srcId="{48AA6561-D94E-4731-B880-10823F211554}" destId="{A579E38B-6BC9-4A99-ACAC-8090F375DA27}" srcOrd="0" destOrd="0" parTransId="{ADC00B5E-640D-4B3C-A74D-2232A1A00D55}" sibTransId="{67B55050-F1E0-4F6A-AF40-FD8CBF62D218}"/>
    <dgm:cxn modelId="{33B6D859-0CFF-460F-9C98-EB40AC2280BE}" type="presOf" srcId="{2105E9BF-022B-477D-B4CE-BB66295770AD}" destId="{E00FAB2E-9297-4137-B7E7-59DFD85C021E}" srcOrd="0" destOrd="0" presId="urn:microsoft.com/office/officeart/2009/3/layout/PhasedProcess"/>
    <dgm:cxn modelId="{E43CE5D3-FEC4-4419-BE33-C511124911D4}" type="presOf" srcId="{9483601C-73AE-448C-A8A5-C67FA3F0FB9E}" destId="{C159D43D-67A8-44AC-824F-3AD8AEF2C21C}" srcOrd="0" destOrd="0" presId="urn:microsoft.com/office/officeart/2009/3/layout/PhasedProcess"/>
    <dgm:cxn modelId="{0D6F9D1F-D351-4AB0-BB77-52EEF760499B}" srcId="{48AA6561-D94E-4731-B880-10823F211554}" destId="{BBB2757F-51A6-4D02-9215-ECBE2E1F7528}" srcOrd="1" destOrd="0" parTransId="{290419C8-D6A3-4BF8-BD3D-6DCD4C6D55D5}" sibTransId="{1AD63F0B-0B26-4B37-8E07-FF04C6AE6700}"/>
    <dgm:cxn modelId="{09BD6463-A16A-4141-B9E7-5A1E4ADB9610}" type="presOf" srcId="{A579E38B-6BC9-4A99-ACAC-8090F375DA27}" destId="{EB8E9672-AFAC-4F93-9888-757FE2BA1656}" srcOrd="0" destOrd="0" presId="urn:microsoft.com/office/officeart/2009/3/layout/PhasedProcess"/>
    <dgm:cxn modelId="{E49A35CD-1724-4CA5-B02B-16FDFBF41CE4}" type="presParOf" srcId="{C159D43D-67A8-44AC-824F-3AD8AEF2C21C}" destId="{E66068A6-2B54-45D6-B347-C74B9F63F1CF}" srcOrd="0" destOrd="0" presId="urn:microsoft.com/office/officeart/2009/3/layout/PhasedProcess"/>
    <dgm:cxn modelId="{75378C46-0A38-4161-89B6-D083891E5BB5}" type="presParOf" srcId="{C159D43D-67A8-44AC-824F-3AD8AEF2C21C}" destId="{A51C2DC3-2A32-46A5-8BAA-2CF222959232}" srcOrd="1" destOrd="0" presId="urn:microsoft.com/office/officeart/2009/3/layout/PhasedProcess"/>
    <dgm:cxn modelId="{0D6963AD-4625-4876-96C3-A787F219D1B9}" type="presParOf" srcId="{C159D43D-67A8-44AC-824F-3AD8AEF2C21C}" destId="{9EB2522D-8324-47F3-B127-CFE2F60A1BA9}" srcOrd="2" destOrd="0" presId="urn:microsoft.com/office/officeart/2009/3/layout/PhasedProcess"/>
    <dgm:cxn modelId="{B98D3A9A-7905-4EE5-A2CF-53E96DD325FD}" type="presParOf" srcId="{C159D43D-67A8-44AC-824F-3AD8AEF2C21C}" destId="{93E6F50E-28A4-4EB8-9041-485E6D5CC13C}" srcOrd="3" destOrd="0" presId="urn:microsoft.com/office/officeart/2009/3/layout/PhasedProcess"/>
    <dgm:cxn modelId="{6CB6DE00-C99A-4212-BBA6-AFD4962BA8FC}" type="presParOf" srcId="{93E6F50E-28A4-4EB8-9041-485E6D5CC13C}" destId="{EB8E9672-AFAC-4F93-9888-757FE2BA1656}" srcOrd="0" destOrd="0" presId="urn:microsoft.com/office/officeart/2009/3/layout/PhasedProcess"/>
    <dgm:cxn modelId="{760C59AA-9178-4AC5-82A2-CBA5B9BE8D6D}" type="presParOf" srcId="{93E6F50E-28A4-4EB8-9041-485E6D5CC13C}" destId="{2545B072-06B4-44BF-880A-220CCB6E3C94}" srcOrd="1" destOrd="0" presId="urn:microsoft.com/office/officeart/2009/3/layout/PhasedProcess"/>
    <dgm:cxn modelId="{3CA1AB9D-B879-4740-846D-7F03BA67E1FA}" type="presParOf" srcId="{93E6F50E-28A4-4EB8-9041-485E6D5CC13C}" destId="{ACB989BF-1C29-4725-80AC-FF67F0AFBFB9}" srcOrd="2" destOrd="0" presId="urn:microsoft.com/office/officeart/2009/3/layout/PhasedProcess"/>
    <dgm:cxn modelId="{E9793CBF-7ECD-44BE-B888-E5280354CF81}" type="presParOf" srcId="{93E6F50E-28A4-4EB8-9041-485E6D5CC13C}" destId="{1CDCDAF2-F005-4478-84B7-7A39A1C3D565}" srcOrd="3" destOrd="0" presId="urn:microsoft.com/office/officeart/2009/3/layout/PhasedProcess"/>
    <dgm:cxn modelId="{498E2FE7-29D7-4CB5-B080-6DFDC633655A}" type="presParOf" srcId="{C159D43D-67A8-44AC-824F-3AD8AEF2C21C}" destId="{13454036-0EAC-4576-9E5F-F5607F60B9EC}" srcOrd="4" destOrd="0" presId="urn:microsoft.com/office/officeart/2009/3/layout/PhasedProcess"/>
    <dgm:cxn modelId="{2809821E-6E42-4319-A9A1-92663489C4DB}" type="presParOf" srcId="{13454036-0EAC-4576-9E5F-F5607F60B9EC}" destId="{25A575C4-2229-4198-BAD1-2752A19518A9}" srcOrd="0" destOrd="0" presId="urn:microsoft.com/office/officeart/2009/3/layout/PhasedProcess"/>
    <dgm:cxn modelId="{84A1EE0A-8148-4522-8C9B-9CCDD4FB9CE2}" type="presParOf" srcId="{13454036-0EAC-4576-9E5F-F5607F60B9EC}" destId="{4A18420B-2608-4D97-A6DE-A4EBE5F2AF53}" srcOrd="1" destOrd="0" presId="urn:microsoft.com/office/officeart/2009/3/layout/PhasedProcess"/>
    <dgm:cxn modelId="{AA8D87DA-4396-44CA-90A5-57F5363BD1F8}" type="presParOf" srcId="{13454036-0EAC-4576-9E5F-F5607F60B9EC}" destId="{47B12FBB-6026-40FA-91EF-0CFD6E1F2F32}" srcOrd="2" destOrd="0" presId="urn:microsoft.com/office/officeart/2009/3/layout/PhasedProcess"/>
    <dgm:cxn modelId="{A2D01EDF-3111-4F8F-8E1E-202F911E1500}" type="presParOf" srcId="{13454036-0EAC-4576-9E5F-F5607F60B9EC}" destId="{4A7CFD78-19DF-4E85-B7B2-6FB4B4A75CAE}" srcOrd="3" destOrd="0" presId="urn:microsoft.com/office/officeart/2009/3/layout/PhasedProcess"/>
    <dgm:cxn modelId="{CB630E8D-4D75-4A53-81CB-A8E125EFCBB0}" type="presParOf" srcId="{13454036-0EAC-4576-9E5F-F5607F60B9EC}" destId="{15D8B0C6-B035-43A1-8AF1-12006E0B6DF0}" srcOrd="4" destOrd="0" presId="urn:microsoft.com/office/officeart/2009/3/layout/PhasedProcess"/>
    <dgm:cxn modelId="{061CE4DF-51B1-4FEB-B46E-55BF59CA1E21}" type="presParOf" srcId="{C159D43D-67A8-44AC-824F-3AD8AEF2C21C}" destId="{E00FAB2E-9297-4137-B7E7-59DFD85C021E}" srcOrd="5" destOrd="0" presId="urn:microsoft.com/office/officeart/2009/3/layout/Phased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3CCB768-00F8-4999-9879-E94AA10010D1}" type="doc">
      <dgm:prSet loTypeId="urn:microsoft.com/office/officeart/2005/8/layout/hList1" loCatId="list" qsTypeId="urn:microsoft.com/office/officeart/2005/8/quickstyle/simple5" qsCatId="simple" csTypeId="urn:microsoft.com/office/officeart/2005/8/colors/colorful3" csCatId="colorful" phldr="1"/>
      <dgm:spPr/>
      <dgm:t>
        <a:bodyPr/>
        <a:lstStyle/>
        <a:p>
          <a:endParaRPr lang="en-US"/>
        </a:p>
      </dgm:t>
    </dgm:pt>
    <dgm:pt modelId="{F823EEC0-B805-46A9-9A98-7FAE2D94584C}">
      <dgm:prSet/>
      <dgm:spPr/>
      <dgm:t>
        <a:bodyPr/>
        <a:lstStyle/>
        <a:p>
          <a:pPr rtl="0"/>
          <a:r>
            <a:rPr lang="id-ID" smtClean="0"/>
            <a:t>Untuk perusahaan </a:t>
          </a:r>
          <a:endParaRPr lang="en-US"/>
        </a:p>
      </dgm:t>
    </dgm:pt>
    <dgm:pt modelId="{FCB19E56-6007-41E2-B02C-5F420E5764FE}" type="parTrans" cxnId="{39E27813-367C-4B03-9CD9-5A3F5BB841CB}">
      <dgm:prSet/>
      <dgm:spPr/>
      <dgm:t>
        <a:bodyPr/>
        <a:lstStyle/>
        <a:p>
          <a:endParaRPr lang="en-US"/>
        </a:p>
      </dgm:t>
    </dgm:pt>
    <dgm:pt modelId="{62AF8532-7242-424C-B288-CAED929E7606}" type="sibTrans" cxnId="{39E27813-367C-4B03-9CD9-5A3F5BB841CB}">
      <dgm:prSet/>
      <dgm:spPr/>
      <dgm:t>
        <a:bodyPr/>
        <a:lstStyle/>
        <a:p>
          <a:endParaRPr lang="en-US"/>
        </a:p>
      </dgm:t>
    </dgm:pt>
    <dgm:pt modelId="{40CC4EFA-7AAD-4420-8900-EF868F5DDC26}">
      <dgm:prSet/>
      <dgm:spPr/>
      <dgm:t>
        <a:bodyPr/>
        <a:lstStyle/>
        <a:p>
          <a:pPr rtl="0"/>
          <a:r>
            <a:rPr lang="id-ID" dirty="0" smtClean="0"/>
            <a:t>Resource sharing </a:t>
          </a:r>
          <a:endParaRPr lang="en-US" dirty="0"/>
        </a:p>
      </dgm:t>
    </dgm:pt>
    <dgm:pt modelId="{A5E515BD-A597-4A69-90B9-A55AAB78B712}" type="parTrans" cxnId="{C13A563A-6A83-4A67-BB4C-6CD2AC7497B4}">
      <dgm:prSet/>
      <dgm:spPr/>
      <dgm:t>
        <a:bodyPr/>
        <a:lstStyle/>
        <a:p>
          <a:endParaRPr lang="en-US"/>
        </a:p>
      </dgm:t>
    </dgm:pt>
    <dgm:pt modelId="{A2A64879-9246-4BA1-A947-DFE488B858D0}" type="sibTrans" cxnId="{C13A563A-6A83-4A67-BB4C-6CD2AC7497B4}">
      <dgm:prSet/>
      <dgm:spPr/>
      <dgm:t>
        <a:bodyPr/>
        <a:lstStyle/>
        <a:p>
          <a:endParaRPr lang="en-US"/>
        </a:p>
      </dgm:t>
    </dgm:pt>
    <dgm:pt modelId="{985B4D35-EA8A-46AE-B6D3-917520808DED}">
      <dgm:prSet/>
      <dgm:spPr/>
      <dgm:t>
        <a:bodyPr/>
        <a:lstStyle/>
        <a:p>
          <a:pPr rtl="0"/>
          <a:r>
            <a:rPr lang="id-ID" dirty="0" smtClean="0"/>
            <a:t>Time independence </a:t>
          </a:r>
          <a:endParaRPr lang="en-US" dirty="0"/>
        </a:p>
      </dgm:t>
    </dgm:pt>
    <dgm:pt modelId="{A53CFF43-6D34-4523-B547-6D6547D550CE}" type="parTrans" cxnId="{E224A20C-0B9F-403D-9DD1-3CEBF7FEA620}">
      <dgm:prSet/>
      <dgm:spPr/>
      <dgm:t>
        <a:bodyPr/>
        <a:lstStyle/>
        <a:p>
          <a:endParaRPr lang="en-US"/>
        </a:p>
      </dgm:t>
    </dgm:pt>
    <dgm:pt modelId="{C124CA70-D43F-4C5E-A585-7D39FF6109AE}" type="sibTrans" cxnId="{E224A20C-0B9F-403D-9DD1-3CEBF7FEA620}">
      <dgm:prSet/>
      <dgm:spPr/>
      <dgm:t>
        <a:bodyPr/>
        <a:lstStyle/>
        <a:p>
          <a:endParaRPr lang="en-US"/>
        </a:p>
      </dgm:t>
    </dgm:pt>
    <dgm:pt modelId="{0015B8A6-B70D-4D4E-9FF4-1A50E12014FD}">
      <dgm:prSet/>
      <dgm:spPr/>
      <dgm:t>
        <a:bodyPr/>
        <a:lstStyle/>
        <a:p>
          <a:pPr rtl="0"/>
          <a:r>
            <a:rPr lang="id-ID" dirty="0" smtClean="0"/>
            <a:t>Reliabilitas tinggi</a:t>
          </a:r>
          <a:endParaRPr lang="en-US" dirty="0"/>
        </a:p>
      </dgm:t>
    </dgm:pt>
    <dgm:pt modelId="{6A7F2034-C698-46B2-B2B7-E6EBC5299F07}" type="parTrans" cxnId="{8BA85DBA-A36D-4223-9BA6-D61E779A2FF4}">
      <dgm:prSet/>
      <dgm:spPr/>
      <dgm:t>
        <a:bodyPr/>
        <a:lstStyle/>
        <a:p>
          <a:endParaRPr lang="en-US"/>
        </a:p>
      </dgm:t>
    </dgm:pt>
    <dgm:pt modelId="{6A4ADE05-35CE-44D6-BFDE-DF34A920D6A4}" type="sibTrans" cxnId="{8BA85DBA-A36D-4223-9BA6-D61E779A2FF4}">
      <dgm:prSet/>
      <dgm:spPr/>
      <dgm:t>
        <a:bodyPr/>
        <a:lstStyle/>
        <a:p>
          <a:endParaRPr lang="en-US"/>
        </a:p>
      </dgm:t>
    </dgm:pt>
    <dgm:pt modelId="{B4E91BA3-32D4-46F4-A8FB-4BE8C9A49A2D}">
      <dgm:prSet/>
      <dgm:spPr/>
      <dgm:t>
        <a:bodyPr/>
        <a:lstStyle/>
        <a:p>
          <a:pPr rtl="0"/>
          <a:r>
            <a:rPr lang="id-ID" dirty="0" smtClean="0"/>
            <a:t>Manageability</a:t>
          </a:r>
          <a:endParaRPr lang="en-US" dirty="0"/>
        </a:p>
      </dgm:t>
    </dgm:pt>
    <dgm:pt modelId="{16F22DB3-1059-4183-BB8D-A6BB8A444AF8}" type="parTrans" cxnId="{A5D63AD9-2016-4D93-8643-232A1DA6559D}">
      <dgm:prSet/>
      <dgm:spPr/>
      <dgm:t>
        <a:bodyPr/>
        <a:lstStyle/>
        <a:p>
          <a:endParaRPr lang="en-US"/>
        </a:p>
      </dgm:t>
    </dgm:pt>
    <dgm:pt modelId="{D0CD819B-3BF8-4C92-9E9C-0BA34015C868}" type="sibTrans" cxnId="{A5D63AD9-2016-4D93-8643-232A1DA6559D}">
      <dgm:prSet/>
      <dgm:spPr/>
      <dgm:t>
        <a:bodyPr/>
        <a:lstStyle/>
        <a:p>
          <a:endParaRPr lang="en-US"/>
        </a:p>
      </dgm:t>
    </dgm:pt>
    <dgm:pt modelId="{818B18F1-B799-4255-AF12-41FCE6951FBF}">
      <dgm:prSet/>
      <dgm:spPr/>
      <dgm:t>
        <a:bodyPr/>
        <a:lstStyle/>
        <a:p>
          <a:pPr rtl="0"/>
          <a:r>
            <a:rPr lang="id-ID" dirty="0" smtClean="0"/>
            <a:t>Cost effectiveness</a:t>
          </a:r>
          <a:endParaRPr lang="en-US" dirty="0"/>
        </a:p>
      </dgm:t>
    </dgm:pt>
    <dgm:pt modelId="{CD64A402-1000-4B54-860A-C190429FE1F3}" type="parTrans" cxnId="{842C4063-022F-4F16-9997-682C5A034028}">
      <dgm:prSet/>
      <dgm:spPr/>
      <dgm:t>
        <a:bodyPr/>
        <a:lstStyle/>
        <a:p>
          <a:endParaRPr lang="en-US"/>
        </a:p>
      </dgm:t>
    </dgm:pt>
    <dgm:pt modelId="{7E14EFE6-0FD8-48E1-88E4-98F1A6D0D6BE}" type="sibTrans" cxnId="{842C4063-022F-4F16-9997-682C5A034028}">
      <dgm:prSet/>
      <dgm:spPr/>
      <dgm:t>
        <a:bodyPr/>
        <a:lstStyle/>
        <a:p>
          <a:endParaRPr lang="en-US"/>
        </a:p>
      </dgm:t>
    </dgm:pt>
    <dgm:pt modelId="{9C04CF54-2CF7-42C5-B25A-B7499B2A5A5B}" type="pres">
      <dgm:prSet presAssocID="{B3CCB768-00F8-4999-9879-E94AA10010D1}" presName="Name0" presStyleCnt="0">
        <dgm:presLayoutVars>
          <dgm:dir/>
          <dgm:animLvl val="lvl"/>
          <dgm:resizeHandles val="exact"/>
        </dgm:presLayoutVars>
      </dgm:prSet>
      <dgm:spPr/>
    </dgm:pt>
    <dgm:pt modelId="{4E3E59B3-D0F7-446B-B921-18183BA15CA4}" type="pres">
      <dgm:prSet presAssocID="{F823EEC0-B805-46A9-9A98-7FAE2D94584C}" presName="composite" presStyleCnt="0"/>
      <dgm:spPr/>
    </dgm:pt>
    <dgm:pt modelId="{68D08DED-77BB-473C-943D-0A74674B23DA}" type="pres">
      <dgm:prSet presAssocID="{F823EEC0-B805-46A9-9A98-7FAE2D94584C}" presName="parTx" presStyleLbl="alignNode1" presStyleIdx="0" presStyleCnt="1">
        <dgm:presLayoutVars>
          <dgm:chMax val="0"/>
          <dgm:chPref val="0"/>
          <dgm:bulletEnabled val="1"/>
        </dgm:presLayoutVars>
      </dgm:prSet>
      <dgm:spPr/>
    </dgm:pt>
    <dgm:pt modelId="{C1D8652B-0290-4063-85D5-0B547A317AAC}" type="pres">
      <dgm:prSet presAssocID="{F823EEC0-B805-46A9-9A98-7FAE2D94584C}" presName="desTx" presStyleLbl="alignAccFollowNode1" presStyleIdx="0" presStyleCnt="1">
        <dgm:presLayoutVars>
          <dgm:bulletEnabled val="1"/>
        </dgm:presLayoutVars>
      </dgm:prSet>
      <dgm:spPr/>
    </dgm:pt>
  </dgm:ptLst>
  <dgm:cxnLst>
    <dgm:cxn modelId="{C13A563A-6A83-4A67-BB4C-6CD2AC7497B4}" srcId="{F823EEC0-B805-46A9-9A98-7FAE2D94584C}" destId="{40CC4EFA-7AAD-4420-8900-EF868F5DDC26}" srcOrd="0" destOrd="0" parTransId="{A5E515BD-A597-4A69-90B9-A55AAB78B712}" sibTransId="{A2A64879-9246-4BA1-A947-DFE488B858D0}"/>
    <dgm:cxn modelId="{E224A20C-0B9F-403D-9DD1-3CEBF7FEA620}" srcId="{F823EEC0-B805-46A9-9A98-7FAE2D94584C}" destId="{985B4D35-EA8A-46AE-B6D3-917520808DED}" srcOrd="1" destOrd="0" parTransId="{A53CFF43-6D34-4523-B547-6D6547D550CE}" sibTransId="{C124CA70-D43F-4C5E-A585-7D39FF6109AE}"/>
    <dgm:cxn modelId="{8BA85DBA-A36D-4223-9BA6-D61E779A2FF4}" srcId="{F823EEC0-B805-46A9-9A98-7FAE2D94584C}" destId="{0015B8A6-B70D-4D4E-9FF4-1A50E12014FD}" srcOrd="2" destOrd="0" parTransId="{6A7F2034-C698-46B2-B2B7-E6EBC5299F07}" sibTransId="{6A4ADE05-35CE-44D6-BFDE-DF34A920D6A4}"/>
    <dgm:cxn modelId="{7F0E26AF-179F-4988-A57E-76DE4FFA1528}" type="presOf" srcId="{818B18F1-B799-4255-AF12-41FCE6951FBF}" destId="{C1D8652B-0290-4063-85D5-0B547A317AAC}" srcOrd="0" destOrd="4" presId="urn:microsoft.com/office/officeart/2005/8/layout/hList1"/>
    <dgm:cxn modelId="{9457FEED-4462-473C-8F36-A1DB758894CD}" type="presOf" srcId="{0015B8A6-B70D-4D4E-9FF4-1A50E12014FD}" destId="{C1D8652B-0290-4063-85D5-0B547A317AAC}" srcOrd="0" destOrd="2" presId="urn:microsoft.com/office/officeart/2005/8/layout/hList1"/>
    <dgm:cxn modelId="{FD7AD5F7-32BD-4022-BE48-EFE441A4BF8C}" type="presOf" srcId="{B3CCB768-00F8-4999-9879-E94AA10010D1}" destId="{9C04CF54-2CF7-42C5-B25A-B7499B2A5A5B}" srcOrd="0" destOrd="0" presId="urn:microsoft.com/office/officeart/2005/8/layout/hList1"/>
    <dgm:cxn modelId="{45BE5E54-A716-45C9-9867-380E6BA2A8D9}" type="presOf" srcId="{F823EEC0-B805-46A9-9A98-7FAE2D94584C}" destId="{68D08DED-77BB-473C-943D-0A74674B23DA}" srcOrd="0" destOrd="0" presId="urn:microsoft.com/office/officeart/2005/8/layout/hList1"/>
    <dgm:cxn modelId="{A5D63AD9-2016-4D93-8643-232A1DA6559D}" srcId="{F823EEC0-B805-46A9-9A98-7FAE2D94584C}" destId="{B4E91BA3-32D4-46F4-A8FB-4BE8C9A49A2D}" srcOrd="3" destOrd="0" parTransId="{16F22DB3-1059-4183-BB8D-A6BB8A444AF8}" sibTransId="{D0CD819B-3BF8-4C92-9E9C-0BA34015C868}"/>
    <dgm:cxn modelId="{B5D862B2-D928-4EA5-9437-2A09F2BBF0B4}" type="presOf" srcId="{B4E91BA3-32D4-46F4-A8FB-4BE8C9A49A2D}" destId="{C1D8652B-0290-4063-85D5-0B547A317AAC}" srcOrd="0" destOrd="3" presId="urn:microsoft.com/office/officeart/2005/8/layout/hList1"/>
    <dgm:cxn modelId="{CC863EC5-3D9B-42A1-9911-4ECA962C8E64}" type="presOf" srcId="{40CC4EFA-7AAD-4420-8900-EF868F5DDC26}" destId="{C1D8652B-0290-4063-85D5-0B547A317AAC}" srcOrd="0" destOrd="0" presId="urn:microsoft.com/office/officeart/2005/8/layout/hList1"/>
    <dgm:cxn modelId="{00F0C13D-E3CC-496C-ADDE-9509E0108DC8}" type="presOf" srcId="{985B4D35-EA8A-46AE-B6D3-917520808DED}" destId="{C1D8652B-0290-4063-85D5-0B547A317AAC}" srcOrd="0" destOrd="1" presId="urn:microsoft.com/office/officeart/2005/8/layout/hList1"/>
    <dgm:cxn modelId="{39E27813-367C-4B03-9CD9-5A3F5BB841CB}" srcId="{B3CCB768-00F8-4999-9879-E94AA10010D1}" destId="{F823EEC0-B805-46A9-9A98-7FAE2D94584C}" srcOrd="0" destOrd="0" parTransId="{FCB19E56-6007-41E2-B02C-5F420E5764FE}" sibTransId="{62AF8532-7242-424C-B288-CAED929E7606}"/>
    <dgm:cxn modelId="{842C4063-022F-4F16-9997-682C5A034028}" srcId="{F823EEC0-B805-46A9-9A98-7FAE2D94584C}" destId="{818B18F1-B799-4255-AF12-41FCE6951FBF}" srcOrd="4" destOrd="0" parTransId="{CD64A402-1000-4B54-860A-C190429FE1F3}" sibTransId="{7E14EFE6-0FD8-48E1-88E4-98F1A6D0D6BE}"/>
    <dgm:cxn modelId="{7DB3A247-870B-4779-A618-350C1E469288}" type="presParOf" srcId="{9C04CF54-2CF7-42C5-B25A-B7499B2A5A5B}" destId="{4E3E59B3-D0F7-446B-B921-18183BA15CA4}" srcOrd="0" destOrd="0" presId="urn:microsoft.com/office/officeart/2005/8/layout/hList1"/>
    <dgm:cxn modelId="{5D25B093-7033-46A1-B103-5804BAB991CC}" type="presParOf" srcId="{4E3E59B3-D0F7-446B-B921-18183BA15CA4}" destId="{68D08DED-77BB-473C-943D-0A74674B23DA}" srcOrd="0" destOrd="0" presId="urn:microsoft.com/office/officeart/2005/8/layout/hList1"/>
    <dgm:cxn modelId="{943AC162-A4C4-46AA-8650-C36A9EDFFC6C}" type="presParOf" srcId="{4E3E59B3-D0F7-446B-B921-18183BA15CA4}" destId="{C1D8652B-0290-4063-85D5-0B547A317AA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7FCE73C-CF55-4C37-AF1B-ECC170F231B4}" type="doc">
      <dgm:prSet loTypeId="urn:microsoft.com/office/officeart/2005/8/layout/hList1" loCatId="list" qsTypeId="urn:microsoft.com/office/officeart/2005/8/quickstyle/3d1" qsCatId="3D" csTypeId="urn:microsoft.com/office/officeart/2005/8/colors/colorful1" csCatId="colorful" phldr="1"/>
      <dgm:spPr/>
      <dgm:t>
        <a:bodyPr/>
        <a:lstStyle/>
        <a:p>
          <a:endParaRPr lang="en-US"/>
        </a:p>
      </dgm:t>
    </dgm:pt>
    <dgm:pt modelId="{8D7D9B65-FE0B-4450-92B4-1097A8C73AFE}">
      <dgm:prSet/>
      <dgm:spPr/>
      <dgm:t>
        <a:bodyPr/>
        <a:lstStyle/>
        <a:p>
          <a:pPr rtl="0"/>
          <a:r>
            <a:rPr lang="id-ID" smtClean="0"/>
            <a:t>Mobile users</a:t>
          </a:r>
          <a:endParaRPr lang="en-US"/>
        </a:p>
      </dgm:t>
    </dgm:pt>
    <dgm:pt modelId="{83A1268A-CBBE-4148-A1E8-AC30A7204E42}" type="parTrans" cxnId="{FDE3F5B0-0F32-4AD7-B86F-28410F7E1D0B}">
      <dgm:prSet/>
      <dgm:spPr/>
      <dgm:t>
        <a:bodyPr/>
        <a:lstStyle/>
        <a:p>
          <a:endParaRPr lang="en-US"/>
        </a:p>
      </dgm:t>
    </dgm:pt>
    <dgm:pt modelId="{EE2E77A5-05EB-442B-A7EF-7AEF3368AC70}" type="sibTrans" cxnId="{FDE3F5B0-0F32-4AD7-B86F-28410F7E1D0B}">
      <dgm:prSet/>
      <dgm:spPr/>
      <dgm:t>
        <a:bodyPr/>
        <a:lstStyle/>
        <a:p>
          <a:endParaRPr lang="en-US"/>
        </a:p>
      </dgm:t>
    </dgm:pt>
    <dgm:pt modelId="{7459DEB9-4E2C-4194-8B0E-82B977829CD9}">
      <dgm:prSet/>
      <dgm:spPr/>
      <dgm:t>
        <a:bodyPr/>
        <a:lstStyle/>
        <a:p>
          <a:pPr rtl="0"/>
          <a:r>
            <a:rPr lang="id-ID" dirty="0" smtClean="0"/>
            <a:t>Laptop</a:t>
          </a:r>
          <a:endParaRPr lang="en-US" dirty="0"/>
        </a:p>
      </dgm:t>
    </dgm:pt>
    <dgm:pt modelId="{F21C9FDD-963F-4683-80A2-8B4FA0060950}" type="parTrans" cxnId="{89150631-1754-4A70-B245-DD4B33D73020}">
      <dgm:prSet/>
      <dgm:spPr/>
      <dgm:t>
        <a:bodyPr/>
        <a:lstStyle/>
        <a:p>
          <a:endParaRPr lang="en-US"/>
        </a:p>
      </dgm:t>
    </dgm:pt>
    <dgm:pt modelId="{867075AB-9823-4D16-8CD4-156D72E5C2A5}" type="sibTrans" cxnId="{89150631-1754-4A70-B245-DD4B33D73020}">
      <dgm:prSet/>
      <dgm:spPr/>
      <dgm:t>
        <a:bodyPr/>
        <a:lstStyle/>
        <a:p>
          <a:endParaRPr lang="en-US"/>
        </a:p>
      </dgm:t>
    </dgm:pt>
    <dgm:pt modelId="{7963F493-4DCA-47BE-9465-EC23D8E6A6C1}">
      <dgm:prSet/>
      <dgm:spPr/>
      <dgm:t>
        <a:bodyPr/>
        <a:lstStyle/>
        <a:p>
          <a:pPr rtl="0"/>
          <a:r>
            <a:rPr lang="id-ID" dirty="0" smtClean="0"/>
            <a:t>Handphone</a:t>
          </a:r>
          <a:endParaRPr lang="en-US" dirty="0"/>
        </a:p>
      </dgm:t>
    </dgm:pt>
    <dgm:pt modelId="{CC663A3E-9C80-4618-AECD-B9DE427B2CEE}" type="parTrans" cxnId="{DF9CA65A-68D4-4B87-B82D-FE7578CA0255}">
      <dgm:prSet/>
      <dgm:spPr/>
      <dgm:t>
        <a:bodyPr/>
        <a:lstStyle/>
        <a:p>
          <a:endParaRPr lang="en-US"/>
        </a:p>
      </dgm:t>
    </dgm:pt>
    <dgm:pt modelId="{2187EFB2-44AF-47EE-A228-47392DCC0105}" type="sibTrans" cxnId="{DF9CA65A-68D4-4B87-B82D-FE7578CA0255}">
      <dgm:prSet/>
      <dgm:spPr/>
      <dgm:t>
        <a:bodyPr/>
        <a:lstStyle/>
        <a:p>
          <a:endParaRPr lang="en-US"/>
        </a:p>
      </dgm:t>
    </dgm:pt>
    <dgm:pt modelId="{2D4A33C4-DAE4-4836-A1C2-4DDFF655864E}">
      <dgm:prSet/>
      <dgm:spPr/>
      <dgm:t>
        <a:bodyPr/>
        <a:lstStyle/>
        <a:p>
          <a:pPr rtl="0"/>
          <a:r>
            <a:rPr lang="id-ID" dirty="0" smtClean="0"/>
            <a:t>Tablet PC</a:t>
          </a:r>
          <a:endParaRPr lang="en-US" dirty="0"/>
        </a:p>
      </dgm:t>
    </dgm:pt>
    <dgm:pt modelId="{F937108C-4CFB-4B9F-9C04-A3835BE1E54E}" type="parTrans" cxnId="{6140CADB-9B3D-44B2-8181-E62EA2BAED85}">
      <dgm:prSet/>
      <dgm:spPr/>
      <dgm:t>
        <a:bodyPr/>
        <a:lstStyle/>
        <a:p>
          <a:endParaRPr lang="en-US"/>
        </a:p>
      </dgm:t>
    </dgm:pt>
    <dgm:pt modelId="{887623DB-8172-43D4-B078-B4BCDC1045C9}" type="sibTrans" cxnId="{6140CADB-9B3D-44B2-8181-E62EA2BAED85}">
      <dgm:prSet/>
      <dgm:spPr/>
      <dgm:t>
        <a:bodyPr/>
        <a:lstStyle/>
        <a:p>
          <a:endParaRPr lang="en-US"/>
        </a:p>
      </dgm:t>
    </dgm:pt>
    <dgm:pt modelId="{85F78FDE-DC78-4482-903C-E6D528D76AEE}" type="pres">
      <dgm:prSet presAssocID="{B7FCE73C-CF55-4C37-AF1B-ECC170F231B4}" presName="Name0" presStyleCnt="0">
        <dgm:presLayoutVars>
          <dgm:dir/>
          <dgm:animLvl val="lvl"/>
          <dgm:resizeHandles val="exact"/>
        </dgm:presLayoutVars>
      </dgm:prSet>
      <dgm:spPr/>
    </dgm:pt>
    <dgm:pt modelId="{26E80758-37B4-4F8F-8B4C-99376A810DBB}" type="pres">
      <dgm:prSet presAssocID="{8D7D9B65-FE0B-4450-92B4-1097A8C73AFE}" presName="composite" presStyleCnt="0"/>
      <dgm:spPr/>
    </dgm:pt>
    <dgm:pt modelId="{EEE8DC62-9F04-4874-A429-2713507E12F4}" type="pres">
      <dgm:prSet presAssocID="{8D7D9B65-FE0B-4450-92B4-1097A8C73AFE}" presName="parTx" presStyleLbl="alignNode1" presStyleIdx="0" presStyleCnt="1">
        <dgm:presLayoutVars>
          <dgm:chMax val="0"/>
          <dgm:chPref val="0"/>
          <dgm:bulletEnabled val="1"/>
        </dgm:presLayoutVars>
      </dgm:prSet>
      <dgm:spPr/>
    </dgm:pt>
    <dgm:pt modelId="{46C59204-BA27-438C-BA8E-AEDA16911982}" type="pres">
      <dgm:prSet presAssocID="{8D7D9B65-FE0B-4450-92B4-1097A8C73AFE}" presName="desTx" presStyleLbl="alignAccFollowNode1" presStyleIdx="0" presStyleCnt="1">
        <dgm:presLayoutVars>
          <dgm:bulletEnabled val="1"/>
        </dgm:presLayoutVars>
      </dgm:prSet>
      <dgm:spPr/>
    </dgm:pt>
  </dgm:ptLst>
  <dgm:cxnLst>
    <dgm:cxn modelId="{3C359971-DE75-48A6-964C-14F398AD2F1E}" type="presOf" srcId="{B7FCE73C-CF55-4C37-AF1B-ECC170F231B4}" destId="{85F78FDE-DC78-4482-903C-E6D528D76AEE}" srcOrd="0" destOrd="0" presId="urn:microsoft.com/office/officeart/2005/8/layout/hList1"/>
    <dgm:cxn modelId="{CE834011-283E-4D00-B960-86086339101E}" type="presOf" srcId="{7459DEB9-4E2C-4194-8B0E-82B977829CD9}" destId="{46C59204-BA27-438C-BA8E-AEDA16911982}" srcOrd="0" destOrd="0" presId="urn:microsoft.com/office/officeart/2005/8/layout/hList1"/>
    <dgm:cxn modelId="{DF9CA65A-68D4-4B87-B82D-FE7578CA0255}" srcId="{8D7D9B65-FE0B-4450-92B4-1097A8C73AFE}" destId="{7963F493-4DCA-47BE-9465-EC23D8E6A6C1}" srcOrd="1" destOrd="0" parTransId="{CC663A3E-9C80-4618-AECD-B9DE427B2CEE}" sibTransId="{2187EFB2-44AF-47EE-A228-47392DCC0105}"/>
    <dgm:cxn modelId="{657A455F-7944-4B71-9016-0BFB3D1EADCF}" type="presOf" srcId="{8D7D9B65-FE0B-4450-92B4-1097A8C73AFE}" destId="{EEE8DC62-9F04-4874-A429-2713507E12F4}" srcOrd="0" destOrd="0" presId="urn:microsoft.com/office/officeart/2005/8/layout/hList1"/>
    <dgm:cxn modelId="{FDE3F5B0-0F32-4AD7-B86F-28410F7E1D0B}" srcId="{B7FCE73C-CF55-4C37-AF1B-ECC170F231B4}" destId="{8D7D9B65-FE0B-4450-92B4-1097A8C73AFE}" srcOrd="0" destOrd="0" parTransId="{83A1268A-CBBE-4148-A1E8-AC30A7204E42}" sibTransId="{EE2E77A5-05EB-442B-A7EF-7AEF3368AC70}"/>
    <dgm:cxn modelId="{A4444B28-BAF0-4E30-B576-354A2DBA97DC}" type="presOf" srcId="{7963F493-4DCA-47BE-9465-EC23D8E6A6C1}" destId="{46C59204-BA27-438C-BA8E-AEDA16911982}" srcOrd="0" destOrd="1" presId="urn:microsoft.com/office/officeart/2005/8/layout/hList1"/>
    <dgm:cxn modelId="{6140CADB-9B3D-44B2-8181-E62EA2BAED85}" srcId="{8D7D9B65-FE0B-4450-92B4-1097A8C73AFE}" destId="{2D4A33C4-DAE4-4836-A1C2-4DDFF655864E}" srcOrd="2" destOrd="0" parTransId="{F937108C-4CFB-4B9F-9C04-A3835BE1E54E}" sibTransId="{887623DB-8172-43D4-B078-B4BCDC1045C9}"/>
    <dgm:cxn modelId="{7F9F9FB5-39A5-482E-92C3-D4297D576216}" type="presOf" srcId="{2D4A33C4-DAE4-4836-A1C2-4DDFF655864E}" destId="{46C59204-BA27-438C-BA8E-AEDA16911982}" srcOrd="0" destOrd="2" presId="urn:microsoft.com/office/officeart/2005/8/layout/hList1"/>
    <dgm:cxn modelId="{89150631-1754-4A70-B245-DD4B33D73020}" srcId="{8D7D9B65-FE0B-4450-92B4-1097A8C73AFE}" destId="{7459DEB9-4E2C-4194-8B0E-82B977829CD9}" srcOrd="0" destOrd="0" parTransId="{F21C9FDD-963F-4683-80A2-8B4FA0060950}" sibTransId="{867075AB-9823-4D16-8CD4-156D72E5C2A5}"/>
    <dgm:cxn modelId="{3E0C5350-E75C-44F7-920A-B8DFF041B8FA}" type="presParOf" srcId="{85F78FDE-DC78-4482-903C-E6D528D76AEE}" destId="{26E80758-37B4-4F8F-8B4C-99376A810DBB}" srcOrd="0" destOrd="0" presId="urn:microsoft.com/office/officeart/2005/8/layout/hList1"/>
    <dgm:cxn modelId="{3ED851F7-EF76-4DDF-A576-E6A450E61270}" type="presParOf" srcId="{26E80758-37B4-4F8F-8B4C-99376A810DBB}" destId="{EEE8DC62-9F04-4874-A429-2713507E12F4}" srcOrd="0" destOrd="0" presId="urn:microsoft.com/office/officeart/2005/8/layout/hList1"/>
    <dgm:cxn modelId="{920EEFBA-4FC0-4805-AE3D-1E7DEBA63456}" type="presParOf" srcId="{26E80758-37B4-4F8F-8B4C-99376A810DBB}" destId="{46C59204-BA27-438C-BA8E-AEDA16911982}"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0798736-0EBB-407E-9975-B8D9E4A46381}"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n-US"/>
        </a:p>
      </dgm:t>
    </dgm:pt>
    <dgm:pt modelId="{6225B03A-7EC9-401B-B7B4-7281F3DAB88C}">
      <dgm:prSet/>
      <dgm:spPr/>
      <dgm:t>
        <a:bodyPr/>
        <a:lstStyle/>
        <a:p>
          <a:pPr rtl="0"/>
          <a:r>
            <a:rPr lang="id-ID" dirty="0" smtClean="0">
              <a:latin typeface="Bookman Old Style" panose="02050604050505020204" pitchFamily="18" charset="0"/>
            </a:rPr>
            <a:t>LAN (Local Area Network)</a:t>
          </a:r>
          <a:endParaRPr lang="en-US" dirty="0">
            <a:latin typeface="Bookman Old Style" panose="02050604050505020204" pitchFamily="18" charset="0"/>
          </a:endParaRPr>
        </a:p>
      </dgm:t>
    </dgm:pt>
    <dgm:pt modelId="{F665CE2A-059C-4753-9E6B-3D9FB7FD81D3}" type="parTrans" cxnId="{BBFE5B19-0EB5-4867-838A-E56D64C727DC}">
      <dgm:prSet/>
      <dgm:spPr/>
      <dgm:t>
        <a:bodyPr/>
        <a:lstStyle/>
        <a:p>
          <a:endParaRPr lang="en-US">
            <a:latin typeface="Bookman Old Style" panose="02050604050505020204" pitchFamily="18" charset="0"/>
          </a:endParaRPr>
        </a:p>
      </dgm:t>
    </dgm:pt>
    <dgm:pt modelId="{B5AAB6D0-C2F4-4626-A0E8-F9FFFC74FD10}" type="sibTrans" cxnId="{BBFE5B19-0EB5-4867-838A-E56D64C727DC}">
      <dgm:prSet/>
      <dgm:spPr/>
      <dgm:t>
        <a:bodyPr/>
        <a:lstStyle/>
        <a:p>
          <a:endParaRPr lang="en-US">
            <a:latin typeface="Bookman Old Style" panose="02050604050505020204" pitchFamily="18" charset="0"/>
          </a:endParaRPr>
        </a:p>
      </dgm:t>
    </dgm:pt>
    <dgm:pt modelId="{B5C399E2-1446-4C4B-A673-AC823E6B2236}">
      <dgm:prSet/>
      <dgm:spPr/>
      <dgm:t>
        <a:bodyPr/>
        <a:lstStyle/>
        <a:p>
          <a:pPr rtl="0"/>
          <a:r>
            <a:rPr lang="id-ID" dirty="0" smtClean="0">
              <a:latin typeface="Bookman Old Style" panose="02050604050505020204" pitchFamily="18" charset="0"/>
            </a:rPr>
            <a:t>Low speed PC network = untuk personal computer, kecepatan &lt; 1Mbps</a:t>
          </a:r>
          <a:endParaRPr lang="en-US" dirty="0">
            <a:latin typeface="Bookman Old Style" panose="02050604050505020204" pitchFamily="18" charset="0"/>
          </a:endParaRPr>
        </a:p>
      </dgm:t>
    </dgm:pt>
    <dgm:pt modelId="{6779C080-2FA0-4E8B-9EC8-9406B7FB89B9}" type="parTrans" cxnId="{CCE314A8-922D-43FB-BABC-91A8CFEECFED}">
      <dgm:prSet/>
      <dgm:spPr/>
      <dgm:t>
        <a:bodyPr/>
        <a:lstStyle/>
        <a:p>
          <a:endParaRPr lang="en-US">
            <a:latin typeface="Bookman Old Style" panose="02050604050505020204" pitchFamily="18" charset="0"/>
          </a:endParaRPr>
        </a:p>
      </dgm:t>
    </dgm:pt>
    <dgm:pt modelId="{52DD836B-E95D-4163-A705-5007A0C60153}" type="sibTrans" cxnId="{CCE314A8-922D-43FB-BABC-91A8CFEECFED}">
      <dgm:prSet/>
      <dgm:spPr/>
      <dgm:t>
        <a:bodyPr/>
        <a:lstStyle/>
        <a:p>
          <a:endParaRPr lang="en-US">
            <a:latin typeface="Bookman Old Style" panose="02050604050505020204" pitchFamily="18" charset="0"/>
          </a:endParaRPr>
        </a:p>
      </dgm:t>
    </dgm:pt>
    <dgm:pt modelId="{EB957F09-EE01-47A0-A391-45A626E80A53}">
      <dgm:prSet/>
      <dgm:spPr/>
      <dgm:t>
        <a:bodyPr/>
        <a:lstStyle/>
        <a:p>
          <a:pPr rtl="0"/>
          <a:r>
            <a:rPr lang="id-ID" dirty="0" smtClean="0">
              <a:latin typeface="Bookman Old Style" panose="02050604050505020204" pitchFamily="18" charset="0"/>
            </a:rPr>
            <a:t>Medium speed Network, kecepatan 1-20Mbps</a:t>
          </a:r>
          <a:endParaRPr lang="en-US" dirty="0">
            <a:latin typeface="Bookman Old Style" panose="02050604050505020204" pitchFamily="18" charset="0"/>
          </a:endParaRPr>
        </a:p>
      </dgm:t>
    </dgm:pt>
    <dgm:pt modelId="{374C6588-A5AC-46A4-92AA-72D6A913BB3A}" type="parTrans" cxnId="{73A73634-A77C-4474-B731-DCAA1406CC87}">
      <dgm:prSet/>
      <dgm:spPr/>
      <dgm:t>
        <a:bodyPr/>
        <a:lstStyle/>
        <a:p>
          <a:endParaRPr lang="en-US">
            <a:latin typeface="Bookman Old Style" panose="02050604050505020204" pitchFamily="18" charset="0"/>
          </a:endParaRPr>
        </a:p>
      </dgm:t>
    </dgm:pt>
    <dgm:pt modelId="{C0CD9C83-A360-4499-9953-BA50A2C18F97}" type="sibTrans" cxnId="{73A73634-A77C-4474-B731-DCAA1406CC87}">
      <dgm:prSet/>
      <dgm:spPr/>
      <dgm:t>
        <a:bodyPr/>
        <a:lstStyle/>
        <a:p>
          <a:endParaRPr lang="en-US">
            <a:latin typeface="Bookman Old Style" panose="02050604050505020204" pitchFamily="18" charset="0"/>
          </a:endParaRPr>
        </a:p>
      </dgm:t>
    </dgm:pt>
    <dgm:pt modelId="{7B4A593A-49DB-444C-8705-D0BA88CCF2C3}">
      <dgm:prSet/>
      <dgm:spPr/>
      <dgm:t>
        <a:bodyPr/>
        <a:lstStyle/>
        <a:p>
          <a:pPr rtl="0"/>
          <a:r>
            <a:rPr lang="id-ID" dirty="0" smtClean="0">
              <a:latin typeface="Bookman Old Style" panose="02050604050505020204" pitchFamily="18" charset="0"/>
            </a:rPr>
            <a:t>High speed Network, kecepatan &gt; 20Mbps</a:t>
          </a:r>
          <a:endParaRPr lang="en-US" dirty="0">
            <a:latin typeface="Bookman Old Style" panose="02050604050505020204" pitchFamily="18" charset="0"/>
          </a:endParaRPr>
        </a:p>
      </dgm:t>
    </dgm:pt>
    <dgm:pt modelId="{C02F0A2B-EC9C-41D7-8D26-D0839209B651}" type="parTrans" cxnId="{D0C95C7F-E944-4D88-AE23-4EAFE14AD840}">
      <dgm:prSet/>
      <dgm:spPr/>
      <dgm:t>
        <a:bodyPr/>
        <a:lstStyle/>
        <a:p>
          <a:endParaRPr lang="en-US">
            <a:latin typeface="Bookman Old Style" panose="02050604050505020204" pitchFamily="18" charset="0"/>
          </a:endParaRPr>
        </a:p>
      </dgm:t>
    </dgm:pt>
    <dgm:pt modelId="{C8948196-001C-4197-9223-7F7AC1B8CC31}" type="sibTrans" cxnId="{D0C95C7F-E944-4D88-AE23-4EAFE14AD840}">
      <dgm:prSet/>
      <dgm:spPr/>
      <dgm:t>
        <a:bodyPr/>
        <a:lstStyle/>
        <a:p>
          <a:endParaRPr lang="en-US">
            <a:latin typeface="Bookman Old Style" panose="02050604050505020204" pitchFamily="18" charset="0"/>
          </a:endParaRPr>
        </a:p>
      </dgm:t>
    </dgm:pt>
    <dgm:pt modelId="{26F8EBA5-EA34-43F0-8B28-4A2889D79168}" type="pres">
      <dgm:prSet presAssocID="{60798736-0EBB-407E-9975-B8D9E4A46381}" presName="linear" presStyleCnt="0">
        <dgm:presLayoutVars>
          <dgm:animLvl val="lvl"/>
          <dgm:resizeHandles val="exact"/>
        </dgm:presLayoutVars>
      </dgm:prSet>
      <dgm:spPr/>
    </dgm:pt>
    <dgm:pt modelId="{EAD9EC67-FC88-46B8-9A3F-C5505EAE166E}" type="pres">
      <dgm:prSet presAssocID="{6225B03A-7EC9-401B-B7B4-7281F3DAB88C}" presName="parentText" presStyleLbl="node1" presStyleIdx="0" presStyleCnt="1">
        <dgm:presLayoutVars>
          <dgm:chMax val="0"/>
          <dgm:bulletEnabled val="1"/>
        </dgm:presLayoutVars>
      </dgm:prSet>
      <dgm:spPr/>
    </dgm:pt>
    <dgm:pt modelId="{029CC076-81A5-4340-90C0-D8FCD53D842D}" type="pres">
      <dgm:prSet presAssocID="{6225B03A-7EC9-401B-B7B4-7281F3DAB88C}" presName="childText" presStyleLbl="revTx" presStyleIdx="0" presStyleCnt="1">
        <dgm:presLayoutVars>
          <dgm:bulletEnabled val="1"/>
        </dgm:presLayoutVars>
      </dgm:prSet>
      <dgm:spPr/>
    </dgm:pt>
  </dgm:ptLst>
  <dgm:cxnLst>
    <dgm:cxn modelId="{2FF43FEB-937B-4184-A6DF-198A02B6A132}" type="presOf" srcId="{7B4A593A-49DB-444C-8705-D0BA88CCF2C3}" destId="{029CC076-81A5-4340-90C0-D8FCD53D842D}" srcOrd="0" destOrd="2" presId="urn:microsoft.com/office/officeart/2005/8/layout/vList2"/>
    <dgm:cxn modelId="{BBFE5B19-0EB5-4867-838A-E56D64C727DC}" srcId="{60798736-0EBB-407E-9975-B8D9E4A46381}" destId="{6225B03A-7EC9-401B-B7B4-7281F3DAB88C}" srcOrd="0" destOrd="0" parTransId="{F665CE2A-059C-4753-9E6B-3D9FB7FD81D3}" sibTransId="{B5AAB6D0-C2F4-4626-A0E8-F9FFFC74FD10}"/>
    <dgm:cxn modelId="{D0C95C7F-E944-4D88-AE23-4EAFE14AD840}" srcId="{6225B03A-7EC9-401B-B7B4-7281F3DAB88C}" destId="{7B4A593A-49DB-444C-8705-D0BA88CCF2C3}" srcOrd="2" destOrd="0" parTransId="{C02F0A2B-EC9C-41D7-8D26-D0839209B651}" sibTransId="{C8948196-001C-4197-9223-7F7AC1B8CC31}"/>
    <dgm:cxn modelId="{CCE314A8-922D-43FB-BABC-91A8CFEECFED}" srcId="{6225B03A-7EC9-401B-B7B4-7281F3DAB88C}" destId="{B5C399E2-1446-4C4B-A673-AC823E6B2236}" srcOrd="0" destOrd="0" parTransId="{6779C080-2FA0-4E8B-9EC8-9406B7FB89B9}" sibTransId="{52DD836B-E95D-4163-A705-5007A0C60153}"/>
    <dgm:cxn modelId="{73A73634-A77C-4474-B731-DCAA1406CC87}" srcId="{6225B03A-7EC9-401B-B7B4-7281F3DAB88C}" destId="{EB957F09-EE01-47A0-A391-45A626E80A53}" srcOrd="1" destOrd="0" parTransId="{374C6588-A5AC-46A4-92AA-72D6A913BB3A}" sibTransId="{C0CD9C83-A360-4499-9953-BA50A2C18F97}"/>
    <dgm:cxn modelId="{7C034CE2-F629-4F07-9C29-BE154DCE4762}" type="presOf" srcId="{EB957F09-EE01-47A0-A391-45A626E80A53}" destId="{029CC076-81A5-4340-90C0-D8FCD53D842D}" srcOrd="0" destOrd="1" presId="urn:microsoft.com/office/officeart/2005/8/layout/vList2"/>
    <dgm:cxn modelId="{61535E11-6610-49A6-8A6C-1A2D56AA61BD}" type="presOf" srcId="{6225B03A-7EC9-401B-B7B4-7281F3DAB88C}" destId="{EAD9EC67-FC88-46B8-9A3F-C5505EAE166E}" srcOrd="0" destOrd="0" presId="urn:microsoft.com/office/officeart/2005/8/layout/vList2"/>
    <dgm:cxn modelId="{131E77D7-B038-4B80-8B8B-E788A1705D0D}" type="presOf" srcId="{60798736-0EBB-407E-9975-B8D9E4A46381}" destId="{26F8EBA5-EA34-43F0-8B28-4A2889D79168}" srcOrd="0" destOrd="0" presId="urn:microsoft.com/office/officeart/2005/8/layout/vList2"/>
    <dgm:cxn modelId="{EA2EB8BF-FF6A-412C-9B54-B7AA1393F9E3}" type="presOf" srcId="{B5C399E2-1446-4C4B-A673-AC823E6B2236}" destId="{029CC076-81A5-4340-90C0-D8FCD53D842D}" srcOrd="0" destOrd="0" presId="urn:microsoft.com/office/officeart/2005/8/layout/vList2"/>
    <dgm:cxn modelId="{137CFCE1-FF3F-497A-81A2-46E23695A363}" type="presParOf" srcId="{26F8EBA5-EA34-43F0-8B28-4A2889D79168}" destId="{EAD9EC67-FC88-46B8-9A3F-C5505EAE166E}" srcOrd="0" destOrd="0" presId="urn:microsoft.com/office/officeart/2005/8/layout/vList2"/>
    <dgm:cxn modelId="{F2B7F854-D9B3-43E8-9CEA-83FFCBEE99D1}" type="presParOf" srcId="{26F8EBA5-EA34-43F0-8B28-4A2889D79168}" destId="{029CC076-81A5-4340-90C0-D8FCD53D842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21C35A1-7FCB-484A-953E-2D70753AB4C8}" type="doc">
      <dgm:prSet loTypeId="urn:microsoft.com/office/officeart/2005/8/layout/process4" loCatId="list" qsTypeId="urn:microsoft.com/office/officeart/2005/8/quickstyle/3d1" qsCatId="3D" csTypeId="urn:microsoft.com/office/officeart/2005/8/colors/accent1_2" csCatId="accent1" phldr="1"/>
      <dgm:spPr/>
      <dgm:t>
        <a:bodyPr/>
        <a:lstStyle/>
        <a:p>
          <a:endParaRPr lang="en-US"/>
        </a:p>
      </dgm:t>
    </dgm:pt>
    <dgm:pt modelId="{A5D51C7A-A676-4E6E-BE74-5F8608D1E020}">
      <dgm:prSet/>
      <dgm:spPr/>
      <dgm:t>
        <a:bodyPr/>
        <a:lstStyle/>
        <a:p>
          <a:pPr rtl="0"/>
          <a:r>
            <a:rPr lang="id-ID" dirty="0" smtClean="0"/>
            <a:t>MAN (Metropolitan Area Network)</a:t>
          </a:r>
          <a:endParaRPr lang="en-US" dirty="0"/>
        </a:p>
      </dgm:t>
    </dgm:pt>
    <dgm:pt modelId="{AEFA6CC8-4068-4F55-BF5F-3701152FAB94}" type="parTrans" cxnId="{A4CAA4F8-E445-4613-994C-C9DFE32D7E1E}">
      <dgm:prSet/>
      <dgm:spPr/>
      <dgm:t>
        <a:bodyPr/>
        <a:lstStyle/>
        <a:p>
          <a:endParaRPr lang="en-US"/>
        </a:p>
      </dgm:t>
    </dgm:pt>
    <dgm:pt modelId="{752D21A2-8F51-4344-B4EE-022545A6F50E}" type="sibTrans" cxnId="{A4CAA4F8-E445-4613-994C-C9DFE32D7E1E}">
      <dgm:prSet/>
      <dgm:spPr/>
      <dgm:t>
        <a:bodyPr/>
        <a:lstStyle/>
        <a:p>
          <a:endParaRPr lang="en-US"/>
        </a:p>
      </dgm:t>
    </dgm:pt>
    <dgm:pt modelId="{57A17D39-8992-4473-B74D-A0896E217DAB}">
      <dgm:prSet/>
      <dgm:spPr/>
      <dgm:t>
        <a:bodyPr/>
        <a:lstStyle/>
        <a:p>
          <a:pPr rtl="0"/>
          <a:r>
            <a:rPr lang="id-ID" dirty="0" smtClean="0"/>
            <a:t>mencakup area yang lebih luas dari LAN</a:t>
          </a:r>
          <a:endParaRPr lang="en-US" dirty="0"/>
        </a:p>
      </dgm:t>
    </dgm:pt>
    <dgm:pt modelId="{412FE40E-02DC-4F70-8CD5-63AAD9376675}" type="parTrans" cxnId="{C37272D7-91A1-4C1E-BC3C-EDD2A26314F5}">
      <dgm:prSet/>
      <dgm:spPr/>
      <dgm:t>
        <a:bodyPr/>
        <a:lstStyle/>
        <a:p>
          <a:endParaRPr lang="en-US"/>
        </a:p>
      </dgm:t>
    </dgm:pt>
    <dgm:pt modelId="{84BFA6A8-85B7-468B-9D7A-B99DAEAB3966}" type="sibTrans" cxnId="{C37272D7-91A1-4C1E-BC3C-EDD2A26314F5}">
      <dgm:prSet/>
      <dgm:spPr/>
      <dgm:t>
        <a:bodyPr/>
        <a:lstStyle/>
        <a:p>
          <a:endParaRPr lang="en-US"/>
        </a:p>
      </dgm:t>
    </dgm:pt>
    <dgm:pt modelId="{2B69C810-53E9-44C9-90FD-11A7E5105424}" type="pres">
      <dgm:prSet presAssocID="{621C35A1-7FCB-484A-953E-2D70753AB4C8}" presName="Name0" presStyleCnt="0">
        <dgm:presLayoutVars>
          <dgm:dir/>
          <dgm:animLvl val="lvl"/>
          <dgm:resizeHandles val="exact"/>
        </dgm:presLayoutVars>
      </dgm:prSet>
      <dgm:spPr/>
    </dgm:pt>
    <dgm:pt modelId="{B202FB05-9AFA-46D2-A918-D9CFA73F50FE}" type="pres">
      <dgm:prSet presAssocID="{A5D51C7A-A676-4E6E-BE74-5F8608D1E020}" presName="boxAndChildren" presStyleCnt="0"/>
      <dgm:spPr/>
    </dgm:pt>
    <dgm:pt modelId="{3FC1CBE8-7946-4FD5-9AB5-7A37D0559C70}" type="pres">
      <dgm:prSet presAssocID="{A5D51C7A-A676-4E6E-BE74-5F8608D1E020}" presName="parentTextBox" presStyleLbl="node1" presStyleIdx="0" presStyleCnt="1"/>
      <dgm:spPr/>
      <dgm:t>
        <a:bodyPr/>
        <a:lstStyle/>
        <a:p>
          <a:endParaRPr lang="en-US"/>
        </a:p>
      </dgm:t>
    </dgm:pt>
    <dgm:pt modelId="{D6AEC2D5-2C47-477A-A9DB-9C4734749DB9}" type="pres">
      <dgm:prSet presAssocID="{A5D51C7A-A676-4E6E-BE74-5F8608D1E020}" presName="entireBox" presStyleLbl="node1" presStyleIdx="0" presStyleCnt="1"/>
      <dgm:spPr/>
    </dgm:pt>
    <dgm:pt modelId="{80389EEA-1905-4BCA-B42C-66914D8CAE9B}" type="pres">
      <dgm:prSet presAssocID="{A5D51C7A-A676-4E6E-BE74-5F8608D1E020}" presName="descendantBox" presStyleCnt="0"/>
      <dgm:spPr/>
    </dgm:pt>
    <dgm:pt modelId="{1930E08D-E573-4B38-8343-576DAFDAEA00}" type="pres">
      <dgm:prSet presAssocID="{57A17D39-8992-4473-B74D-A0896E217DAB}" presName="childTextBox" presStyleLbl="fgAccFollowNode1" presStyleIdx="0" presStyleCnt="1">
        <dgm:presLayoutVars>
          <dgm:bulletEnabled val="1"/>
        </dgm:presLayoutVars>
      </dgm:prSet>
      <dgm:spPr/>
    </dgm:pt>
  </dgm:ptLst>
  <dgm:cxnLst>
    <dgm:cxn modelId="{15750A8F-0942-43E2-9826-EB49D63E5E9E}" type="presOf" srcId="{A5D51C7A-A676-4E6E-BE74-5F8608D1E020}" destId="{D6AEC2D5-2C47-477A-A9DB-9C4734749DB9}" srcOrd="1" destOrd="0" presId="urn:microsoft.com/office/officeart/2005/8/layout/process4"/>
    <dgm:cxn modelId="{6DBC19C3-FD33-4BC4-9CD9-D90A51DE446C}" type="presOf" srcId="{57A17D39-8992-4473-B74D-A0896E217DAB}" destId="{1930E08D-E573-4B38-8343-576DAFDAEA00}" srcOrd="0" destOrd="0" presId="urn:microsoft.com/office/officeart/2005/8/layout/process4"/>
    <dgm:cxn modelId="{C37272D7-91A1-4C1E-BC3C-EDD2A26314F5}" srcId="{A5D51C7A-A676-4E6E-BE74-5F8608D1E020}" destId="{57A17D39-8992-4473-B74D-A0896E217DAB}" srcOrd="0" destOrd="0" parTransId="{412FE40E-02DC-4F70-8CD5-63AAD9376675}" sibTransId="{84BFA6A8-85B7-468B-9D7A-B99DAEAB3966}"/>
    <dgm:cxn modelId="{A4CAA4F8-E445-4613-994C-C9DFE32D7E1E}" srcId="{621C35A1-7FCB-484A-953E-2D70753AB4C8}" destId="{A5D51C7A-A676-4E6E-BE74-5F8608D1E020}" srcOrd="0" destOrd="0" parTransId="{AEFA6CC8-4068-4F55-BF5F-3701152FAB94}" sibTransId="{752D21A2-8F51-4344-B4EE-022545A6F50E}"/>
    <dgm:cxn modelId="{5A9175CD-8D13-4056-B2C2-0EEA2E4FF868}" type="presOf" srcId="{A5D51C7A-A676-4E6E-BE74-5F8608D1E020}" destId="{3FC1CBE8-7946-4FD5-9AB5-7A37D0559C70}" srcOrd="0" destOrd="0" presId="urn:microsoft.com/office/officeart/2005/8/layout/process4"/>
    <dgm:cxn modelId="{31D6E08D-3148-4719-B013-F6E25FAFE1BC}" type="presOf" srcId="{621C35A1-7FCB-484A-953E-2D70753AB4C8}" destId="{2B69C810-53E9-44C9-90FD-11A7E5105424}" srcOrd="0" destOrd="0" presId="urn:microsoft.com/office/officeart/2005/8/layout/process4"/>
    <dgm:cxn modelId="{62F2DE97-21B6-43F9-8C0A-55741DC95D43}" type="presParOf" srcId="{2B69C810-53E9-44C9-90FD-11A7E5105424}" destId="{B202FB05-9AFA-46D2-A918-D9CFA73F50FE}" srcOrd="0" destOrd="0" presId="urn:microsoft.com/office/officeart/2005/8/layout/process4"/>
    <dgm:cxn modelId="{4188A6E6-2232-4585-90C1-61A43BAD2AF7}" type="presParOf" srcId="{B202FB05-9AFA-46D2-A918-D9CFA73F50FE}" destId="{3FC1CBE8-7946-4FD5-9AB5-7A37D0559C70}" srcOrd="0" destOrd="0" presId="urn:microsoft.com/office/officeart/2005/8/layout/process4"/>
    <dgm:cxn modelId="{82B83D43-E78F-4F56-85CB-5E4F6077F0BB}" type="presParOf" srcId="{B202FB05-9AFA-46D2-A918-D9CFA73F50FE}" destId="{D6AEC2D5-2C47-477A-A9DB-9C4734749DB9}" srcOrd="1" destOrd="0" presId="urn:microsoft.com/office/officeart/2005/8/layout/process4"/>
    <dgm:cxn modelId="{5ED9C5F8-5BEE-4D77-9ED1-1C7D71806F58}" type="presParOf" srcId="{B202FB05-9AFA-46D2-A918-D9CFA73F50FE}" destId="{80389EEA-1905-4BCA-B42C-66914D8CAE9B}" srcOrd="2" destOrd="0" presId="urn:microsoft.com/office/officeart/2005/8/layout/process4"/>
    <dgm:cxn modelId="{F726BD2F-78D7-43C5-A881-B0220D9F87C4}" type="presParOf" srcId="{80389EEA-1905-4BCA-B42C-66914D8CAE9B}" destId="{1930E08D-E573-4B38-8343-576DAFDAEA0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84EA46E-9986-43C3-9669-300551E8F172}" type="doc">
      <dgm:prSet loTypeId="urn:microsoft.com/office/officeart/2005/8/layout/process4" loCatId="process" qsTypeId="urn:microsoft.com/office/officeart/2005/8/quickstyle/3d1" qsCatId="3D" csTypeId="urn:microsoft.com/office/officeart/2005/8/colors/accent1_2" csCatId="accent1" phldr="1"/>
      <dgm:spPr/>
      <dgm:t>
        <a:bodyPr/>
        <a:lstStyle/>
        <a:p>
          <a:endParaRPr lang="en-US"/>
        </a:p>
      </dgm:t>
    </dgm:pt>
    <dgm:pt modelId="{E7900FEA-2FDE-4D75-9E5C-693C2BC95932}">
      <dgm:prSet/>
      <dgm:spPr/>
      <dgm:t>
        <a:bodyPr/>
        <a:lstStyle/>
        <a:p>
          <a:pPr rtl="0"/>
          <a:r>
            <a:rPr lang="id-ID" dirty="0" smtClean="0"/>
            <a:t>WAN (Wide Area Network)</a:t>
          </a:r>
          <a:endParaRPr lang="en-US" dirty="0"/>
        </a:p>
      </dgm:t>
    </dgm:pt>
    <dgm:pt modelId="{FDFD3759-1D38-4792-9A60-8577FF7BA4FD}" type="parTrans" cxnId="{F5932685-F198-40AB-9D30-8826F0852F96}">
      <dgm:prSet/>
      <dgm:spPr/>
      <dgm:t>
        <a:bodyPr/>
        <a:lstStyle/>
        <a:p>
          <a:endParaRPr lang="en-US"/>
        </a:p>
      </dgm:t>
    </dgm:pt>
    <dgm:pt modelId="{81C87EFD-6F7D-4F8A-9988-9CAE9C8B02BA}" type="sibTrans" cxnId="{F5932685-F198-40AB-9D30-8826F0852F96}">
      <dgm:prSet/>
      <dgm:spPr/>
      <dgm:t>
        <a:bodyPr/>
        <a:lstStyle/>
        <a:p>
          <a:endParaRPr lang="en-US"/>
        </a:p>
      </dgm:t>
    </dgm:pt>
    <dgm:pt modelId="{DC803F65-A343-4C70-97DE-76E5C8D6E9E3}">
      <dgm:prSet/>
      <dgm:spPr/>
      <dgm:t>
        <a:bodyPr/>
        <a:lstStyle/>
        <a:p>
          <a:pPr rtl="0"/>
          <a:r>
            <a:rPr lang="id-ID" smtClean="0"/>
            <a:t> mencakup geografis yang lebih luas. </a:t>
          </a:r>
          <a:endParaRPr lang="en-US" dirty="0"/>
        </a:p>
      </dgm:t>
    </dgm:pt>
    <dgm:pt modelId="{AF7D75C3-9E8C-4DD4-9738-19397D0AB10A}" type="parTrans" cxnId="{6AD3C173-0CF7-4FF5-A659-A1FB013E2E32}">
      <dgm:prSet/>
      <dgm:spPr/>
      <dgm:t>
        <a:bodyPr/>
        <a:lstStyle/>
        <a:p>
          <a:endParaRPr lang="en-US"/>
        </a:p>
      </dgm:t>
    </dgm:pt>
    <dgm:pt modelId="{F41B09D9-E6C1-4FF1-95AB-4A15EC33DBFF}" type="sibTrans" cxnId="{6AD3C173-0CF7-4FF5-A659-A1FB013E2E32}">
      <dgm:prSet/>
      <dgm:spPr/>
      <dgm:t>
        <a:bodyPr/>
        <a:lstStyle/>
        <a:p>
          <a:endParaRPr lang="en-US"/>
        </a:p>
      </dgm:t>
    </dgm:pt>
    <dgm:pt modelId="{9E2A0D38-BF6E-4929-A657-EEC877AB4774}" type="pres">
      <dgm:prSet presAssocID="{E84EA46E-9986-43C3-9669-300551E8F172}" presName="Name0" presStyleCnt="0">
        <dgm:presLayoutVars>
          <dgm:dir/>
          <dgm:animLvl val="lvl"/>
          <dgm:resizeHandles val="exact"/>
        </dgm:presLayoutVars>
      </dgm:prSet>
      <dgm:spPr/>
    </dgm:pt>
    <dgm:pt modelId="{A3B0ECE2-3E6E-4F3B-A54C-DDE5A4F929FB}" type="pres">
      <dgm:prSet presAssocID="{E7900FEA-2FDE-4D75-9E5C-693C2BC95932}" presName="boxAndChildren" presStyleCnt="0"/>
      <dgm:spPr/>
    </dgm:pt>
    <dgm:pt modelId="{12ABE7B0-66AC-47F0-92AD-863BD411BE12}" type="pres">
      <dgm:prSet presAssocID="{E7900FEA-2FDE-4D75-9E5C-693C2BC95932}" presName="parentTextBox" presStyleLbl="node1" presStyleIdx="0" presStyleCnt="1"/>
      <dgm:spPr/>
      <dgm:t>
        <a:bodyPr/>
        <a:lstStyle/>
        <a:p>
          <a:endParaRPr lang="en-US"/>
        </a:p>
      </dgm:t>
    </dgm:pt>
    <dgm:pt modelId="{28B988FC-A79C-4122-8CD3-90CBB510391B}" type="pres">
      <dgm:prSet presAssocID="{E7900FEA-2FDE-4D75-9E5C-693C2BC95932}" presName="entireBox" presStyleLbl="node1" presStyleIdx="0" presStyleCnt="1"/>
      <dgm:spPr/>
    </dgm:pt>
    <dgm:pt modelId="{8E3E50E5-9AC0-4EA1-A537-D4657DD2DDF1}" type="pres">
      <dgm:prSet presAssocID="{E7900FEA-2FDE-4D75-9E5C-693C2BC95932}" presName="descendantBox" presStyleCnt="0"/>
      <dgm:spPr/>
    </dgm:pt>
    <dgm:pt modelId="{BEC69482-3399-49A2-8167-9F1B6B4EAFEA}" type="pres">
      <dgm:prSet presAssocID="{DC803F65-A343-4C70-97DE-76E5C8D6E9E3}" presName="childTextBox" presStyleLbl="fgAccFollowNode1" presStyleIdx="0" presStyleCnt="1">
        <dgm:presLayoutVars>
          <dgm:bulletEnabled val="1"/>
        </dgm:presLayoutVars>
      </dgm:prSet>
      <dgm:spPr/>
    </dgm:pt>
  </dgm:ptLst>
  <dgm:cxnLst>
    <dgm:cxn modelId="{F5932685-F198-40AB-9D30-8826F0852F96}" srcId="{E84EA46E-9986-43C3-9669-300551E8F172}" destId="{E7900FEA-2FDE-4D75-9E5C-693C2BC95932}" srcOrd="0" destOrd="0" parTransId="{FDFD3759-1D38-4792-9A60-8577FF7BA4FD}" sibTransId="{81C87EFD-6F7D-4F8A-9988-9CAE9C8B02BA}"/>
    <dgm:cxn modelId="{FB62F79C-0310-4CE1-A048-A8524E749AB3}" type="presOf" srcId="{E7900FEA-2FDE-4D75-9E5C-693C2BC95932}" destId="{28B988FC-A79C-4122-8CD3-90CBB510391B}" srcOrd="1" destOrd="0" presId="urn:microsoft.com/office/officeart/2005/8/layout/process4"/>
    <dgm:cxn modelId="{CDD556D9-B4C4-47DC-BE96-5A67827B357A}" type="presOf" srcId="{E7900FEA-2FDE-4D75-9E5C-693C2BC95932}" destId="{12ABE7B0-66AC-47F0-92AD-863BD411BE12}" srcOrd="0" destOrd="0" presId="urn:microsoft.com/office/officeart/2005/8/layout/process4"/>
    <dgm:cxn modelId="{0CA4CEBC-E534-4A67-9EC3-7A2CF0507F7E}" type="presOf" srcId="{DC803F65-A343-4C70-97DE-76E5C8D6E9E3}" destId="{BEC69482-3399-49A2-8167-9F1B6B4EAFEA}" srcOrd="0" destOrd="0" presId="urn:microsoft.com/office/officeart/2005/8/layout/process4"/>
    <dgm:cxn modelId="{6AD3C173-0CF7-4FF5-A659-A1FB013E2E32}" srcId="{E7900FEA-2FDE-4D75-9E5C-693C2BC95932}" destId="{DC803F65-A343-4C70-97DE-76E5C8D6E9E3}" srcOrd="0" destOrd="0" parTransId="{AF7D75C3-9E8C-4DD4-9738-19397D0AB10A}" sibTransId="{F41B09D9-E6C1-4FF1-95AB-4A15EC33DBFF}"/>
    <dgm:cxn modelId="{235D35F2-9182-4163-A853-E8E949DCBC71}" type="presOf" srcId="{E84EA46E-9986-43C3-9669-300551E8F172}" destId="{9E2A0D38-BF6E-4929-A657-EEC877AB4774}" srcOrd="0" destOrd="0" presId="urn:microsoft.com/office/officeart/2005/8/layout/process4"/>
    <dgm:cxn modelId="{CB2456B2-39DB-48BE-9AFC-301849AF2C16}" type="presParOf" srcId="{9E2A0D38-BF6E-4929-A657-EEC877AB4774}" destId="{A3B0ECE2-3E6E-4F3B-A54C-DDE5A4F929FB}" srcOrd="0" destOrd="0" presId="urn:microsoft.com/office/officeart/2005/8/layout/process4"/>
    <dgm:cxn modelId="{481C422F-90B0-4ED1-8B53-23B6CF6F9727}" type="presParOf" srcId="{A3B0ECE2-3E6E-4F3B-A54C-DDE5A4F929FB}" destId="{12ABE7B0-66AC-47F0-92AD-863BD411BE12}" srcOrd="0" destOrd="0" presId="urn:microsoft.com/office/officeart/2005/8/layout/process4"/>
    <dgm:cxn modelId="{D5A0B790-0176-4A44-B5BF-ABB36F706BEC}" type="presParOf" srcId="{A3B0ECE2-3E6E-4F3B-A54C-DDE5A4F929FB}" destId="{28B988FC-A79C-4122-8CD3-90CBB510391B}" srcOrd="1" destOrd="0" presId="urn:microsoft.com/office/officeart/2005/8/layout/process4"/>
    <dgm:cxn modelId="{911E2CBB-6041-4139-B78A-42052E067663}" type="presParOf" srcId="{A3B0ECE2-3E6E-4F3B-A54C-DDE5A4F929FB}" destId="{8E3E50E5-9AC0-4EA1-A537-D4657DD2DDF1}" srcOrd="2" destOrd="0" presId="urn:microsoft.com/office/officeart/2005/8/layout/process4"/>
    <dgm:cxn modelId="{C84B2566-51D1-4D2F-93A6-3AA4D79A7F3D}" type="presParOf" srcId="{8E3E50E5-9AC0-4EA1-A537-D4657DD2DDF1}" destId="{BEC69482-3399-49A2-8167-9F1B6B4EAFE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D04A3E7-080F-4DE9-9610-9C076476055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8D0D3A9-BF87-4678-BE8E-42482B9FF9D6}">
      <dgm:prSet/>
      <dgm:spPr/>
      <dgm:t>
        <a:bodyPr/>
        <a:lstStyle/>
        <a:p>
          <a:pPr rtl="0"/>
          <a:endParaRPr lang="en-US"/>
        </a:p>
      </dgm:t>
    </dgm:pt>
    <dgm:pt modelId="{EC4916FB-D05D-44B7-BB39-A733D324E4D9}" type="parTrans" cxnId="{53851FE7-B95F-404A-BF73-FD3DB831D3C7}">
      <dgm:prSet/>
      <dgm:spPr/>
      <dgm:t>
        <a:bodyPr/>
        <a:lstStyle/>
        <a:p>
          <a:endParaRPr lang="en-US"/>
        </a:p>
      </dgm:t>
    </dgm:pt>
    <dgm:pt modelId="{5AACA7CF-C3D8-4858-A0DA-B173D0BB95A3}" type="sibTrans" cxnId="{53851FE7-B95F-404A-BF73-FD3DB831D3C7}">
      <dgm:prSet/>
      <dgm:spPr/>
      <dgm:t>
        <a:bodyPr/>
        <a:lstStyle/>
        <a:p>
          <a:endParaRPr lang="en-US"/>
        </a:p>
      </dgm:t>
    </dgm:pt>
    <dgm:pt modelId="{FF14DE38-0F7F-45C1-8D75-111DD0CDD9A7}">
      <dgm:prSet/>
      <dgm:spPr/>
      <dgm:t>
        <a:bodyPr/>
        <a:lstStyle/>
        <a:p>
          <a:pPr rtl="0"/>
          <a:r>
            <a:rPr lang="id-ID" smtClean="0"/>
            <a:t>Topologi Ring = host ke host setelah dan sebelumnya. </a:t>
          </a:r>
          <a:endParaRPr lang="en-US"/>
        </a:p>
      </dgm:t>
    </dgm:pt>
    <dgm:pt modelId="{DB977255-6DC3-4AD2-B2D1-AC2264C9701B}" type="parTrans" cxnId="{886C4EF0-E1E6-4894-AD9E-7D05D172FF24}">
      <dgm:prSet/>
      <dgm:spPr/>
      <dgm:t>
        <a:bodyPr/>
        <a:lstStyle/>
        <a:p>
          <a:endParaRPr lang="en-US"/>
        </a:p>
      </dgm:t>
    </dgm:pt>
    <dgm:pt modelId="{4BA7D767-4E6C-4E0D-81C2-4ED6B1E94246}" type="sibTrans" cxnId="{886C4EF0-E1E6-4894-AD9E-7D05D172FF24}">
      <dgm:prSet/>
      <dgm:spPr/>
      <dgm:t>
        <a:bodyPr/>
        <a:lstStyle/>
        <a:p>
          <a:endParaRPr lang="en-US"/>
        </a:p>
      </dgm:t>
    </dgm:pt>
    <dgm:pt modelId="{77B195D3-93F0-4939-AB1B-6A0161B200B4}">
      <dgm:prSet/>
      <dgm:spPr/>
      <dgm:t>
        <a:bodyPr/>
        <a:lstStyle/>
        <a:p>
          <a:pPr rtl="0"/>
          <a:r>
            <a:rPr lang="id-ID" dirty="0" smtClean="0"/>
            <a:t>(-) jika satu rusak, semua jaringan terganggu. </a:t>
          </a:r>
          <a:endParaRPr lang="en-US" dirty="0"/>
        </a:p>
      </dgm:t>
    </dgm:pt>
    <dgm:pt modelId="{B0F57BF5-96BA-44F3-9C61-09299F5B3C52}" type="parTrans" cxnId="{B2988BC2-F681-4C41-8B90-8F7CB99CC0B2}">
      <dgm:prSet/>
      <dgm:spPr/>
      <dgm:t>
        <a:bodyPr/>
        <a:lstStyle/>
        <a:p>
          <a:endParaRPr lang="en-US"/>
        </a:p>
      </dgm:t>
    </dgm:pt>
    <dgm:pt modelId="{6BFFBE7E-B819-4CEB-BE04-5A0CA43F79F0}" type="sibTrans" cxnId="{B2988BC2-F681-4C41-8B90-8F7CB99CC0B2}">
      <dgm:prSet/>
      <dgm:spPr/>
      <dgm:t>
        <a:bodyPr/>
        <a:lstStyle/>
        <a:p>
          <a:endParaRPr lang="en-US"/>
        </a:p>
      </dgm:t>
    </dgm:pt>
    <dgm:pt modelId="{9C41F6F6-C9F7-41EA-B6AC-E44F7E85B51A}">
      <dgm:prSet/>
      <dgm:spPr/>
      <dgm:t>
        <a:bodyPr/>
        <a:lstStyle/>
        <a:p>
          <a:pPr rtl="0"/>
          <a:r>
            <a:rPr lang="id-ID" dirty="0" smtClean="0"/>
            <a:t>(-) perubahan jumlah perangkat sulit</a:t>
          </a:r>
          <a:endParaRPr lang="en-US" dirty="0"/>
        </a:p>
      </dgm:t>
    </dgm:pt>
    <dgm:pt modelId="{5F17B974-C14E-4D84-AE23-B15AD8EDAAF8}" type="parTrans" cxnId="{DB7EFEA4-A8BA-42CB-968A-53CE4287F95D}">
      <dgm:prSet/>
      <dgm:spPr/>
      <dgm:t>
        <a:bodyPr/>
        <a:lstStyle/>
        <a:p>
          <a:endParaRPr lang="en-US"/>
        </a:p>
      </dgm:t>
    </dgm:pt>
    <dgm:pt modelId="{EC7992B3-E895-4B6F-8B8A-F047D25DD701}" type="sibTrans" cxnId="{DB7EFEA4-A8BA-42CB-968A-53CE4287F95D}">
      <dgm:prSet/>
      <dgm:spPr/>
      <dgm:t>
        <a:bodyPr/>
        <a:lstStyle/>
        <a:p>
          <a:endParaRPr lang="en-US"/>
        </a:p>
      </dgm:t>
    </dgm:pt>
    <dgm:pt modelId="{CD15EC13-DCEA-4F95-8825-51E187A274C6}">
      <dgm:prSet/>
      <dgm:spPr/>
      <dgm:t>
        <a:bodyPr/>
        <a:lstStyle/>
        <a:p>
          <a:pPr rtl="0"/>
          <a:r>
            <a:rPr lang="id-ID" dirty="0" smtClean="0"/>
            <a:t>(+) instalasi mudah </a:t>
          </a:r>
          <a:endParaRPr lang="en-US" dirty="0"/>
        </a:p>
      </dgm:t>
    </dgm:pt>
    <dgm:pt modelId="{2C531D11-EE47-4841-9EDC-513727D20BC2}" type="parTrans" cxnId="{09162A5B-5C38-4136-B98F-0BBEF1B1DE05}">
      <dgm:prSet/>
      <dgm:spPr/>
      <dgm:t>
        <a:bodyPr/>
        <a:lstStyle/>
        <a:p>
          <a:endParaRPr lang="en-US"/>
        </a:p>
      </dgm:t>
    </dgm:pt>
    <dgm:pt modelId="{73846B89-2D4B-42EE-896E-0657594746E3}" type="sibTrans" cxnId="{09162A5B-5C38-4136-B98F-0BBEF1B1DE05}">
      <dgm:prSet/>
      <dgm:spPr/>
      <dgm:t>
        <a:bodyPr/>
        <a:lstStyle/>
        <a:p>
          <a:endParaRPr lang="en-US"/>
        </a:p>
      </dgm:t>
    </dgm:pt>
    <dgm:pt modelId="{0E53AB44-EE0B-4B32-B8D9-4D12E5561959}">
      <dgm:prSet/>
      <dgm:spPr/>
      <dgm:t>
        <a:bodyPr/>
        <a:lstStyle/>
        <a:p>
          <a:pPr rtl="0"/>
          <a:r>
            <a:rPr lang="id-ID" dirty="0" smtClean="0"/>
            <a:t>(+) aliran data lebih cepat</a:t>
          </a:r>
          <a:endParaRPr lang="en-US" dirty="0"/>
        </a:p>
      </dgm:t>
    </dgm:pt>
    <dgm:pt modelId="{3129B365-3A53-4ABD-A74E-65D964CBBC75}" type="parTrans" cxnId="{7D322BC1-757C-483D-8133-B94263DCB345}">
      <dgm:prSet/>
      <dgm:spPr/>
      <dgm:t>
        <a:bodyPr/>
        <a:lstStyle/>
        <a:p>
          <a:endParaRPr lang="en-US"/>
        </a:p>
      </dgm:t>
    </dgm:pt>
    <dgm:pt modelId="{F63B8E04-B643-4120-A174-AA79C4258665}" type="sibTrans" cxnId="{7D322BC1-757C-483D-8133-B94263DCB345}">
      <dgm:prSet/>
      <dgm:spPr/>
      <dgm:t>
        <a:bodyPr/>
        <a:lstStyle/>
        <a:p>
          <a:endParaRPr lang="en-US"/>
        </a:p>
      </dgm:t>
    </dgm:pt>
    <dgm:pt modelId="{9E3E4AFC-4261-4C90-B108-4C4371E27E82}" type="pres">
      <dgm:prSet presAssocID="{BD04A3E7-080F-4DE9-9610-9C0764760554}" presName="Name0" presStyleCnt="0">
        <dgm:presLayoutVars>
          <dgm:dir/>
          <dgm:animLvl val="lvl"/>
          <dgm:resizeHandles val="exact"/>
        </dgm:presLayoutVars>
      </dgm:prSet>
      <dgm:spPr/>
    </dgm:pt>
    <dgm:pt modelId="{BE0A5E6B-6826-4957-B8A3-8EE5EFDC9F74}" type="pres">
      <dgm:prSet presAssocID="{98D0D3A9-BF87-4678-BE8E-42482B9FF9D6}" presName="composite" presStyleCnt="0"/>
      <dgm:spPr/>
    </dgm:pt>
    <dgm:pt modelId="{DC61952C-902A-45B0-B615-E52559FAE162}" type="pres">
      <dgm:prSet presAssocID="{98D0D3A9-BF87-4678-BE8E-42482B9FF9D6}" presName="parTx" presStyleLbl="alignNode1" presStyleIdx="0" presStyleCnt="1">
        <dgm:presLayoutVars>
          <dgm:chMax val="0"/>
          <dgm:chPref val="0"/>
          <dgm:bulletEnabled val="1"/>
        </dgm:presLayoutVars>
      </dgm:prSet>
      <dgm:spPr/>
    </dgm:pt>
    <dgm:pt modelId="{78228F64-64A0-4B66-88AE-F9FAA8A3832E}" type="pres">
      <dgm:prSet presAssocID="{98D0D3A9-BF87-4678-BE8E-42482B9FF9D6}" presName="desTx" presStyleLbl="alignAccFollowNode1" presStyleIdx="0" presStyleCnt="1">
        <dgm:presLayoutVars>
          <dgm:bulletEnabled val="1"/>
        </dgm:presLayoutVars>
      </dgm:prSet>
      <dgm:spPr/>
      <dgm:t>
        <a:bodyPr/>
        <a:lstStyle/>
        <a:p>
          <a:endParaRPr lang="en-US"/>
        </a:p>
      </dgm:t>
    </dgm:pt>
  </dgm:ptLst>
  <dgm:cxnLst>
    <dgm:cxn modelId="{B2988BC2-F681-4C41-8B90-8F7CB99CC0B2}" srcId="{98D0D3A9-BF87-4678-BE8E-42482B9FF9D6}" destId="{77B195D3-93F0-4939-AB1B-6A0161B200B4}" srcOrd="1" destOrd="0" parTransId="{B0F57BF5-96BA-44F3-9C61-09299F5B3C52}" sibTransId="{6BFFBE7E-B819-4CEB-BE04-5A0CA43F79F0}"/>
    <dgm:cxn modelId="{C06F264C-87B1-4A27-AA6C-615E237BCCE0}" type="presOf" srcId="{9C41F6F6-C9F7-41EA-B6AC-E44F7E85B51A}" destId="{78228F64-64A0-4B66-88AE-F9FAA8A3832E}" srcOrd="0" destOrd="2" presId="urn:microsoft.com/office/officeart/2005/8/layout/hList1"/>
    <dgm:cxn modelId="{7D322BC1-757C-483D-8133-B94263DCB345}" srcId="{98D0D3A9-BF87-4678-BE8E-42482B9FF9D6}" destId="{0E53AB44-EE0B-4B32-B8D9-4D12E5561959}" srcOrd="4" destOrd="0" parTransId="{3129B365-3A53-4ABD-A74E-65D964CBBC75}" sibTransId="{F63B8E04-B643-4120-A174-AA79C4258665}"/>
    <dgm:cxn modelId="{565E4599-139D-4FD9-B439-005FD69D2D30}" type="presOf" srcId="{98D0D3A9-BF87-4678-BE8E-42482B9FF9D6}" destId="{DC61952C-902A-45B0-B615-E52559FAE162}" srcOrd="0" destOrd="0" presId="urn:microsoft.com/office/officeart/2005/8/layout/hList1"/>
    <dgm:cxn modelId="{589C7D9C-FF97-42F0-ACB4-FA60CE3EDA46}" type="presOf" srcId="{CD15EC13-DCEA-4F95-8825-51E187A274C6}" destId="{78228F64-64A0-4B66-88AE-F9FAA8A3832E}" srcOrd="0" destOrd="3" presId="urn:microsoft.com/office/officeart/2005/8/layout/hList1"/>
    <dgm:cxn modelId="{886C4EF0-E1E6-4894-AD9E-7D05D172FF24}" srcId="{98D0D3A9-BF87-4678-BE8E-42482B9FF9D6}" destId="{FF14DE38-0F7F-45C1-8D75-111DD0CDD9A7}" srcOrd="0" destOrd="0" parTransId="{DB977255-6DC3-4AD2-B2D1-AC2264C9701B}" sibTransId="{4BA7D767-4E6C-4E0D-81C2-4ED6B1E94246}"/>
    <dgm:cxn modelId="{53851FE7-B95F-404A-BF73-FD3DB831D3C7}" srcId="{BD04A3E7-080F-4DE9-9610-9C0764760554}" destId="{98D0D3A9-BF87-4678-BE8E-42482B9FF9D6}" srcOrd="0" destOrd="0" parTransId="{EC4916FB-D05D-44B7-BB39-A733D324E4D9}" sibTransId="{5AACA7CF-C3D8-4858-A0DA-B173D0BB95A3}"/>
    <dgm:cxn modelId="{09162A5B-5C38-4136-B98F-0BBEF1B1DE05}" srcId="{98D0D3A9-BF87-4678-BE8E-42482B9FF9D6}" destId="{CD15EC13-DCEA-4F95-8825-51E187A274C6}" srcOrd="3" destOrd="0" parTransId="{2C531D11-EE47-4841-9EDC-513727D20BC2}" sibTransId="{73846B89-2D4B-42EE-896E-0657594746E3}"/>
    <dgm:cxn modelId="{DB7EFEA4-A8BA-42CB-968A-53CE4287F95D}" srcId="{98D0D3A9-BF87-4678-BE8E-42482B9FF9D6}" destId="{9C41F6F6-C9F7-41EA-B6AC-E44F7E85B51A}" srcOrd="2" destOrd="0" parTransId="{5F17B974-C14E-4D84-AE23-B15AD8EDAAF8}" sibTransId="{EC7992B3-E895-4B6F-8B8A-F047D25DD701}"/>
    <dgm:cxn modelId="{B013F9BE-A128-4315-9798-1C50B6929722}" type="presOf" srcId="{77B195D3-93F0-4939-AB1B-6A0161B200B4}" destId="{78228F64-64A0-4B66-88AE-F9FAA8A3832E}" srcOrd="0" destOrd="1" presId="urn:microsoft.com/office/officeart/2005/8/layout/hList1"/>
    <dgm:cxn modelId="{9BA5A963-3012-4170-9C48-AC173108961D}" type="presOf" srcId="{0E53AB44-EE0B-4B32-B8D9-4D12E5561959}" destId="{78228F64-64A0-4B66-88AE-F9FAA8A3832E}" srcOrd="0" destOrd="4" presId="urn:microsoft.com/office/officeart/2005/8/layout/hList1"/>
    <dgm:cxn modelId="{5F406E44-B3EB-4D31-8972-235BDB3C7A10}" type="presOf" srcId="{FF14DE38-0F7F-45C1-8D75-111DD0CDD9A7}" destId="{78228F64-64A0-4B66-88AE-F9FAA8A3832E}" srcOrd="0" destOrd="0" presId="urn:microsoft.com/office/officeart/2005/8/layout/hList1"/>
    <dgm:cxn modelId="{A8382ECA-BFDC-4843-955B-C33BDC121E63}" type="presOf" srcId="{BD04A3E7-080F-4DE9-9610-9C0764760554}" destId="{9E3E4AFC-4261-4C90-B108-4C4371E27E82}" srcOrd="0" destOrd="0" presId="urn:microsoft.com/office/officeart/2005/8/layout/hList1"/>
    <dgm:cxn modelId="{F50519FE-7B67-420A-8D18-BA015964DA80}" type="presParOf" srcId="{9E3E4AFC-4261-4C90-B108-4C4371E27E82}" destId="{BE0A5E6B-6826-4957-B8A3-8EE5EFDC9F74}" srcOrd="0" destOrd="0" presId="urn:microsoft.com/office/officeart/2005/8/layout/hList1"/>
    <dgm:cxn modelId="{C3DF75F2-F6FE-4715-8837-6981F62F6E04}" type="presParOf" srcId="{BE0A5E6B-6826-4957-B8A3-8EE5EFDC9F74}" destId="{DC61952C-902A-45B0-B615-E52559FAE162}" srcOrd="0" destOrd="0" presId="urn:microsoft.com/office/officeart/2005/8/layout/hList1"/>
    <dgm:cxn modelId="{E007CAE4-88B6-47ED-9F82-B42B57F930E6}" type="presParOf" srcId="{BE0A5E6B-6826-4957-B8A3-8EE5EFDC9F74}" destId="{78228F64-64A0-4B66-88AE-F9FAA8A3832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5C2FC77-A628-4991-BF73-FF80ABCCB85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1C213768-7676-469E-BF6E-937AA61BB79C}">
      <dgm:prSet/>
      <dgm:spPr/>
      <dgm:t>
        <a:bodyPr/>
        <a:lstStyle/>
        <a:p>
          <a:pPr rtl="0"/>
          <a:r>
            <a:rPr lang="id-ID" dirty="0" smtClean="0"/>
            <a:t>Topologi</a:t>
          </a:r>
          <a:endParaRPr lang="en-US" dirty="0"/>
        </a:p>
      </dgm:t>
    </dgm:pt>
    <dgm:pt modelId="{9F3FB735-F666-457D-A482-0A40CE4A1188}" type="parTrans" cxnId="{514CE5B9-B4ED-4368-BCAF-26B275AC5F38}">
      <dgm:prSet/>
      <dgm:spPr/>
      <dgm:t>
        <a:bodyPr/>
        <a:lstStyle/>
        <a:p>
          <a:endParaRPr lang="en-US"/>
        </a:p>
      </dgm:t>
    </dgm:pt>
    <dgm:pt modelId="{A309F52A-555C-4DF7-B523-7239906823BC}" type="sibTrans" cxnId="{514CE5B9-B4ED-4368-BCAF-26B275AC5F38}">
      <dgm:prSet/>
      <dgm:spPr/>
      <dgm:t>
        <a:bodyPr/>
        <a:lstStyle/>
        <a:p>
          <a:endParaRPr lang="en-US"/>
        </a:p>
      </dgm:t>
    </dgm:pt>
    <dgm:pt modelId="{3934C642-9CAE-435F-934D-0217BDC35CEF}">
      <dgm:prSet/>
      <dgm:spPr/>
      <dgm:t>
        <a:bodyPr/>
        <a:lstStyle/>
        <a:p>
          <a:pPr rtl="0"/>
          <a:r>
            <a:rPr lang="id-ID" smtClean="0"/>
            <a:t> struktur / desain / bentuk</a:t>
          </a:r>
          <a:endParaRPr lang="en-US" dirty="0"/>
        </a:p>
      </dgm:t>
    </dgm:pt>
    <dgm:pt modelId="{FBCC00E3-2885-4E9A-A81B-E6C3158C627C}" type="parTrans" cxnId="{4F9723C3-C3C8-4DE8-A1F0-7F0FEFAE5B76}">
      <dgm:prSet/>
      <dgm:spPr/>
      <dgm:t>
        <a:bodyPr/>
        <a:lstStyle/>
        <a:p>
          <a:endParaRPr lang="en-US"/>
        </a:p>
      </dgm:t>
    </dgm:pt>
    <dgm:pt modelId="{78B0EA2B-CC92-4B58-8A30-81495959512C}" type="sibTrans" cxnId="{4F9723C3-C3C8-4DE8-A1F0-7F0FEFAE5B76}">
      <dgm:prSet/>
      <dgm:spPr/>
      <dgm:t>
        <a:bodyPr/>
        <a:lstStyle/>
        <a:p>
          <a:endParaRPr lang="en-US"/>
        </a:p>
      </dgm:t>
    </dgm:pt>
    <dgm:pt modelId="{F64FE408-91CF-4CF6-BD37-BB30BCC58F4A}" type="pres">
      <dgm:prSet presAssocID="{95C2FC77-A628-4991-BF73-FF80ABCCB859}" presName="Name0" presStyleCnt="0">
        <dgm:presLayoutVars>
          <dgm:dir/>
          <dgm:animLvl val="lvl"/>
          <dgm:resizeHandles/>
        </dgm:presLayoutVars>
      </dgm:prSet>
      <dgm:spPr/>
    </dgm:pt>
    <dgm:pt modelId="{DDC335FC-5DA9-43E6-A764-3C8714AA2343}" type="pres">
      <dgm:prSet presAssocID="{1C213768-7676-469E-BF6E-937AA61BB79C}" presName="linNode" presStyleCnt="0"/>
      <dgm:spPr/>
    </dgm:pt>
    <dgm:pt modelId="{08D5B778-0255-4F56-A380-61E4BF3A3210}" type="pres">
      <dgm:prSet presAssocID="{1C213768-7676-469E-BF6E-937AA61BB79C}" presName="parentShp" presStyleLbl="node1" presStyleIdx="0" presStyleCnt="1" custScaleX="134483">
        <dgm:presLayoutVars>
          <dgm:bulletEnabled val="1"/>
        </dgm:presLayoutVars>
      </dgm:prSet>
      <dgm:spPr/>
    </dgm:pt>
    <dgm:pt modelId="{64377915-C710-435F-92D0-FDC5EF73CBA3}" type="pres">
      <dgm:prSet presAssocID="{1C213768-7676-469E-BF6E-937AA61BB79C}" presName="childShp" presStyleLbl="bgAccFollowNode1" presStyleIdx="0" presStyleCnt="1">
        <dgm:presLayoutVars>
          <dgm:bulletEnabled val="1"/>
        </dgm:presLayoutVars>
      </dgm:prSet>
      <dgm:spPr/>
    </dgm:pt>
  </dgm:ptLst>
  <dgm:cxnLst>
    <dgm:cxn modelId="{514CE5B9-B4ED-4368-BCAF-26B275AC5F38}" srcId="{95C2FC77-A628-4991-BF73-FF80ABCCB859}" destId="{1C213768-7676-469E-BF6E-937AA61BB79C}" srcOrd="0" destOrd="0" parTransId="{9F3FB735-F666-457D-A482-0A40CE4A1188}" sibTransId="{A309F52A-555C-4DF7-B523-7239906823BC}"/>
    <dgm:cxn modelId="{C9008FDC-BBA7-4FB4-A6AF-3D087D1DEF9F}" type="presOf" srcId="{95C2FC77-A628-4991-BF73-FF80ABCCB859}" destId="{F64FE408-91CF-4CF6-BD37-BB30BCC58F4A}" srcOrd="0" destOrd="0" presId="urn:microsoft.com/office/officeart/2005/8/layout/vList6"/>
    <dgm:cxn modelId="{4F9723C3-C3C8-4DE8-A1F0-7F0FEFAE5B76}" srcId="{1C213768-7676-469E-BF6E-937AA61BB79C}" destId="{3934C642-9CAE-435F-934D-0217BDC35CEF}" srcOrd="0" destOrd="0" parTransId="{FBCC00E3-2885-4E9A-A81B-E6C3158C627C}" sibTransId="{78B0EA2B-CC92-4B58-8A30-81495959512C}"/>
    <dgm:cxn modelId="{4744B7FC-71A0-4EDE-9231-F364AA1D21A4}" type="presOf" srcId="{3934C642-9CAE-435F-934D-0217BDC35CEF}" destId="{64377915-C710-435F-92D0-FDC5EF73CBA3}" srcOrd="0" destOrd="0" presId="urn:microsoft.com/office/officeart/2005/8/layout/vList6"/>
    <dgm:cxn modelId="{AEC46520-04D3-4437-8AF0-7F461EB78A95}" type="presOf" srcId="{1C213768-7676-469E-BF6E-937AA61BB79C}" destId="{08D5B778-0255-4F56-A380-61E4BF3A3210}" srcOrd="0" destOrd="0" presId="urn:microsoft.com/office/officeart/2005/8/layout/vList6"/>
    <dgm:cxn modelId="{7FD382BC-77E3-4F8C-99B6-3E91A4B0EB01}" type="presParOf" srcId="{F64FE408-91CF-4CF6-BD37-BB30BCC58F4A}" destId="{DDC335FC-5DA9-43E6-A764-3C8714AA2343}" srcOrd="0" destOrd="0" presId="urn:microsoft.com/office/officeart/2005/8/layout/vList6"/>
    <dgm:cxn modelId="{7BDF13D4-ACC3-429A-813F-7C407ACC9C9A}" type="presParOf" srcId="{DDC335FC-5DA9-43E6-A764-3C8714AA2343}" destId="{08D5B778-0255-4F56-A380-61E4BF3A3210}" srcOrd="0" destOrd="0" presId="urn:microsoft.com/office/officeart/2005/8/layout/vList6"/>
    <dgm:cxn modelId="{5A7A4385-1AB0-4C3D-939F-76F42F9F2213}" type="presParOf" srcId="{DDC335FC-5DA9-43E6-A764-3C8714AA2343}" destId="{64377915-C710-435F-92D0-FDC5EF73CBA3}"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DD14D58-E091-4415-97B7-D66E904A3C5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77E09E7-8EFB-4DFF-8F6B-8B1DF49CE468}">
      <dgm:prSet/>
      <dgm:spPr/>
      <dgm:t>
        <a:bodyPr/>
        <a:lstStyle/>
        <a:p>
          <a:pPr rtl="0"/>
          <a:r>
            <a:rPr lang="id-ID" smtClean="0"/>
            <a:t>Topologi bus = semua perangkat terhubung melalui kabel tunggal. </a:t>
          </a:r>
          <a:endParaRPr lang="en-US"/>
        </a:p>
      </dgm:t>
    </dgm:pt>
    <dgm:pt modelId="{381A96E6-AE0D-4409-B60E-7B44E9961F13}" type="parTrans" cxnId="{7E3FE937-4C27-41C2-B63E-77E87243492B}">
      <dgm:prSet/>
      <dgm:spPr/>
      <dgm:t>
        <a:bodyPr/>
        <a:lstStyle/>
        <a:p>
          <a:endParaRPr lang="en-US"/>
        </a:p>
      </dgm:t>
    </dgm:pt>
    <dgm:pt modelId="{5F9FD23B-1597-4CE4-AF2B-D0BAC5C01DDF}" type="sibTrans" cxnId="{7E3FE937-4C27-41C2-B63E-77E87243492B}">
      <dgm:prSet/>
      <dgm:spPr/>
      <dgm:t>
        <a:bodyPr/>
        <a:lstStyle/>
        <a:p>
          <a:endParaRPr lang="en-US"/>
        </a:p>
      </dgm:t>
    </dgm:pt>
    <dgm:pt modelId="{FEAED3F4-539F-47A0-85B0-EF72CC0B139A}">
      <dgm:prSet/>
      <dgm:spPr/>
      <dgm:t>
        <a:bodyPr/>
        <a:lstStyle/>
        <a:p>
          <a:pPr rtl="0"/>
          <a:r>
            <a:rPr lang="id-ID" dirty="0" smtClean="0"/>
            <a:t>(+) jumlah perangkat yang terhubung dapat dirubah tanpa mengganggu yang lain.</a:t>
          </a:r>
          <a:endParaRPr lang="en-US" dirty="0"/>
        </a:p>
      </dgm:t>
    </dgm:pt>
    <dgm:pt modelId="{C24F51D7-525D-4D1E-BAEA-63A580E08B91}" type="parTrans" cxnId="{73238B46-8D7E-4616-BA4A-619FBF98A9BD}">
      <dgm:prSet/>
      <dgm:spPr/>
      <dgm:t>
        <a:bodyPr/>
        <a:lstStyle/>
        <a:p>
          <a:endParaRPr lang="en-US"/>
        </a:p>
      </dgm:t>
    </dgm:pt>
    <dgm:pt modelId="{167B3C51-8582-4607-B0C3-A09D473B267D}" type="sibTrans" cxnId="{73238B46-8D7E-4616-BA4A-619FBF98A9BD}">
      <dgm:prSet/>
      <dgm:spPr/>
      <dgm:t>
        <a:bodyPr/>
        <a:lstStyle/>
        <a:p>
          <a:endParaRPr lang="en-US"/>
        </a:p>
      </dgm:t>
    </dgm:pt>
    <dgm:pt modelId="{8FFFDE8E-C66D-4669-9468-21EEB304BA62}">
      <dgm:prSet/>
      <dgm:spPr/>
      <dgm:t>
        <a:bodyPr/>
        <a:lstStyle/>
        <a:p>
          <a:pPr rtl="0"/>
          <a:r>
            <a:rPr lang="id-ID" dirty="0" smtClean="0"/>
            <a:t>(+) instalasi relatif mudah.</a:t>
          </a:r>
          <a:endParaRPr lang="en-US" dirty="0"/>
        </a:p>
      </dgm:t>
    </dgm:pt>
    <dgm:pt modelId="{5E039A53-1E4C-49E2-B788-41FF83AB3970}" type="parTrans" cxnId="{ADF3FEB8-FE34-4201-AC26-D04B03A3D1E3}">
      <dgm:prSet/>
      <dgm:spPr/>
      <dgm:t>
        <a:bodyPr/>
        <a:lstStyle/>
        <a:p>
          <a:endParaRPr lang="en-US"/>
        </a:p>
      </dgm:t>
    </dgm:pt>
    <dgm:pt modelId="{EEF35BDD-9776-480B-B5AB-EC034734DA3D}" type="sibTrans" cxnId="{ADF3FEB8-FE34-4201-AC26-D04B03A3D1E3}">
      <dgm:prSet/>
      <dgm:spPr/>
      <dgm:t>
        <a:bodyPr/>
        <a:lstStyle/>
        <a:p>
          <a:endParaRPr lang="en-US"/>
        </a:p>
      </dgm:t>
    </dgm:pt>
    <dgm:pt modelId="{CFF32558-518D-485E-9D80-3FAA514F5D8F}">
      <dgm:prSet/>
      <dgm:spPr/>
      <dgm:t>
        <a:bodyPr/>
        <a:lstStyle/>
        <a:p>
          <a:pPr rtl="0"/>
          <a:r>
            <a:rPr lang="id-ID" dirty="0" smtClean="0"/>
            <a:t>(-) jika traffic data tinggi akan</a:t>
          </a:r>
          <a:r>
            <a:rPr lang="en-US" dirty="0" smtClean="0"/>
            <a:t> </a:t>
          </a:r>
          <a:r>
            <a:rPr lang="id-ID" dirty="0" smtClean="0"/>
            <a:t>terjadi kemacetan </a:t>
          </a:r>
          <a:endParaRPr lang="en-US" dirty="0"/>
        </a:p>
      </dgm:t>
    </dgm:pt>
    <dgm:pt modelId="{BA8C9CD7-18CE-4451-B1B9-18F40360324B}" type="parTrans" cxnId="{50F55FE1-F52E-4DD1-B437-BBB20F8D1ED2}">
      <dgm:prSet/>
      <dgm:spPr/>
      <dgm:t>
        <a:bodyPr/>
        <a:lstStyle/>
        <a:p>
          <a:endParaRPr lang="en-US"/>
        </a:p>
      </dgm:t>
    </dgm:pt>
    <dgm:pt modelId="{3D022287-5FC6-435F-8CA2-ED33F2A6066D}" type="sibTrans" cxnId="{50F55FE1-F52E-4DD1-B437-BBB20F8D1ED2}">
      <dgm:prSet/>
      <dgm:spPr/>
      <dgm:t>
        <a:bodyPr/>
        <a:lstStyle/>
        <a:p>
          <a:endParaRPr lang="en-US"/>
        </a:p>
      </dgm:t>
    </dgm:pt>
    <dgm:pt modelId="{CFC572AA-CDAC-419F-9496-E72071C0E8EF}" type="pres">
      <dgm:prSet presAssocID="{0DD14D58-E091-4415-97B7-D66E904A3C5D}" presName="Name0" presStyleCnt="0">
        <dgm:presLayoutVars>
          <dgm:dir/>
          <dgm:animLvl val="lvl"/>
          <dgm:resizeHandles val="exact"/>
        </dgm:presLayoutVars>
      </dgm:prSet>
      <dgm:spPr/>
    </dgm:pt>
    <dgm:pt modelId="{C98D7EF6-85B2-4C93-8843-BE1D3CFC69C5}" type="pres">
      <dgm:prSet presAssocID="{A77E09E7-8EFB-4DFF-8F6B-8B1DF49CE468}" presName="composite" presStyleCnt="0"/>
      <dgm:spPr/>
    </dgm:pt>
    <dgm:pt modelId="{A8DFC38D-96DE-4AFB-B4AA-25DD8BEC438F}" type="pres">
      <dgm:prSet presAssocID="{A77E09E7-8EFB-4DFF-8F6B-8B1DF49CE468}" presName="parTx" presStyleLbl="alignNode1" presStyleIdx="0" presStyleCnt="1">
        <dgm:presLayoutVars>
          <dgm:chMax val="0"/>
          <dgm:chPref val="0"/>
          <dgm:bulletEnabled val="1"/>
        </dgm:presLayoutVars>
      </dgm:prSet>
      <dgm:spPr/>
    </dgm:pt>
    <dgm:pt modelId="{B90A52DB-C117-4C42-9496-255F1EC3FAC6}" type="pres">
      <dgm:prSet presAssocID="{A77E09E7-8EFB-4DFF-8F6B-8B1DF49CE468}" presName="desTx" presStyleLbl="alignAccFollowNode1" presStyleIdx="0" presStyleCnt="1">
        <dgm:presLayoutVars>
          <dgm:bulletEnabled val="1"/>
        </dgm:presLayoutVars>
      </dgm:prSet>
      <dgm:spPr/>
      <dgm:t>
        <a:bodyPr/>
        <a:lstStyle/>
        <a:p>
          <a:endParaRPr lang="en-US"/>
        </a:p>
      </dgm:t>
    </dgm:pt>
  </dgm:ptLst>
  <dgm:cxnLst>
    <dgm:cxn modelId="{157C39D9-82E2-40BD-BEFC-8CEAE33C30CA}" type="presOf" srcId="{CFF32558-518D-485E-9D80-3FAA514F5D8F}" destId="{B90A52DB-C117-4C42-9496-255F1EC3FAC6}" srcOrd="0" destOrd="2" presId="urn:microsoft.com/office/officeart/2005/8/layout/hList1"/>
    <dgm:cxn modelId="{ADF3FEB8-FE34-4201-AC26-D04B03A3D1E3}" srcId="{A77E09E7-8EFB-4DFF-8F6B-8B1DF49CE468}" destId="{8FFFDE8E-C66D-4669-9468-21EEB304BA62}" srcOrd="1" destOrd="0" parTransId="{5E039A53-1E4C-49E2-B788-41FF83AB3970}" sibTransId="{EEF35BDD-9776-480B-B5AB-EC034734DA3D}"/>
    <dgm:cxn modelId="{7E3FE937-4C27-41C2-B63E-77E87243492B}" srcId="{0DD14D58-E091-4415-97B7-D66E904A3C5D}" destId="{A77E09E7-8EFB-4DFF-8F6B-8B1DF49CE468}" srcOrd="0" destOrd="0" parTransId="{381A96E6-AE0D-4409-B60E-7B44E9961F13}" sibTransId="{5F9FD23B-1597-4CE4-AF2B-D0BAC5C01DDF}"/>
    <dgm:cxn modelId="{9C1D853A-FAB1-4049-A2EE-45E03CD518EF}" type="presOf" srcId="{8FFFDE8E-C66D-4669-9468-21EEB304BA62}" destId="{B90A52DB-C117-4C42-9496-255F1EC3FAC6}" srcOrd="0" destOrd="1" presId="urn:microsoft.com/office/officeart/2005/8/layout/hList1"/>
    <dgm:cxn modelId="{233734CF-424E-42D5-8003-AED7B64A97F1}" type="presOf" srcId="{0DD14D58-E091-4415-97B7-D66E904A3C5D}" destId="{CFC572AA-CDAC-419F-9496-E72071C0E8EF}" srcOrd="0" destOrd="0" presId="urn:microsoft.com/office/officeart/2005/8/layout/hList1"/>
    <dgm:cxn modelId="{E9413FC7-3C7E-43E7-83E8-319E1DB3DDE1}" type="presOf" srcId="{FEAED3F4-539F-47A0-85B0-EF72CC0B139A}" destId="{B90A52DB-C117-4C42-9496-255F1EC3FAC6}" srcOrd="0" destOrd="0" presId="urn:microsoft.com/office/officeart/2005/8/layout/hList1"/>
    <dgm:cxn modelId="{73238B46-8D7E-4616-BA4A-619FBF98A9BD}" srcId="{A77E09E7-8EFB-4DFF-8F6B-8B1DF49CE468}" destId="{FEAED3F4-539F-47A0-85B0-EF72CC0B139A}" srcOrd="0" destOrd="0" parTransId="{C24F51D7-525D-4D1E-BAEA-63A580E08B91}" sibTransId="{167B3C51-8582-4607-B0C3-A09D473B267D}"/>
    <dgm:cxn modelId="{3E9F023E-137C-4306-8191-65A5B6567D5B}" type="presOf" srcId="{A77E09E7-8EFB-4DFF-8F6B-8B1DF49CE468}" destId="{A8DFC38D-96DE-4AFB-B4AA-25DD8BEC438F}" srcOrd="0" destOrd="0" presId="urn:microsoft.com/office/officeart/2005/8/layout/hList1"/>
    <dgm:cxn modelId="{50F55FE1-F52E-4DD1-B437-BBB20F8D1ED2}" srcId="{A77E09E7-8EFB-4DFF-8F6B-8B1DF49CE468}" destId="{CFF32558-518D-485E-9D80-3FAA514F5D8F}" srcOrd="2" destOrd="0" parTransId="{BA8C9CD7-18CE-4451-B1B9-18F40360324B}" sibTransId="{3D022287-5FC6-435F-8CA2-ED33F2A6066D}"/>
    <dgm:cxn modelId="{E0BFF0AE-2AFD-413F-8201-71F62A53541E}" type="presParOf" srcId="{CFC572AA-CDAC-419F-9496-E72071C0E8EF}" destId="{C98D7EF6-85B2-4C93-8843-BE1D3CFC69C5}" srcOrd="0" destOrd="0" presId="urn:microsoft.com/office/officeart/2005/8/layout/hList1"/>
    <dgm:cxn modelId="{06863FBC-B8C4-4184-AF8F-CD315975396D}" type="presParOf" srcId="{C98D7EF6-85B2-4C93-8843-BE1D3CFC69C5}" destId="{A8DFC38D-96DE-4AFB-B4AA-25DD8BEC438F}" srcOrd="0" destOrd="0" presId="urn:microsoft.com/office/officeart/2005/8/layout/hList1"/>
    <dgm:cxn modelId="{836D7602-C6D9-4927-A1D5-18D5BFD3BBFF}" type="presParOf" srcId="{C98D7EF6-85B2-4C93-8843-BE1D3CFC69C5}" destId="{B90A52DB-C117-4C42-9496-255F1EC3FAC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76FAB3E-DC24-4036-8994-E9766E057D5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8C440EE-189D-4791-8972-58EEA330944B}">
      <dgm:prSet/>
      <dgm:spPr/>
      <dgm:t>
        <a:bodyPr/>
        <a:lstStyle/>
        <a:p>
          <a:pPr rtl="0"/>
          <a:r>
            <a:rPr lang="id-ID" smtClean="0"/>
            <a:t>Topologi star = menghubungkan host ke titik utama (hub / switch) </a:t>
          </a:r>
          <a:endParaRPr lang="en-US"/>
        </a:p>
      </dgm:t>
    </dgm:pt>
    <dgm:pt modelId="{F43D4E4F-4555-48AC-853B-6C8E9B509023}" type="parTrans" cxnId="{4C484866-F2A3-46DF-9EB6-5DFBA75CF310}">
      <dgm:prSet/>
      <dgm:spPr/>
      <dgm:t>
        <a:bodyPr/>
        <a:lstStyle/>
        <a:p>
          <a:endParaRPr lang="en-US"/>
        </a:p>
      </dgm:t>
    </dgm:pt>
    <dgm:pt modelId="{0856BEBF-F595-4A8A-B195-C3091A85E17C}" type="sibTrans" cxnId="{4C484866-F2A3-46DF-9EB6-5DFBA75CF310}">
      <dgm:prSet/>
      <dgm:spPr/>
      <dgm:t>
        <a:bodyPr/>
        <a:lstStyle/>
        <a:p>
          <a:endParaRPr lang="en-US"/>
        </a:p>
      </dgm:t>
    </dgm:pt>
    <dgm:pt modelId="{71CDEC89-0C2A-4AE1-8964-BB8615B416C7}">
      <dgm:prSet/>
      <dgm:spPr/>
      <dgm:t>
        <a:bodyPr/>
        <a:lstStyle/>
        <a:p>
          <a:pPr rtl="0"/>
          <a:r>
            <a:rPr lang="id-ID" dirty="0" smtClean="0"/>
            <a:t>(+) jika 1 host rusak, yang lain tidak terganggu</a:t>
          </a:r>
          <a:endParaRPr lang="en-US" dirty="0"/>
        </a:p>
      </dgm:t>
    </dgm:pt>
    <dgm:pt modelId="{A4DD5D02-ED21-4580-B67A-73184831CA5C}" type="parTrans" cxnId="{4AFE0B22-8D63-4CD8-A0C7-B37574307A8F}">
      <dgm:prSet/>
      <dgm:spPr/>
      <dgm:t>
        <a:bodyPr/>
        <a:lstStyle/>
        <a:p>
          <a:endParaRPr lang="en-US"/>
        </a:p>
      </dgm:t>
    </dgm:pt>
    <dgm:pt modelId="{7068DCD6-E994-49BA-BCF7-29D49CDC9B07}" type="sibTrans" cxnId="{4AFE0B22-8D63-4CD8-A0C7-B37574307A8F}">
      <dgm:prSet/>
      <dgm:spPr/>
      <dgm:t>
        <a:bodyPr/>
        <a:lstStyle/>
        <a:p>
          <a:endParaRPr lang="en-US"/>
        </a:p>
      </dgm:t>
    </dgm:pt>
    <dgm:pt modelId="{9F4025D6-C4DB-4594-9EE5-DE5E6668FD29}">
      <dgm:prSet/>
      <dgm:spPr/>
      <dgm:t>
        <a:bodyPr/>
        <a:lstStyle/>
        <a:p>
          <a:pPr rtl="0"/>
          <a:r>
            <a:rPr lang="id-ID" dirty="0" smtClean="0"/>
            <a:t>(+) mudah terdeteksi jika ada kerusakan </a:t>
          </a:r>
          <a:endParaRPr lang="en-US" dirty="0"/>
        </a:p>
      </dgm:t>
    </dgm:pt>
    <dgm:pt modelId="{3DA9183C-499E-47C0-98D0-8A11400688F8}" type="parTrans" cxnId="{C793433A-CED1-41EF-9BEC-18446E966977}">
      <dgm:prSet/>
      <dgm:spPr/>
      <dgm:t>
        <a:bodyPr/>
        <a:lstStyle/>
        <a:p>
          <a:endParaRPr lang="en-US"/>
        </a:p>
      </dgm:t>
    </dgm:pt>
    <dgm:pt modelId="{442EDA0A-44B6-45A0-9073-DF6040E112F4}" type="sibTrans" cxnId="{C793433A-CED1-41EF-9BEC-18446E966977}">
      <dgm:prSet/>
      <dgm:spPr/>
      <dgm:t>
        <a:bodyPr/>
        <a:lstStyle/>
        <a:p>
          <a:endParaRPr lang="en-US"/>
        </a:p>
      </dgm:t>
    </dgm:pt>
    <dgm:pt modelId="{129B6082-500E-4BC3-9331-D98B64F1AE47}">
      <dgm:prSet/>
      <dgm:spPr/>
      <dgm:t>
        <a:bodyPr/>
        <a:lstStyle/>
        <a:p>
          <a:pPr rtl="0"/>
          <a:r>
            <a:rPr lang="id-ID" dirty="0" smtClean="0"/>
            <a:t>(-) membutuhkan banyak kabel</a:t>
          </a:r>
          <a:endParaRPr lang="en-US" dirty="0"/>
        </a:p>
      </dgm:t>
    </dgm:pt>
    <dgm:pt modelId="{321EEB99-F7DA-4436-ABAE-6DD05BD9056C}" type="parTrans" cxnId="{E7AF27DF-1E38-4E6E-BCDE-4A783E581BE2}">
      <dgm:prSet/>
      <dgm:spPr/>
      <dgm:t>
        <a:bodyPr/>
        <a:lstStyle/>
        <a:p>
          <a:endParaRPr lang="en-US"/>
        </a:p>
      </dgm:t>
    </dgm:pt>
    <dgm:pt modelId="{380F5A4C-3647-4B03-BB39-79453D02E57C}" type="sibTrans" cxnId="{E7AF27DF-1E38-4E6E-BCDE-4A783E581BE2}">
      <dgm:prSet/>
      <dgm:spPr/>
      <dgm:t>
        <a:bodyPr/>
        <a:lstStyle/>
        <a:p>
          <a:endParaRPr lang="en-US"/>
        </a:p>
      </dgm:t>
    </dgm:pt>
    <dgm:pt modelId="{9629BE32-15A8-42B8-A6E5-2AE54C8F7DFF}" type="pres">
      <dgm:prSet presAssocID="{F76FAB3E-DC24-4036-8994-E9766E057D5B}" presName="Name0" presStyleCnt="0">
        <dgm:presLayoutVars>
          <dgm:dir/>
          <dgm:animLvl val="lvl"/>
          <dgm:resizeHandles val="exact"/>
        </dgm:presLayoutVars>
      </dgm:prSet>
      <dgm:spPr/>
    </dgm:pt>
    <dgm:pt modelId="{8B4B3DF5-9D38-49F1-9203-FDE164E3711D}" type="pres">
      <dgm:prSet presAssocID="{A8C440EE-189D-4791-8972-58EEA330944B}" presName="composite" presStyleCnt="0"/>
      <dgm:spPr/>
    </dgm:pt>
    <dgm:pt modelId="{E4AB9DFD-A765-47A0-9119-F8190DA7BECC}" type="pres">
      <dgm:prSet presAssocID="{A8C440EE-189D-4791-8972-58EEA330944B}" presName="parTx" presStyleLbl="alignNode1" presStyleIdx="0" presStyleCnt="1">
        <dgm:presLayoutVars>
          <dgm:chMax val="0"/>
          <dgm:chPref val="0"/>
          <dgm:bulletEnabled val="1"/>
        </dgm:presLayoutVars>
      </dgm:prSet>
      <dgm:spPr/>
    </dgm:pt>
    <dgm:pt modelId="{2893A041-949F-4B07-9029-7E9327C33AD3}" type="pres">
      <dgm:prSet presAssocID="{A8C440EE-189D-4791-8972-58EEA330944B}" presName="desTx" presStyleLbl="alignAccFollowNode1" presStyleIdx="0" presStyleCnt="1">
        <dgm:presLayoutVars>
          <dgm:bulletEnabled val="1"/>
        </dgm:presLayoutVars>
      </dgm:prSet>
      <dgm:spPr/>
    </dgm:pt>
  </dgm:ptLst>
  <dgm:cxnLst>
    <dgm:cxn modelId="{4AFE0B22-8D63-4CD8-A0C7-B37574307A8F}" srcId="{A8C440EE-189D-4791-8972-58EEA330944B}" destId="{71CDEC89-0C2A-4AE1-8964-BB8615B416C7}" srcOrd="0" destOrd="0" parTransId="{A4DD5D02-ED21-4580-B67A-73184831CA5C}" sibTransId="{7068DCD6-E994-49BA-BCF7-29D49CDC9B07}"/>
    <dgm:cxn modelId="{4C484866-F2A3-46DF-9EB6-5DFBA75CF310}" srcId="{F76FAB3E-DC24-4036-8994-E9766E057D5B}" destId="{A8C440EE-189D-4791-8972-58EEA330944B}" srcOrd="0" destOrd="0" parTransId="{F43D4E4F-4555-48AC-853B-6C8E9B509023}" sibTransId="{0856BEBF-F595-4A8A-B195-C3091A85E17C}"/>
    <dgm:cxn modelId="{2A200B5C-EDDF-43CA-A3D3-D22C9FFFE3EC}" type="presOf" srcId="{A8C440EE-189D-4791-8972-58EEA330944B}" destId="{E4AB9DFD-A765-47A0-9119-F8190DA7BECC}" srcOrd="0" destOrd="0" presId="urn:microsoft.com/office/officeart/2005/8/layout/hList1"/>
    <dgm:cxn modelId="{4DB20696-C0EA-4EBD-BCAC-DF9E34187F8F}" type="presOf" srcId="{129B6082-500E-4BC3-9331-D98B64F1AE47}" destId="{2893A041-949F-4B07-9029-7E9327C33AD3}" srcOrd="0" destOrd="2" presId="urn:microsoft.com/office/officeart/2005/8/layout/hList1"/>
    <dgm:cxn modelId="{C793433A-CED1-41EF-9BEC-18446E966977}" srcId="{A8C440EE-189D-4791-8972-58EEA330944B}" destId="{9F4025D6-C4DB-4594-9EE5-DE5E6668FD29}" srcOrd="1" destOrd="0" parTransId="{3DA9183C-499E-47C0-98D0-8A11400688F8}" sibTransId="{442EDA0A-44B6-45A0-9073-DF6040E112F4}"/>
    <dgm:cxn modelId="{E7AF27DF-1E38-4E6E-BCDE-4A783E581BE2}" srcId="{A8C440EE-189D-4791-8972-58EEA330944B}" destId="{129B6082-500E-4BC3-9331-D98B64F1AE47}" srcOrd="2" destOrd="0" parTransId="{321EEB99-F7DA-4436-ABAE-6DD05BD9056C}" sibTransId="{380F5A4C-3647-4B03-BB39-79453D02E57C}"/>
    <dgm:cxn modelId="{16EC5159-87AE-48DF-9999-1041CC7CFC92}" type="presOf" srcId="{F76FAB3E-DC24-4036-8994-E9766E057D5B}" destId="{9629BE32-15A8-42B8-A6E5-2AE54C8F7DFF}" srcOrd="0" destOrd="0" presId="urn:microsoft.com/office/officeart/2005/8/layout/hList1"/>
    <dgm:cxn modelId="{D68A94A4-B4EC-4246-9063-48B384C1AE1C}" type="presOf" srcId="{71CDEC89-0C2A-4AE1-8964-BB8615B416C7}" destId="{2893A041-949F-4B07-9029-7E9327C33AD3}" srcOrd="0" destOrd="0" presId="urn:microsoft.com/office/officeart/2005/8/layout/hList1"/>
    <dgm:cxn modelId="{0DA4201D-B046-48BA-B8BE-E85AEADCD84E}" type="presOf" srcId="{9F4025D6-C4DB-4594-9EE5-DE5E6668FD29}" destId="{2893A041-949F-4B07-9029-7E9327C33AD3}" srcOrd="0" destOrd="1" presId="urn:microsoft.com/office/officeart/2005/8/layout/hList1"/>
    <dgm:cxn modelId="{8150FD88-7F01-4CAA-BECA-6754DD0675F0}" type="presParOf" srcId="{9629BE32-15A8-42B8-A6E5-2AE54C8F7DFF}" destId="{8B4B3DF5-9D38-49F1-9203-FDE164E3711D}" srcOrd="0" destOrd="0" presId="urn:microsoft.com/office/officeart/2005/8/layout/hList1"/>
    <dgm:cxn modelId="{9454BB54-8659-4C87-80D5-173BA518149C}" type="presParOf" srcId="{8B4B3DF5-9D38-49F1-9203-FDE164E3711D}" destId="{E4AB9DFD-A765-47A0-9119-F8190DA7BECC}" srcOrd="0" destOrd="0" presId="urn:microsoft.com/office/officeart/2005/8/layout/hList1"/>
    <dgm:cxn modelId="{7F0DD77C-5431-4B47-B25F-9E70374B0F73}" type="presParOf" srcId="{8B4B3DF5-9D38-49F1-9203-FDE164E3711D}" destId="{2893A041-949F-4B07-9029-7E9327C33AD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B29B647-BCC2-4DF2-B33F-9F168784D9E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B1C81D9-3127-4AE7-9598-07AB9AF1051A}">
      <dgm:prSet/>
      <dgm:spPr/>
      <dgm:t>
        <a:bodyPr/>
        <a:lstStyle/>
        <a:p>
          <a:pPr rtl="0"/>
          <a:r>
            <a:rPr lang="id-ID" smtClean="0"/>
            <a:t>Topologi mesh = 1host saling tehubung ke host lain dengan kabel tunggal. </a:t>
          </a:r>
          <a:endParaRPr lang="en-US"/>
        </a:p>
      </dgm:t>
    </dgm:pt>
    <dgm:pt modelId="{1C5FD381-FF99-443F-882B-B5271F976E50}" type="parTrans" cxnId="{C57623D1-6D5B-49EA-A49D-2FD1F5F50F7C}">
      <dgm:prSet/>
      <dgm:spPr/>
      <dgm:t>
        <a:bodyPr/>
        <a:lstStyle/>
        <a:p>
          <a:endParaRPr lang="en-US"/>
        </a:p>
      </dgm:t>
    </dgm:pt>
    <dgm:pt modelId="{52774C8D-D395-48AE-A4D0-366385DF6824}" type="sibTrans" cxnId="{C57623D1-6D5B-49EA-A49D-2FD1F5F50F7C}">
      <dgm:prSet/>
      <dgm:spPr/>
      <dgm:t>
        <a:bodyPr/>
        <a:lstStyle/>
        <a:p>
          <a:endParaRPr lang="en-US"/>
        </a:p>
      </dgm:t>
    </dgm:pt>
    <dgm:pt modelId="{B96F1AD6-3783-4158-99C9-BBB76493C8D1}">
      <dgm:prSet/>
      <dgm:spPr/>
      <dgm:t>
        <a:bodyPr/>
        <a:lstStyle/>
        <a:p>
          <a:pPr rtl="0"/>
          <a:r>
            <a:rPr lang="id-ID" dirty="0" smtClean="0"/>
            <a:t>(+) proses pengiriman data cepat</a:t>
          </a:r>
          <a:endParaRPr lang="en-US" dirty="0"/>
        </a:p>
      </dgm:t>
    </dgm:pt>
    <dgm:pt modelId="{78C80DD2-3634-4062-A1AC-FC40BE6D78CD}" type="parTrans" cxnId="{52356AA8-B5FC-42F1-87B2-B8227C748B4D}">
      <dgm:prSet/>
      <dgm:spPr/>
      <dgm:t>
        <a:bodyPr/>
        <a:lstStyle/>
        <a:p>
          <a:endParaRPr lang="en-US"/>
        </a:p>
      </dgm:t>
    </dgm:pt>
    <dgm:pt modelId="{108A65C9-133E-457C-BEDE-28A4A12EBF72}" type="sibTrans" cxnId="{52356AA8-B5FC-42F1-87B2-B8227C748B4D}">
      <dgm:prSet/>
      <dgm:spPr/>
      <dgm:t>
        <a:bodyPr/>
        <a:lstStyle/>
        <a:p>
          <a:endParaRPr lang="en-US"/>
        </a:p>
      </dgm:t>
    </dgm:pt>
    <dgm:pt modelId="{EB1680EE-CE8D-41B2-8E98-16358B51CA39}">
      <dgm:prSet/>
      <dgm:spPr/>
      <dgm:t>
        <a:bodyPr/>
        <a:lstStyle/>
        <a:p>
          <a:pPr rtl="0"/>
          <a:r>
            <a:rPr lang="id-ID" dirty="0" smtClean="0"/>
            <a:t>(+) jika 1 komputer rusak tidak akan mengganggu komputer lain </a:t>
          </a:r>
          <a:endParaRPr lang="en-US" dirty="0"/>
        </a:p>
      </dgm:t>
    </dgm:pt>
    <dgm:pt modelId="{0CE4C001-8808-4F9F-AD80-9D1FC1B0C024}" type="parTrans" cxnId="{8C773AAA-6E57-4EA3-A868-8AF85358919F}">
      <dgm:prSet/>
      <dgm:spPr/>
      <dgm:t>
        <a:bodyPr/>
        <a:lstStyle/>
        <a:p>
          <a:endParaRPr lang="en-US"/>
        </a:p>
      </dgm:t>
    </dgm:pt>
    <dgm:pt modelId="{0F0183F6-F2FC-4916-A222-D96BC4CBF9E8}" type="sibTrans" cxnId="{8C773AAA-6E57-4EA3-A868-8AF85358919F}">
      <dgm:prSet/>
      <dgm:spPr/>
      <dgm:t>
        <a:bodyPr/>
        <a:lstStyle/>
        <a:p>
          <a:endParaRPr lang="en-US"/>
        </a:p>
      </dgm:t>
    </dgm:pt>
    <dgm:pt modelId="{D25CE8D1-D11E-475D-AEDC-8E0B6727C98A}">
      <dgm:prSet/>
      <dgm:spPr/>
      <dgm:t>
        <a:bodyPr/>
        <a:lstStyle/>
        <a:p>
          <a:pPr rtl="0"/>
          <a:r>
            <a:rPr lang="id-ID" dirty="0" smtClean="0"/>
            <a:t>(-) instalasi rumit</a:t>
          </a:r>
          <a:endParaRPr lang="en-US" dirty="0"/>
        </a:p>
      </dgm:t>
    </dgm:pt>
    <dgm:pt modelId="{A9C7313B-9928-4AC5-8B60-3EB7287E1629}" type="parTrans" cxnId="{D9C940A6-F34B-46AC-B042-BAC272021832}">
      <dgm:prSet/>
      <dgm:spPr/>
      <dgm:t>
        <a:bodyPr/>
        <a:lstStyle/>
        <a:p>
          <a:endParaRPr lang="en-US"/>
        </a:p>
      </dgm:t>
    </dgm:pt>
    <dgm:pt modelId="{D4DF0ACA-8653-4A67-97AE-647B4A866549}" type="sibTrans" cxnId="{D9C940A6-F34B-46AC-B042-BAC272021832}">
      <dgm:prSet/>
      <dgm:spPr/>
      <dgm:t>
        <a:bodyPr/>
        <a:lstStyle/>
        <a:p>
          <a:endParaRPr lang="en-US"/>
        </a:p>
      </dgm:t>
    </dgm:pt>
    <dgm:pt modelId="{4D9AF200-350B-4DEF-AF5C-A39CCF223D16}">
      <dgm:prSet/>
      <dgm:spPr/>
      <dgm:t>
        <a:bodyPr/>
        <a:lstStyle/>
        <a:p>
          <a:pPr rtl="0"/>
          <a:r>
            <a:rPr lang="id-ID" dirty="0" smtClean="0"/>
            <a:t>(-) biaya pemeliharaan </a:t>
          </a:r>
          <a:r>
            <a:rPr lang="en-US" dirty="0" smtClean="0"/>
            <a:t> </a:t>
          </a:r>
          <a:r>
            <a:rPr lang="id-ID" dirty="0" smtClean="0"/>
            <a:t>tinggi</a:t>
          </a:r>
          <a:endParaRPr lang="en-US" dirty="0"/>
        </a:p>
      </dgm:t>
    </dgm:pt>
    <dgm:pt modelId="{2B07436A-2A7B-4D75-8C84-66C459844FE2}" type="parTrans" cxnId="{167CE712-4906-434C-9808-90A96D18D46F}">
      <dgm:prSet/>
      <dgm:spPr/>
      <dgm:t>
        <a:bodyPr/>
        <a:lstStyle/>
        <a:p>
          <a:endParaRPr lang="en-US"/>
        </a:p>
      </dgm:t>
    </dgm:pt>
    <dgm:pt modelId="{265934A2-9020-4DF7-820C-9506CCFE8EB0}" type="sibTrans" cxnId="{167CE712-4906-434C-9808-90A96D18D46F}">
      <dgm:prSet/>
      <dgm:spPr/>
      <dgm:t>
        <a:bodyPr/>
        <a:lstStyle/>
        <a:p>
          <a:endParaRPr lang="en-US"/>
        </a:p>
      </dgm:t>
    </dgm:pt>
    <dgm:pt modelId="{452A3540-3E76-409D-96B9-1CD37B21E80E}" type="pres">
      <dgm:prSet presAssocID="{3B29B647-BCC2-4DF2-B33F-9F168784D9EC}" presName="Name0" presStyleCnt="0">
        <dgm:presLayoutVars>
          <dgm:dir/>
          <dgm:animLvl val="lvl"/>
          <dgm:resizeHandles val="exact"/>
        </dgm:presLayoutVars>
      </dgm:prSet>
      <dgm:spPr/>
    </dgm:pt>
    <dgm:pt modelId="{35F9D5EA-7DA5-4143-B072-95C799448EC5}" type="pres">
      <dgm:prSet presAssocID="{6B1C81D9-3127-4AE7-9598-07AB9AF1051A}" presName="composite" presStyleCnt="0"/>
      <dgm:spPr/>
    </dgm:pt>
    <dgm:pt modelId="{3C8FF700-BA16-4D41-A465-EE5D07DE4D50}" type="pres">
      <dgm:prSet presAssocID="{6B1C81D9-3127-4AE7-9598-07AB9AF1051A}" presName="parTx" presStyleLbl="alignNode1" presStyleIdx="0" presStyleCnt="1">
        <dgm:presLayoutVars>
          <dgm:chMax val="0"/>
          <dgm:chPref val="0"/>
          <dgm:bulletEnabled val="1"/>
        </dgm:presLayoutVars>
      </dgm:prSet>
      <dgm:spPr/>
    </dgm:pt>
    <dgm:pt modelId="{73D3E6CD-D9FB-4A88-8AFB-8F64420630DA}" type="pres">
      <dgm:prSet presAssocID="{6B1C81D9-3127-4AE7-9598-07AB9AF1051A}" presName="desTx" presStyleLbl="alignAccFollowNode1" presStyleIdx="0" presStyleCnt="1">
        <dgm:presLayoutVars>
          <dgm:bulletEnabled val="1"/>
        </dgm:presLayoutVars>
      </dgm:prSet>
      <dgm:spPr/>
    </dgm:pt>
  </dgm:ptLst>
  <dgm:cxnLst>
    <dgm:cxn modelId="{C57623D1-6D5B-49EA-A49D-2FD1F5F50F7C}" srcId="{3B29B647-BCC2-4DF2-B33F-9F168784D9EC}" destId="{6B1C81D9-3127-4AE7-9598-07AB9AF1051A}" srcOrd="0" destOrd="0" parTransId="{1C5FD381-FF99-443F-882B-B5271F976E50}" sibTransId="{52774C8D-D395-48AE-A4D0-366385DF6824}"/>
    <dgm:cxn modelId="{52356AA8-B5FC-42F1-87B2-B8227C748B4D}" srcId="{6B1C81D9-3127-4AE7-9598-07AB9AF1051A}" destId="{B96F1AD6-3783-4158-99C9-BBB76493C8D1}" srcOrd="0" destOrd="0" parTransId="{78C80DD2-3634-4062-A1AC-FC40BE6D78CD}" sibTransId="{108A65C9-133E-457C-BEDE-28A4A12EBF72}"/>
    <dgm:cxn modelId="{167CE712-4906-434C-9808-90A96D18D46F}" srcId="{6B1C81D9-3127-4AE7-9598-07AB9AF1051A}" destId="{4D9AF200-350B-4DEF-AF5C-A39CCF223D16}" srcOrd="3" destOrd="0" parTransId="{2B07436A-2A7B-4D75-8C84-66C459844FE2}" sibTransId="{265934A2-9020-4DF7-820C-9506CCFE8EB0}"/>
    <dgm:cxn modelId="{3EBCF4A4-BDEE-411B-AA2A-C4F3B7EC93B8}" type="presOf" srcId="{D25CE8D1-D11E-475D-AEDC-8E0B6727C98A}" destId="{73D3E6CD-D9FB-4A88-8AFB-8F64420630DA}" srcOrd="0" destOrd="2" presId="urn:microsoft.com/office/officeart/2005/8/layout/hList1"/>
    <dgm:cxn modelId="{0B7D08C5-C2E8-4103-8813-6DBBCA0687F9}" type="presOf" srcId="{4D9AF200-350B-4DEF-AF5C-A39CCF223D16}" destId="{73D3E6CD-D9FB-4A88-8AFB-8F64420630DA}" srcOrd="0" destOrd="3" presId="urn:microsoft.com/office/officeart/2005/8/layout/hList1"/>
    <dgm:cxn modelId="{C66F42A3-3638-4539-A1C3-C468B40FB587}" type="presOf" srcId="{6B1C81D9-3127-4AE7-9598-07AB9AF1051A}" destId="{3C8FF700-BA16-4D41-A465-EE5D07DE4D50}" srcOrd="0" destOrd="0" presId="urn:microsoft.com/office/officeart/2005/8/layout/hList1"/>
    <dgm:cxn modelId="{E635C504-8E8A-4958-AED4-9181A8D452BB}" type="presOf" srcId="{EB1680EE-CE8D-41B2-8E98-16358B51CA39}" destId="{73D3E6CD-D9FB-4A88-8AFB-8F64420630DA}" srcOrd="0" destOrd="1" presId="urn:microsoft.com/office/officeart/2005/8/layout/hList1"/>
    <dgm:cxn modelId="{D8287A7E-4256-4A19-8729-5F4C90FA8443}" type="presOf" srcId="{3B29B647-BCC2-4DF2-B33F-9F168784D9EC}" destId="{452A3540-3E76-409D-96B9-1CD37B21E80E}" srcOrd="0" destOrd="0" presId="urn:microsoft.com/office/officeart/2005/8/layout/hList1"/>
    <dgm:cxn modelId="{FDFA06BB-B8B5-4575-8B0F-54469749CB5F}" type="presOf" srcId="{B96F1AD6-3783-4158-99C9-BBB76493C8D1}" destId="{73D3E6CD-D9FB-4A88-8AFB-8F64420630DA}" srcOrd="0" destOrd="0" presId="urn:microsoft.com/office/officeart/2005/8/layout/hList1"/>
    <dgm:cxn modelId="{8C773AAA-6E57-4EA3-A868-8AF85358919F}" srcId="{6B1C81D9-3127-4AE7-9598-07AB9AF1051A}" destId="{EB1680EE-CE8D-41B2-8E98-16358B51CA39}" srcOrd="1" destOrd="0" parTransId="{0CE4C001-8808-4F9F-AD80-9D1FC1B0C024}" sibTransId="{0F0183F6-F2FC-4916-A222-D96BC4CBF9E8}"/>
    <dgm:cxn modelId="{D9C940A6-F34B-46AC-B042-BAC272021832}" srcId="{6B1C81D9-3127-4AE7-9598-07AB9AF1051A}" destId="{D25CE8D1-D11E-475D-AEDC-8E0B6727C98A}" srcOrd="2" destOrd="0" parTransId="{A9C7313B-9928-4AC5-8B60-3EB7287E1629}" sibTransId="{D4DF0ACA-8653-4A67-97AE-647B4A866549}"/>
    <dgm:cxn modelId="{E62109B0-E3FD-4463-9716-CADEE937F72B}" type="presParOf" srcId="{452A3540-3E76-409D-96B9-1CD37B21E80E}" destId="{35F9D5EA-7DA5-4143-B072-95C799448EC5}" srcOrd="0" destOrd="0" presId="urn:microsoft.com/office/officeart/2005/8/layout/hList1"/>
    <dgm:cxn modelId="{9C8D640E-EBC6-4FA5-9729-D831271EA091}" type="presParOf" srcId="{35F9D5EA-7DA5-4143-B072-95C799448EC5}" destId="{3C8FF700-BA16-4D41-A465-EE5D07DE4D50}" srcOrd="0" destOrd="0" presId="urn:microsoft.com/office/officeart/2005/8/layout/hList1"/>
    <dgm:cxn modelId="{B2A42053-9480-46E3-BFC5-111D99CF38FA}" type="presParOf" srcId="{35F9D5EA-7DA5-4143-B072-95C799448EC5}" destId="{73D3E6CD-D9FB-4A88-8AFB-8F64420630D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182CA0-20C2-4D7A-A1AD-F5A1655A34B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B1A4520-EB3B-4C74-9D0E-5BAB1126065C}">
      <dgm:prSet/>
      <dgm:spPr/>
      <dgm:t>
        <a:bodyPr/>
        <a:lstStyle/>
        <a:p>
          <a:pPr rtl="0"/>
          <a:r>
            <a:rPr lang="id-ID" dirty="0" smtClean="0"/>
            <a:t>Jaringan komputer, </a:t>
          </a:r>
          <a:endParaRPr lang="en-US" dirty="0"/>
        </a:p>
      </dgm:t>
    </dgm:pt>
    <dgm:pt modelId="{8E3EF42B-29A1-446A-9F67-A06397ADD67B}" type="parTrans" cxnId="{CDD94198-8124-4EB4-AEFC-734A9278A5EE}">
      <dgm:prSet/>
      <dgm:spPr/>
      <dgm:t>
        <a:bodyPr/>
        <a:lstStyle/>
        <a:p>
          <a:endParaRPr lang="en-US"/>
        </a:p>
      </dgm:t>
    </dgm:pt>
    <dgm:pt modelId="{3B436331-4704-44C7-97C5-CDDF946D66E3}" type="sibTrans" cxnId="{CDD94198-8124-4EB4-AEFC-734A9278A5EE}">
      <dgm:prSet/>
      <dgm:spPr/>
      <dgm:t>
        <a:bodyPr/>
        <a:lstStyle/>
        <a:p>
          <a:endParaRPr lang="en-US"/>
        </a:p>
      </dgm:t>
    </dgm:pt>
    <dgm:pt modelId="{C2874B7A-BCC1-4E44-8222-6FB9D80BCAD3}">
      <dgm:prSet/>
      <dgm:spPr/>
      <dgm:t>
        <a:bodyPr/>
        <a:lstStyle/>
        <a:p>
          <a:pPr rtl="0"/>
          <a:r>
            <a:rPr lang="id-ID" dirty="0" smtClean="0"/>
            <a:t>sistem yang terdiri dari 2 komputer atau lebih yang terhubung melalui media komunikasi untuk saling betukar komunikasi. </a:t>
          </a:r>
          <a:endParaRPr lang="en-US" dirty="0"/>
        </a:p>
      </dgm:t>
    </dgm:pt>
    <dgm:pt modelId="{17732277-0A89-41B0-9AC6-BE387B241408}" type="parTrans" cxnId="{9823EA2D-B156-4902-B85C-39EB503B6E93}">
      <dgm:prSet/>
      <dgm:spPr/>
      <dgm:t>
        <a:bodyPr/>
        <a:lstStyle/>
        <a:p>
          <a:endParaRPr lang="en-US"/>
        </a:p>
      </dgm:t>
    </dgm:pt>
    <dgm:pt modelId="{3971B9A1-9791-4EF8-8A71-1AFE01351D5C}" type="sibTrans" cxnId="{9823EA2D-B156-4902-B85C-39EB503B6E93}">
      <dgm:prSet/>
      <dgm:spPr/>
      <dgm:t>
        <a:bodyPr/>
        <a:lstStyle/>
        <a:p>
          <a:endParaRPr lang="en-US"/>
        </a:p>
      </dgm:t>
    </dgm:pt>
    <dgm:pt modelId="{9EC14C16-4408-4D30-8083-C929CE5DE23E}" type="pres">
      <dgm:prSet presAssocID="{69182CA0-20C2-4D7A-A1AD-F5A1655A34BA}" presName="Name0" presStyleCnt="0">
        <dgm:presLayoutVars>
          <dgm:dir/>
          <dgm:animLvl val="lvl"/>
          <dgm:resizeHandles val="exact"/>
        </dgm:presLayoutVars>
      </dgm:prSet>
      <dgm:spPr/>
    </dgm:pt>
    <dgm:pt modelId="{2DD90B4A-AB96-4B95-8E76-775047663944}" type="pres">
      <dgm:prSet presAssocID="{CB1A4520-EB3B-4C74-9D0E-5BAB1126065C}" presName="linNode" presStyleCnt="0"/>
      <dgm:spPr/>
    </dgm:pt>
    <dgm:pt modelId="{8D1ABDA7-A6C4-47D6-92D1-87758718E21F}" type="pres">
      <dgm:prSet presAssocID="{CB1A4520-EB3B-4C74-9D0E-5BAB1126065C}" presName="parentText" presStyleLbl="node1" presStyleIdx="0" presStyleCnt="1">
        <dgm:presLayoutVars>
          <dgm:chMax val="1"/>
          <dgm:bulletEnabled val="1"/>
        </dgm:presLayoutVars>
      </dgm:prSet>
      <dgm:spPr/>
    </dgm:pt>
    <dgm:pt modelId="{C38D179D-CD1F-4866-B31E-B2732666F270}" type="pres">
      <dgm:prSet presAssocID="{CB1A4520-EB3B-4C74-9D0E-5BAB1126065C}" presName="descendantText" presStyleLbl="alignAccFollowNode1" presStyleIdx="0" presStyleCnt="1">
        <dgm:presLayoutVars>
          <dgm:bulletEnabled val="1"/>
        </dgm:presLayoutVars>
      </dgm:prSet>
      <dgm:spPr/>
    </dgm:pt>
  </dgm:ptLst>
  <dgm:cxnLst>
    <dgm:cxn modelId="{D2662019-3918-41E9-A164-FAB9735E5EA5}" type="presOf" srcId="{69182CA0-20C2-4D7A-A1AD-F5A1655A34BA}" destId="{9EC14C16-4408-4D30-8083-C929CE5DE23E}" srcOrd="0" destOrd="0" presId="urn:microsoft.com/office/officeart/2005/8/layout/vList5"/>
    <dgm:cxn modelId="{CDD94198-8124-4EB4-AEFC-734A9278A5EE}" srcId="{69182CA0-20C2-4D7A-A1AD-F5A1655A34BA}" destId="{CB1A4520-EB3B-4C74-9D0E-5BAB1126065C}" srcOrd="0" destOrd="0" parTransId="{8E3EF42B-29A1-446A-9F67-A06397ADD67B}" sibTransId="{3B436331-4704-44C7-97C5-CDDF946D66E3}"/>
    <dgm:cxn modelId="{AF4F0E08-1873-4B0F-A65C-3F94196B5940}" type="presOf" srcId="{C2874B7A-BCC1-4E44-8222-6FB9D80BCAD3}" destId="{C38D179D-CD1F-4866-B31E-B2732666F270}" srcOrd="0" destOrd="0" presId="urn:microsoft.com/office/officeart/2005/8/layout/vList5"/>
    <dgm:cxn modelId="{9823EA2D-B156-4902-B85C-39EB503B6E93}" srcId="{CB1A4520-EB3B-4C74-9D0E-5BAB1126065C}" destId="{C2874B7A-BCC1-4E44-8222-6FB9D80BCAD3}" srcOrd="0" destOrd="0" parTransId="{17732277-0A89-41B0-9AC6-BE387B241408}" sibTransId="{3971B9A1-9791-4EF8-8A71-1AFE01351D5C}"/>
    <dgm:cxn modelId="{7628B498-3EA8-4B9C-96F8-E6FF7A48E435}" type="presOf" srcId="{CB1A4520-EB3B-4C74-9D0E-5BAB1126065C}" destId="{8D1ABDA7-A6C4-47D6-92D1-87758718E21F}" srcOrd="0" destOrd="0" presId="urn:microsoft.com/office/officeart/2005/8/layout/vList5"/>
    <dgm:cxn modelId="{954D2F67-17D9-4C1E-AE03-795A6D2D994A}" type="presParOf" srcId="{9EC14C16-4408-4D30-8083-C929CE5DE23E}" destId="{2DD90B4A-AB96-4B95-8E76-775047663944}" srcOrd="0" destOrd="0" presId="urn:microsoft.com/office/officeart/2005/8/layout/vList5"/>
    <dgm:cxn modelId="{A7155B7C-A6AC-4486-B390-9707BF23BC03}" type="presParOf" srcId="{2DD90B4A-AB96-4B95-8E76-775047663944}" destId="{8D1ABDA7-A6C4-47D6-92D1-87758718E21F}" srcOrd="0" destOrd="0" presId="urn:microsoft.com/office/officeart/2005/8/layout/vList5"/>
    <dgm:cxn modelId="{166A1AC5-948C-4E55-8D81-EC2A489F1F10}" type="presParOf" srcId="{2DD90B4A-AB96-4B95-8E76-775047663944}" destId="{C38D179D-CD1F-4866-B31E-B2732666F270}"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2408F55-05DE-4F69-84DD-0304C282F61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0268F26-8302-49BA-9163-ED77E198BA17}">
      <dgm:prSet/>
      <dgm:spPr/>
      <dgm:t>
        <a:bodyPr/>
        <a:lstStyle/>
        <a:p>
          <a:pPr rtl="0"/>
          <a:r>
            <a:rPr lang="id-ID" smtClean="0"/>
            <a:t>Topologi Tree = topologi jaringan bertingkat</a:t>
          </a:r>
          <a:endParaRPr lang="en-US"/>
        </a:p>
      </dgm:t>
    </dgm:pt>
    <dgm:pt modelId="{8A57233C-8660-47CC-83B8-C591D88E64C3}" type="parTrans" cxnId="{9E47EB67-2D2F-4AC5-A7A3-398126CDB71A}">
      <dgm:prSet/>
      <dgm:spPr/>
      <dgm:t>
        <a:bodyPr/>
        <a:lstStyle/>
        <a:p>
          <a:endParaRPr lang="en-US"/>
        </a:p>
      </dgm:t>
    </dgm:pt>
    <dgm:pt modelId="{6D9835CE-C83D-4573-B422-55AEFD2109E8}" type="sibTrans" cxnId="{9E47EB67-2D2F-4AC5-A7A3-398126CDB71A}">
      <dgm:prSet/>
      <dgm:spPr/>
      <dgm:t>
        <a:bodyPr/>
        <a:lstStyle/>
        <a:p>
          <a:endParaRPr lang="en-US"/>
        </a:p>
      </dgm:t>
    </dgm:pt>
    <dgm:pt modelId="{9FE5698B-E67E-4FC1-ACC8-FAD3E84EF4BE}">
      <dgm:prSet/>
      <dgm:spPr/>
      <dgm:t>
        <a:bodyPr/>
        <a:lstStyle/>
        <a:p>
          <a:pPr rtl="0"/>
          <a:r>
            <a:rPr lang="id-ID" dirty="0" smtClean="0"/>
            <a:t>(+) mampu menjangkau area yang jauh</a:t>
          </a:r>
          <a:endParaRPr lang="en-US" dirty="0"/>
        </a:p>
      </dgm:t>
    </dgm:pt>
    <dgm:pt modelId="{D9686FAF-5D3C-4691-9A27-503C64E5730F}" type="parTrans" cxnId="{E18C751D-B8C6-4024-8396-24E88A05C4C1}">
      <dgm:prSet/>
      <dgm:spPr/>
      <dgm:t>
        <a:bodyPr/>
        <a:lstStyle/>
        <a:p>
          <a:endParaRPr lang="en-US"/>
        </a:p>
      </dgm:t>
    </dgm:pt>
    <dgm:pt modelId="{CDB0926C-E3B6-403C-8E12-9A8CD9C1D919}" type="sibTrans" cxnId="{E18C751D-B8C6-4024-8396-24E88A05C4C1}">
      <dgm:prSet/>
      <dgm:spPr/>
      <dgm:t>
        <a:bodyPr/>
        <a:lstStyle/>
        <a:p>
          <a:endParaRPr lang="en-US"/>
        </a:p>
      </dgm:t>
    </dgm:pt>
    <dgm:pt modelId="{3484BDB8-8C1C-44B2-A90D-4DE9147F66AE}">
      <dgm:prSet/>
      <dgm:spPr/>
      <dgm:t>
        <a:bodyPr/>
        <a:lstStyle/>
        <a:p>
          <a:pPr rtl="0"/>
          <a:r>
            <a:rPr lang="id-ID" dirty="0" smtClean="0"/>
            <a:t>(+) identifikasi kerusakan mudah diketahui</a:t>
          </a:r>
          <a:endParaRPr lang="en-US" dirty="0"/>
        </a:p>
      </dgm:t>
    </dgm:pt>
    <dgm:pt modelId="{55A6A4AC-136E-4203-A90A-D9D6F7D5C0F1}" type="parTrans" cxnId="{1C367D94-A6CF-4266-8401-976EF354A811}">
      <dgm:prSet/>
      <dgm:spPr/>
      <dgm:t>
        <a:bodyPr/>
        <a:lstStyle/>
        <a:p>
          <a:endParaRPr lang="en-US"/>
        </a:p>
      </dgm:t>
    </dgm:pt>
    <dgm:pt modelId="{B50A7F9C-0722-4583-B492-AB99E141C4B3}" type="sibTrans" cxnId="{1C367D94-A6CF-4266-8401-976EF354A811}">
      <dgm:prSet/>
      <dgm:spPr/>
      <dgm:t>
        <a:bodyPr/>
        <a:lstStyle/>
        <a:p>
          <a:endParaRPr lang="en-US"/>
        </a:p>
      </dgm:t>
    </dgm:pt>
    <dgm:pt modelId="{16694B29-CC93-43A0-B6DC-2A12251BAD14}">
      <dgm:prSet/>
      <dgm:spPr/>
      <dgm:t>
        <a:bodyPr/>
        <a:lstStyle/>
        <a:p>
          <a:pPr rtl="0"/>
          <a:r>
            <a:rPr lang="id-ID" dirty="0" smtClean="0"/>
            <a:t>(-) jika kabel tunggal rusak, </a:t>
          </a:r>
          <a:endParaRPr lang="en-US" dirty="0"/>
        </a:p>
      </dgm:t>
    </dgm:pt>
    <dgm:pt modelId="{9569D88C-A2EE-45FD-A415-8E94C35BC764}" type="parTrans" cxnId="{9AA31A69-4EEB-4E73-A744-458752C9D333}">
      <dgm:prSet/>
      <dgm:spPr/>
      <dgm:t>
        <a:bodyPr/>
        <a:lstStyle/>
        <a:p>
          <a:endParaRPr lang="en-US"/>
        </a:p>
      </dgm:t>
    </dgm:pt>
    <dgm:pt modelId="{35B4195B-465D-4B33-B598-01FD61B080E8}" type="sibTrans" cxnId="{9AA31A69-4EEB-4E73-A744-458752C9D333}">
      <dgm:prSet/>
      <dgm:spPr/>
      <dgm:t>
        <a:bodyPr/>
        <a:lstStyle/>
        <a:p>
          <a:endParaRPr lang="en-US"/>
        </a:p>
      </dgm:t>
    </dgm:pt>
    <dgm:pt modelId="{8B951C43-3B21-48BD-A6D1-302810F26B4D}">
      <dgm:prSet/>
      <dgm:spPr/>
      <dgm:t>
        <a:bodyPr/>
        <a:lstStyle/>
        <a:p>
          <a:pPr rtl="0"/>
          <a:r>
            <a:rPr lang="id-ID" dirty="0" smtClean="0"/>
            <a:t>maka seluruh jaringan rusak</a:t>
          </a:r>
          <a:endParaRPr lang="en-US" dirty="0"/>
        </a:p>
      </dgm:t>
    </dgm:pt>
    <dgm:pt modelId="{DC09BBE9-36F0-4C73-AD7E-7E6ED0EA8413}" type="parTrans" cxnId="{8AFA6B01-4455-4B11-ACDD-27F213B91F60}">
      <dgm:prSet/>
      <dgm:spPr/>
      <dgm:t>
        <a:bodyPr/>
        <a:lstStyle/>
        <a:p>
          <a:endParaRPr lang="en-US"/>
        </a:p>
      </dgm:t>
    </dgm:pt>
    <dgm:pt modelId="{94D52C7A-B28E-4517-838A-97E4EC1574CD}" type="sibTrans" cxnId="{8AFA6B01-4455-4B11-ACDD-27F213B91F60}">
      <dgm:prSet/>
      <dgm:spPr/>
      <dgm:t>
        <a:bodyPr/>
        <a:lstStyle/>
        <a:p>
          <a:endParaRPr lang="en-US"/>
        </a:p>
      </dgm:t>
    </dgm:pt>
    <dgm:pt modelId="{537A215A-13CB-4578-B9CD-9455646CE818}">
      <dgm:prSet/>
      <dgm:spPr/>
      <dgm:t>
        <a:bodyPr/>
        <a:lstStyle/>
        <a:p>
          <a:pPr rtl="0"/>
          <a:r>
            <a:rPr lang="id-ID" dirty="0" smtClean="0"/>
            <a:t>(-) susah untuk pemeliharaan</a:t>
          </a:r>
          <a:endParaRPr lang="en-US" dirty="0"/>
        </a:p>
      </dgm:t>
    </dgm:pt>
    <dgm:pt modelId="{83911EC7-9B0E-4AC9-AF5B-5823EFEEE07D}" type="parTrans" cxnId="{E52A0D7C-A7A1-4BD0-B59E-B22FAE128D59}">
      <dgm:prSet/>
      <dgm:spPr/>
      <dgm:t>
        <a:bodyPr/>
        <a:lstStyle/>
        <a:p>
          <a:endParaRPr lang="en-US"/>
        </a:p>
      </dgm:t>
    </dgm:pt>
    <dgm:pt modelId="{DFA3E120-F41D-434D-B2AC-089EE4DD2B73}" type="sibTrans" cxnId="{E52A0D7C-A7A1-4BD0-B59E-B22FAE128D59}">
      <dgm:prSet/>
      <dgm:spPr/>
      <dgm:t>
        <a:bodyPr/>
        <a:lstStyle/>
        <a:p>
          <a:endParaRPr lang="en-US"/>
        </a:p>
      </dgm:t>
    </dgm:pt>
    <dgm:pt modelId="{D58117D1-480C-489A-965A-F027D6DE3B4C}">
      <dgm:prSet/>
      <dgm:spPr/>
      <dgm:t>
        <a:bodyPr/>
        <a:lstStyle/>
        <a:p>
          <a:pPr rtl="0"/>
          <a:r>
            <a:rPr lang="id-ID" dirty="0" smtClean="0"/>
            <a:t>(-) sering terjadi tabrakan data </a:t>
          </a:r>
          <a:endParaRPr lang="en-US" dirty="0"/>
        </a:p>
      </dgm:t>
    </dgm:pt>
    <dgm:pt modelId="{7211FB86-2B6B-436A-BB85-63C440DC44EA}" type="parTrans" cxnId="{713DE4CD-8CAC-489F-B480-4496B8190F8B}">
      <dgm:prSet/>
      <dgm:spPr/>
      <dgm:t>
        <a:bodyPr/>
        <a:lstStyle/>
        <a:p>
          <a:endParaRPr lang="en-US"/>
        </a:p>
      </dgm:t>
    </dgm:pt>
    <dgm:pt modelId="{CF5934CA-604C-4894-8D81-294EDB0A5162}" type="sibTrans" cxnId="{713DE4CD-8CAC-489F-B480-4496B8190F8B}">
      <dgm:prSet/>
      <dgm:spPr/>
      <dgm:t>
        <a:bodyPr/>
        <a:lstStyle/>
        <a:p>
          <a:endParaRPr lang="en-US"/>
        </a:p>
      </dgm:t>
    </dgm:pt>
    <dgm:pt modelId="{2C84170B-5A8F-4703-8B1B-AB42F7BA8C92}" type="pres">
      <dgm:prSet presAssocID="{72408F55-05DE-4F69-84DD-0304C282F61B}" presName="Name0" presStyleCnt="0">
        <dgm:presLayoutVars>
          <dgm:dir/>
          <dgm:animLvl val="lvl"/>
          <dgm:resizeHandles val="exact"/>
        </dgm:presLayoutVars>
      </dgm:prSet>
      <dgm:spPr/>
    </dgm:pt>
    <dgm:pt modelId="{67381A5C-C899-4438-BA65-5CC663DFB1ED}" type="pres">
      <dgm:prSet presAssocID="{70268F26-8302-49BA-9163-ED77E198BA17}" presName="composite" presStyleCnt="0"/>
      <dgm:spPr/>
    </dgm:pt>
    <dgm:pt modelId="{A495F1D6-BB8F-4DC6-A7CF-883FB79E392B}" type="pres">
      <dgm:prSet presAssocID="{70268F26-8302-49BA-9163-ED77E198BA17}" presName="parTx" presStyleLbl="alignNode1" presStyleIdx="0" presStyleCnt="1">
        <dgm:presLayoutVars>
          <dgm:chMax val="0"/>
          <dgm:chPref val="0"/>
          <dgm:bulletEnabled val="1"/>
        </dgm:presLayoutVars>
      </dgm:prSet>
      <dgm:spPr/>
    </dgm:pt>
    <dgm:pt modelId="{58734A31-EB1D-4D6F-91A9-1089AAD22715}" type="pres">
      <dgm:prSet presAssocID="{70268F26-8302-49BA-9163-ED77E198BA17}" presName="desTx" presStyleLbl="alignAccFollowNode1" presStyleIdx="0" presStyleCnt="1">
        <dgm:presLayoutVars>
          <dgm:bulletEnabled val="1"/>
        </dgm:presLayoutVars>
      </dgm:prSet>
      <dgm:spPr/>
    </dgm:pt>
  </dgm:ptLst>
  <dgm:cxnLst>
    <dgm:cxn modelId="{9AA31A69-4EEB-4E73-A744-458752C9D333}" srcId="{70268F26-8302-49BA-9163-ED77E198BA17}" destId="{16694B29-CC93-43A0-B6DC-2A12251BAD14}" srcOrd="2" destOrd="0" parTransId="{9569D88C-A2EE-45FD-A415-8E94C35BC764}" sibTransId="{35B4195B-465D-4B33-B598-01FD61B080E8}"/>
    <dgm:cxn modelId="{81E3EB00-280B-4CE9-8663-C271CBB1991D}" type="presOf" srcId="{72408F55-05DE-4F69-84DD-0304C282F61B}" destId="{2C84170B-5A8F-4703-8B1B-AB42F7BA8C92}" srcOrd="0" destOrd="0" presId="urn:microsoft.com/office/officeart/2005/8/layout/hList1"/>
    <dgm:cxn modelId="{F9639239-1F2F-4D5B-BB30-9A0DBA2FC09F}" type="presOf" srcId="{3484BDB8-8C1C-44B2-A90D-4DE9147F66AE}" destId="{58734A31-EB1D-4D6F-91A9-1089AAD22715}" srcOrd="0" destOrd="1" presId="urn:microsoft.com/office/officeart/2005/8/layout/hList1"/>
    <dgm:cxn modelId="{E5EF9292-7B92-429B-8A2B-F347F1F55C1C}" type="presOf" srcId="{537A215A-13CB-4578-B9CD-9455646CE818}" destId="{58734A31-EB1D-4D6F-91A9-1089AAD22715}" srcOrd="0" destOrd="4" presId="urn:microsoft.com/office/officeart/2005/8/layout/hList1"/>
    <dgm:cxn modelId="{7356CC63-19E3-4A7B-99D6-2661FDAB7525}" type="presOf" srcId="{D58117D1-480C-489A-965A-F027D6DE3B4C}" destId="{58734A31-EB1D-4D6F-91A9-1089AAD22715}" srcOrd="0" destOrd="5" presId="urn:microsoft.com/office/officeart/2005/8/layout/hList1"/>
    <dgm:cxn modelId="{E18C751D-B8C6-4024-8396-24E88A05C4C1}" srcId="{70268F26-8302-49BA-9163-ED77E198BA17}" destId="{9FE5698B-E67E-4FC1-ACC8-FAD3E84EF4BE}" srcOrd="0" destOrd="0" parTransId="{D9686FAF-5D3C-4691-9A27-503C64E5730F}" sibTransId="{CDB0926C-E3B6-403C-8E12-9A8CD9C1D919}"/>
    <dgm:cxn modelId="{E52A0D7C-A7A1-4BD0-B59E-B22FAE128D59}" srcId="{70268F26-8302-49BA-9163-ED77E198BA17}" destId="{537A215A-13CB-4578-B9CD-9455646CE818}" srcOrd="4" destOrd="0" parTransId="{83911EC7-9B0E-4AC9-AF5B-5823EFEEE07D}" sibTransId="{DFA3E120-F41D-434D-B2AC-089EE4DD2B73}"/>
    <dgm:cxn modelId="{713DE4CD-8CAC-489F-B480-4496B8190F8B}" srcId="{70268F26-8302-49BA-9163-ED77E198BA17}" destId="{D58117D1-480C-489A-965A-F027D6DE3B4C}" srcOrd="5" destOrd="0" parTransId="{7211FB86-2B6B-436A-BB85-63C440DC44EA}" sibTransId="{CF5934CA-604C-4894-8D81-294EDB0A5162}"/>
    <dgm:cxn modelId="{8AFA6B01-4455-4B11-ACDD-27F213B91F60}" srcId="{70268F26-8302-49BA-9163-ED77E198BA17}" destId="{8B951C43-3B21-48BD-A6D1-302810F26B4D}" srcOrd="3" destOrd="0" parTransId="{DC09BBE9-36F0-4C73-AD7E-7E6ED0EA8413}" sibTransId="{94D52C7A-B28E-4517-838A-97E4EC1574CD}"/>
    <dgm:cxn modelId="{B56F85EC-6915-49FA-BFD9-C8E119F81F05}" type="presOf" srcId="{9FE5698B-E67E-4FC1-ACC8-FAD3E84EF4BE}" destId="{58734A31-EB1D-4D6F-91A9-1089AAD22715}" srcOrd="0" destOrd="0" presId="urn:microsoft.com/office/officeart/2005/8/layout/hList1"/>
    <dgm:cxn modelId="{B371D772-1C04-4E0C-B26F-0D491A312A60}" type="presOf" srcId="{16694B29-CC93-43A0-B6DC-2A12251BAD14}" destId="{58734A31-EB1D-4D6F-91A9-1089AAD22715}" srcOrd="0" destOrd="2" presId="urn:microsoft.com/office/officeart/2005/8/layout/hList1"/>
    <dgm:cxn modelId="{332B43D4-A514-4744-859A-A2C68A412E3B}" type="presOf" srcId="{8B951C43-3B21-48BD-A6D1-302810F26B4D}" destId="{58734A31-EB1D-4D6F-91A9-1089AAD22715}" srcOrd="0" destOrd="3" presId="urn:microsoft.com/office/officeart/2005/8/layout/hList1"/>
    <dgm:cxn modelId="{1C367D94-A6CF-4266-8401-976EF354A811}" srcId="{70268F26-8302-49BA-9163-ED77E198BA17}" destId="{3484BDB8-8C1C-44B2-A90D-4DE9147F66AE}" srcOrd="1" destOrd="0" parTransId="{55A6A4AC-136E-4203-A90A-D9D6F7D5C0F1}" sibTransId="{B50A7F9C-0722-4583-B492-AB99E141C4B3}"/>
    <dgm:cxn modelId="{9E47EB67-2D2F-4AC5-A7A3-398126CDB71A}" srcId="{72408F55-05DE-4F69-84DD-0304C282F61B}" destId="{70268F26-8302-49BA-9163-ED77E198BA17}" srcOrd="0" destOrd="0" parTransId="{8A57233C-8660-47CC-83B8-C591D88E64C3}" sibTransId="{6D9835CE-C83D-4573-B422-55AEFD2109E8}"/>
    <dgm:cxn modelId="{2E66E79F-0C72-4D11-A887-1B2C20E1A73D}" type="presOf" srcId="{70268F26-8302-49BA-9163-ED77E198BA17}" destId="{A495F1D6-BB8F-4DC6-A7CF-883FB79E392B}" srcOrd="0" destOrd="0" presId="urn:microsoft.com/office/officeart/2005/8/layout/hList1"/>
    <dgm:cxn modelId="{90A88AFF-CA31-4044-8473-E8F71E5CC15C}" type="presParOf" srcId="{2C84170B-5A8F-4703-8B1B-AB42F7BA8C92}" destId="{67381A5C-C899-4438-BA65-5CC663DFB1ED}" srcOrd="0" destOrd="0" presId="urn:microsoft.com/office/officeart/2005/8/layout/hList1"/>
    <dgm:cxn modelId="{A5D45C09-54EA-43F1-9F12-178217ADABF4}" type="presParOf" srcId="{67381A5C-C899-4438-BA65-5CC663DFB1ED}" destId="{A495F1D6-BB8F-4DC6-A7CF-883FB79E392B}" srcOrd="0" destOrd="0" presId="urn:microsoft.com/office/officeart/2005/8/layout/hList1"/>
    <dgm:cxn modelId="{E2E54FB1-B7F9-4554-9EAB-74522905384F}" type="presParOf" srcId="{67381A5C-C899-4438-BA65-5CC663DFB1ED}" destId="{58734A31-EB1D-4D6F-91A9-1089AAD2271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C1D15F2-C4EF-4BFC-A185-4E2AB403569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CFC8699-8709-40DB-A1A0-9B883D609E79}">
      <dgm:prSet/>
      <dgm:spPr/>
      <dgm:t>
        <a:bodyPr/>
        <a:lstStyle/>
        <a:p>
          <a:pPr rtl="0"/>
          <a:r>
            <a:rPr lang="id-ID" dirty="0" smtClean="0"/>
            <a:t>Client – Server </a:t>
          </a:r>
          <a:endParaRPr lang="en-US" dirty="0"/>
        </a:p>
      </dgm:t>
    </dgm:pt>
    <dgm:pt modelId="{E15BE746-B3C3-497B-86E6-C45EA13B5D4E}" type="parTrans" cxnId="{DAA5963A-355A-4C28-8939-B80C37638B3C}">
      <dgm:prSet/>
      <dgm:spPr/>
      <dgm:t>
        <a:bodyPr/>
        <a:lstStyle/>
        <a:p>
          <a:endParaRPr lang="en-US"/>
        </a:p>
      </dgm:t>
    </dgm:pt>
    <dgm:pt modelId="{24147015-A0A2-451C-9393-3E8D47D439CA}" type="sibTrans" cxnId="{DAA5963A-355A-4C28-8939-B80C37638B3C}">
      <dgm:prSet/>
      <dgm:spPr/>
      <dgm:t>
        <a:bodyPr/>
        <a:lstStyle/>
        <a:p>
          <a:endParaRPr lang="en-US"/>
        </a:p>
      </dgm:t>
    </dgm:pt>
    <dgm:pt modelId="{E85C7475-5628-48F4-9F64-B0BE9F0CEE74}">
      <dgm:prSet/>
      <dgm:spPr/>
      <dgm:t>
        <a:bodyPr/>
        <a:lstStyle/>
        <a:p>
          <a:pPr rtl="0"/>
          <a:r>
            <a:rPr lang="id-ID" dirty="0" smtClean="0"/>
            <a:t>Server = komputer yang menyediakan berbagai fasilitas bagi komputer lain dalam jaringan</a:t>
          </a:r>
          <a:endParaRPr lang="en-US" dirty="0"/>
        </a:p>
      </dgm:t>
    </dgm:pt>
    <dgm:pt modelId="{94A96620-397C-4EB5-BA5A-3D4A0D57F69F}" type="parTrans" cxnId="{A7A9C513-6573-4B3D-AE8B-C038646B7DAB}">
      <dgm:prSet/>
      <dgm:spPr/>
      <dgm:t>
        <a:bodyPr/>
        <a:lstStyle/>
        <a:p>
          <a:endParaRPr lang="en-US"/>
        </a:p>
      </dgm:t>
    </dgm:pt>
    <dgm:pt modelId="{97E74A80-24A3-4524-9B5E-B135E20B28F6}" type="sibTrans" cxnId="{A7A9C513-6573-4B3D-AE8B-C038646B7DAB}">
      <dgm:prSet/>
      <dgm:spPr/>
      <dgm:t>
        <a:bodyPr/>
        <a:lstStyle/>
        <a:p>
          <a:endParaRPr lang="en-US"/>
        </a:p>
      </dgm:t>
    </dgm:pt>
    <dgm:pt modelId="{E77C0AE9-2323-4CC0-911C-AB48B51F5CBC}">
      <dgm:prSet/>
      <dgm:spPr/>
      <dgm:t>
        <a:bodyPr/>
        <a:lstStyle/>
        <a:p>
          <a:pPr rtl="0"/>
          <a:r>
            <a:rPr lang="id-ID" dirty="0" smtClean="0"/>
            <a:t>Client = yang menerima fasilitas tersebut</a:t>
          </a:r>
          <a:endParaRPr lang="en-US" dirty="0"/>
        </a:p>
      </dgm:t>
    </dgm:pt>
    <dgm:pt modelId="{6B557FBC-36BD-4F66-A9A7-4A3D23BE3BE5}" type="parTrans" cxnId="{FE2161ED-6675-43FD-A21E-6147BF8A1A67}">
      <dgm:prSet/>
      <dgm:spPr/>
      <dgm:t>
        <a:bodyPr/>
        <a:lstStyle/>
        <a:p>
          <a:endParaRPr lang="en-US"/>
        </a:p>
      </dgm:t>
    </dgm:pt>
    <dgm:pt modelId="{7A601BD7-A909-4AE1-AFE9-54772DEB0B78}" type="sibTrans" cxnId="{FE2161ED-6675-43FD-A21E-6147BF8A1A67}">
      <dgm:prSet/>
      <dgm:spPr/>
      <dgm:t>
        <a:bodyPr/>
        <a:lstStyle/>
        <a:p>
          <a:endParaRPr lang="en-US"/>
        </a:p>
      </dgm:t>
    </dgm:pt>
    <dgm:pt modelId="{B581C71F-ABFF-4474-8FBF-5F4A9D24272F}">
      <dgm:prSet/>
      <dgm:spPr/>
      <dgm:t>
        <a:bodyPr/>
        <a:lstStyle/>
        <a:p>
          <a:pPr rtl="0"/>
          <a:r>
            <a:rPr lang="id-ID" dirty="0" smtClean="0"/>
            <a:t>(+) sistem keamanan dan backup data lebih baik</a:t>
          </a:r>
          <a:endParaRPr lang="en-US" dirty="0"/>
        </a:p>
      </dgm:t>
    </dgm:pt>
    <dgm:pt modelId="{6D5B9938-E2A5-4230-98C9-DF28BA838138}" type="parTrans" cxnId="{5D4D8314-4DF8-40C4-AD6E-E4E6AA2DAF15}">
      <dgm:prSet/>
      <dgm:spPr/>
      <dgm:t>
        <a:bodyPr/>
        <a:lstStyle/>
        <a:p>
          <a:endParaRPr lang="en-US"/>
        </a:p>
      </dgm:t>
    </dgm:pt>
    <dgm:pt modelId="{E56142F8-A660-4E70-B013-6E0DA2B523F0}" type="sibTrans" cxnId="{5D4D8314-4DF8-40C4-AD6E-E4E6AA2DAF15}">
      <dgm:prSet/>
      <dgm:spPr/>
      <dgm:t>
        <a:bodyPr/>
        <a:lstStyle/>
        <a:p>
          <a:endParaRPr lang="en-US"/>
        </a:p>
      </dgm:t>
    </dgm:pt>
    <dgm:pt modelId="{13AB7CA9-2D65-4E97-AB3A-6FDC5CD8EE6F}">
      <dgm:prSet/>
      <dgm:spPr/>
      <dgm:t>
        <a:bodyPr/>
        <a:lstStyle/>
        <a:p>
          <a:pPr rtl="0"/>
          <a:r>
            <a:rPr lang="id-ID" dirty="0" smtClean="0"/>
            <a:t>(+) kecepatan akses lebih tinggi</a:t>
          </a:r>
          <a:endParaRPr lang="en-US" dirty="0"/>
        </a:p>
      </dgm:t>
    </dgm:pt>
    <dgm:pt modelId="{148EC656-7EAD-4022-80CC-3A6BD7B0E93E}" type="parTrans" cxnId="{383706F7-3992-4229-8210-28D8AF310E64}">
      <dgm:prSet/>
      <dgm:spPr/>
      <dgm:t>
        <a:bodyPr/>
        <a:lstStyle/>
        <a:p>
          <a:endParaRPr lang="en-US"/>
        </a:p>
      </dgm:t>
    </dgm:pt>
    <dgm:pt modelId="{71D7EBE4-AD2C-4FE5-A4C3-8040E030AD98}" type="sibTrans" cxnId="{383706F7-3992-4229-8210-28D8AF310E64}">
      <dgm:prSet/>
      <dgm:spPr/>
      <dgm:t>
        <a:bodyPr/>
        <a:lstStyle/>
        <a:p>
          <a:endParaRPr lang="en-US"/>
        </a:p>
      </dgm:t>
    </dgm:pt>
    <dgm:pt modelId="{137F7DC5-FDBA-49CA-9672-F1B0B9BEC2C9}">
      <dgm:prSet/>
      <dgm:spPr/>
      <dgm:t>
        <a:bodyPr/>
        <a:lstStyle/>
        <a:p>
          <a:pPr rtl="0"/>
          <a:r>
            <a:rPr lang="id-ID" dirty="0" smtClean="0"/>
            <a:t>(-) sangat tergantung pada server</a:t>
          </a:r>
          <a:endParaRPr lang="en-US" dirty="0"/>
        </a:p>
      </dgm:t>
    </dgm:pt>
    <dgm:pt modelId="{DC374A23-D354-4FA7-9D0C-4345B62AFB47}" type="parTrans" cxnId="{306B326B-45EF-4B04-9585-4FDC621C3A08}">
      <dgm:prSet/>
      <dgm:spPr/>
      <dgm:t>
        <a:bodyPr/>
        <a:lstStyle/>
        <a:p>
          <a:endParaRPr lang="en-US"/>
        </a:p>
      </dgm:t>
    </dgm:pt>
    <dgm:pt modelId="{8CD2ACCC-5A4A-493B-95C0-E889CA8957E1}" type="sibTrans" cxnId="{306B326B-45EF-4B04-9585-4FDC621C3A08}">
      <dgm:prSet/>
      <dgm:spPr/>
      <dgm:t>
        <a:bodyPr/>
        <a:lstStyle/>
        <a:p>
          <a:endParaRPr lang="en-US"/>
        </a:p>
      </dgm:t>
    </dgm:pt>
    <dgm:pt modelId="{B48A26F3-E299-4012-9BE1-B3D6DC03C76A}">
      <dgm:prSet/>
      <dgm:spPr/>
      <dgm:t>
        <a:bodyPr/>
        <a:lstStyle/>
        <a:p>
          <a:pPr rtl="0"/>
          <a:r>
            <a:rPr lang="id-ID" dirty="0" smtClean="0"/>
            <a:t>(-) biaya operasional mahal </a:t>
          </a:r>
          <a:endParaRPr lang="en-US" dirty="0"/>
        </a:p>
      </dgm:t>
    </dgm:pt>
    <dgm:pt modelId="{E336D238-5992-4059-A033-C6EFD8C382E1}" type="parTrans" cxnId="{8C6E37ED-C995-4176-9CF5-0CB3AA7195E3}">
      <dgm:prSet/>
      <dgm:spPr/>
      <dgm:t>
        <a:bodyPr/>
        <a:lstStyle/>
        <a:p>
          <a:endParaRPr lang="en-US"/>
        </a:p>
      </dgm:t>
    </dgm:pt>
    <dgm:pt modelId="{383CAB15-F0E8-4F3B-8E31-6CF01E45323E}" type="sibTrans" cxnId="{8C6E37ED-C995-4176-9CF5-0CB3AA7195E3}">
      <dgm:prSet/>
      <dgm:spPr/>
      <dgm:t>
        <a:bodyPr/>
        <a:lstStyle/>
        <a:p>
          <a:endParaRPr lang="en-US"/>
        </a:p>
      </dgm:t>
    </dgm:pt>
    <dgm:pt modelId="{F657908E-8E94-4CF8-922F-15B05B9472ED}">
      <dgm:prSet/>
      <dgm:spPr/>
      <dgm:t>
        <a:bodyPr/>
        <a:lstStyle/>
        <a:p>
          <a:pPr rtl="0"/>
          <a:r>
            <a:rPr lang="en-US" dirty="0" err="1" smtClean="0"/>
            <a:t>Kelebihan</a:t>
          </a:r>
          <a:r>
            <a:rPr lang="en-US" dirty="0" smtClean="0"/>
            <a:t> / </a:t>
          </a:r>
          <a:r>
            <a:rPr lang="en-US" dirty="0" err="1" smtClean="0"/>
            <a:t>kekurangan</a:t>
          </a:r>
          <a:endParaRPr lang="en-US" dirty="0"/>
        </a:p>
      </dgm:t>
    </dgm:pt>
    <dgm:pt modelId="{1A818203-70D5-41F4-BC61-75C78014BD57}" type="parTrans" cxnId="{B7672527-272B-4708-87B5-4F85AE2609B8}">
      <dgm:prSet/>
      <dgm:spPr/>
    </dgm:pt>
    <dgm:pt modelId="{644C02AE-20E1-4123-A48B-5E138D30DE38}" type="sibTrans" cxnId="{B7672527-272B-4708-87B5-4F85AE2609B8}">
      <dgm:prSet/>
      <dgm:spPr/>
    </dgm:pt>
    <dgm:pt modelId="{F2D0D3C2-64CD-4FDC-AE89-36392D43DE77}" type="pres">
      <dgm:prSet presAssocID="{DC1D15F2-C4EF-4BFC-A185-4E2AB4035693}" presName="Name0" presStyleCnt="0">
        <dgm:presLayoutVars>
          <dgm:dir/>
          <dgm:animLvl val="lvl"/>
          <dgm:resizeHandles val="exact"/>
        </dgm:presLayoutVars>
      </dgm:prSet>
      <dgm:spPr/>
    </dgm:pt>
    <dgm:pt modelId="{ECE0604F-5DFB-40D5-968B-B8BF0B510B06}" type="pres">
      <dgm:prSet presAssocID="{2CFC8699-8709-40DB-A1A0-9B883D609E79}" presName="composite" presStyleCnt="0"/>
      <dgm:spPr/>
    </dgm:pt>
    <dgm:pt modelId="{6CDB2509-EC13-49B3-8251-3C29CEBEAA85}" type="pres">
      <dgm:prSet presAssocID="{2CFC8699-8709-40DB-A1A0-9B883D609E79}" presName="parTx" presStyleLbl="alignNode1" presStyleIdx="0" presStyleCnt="2">
        <dgm:presLayoutVars>
          <dgm:chMax val="0"/>
          <dgm:chPref val="0"/>
          <dgm:bulletEnabled val="1"/>
        </dgm:presLayoutVars>
      </dgm:prSet>
      <dgm:spPr/>
    </dgm:pt>
    <dgm:pt modelId="{A05ED2DD-4137-47C2-9B47-A1FD71B2DC03}" type="pres">
      <dgm:prSet presAssocID="{2CFC8699-8709-40DB-A1A0-9B883D609E79}" presName="desTx" presStyleLbl="alignAccFollowNode1" presStyleIdx="0" presStyleCnt="2">
        <dgm:presLayoutVars>
          <dgm:bulletEnabled val="1"/>
        </dgm:presLayoutVars>
      </dgm:prSet>
      <dgm:spPr/>
      <dgm:t>
        <a:bodyPr/>
        <a:lstStyle/>
        <a:p>
          <a:endParaRPr lang="en-US"/>
        </a:p>
      </dgm:t>
    </dgm:pt>
    <dgm:pt modelId="{80BD75F0-FEBF-4D1D-AB83-13CF69ED03A7}" type="pres">
      <dgm:prSet presAssocID="{24147015-A0A2-451C-9393-3E8D47D439CA}" presName="space" presStyleCnt="0"/>
      <dgm:spPr/>
    </dgm:pt>
    <dgm:pt modelId="{FBA3E429-C373-49B2-887E-8297EB1C0E0E}" type="pres">
      <dgm:prSet presAssocID="{F657908E-8E94-4CF8-922F-15B05B9472ED}" presName="composite" presStyleCnt="0"/>
      <dgm:spPr/>
    </dgm:pt>
    <dgm:pt modelId="{DE750E06-34B1-427D-ACD4-AFCC03A8A1EF}" type="pres">
      <dgm:prSet presAssocID="{F657908E-8E94-4CF8-922F-15B05B9472ED}" presName="parTx" presStyleLbl="alignNode1" presStyleIdx="1" presStyleCnt="2">
        <dgm:presLayoutVars>
          <dgm:chMax val="0"/>
          <dgm:chPref val="0"/>
          <dgm:bulletEnabled val="1"/>
        </dgm:presLayoutVars>
      </dgm:prSet>
      <dgm:spPr/>
      <dgm:t>
        <a:bodyPr/>
        <a:lstStyle/>
        <a:p>
          <a:endParaRPr lang="en-US"/>
        </a:p>
      </dgm:t>
    </dgm:pt>
    <dgm:pt modelId="{8003C2B3-D002-4E27-AAE8-FE1EDAEA4CF8}" type="pres">
      <dgm:prSet presAssocID="{F657908E-8E94-4CF8-922F-15B05B9472ED}" presName="desTx" presStyleLbl="alignAccFollowNode1" presStyleIdx="1" presStyleCnt="2">
        <dgm:presLayoutVars>
          <dgm:bulletEnabled val="1"/>
        </dgm:presLayoutVars>
      </dgm:prSet>
      <dgm:spPr/>
    </dgm:pt>
  </dgm:ptLst>
  <dgm:cxnLst>
    <dgm:cxn modelId="{21E99BDF-48E9-4FC9-A297-E2E950B30050}" type="presOf" srcId="{B581C71F-ABFF-4474-8FBF-5F4A9D24272F}" destId="{8003C2B3-D002-4E27-AAE8-FE1EDAEA4CF8}" srcOrd="0" destOrd="0" presId="urn:microsoft.com/office/officeart/2005/8/layout/hList1"/>
    <dgm:cxn modelId="{C74F9349-1F16-45C4-8BDA-ACC68ACA5619}" type="presOf" srcId="{E85C7475-5628-48F4-9F64-B0BE9F0CEE74}" destId="{A05ED2DD-4137-47C2-9B47-A1FD71B2DC03}" srcOrd="0" destOrd="0" presId="urn:microsoft.com/office/officeart/2005/8/layout/hList1"/>
    <dgm:cxn modelId="{FE2161ED-6675-43FD-A21E-6147BF8A1A67}" srcId="{2CFC8699-8709-40DB-A1A0-9B883D609E79}" destId="{E77C0AE9-2323-4CC0-911C-AB48B51F5CBC}" srcOrd="1" destOrd="0" parTransId="{6B557FBC-36BD-4F66-A9A7-4A3D23BE3BE5}" sibTransId="{7A601BD7-A909-4AE1-AFE9-54772DEB0B78}"/>
    <dgm:cxn modelId="{022BDF30-E0CD-43CE-9481-4AC4FF1C57C5}" type="presOf" srcId="{13AB7CA9-2D65-4E97-AB3A-6FDC5CD8EE6F}" destId="{8003C2B3-D002-4E27-AAE8-FE1EDAEA4CF8}" srcOrd="0" destOrd="1" presId="urn:microsoft.com/office/officeart/2005/8/layout/hList1"/>
    <dgm:cxn modelId="{B29DA6C8-AD2D-48EB-BE90-3B7103A60FE3}" type="presOf" srcId="{F657908E-8E94-4CF8-922F-15B05B9472ED}" destId="{DE750E06-34B1-427D-ACD4-AFCC03A8A1EF}" srcOrd="0" destOrd="0" presId="urn:microsoft.com/office/officeart/2005/8/layout/hList1"/>
    <dgm:cxn modelId="{EBECA2CB-24D8-472A-9CD4-59A904760DDA}" type="presOf" srcId="{2CFC8699-8709-40DB-A1A0-9B883D609E79}" destId="{6CDB2509-EC13-49B3-8251-3C29CEBEAA85}" srcOrd="0" destOrd="0" presId="urn:microsoft.com/office/officeart/2005/8/layout/hList1"/>
    <dgm:cxn modelId="{DAA5963A-355A-4C28-8939-B80C37638B3C}" srcId="{DC1D15F2-C4EF-4BFC-A185-4E2AB4035693}" destId="{2CFC8699-8709-40DB-A1A0-9B883D609E79}" srcOrd="0" destOrd="0" parTransId="{E15BE746-B3C3-497B-86E6-C45EA13B5D4E}" sibTransId="{24147015-A0A2-451C-9393-3E8D47D439CA}"/>
    <dgm:cxn modelId="{9C859245-F5E8-41ED-8703-83905C29667B}" type="presOf" srcId="{137F7DC5-FDBA-49CA-9672-F1B0B9BEC2C9}" destId="{8003C2B3-D002-4E27-AAE8-FE1EDAEA4CF8}" srcOrd="0" destOrd="2" presId="urn:microsoft.com/office/officeart/2005/8/layout/hList1"/>
    <dgm:cxn modelId="{FF7BFF7D-E3EC-42EA-A50B-06D9AA42B367}" type="presOf" srcId="{DC1D15F2-C4EF-4BFC-A185-4E2AB4035693}" destId="{F2D0D3C2-64CD-4FDC-AE89-36392D43DE77}" srcOrd="0" destOrd="0" presId="urn:microsoft.com/office/officeart/2005/8/layout/hList1"/>
    <dgm:cxn modelId="{8C6E37ED-C995-4176-9CF5-0CB3AA7195E3}" srcId="{F657908E-8E94-4CF8-922F-15B05B9472ED}" destId="{B48A26F3-E299-4012-9BE1-B3D6DC03C76A}" srcOrd="3" destOrd="0" parTransId="{E336D238-5992-4059-A033-C6EFD8C382E1}" sibTransId="{383CAB15-F0E8-4F3B-8E31-6CF01E45323E}"/>
    <dgm:cxn modelId="{B7672527-272B-4708-87B5-4F85AE2609B8}" srcId="{DC1D15F2-C4EF-4BFC-A185-4E2AB4035693}" destId="{F657908E-8E94-4CF8-922F-15B05B9472ED}" srcOrd="1" destOrd="0" parTransId="{1A818203-70D5-41F4-BC61-75C78014BD57}" sibTransId="{644C02AE-20E1-4123-A48B-5E138D30DE38}"/>
    <dgm:cxn modelId="{639DBCB7-90C1-4534-9C66-E9626B0421B4}" type="presOf" srcId="{E77C0AE9-2323-4CC0-911C-AB48B51F5CBC}" destId="{A05ED2DD-4137-47C2-9B47-A1FD71B2DC03}" srcOrd="0" destOrd="1" presId="urn:microsoft.com/office/officeart/2005/8/layout/hList1"/>
    <dgm:cxn modelId="{CC900B59-5BC7-4061-8FF9-812FC24839D4}" type="presOf" srcId="{B48A26F3-E299-4012-9BE1-B3D6DC03C76A}" destId="{8003C2B3-D002-4E27-AAE8-FE1EDAEA4CF8}" srcOrd="0" destOrd="3" presId="urn:microsoft.com/office/officeart/2005/8/layout/hList1"/>
    <dgm:cxn modelId="{383706F7-3992-4229-8210-28D8AF310E64}" srcId="{F657908E-8E94-4CF8-922F-15B05B9472ED}" destId="{13AB7CA9-2D65-4E97-AB3A-6FDC5CD8EE6F}" srcOrd="1" destOrd="0" parTransId="{148EC656-7EAD-4022-80CC-3A6BD7B0E93E}" sibTransId="{71D7EBE4-AD2C-4FE5-A4C3-8040E030AD98}"/>
    <dgm:cxn modelId="{A7A9C513-6573-4B3D-AE8B-C038646B7DAB}" srcId="{2CFC8699-8709-40DB-A1A0-9B883D609E79}" destId="{E85C7475-5628-48F4-9F64-B0BE9F0CEE74}" srcOrd="0" destOrd="0" parTransId="{94A96620-397C-4EB5-BA5A-3D4A0D57F69F}" sibTransId="{97E74A80-24A3-4524-9B5E-B135E20B28F6}"/>
    <dgm:cxn modelId="{5D4D8314-4DF8-40C4-AD6E-E4E6AA2DAF15}" srcId="{F657908E-8E94-4CF8-922F-15B05B9472ED}" destId="{B581C71F-ABFF-4474-8FBF-5F4A9D24272F}" srcOrd="0" destOrd="0" parTransId="{6D5B9938-E2A5-4230-98C9-DF28BA838138}" sibTransId="{E56142F8-A660-4E70-B013-6E0DA2B523F0}"/>
    <dgm:cxn modelId="{306B326B-45EF-4B04-9585-4FDC621C3A08}" srcId="{F657908E-8E94-4CF8-922F-15B05B9472ED}" destId="{137F7DC5-FDBA-49CA-9672-F1B0B9BEC2C9}" srcOrd="2" destOrd="0" parTransId="{DC374A23-D354-4FA7-9D0C-4345B62AFB47}" sibTransId="{8CD2ACCC-5A4A-493B-95C0-E889CA8957E1}"/>
    <dgm:cxn modelId="{DAFDBBBE-954C-4820-9804-1330F5982A8D}" type="presParOf" srcId="{F2D0D3C2-64CD-4FDC-AE89-36392D43DE77}" destId="{ECE0604F-5DFB-40D5-968B-B8BF0B510B06}" srcOrd="0" destOrd="0" presId="urn:microsoft.com/office/officeart/2005/8/layout/hList1"/>
    <dgm:cxn modelId="{D846A44B-674D-44E5-B771-004BBAB288C3}" type="presParOf" srcId="{ECE0604F-5DFB-40D5-968B-B8BF0B510B06}" destId="{6CDB2509-EC13-49B3-8251-3C29CEBEAA85}" srcOrd="0" destOrd="0" presId="urn:microsoft.com/office/officeart/2005/8/layout/hList1"/>
    <dgm:cxn modelId="{C89483BC-1751-4E6B-A885-F81E93C0E896}" type="presParOf" srcId="{ECE0604F-5DFB-40D5-968B-B8BF0B510B06}" destId="{A05ED2DD-4137-47C2-9B47-A1FD71B2DC03}" srcOrd="1" destOrd="0" presId="urn:microsoft.com/office/officeart/2005/8/layout/hList1"/>
    <dgm:cxn modelId="{2B72BE62-8D39-4AE9-ABB4-37720796D66D}" type="presParOf" srcId="{F2D0D3C2-64CD-4FDC-AE89-36392D43DE77}" destId="{80BD75F0-FEBF-4D1D-AB83-13CF69ED03A7}" srcOrd="1" destOrd="0" presId="urn:microsoft.com/office/officeart/2005/8/layout/hList1"/>
    <dgm:cxn modelId="{0A4C862E-D6B1-466A-B6E3-52A80E110482}" type="presParOf" srcId="{F2D0D3C2-64CD-4FDC-AE89-36392D43DE77}" destId="{FBA3E429-C373-49B2-887E-8297EB1C0E0E}" srcOrd="2" destOrd="0" presId="urn:microsoft.com/office/officeart/2005/8/layout/hList1"/>
    <dgm:cxn modelId="{C827A1A9-6F83-4B92-A9A4-007FDA028F9A}" type="presParOf" srcId="{FBA3E429-C373-49B2-887E-8297EB1C0E0E}" destId="{DE750E06-34B1-427D-ACD4-AFCC03A8A1EF}" srcOrd="0" destOrd="0" presId="urn:microsoft.com/office/officeart/2005/8/layout/hList1"/>
    <dgm:cxn modelId="{FF1D7C8C-4BEB-439E-9FC8-0757E98FDC2D}" type="presParOf" srcId="{FBA3E429-C373-49B2-887E-8297EB1C0E0E}" destId="{8003C2B3-D002-4E27-AAE8-FE1EDAEA4CF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2424E04-E6E5-48DC-929F-53991B92B34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A908C7E-7CA4-4E6A-BB49-7EEC0516071E}">
      <dgm:prSet/>
      <dgm:spPr/>
      <dgm:t>
        <a:bodyPr/>
        <a:lstStyle/>
        <a:p>
          <a:pPr rtl="0"/>
          <a:r>
            <a:rPr lang="id-ID" smtClean="0"/>
            <a:t>Peer to peer</a:t>
          </a:r>
          <a:endParaRPr lang="en-US"/>
        </a:p>
      </dgm:t>
    </dgm:pt>
    <dgm:pt modelId="{06EE87EC-C927-4586-A7DD-3719699D1F7A}" type="parTrans" cxnId="{21A17207-B93B-4F7F-83CF-54C234DBDC3C}">
      <dgm:prSet/>
      <dgm:spPr/>
      <dgm:t>
        <a:bodyPr/>
        <a:lstStyle/>
        <a:p>
          <a:endParaRPr lang="en-US"/>
        </a:p>
      </dgm:t>
    </dgm:pt>
    <dgm:pt modelId="{7AE6B1ED-88B1-4D7C-9DED-804C4F5AB2F2}" type="sibTrans" cxnId="{21A17207-B93B-4F7F-83CF-54C234DBDC3C}">
      <dgm:prSet/>
      <dgm:spPr/>
      <dgm:t>
        <a:bodyPr/>
        <a:lstStyle/>
        <a:p>
          <a:endParaRPr lang="en-US"/>
        </a:p>
      </dgm:t>
    </dgm:pt>
    <dgm:pt modelId="{D7520418-0592-4618-A300-8BE0F9F6DBCF}">
      <dgm:prSet/>
      <dgm:spPr/>
      <dgm:t>
        <a:bodyPr/>
        <a:lstStyle/>
        <a:p>
          <a:pPr rtl="0"/>
          <a:r>
            <a:rPr lang="id-ID" dirty="0" smtClean="0"/>
            <a:t>Server =  tidak sepenuhnya sebagai server, tapi bisa juga sebagai user</a:t>
          </a:r>
          <a:endParaRPr lang="en-US" dirty="0"/>
        </a:p>
      </dgm:t>
    </dgm:pt>
    <dgm:pt modelId="{517E3CD2-9603-4B8F-8A15-B99317F763A2}" type="parTrans" cxnId="{CA9F94D6-ADFE-401D-8BEC-EA78FA85381B}">
      <dgm:prSet/>
      <dgm:spPr/>
      <dgm:t>
        <a:bodyPr/>
        <a:lstStyle/>
        <a:p>
          <a:endParaRPr lang="en-US"/>
        </a:p>
      </dgm:t>
    </dgm:pt>
    <dgm:pt modelId="{351FD4CA-DD3F-4D09-A0DB-0DE31939784C}" type="sibTrans" cxnId="{CA9F94D6-ADFE-401D-8BEC-EA78FA85381B}">
      <dgm:prSet/>
      <dgm:spPr/>
      <dgm:t>
        <a:bodyPr/>
        <a:lstStyle/>
        <a:p>
          <a:endParaRPr lang="en-US"/>
        </a:p>
      </dgm:t>
    </dgm:pt>
    <dgm:pt modelId="{A683C50A-249F-48AB-AC72-B09502978A69}">
      <dgm:prSet/>
      <dgm:spPr/>
      <dgm:t>
        <a:bodyPr/>
        <a:lstStyle/>
        <a:p>
          <a:pPr rtl="0"/>
          <a:r>
            <a:rPr lang="id-ID" dirty="0" smtClean="0"/>
            <a:t>(+) tidak bergantung pada server</a:t>
          </a:r>
          <a:endParaRPr lang="en-US" dirty="0"/>
        </a:p>
      </dgm:t>
    </dgm:pt>
    <dgm:pt modelId="{71ED5586-C81C-43EB-BCFF-E7937C7F8B08}" type="parTrans" cxnId="{161909EF-CCC9-4C18-B7F5-772363709E20}">
      <dgm:prSet/>
      <dgm:spPr/>
      <dgm:t>
        <a:bodyPr/>
        <a:lstStyle/>
        <a:p>
          <a:endParaRPr lang="en-US"/>
        </a:p>
      </dgm:t>
    </dgm:pt>
    <dgm:pt modelId="{B1947B7D-2EF7-4EC4-BA64-8AFB086C4195}" type="sibTrans" cxnId="{161909EF-CCC9-4C18-B7F5-772363709E20}">
      <dgm:prSet/>
      <dgm:spPr/>
      <dgm:t>
        <a:bodyPr/>
        <a:lstStyle/>
        <a:p>
          <a:endParaRPr lang="en-US"/>
        </a:p>
      </dgm:t>
    </dgm:pt>
    <dgm:pt modelId="{042421F0-C28B-4C04-B80D-2452190D26BE}">
      <dgm:prSet/>
      <dgm:spPr/>
      <dgm:t>
        <a:bodyPr/>
        <a:lstStyle/>
        <a:p>
          <a:pPr rtl="0"/>
          <a:r>
            <a:rPr lang="id-ID" dirty="0" smtClean="0"/>
            <a:t>(+) biaya operasional relatif murah</a:t>
          </a:r>
          <a:endParaRPr lang="en-US" dirty="0"/>
        </a:p>
      </dgm:t>
    </dgm:pt>
    <dgm:pt modelId="{7CB03ABC-582E-400F-A55A-F4CCA2ED762A}" type="parTrans" cxnId="{C7F7E967-B25A-49D9-849C-960267F70D2E}">
      <dgm:prSet/>
      <dgm:spPr/>
      <dgm:t>
        <a:bodyPr/>
        <a:lstStyle/>
        <a:p>
          <a:endParaRPr lang="en-US"/>
        </a:p>
      </dgm:t>
    </dgm:pt>
    <dgm:pt modelId="{8027A8EA-FF40-465F-B71B-7C4AF9F31FB4}" type="sibTrans" cxnId="{C7F7E967-B25A-49D9-849C-960267F70D2E}">
      <dgm:prSet/>
      <dgm:spPr/>
      <dgm:t>
        <a:bodyPr/>
        <a:lstStyle/>
        <a:p>
          <a:endParaRPr lang="en-US"/>
        </a:p>
      </dgm:t>
    </dgm:pt>
    <dgm:pt modelId="{5618EA83-FC02-485E-85D2-04F16AC7F7E3}">
      <dgm:prSet/>
      <dgm:spPr/>
      <dgm:t>
        <a:bodyPr/>
        <a:lstStyle/>
        <a:p>
          <a:pPr rtl="0"/>
          <a:r>
            <a:rPr lang="id-ID" dirty="0" smtClean="0"/>
            <a:t>(-) kinerja lebih rendah</a:t>
          </a:r>
          <a:endParaRPr lang="en-US" dirty="0"/>
        </a:p>
      </dgm:t>
    </dgm:pt>
    <dgm:pt modelId="{D549FDFD-88DA-4F62-ADCD-321B0C505702}" type="parTrans" cxnId="{659B3232-D5B5-4023-8117-E2F831D3551A}">
      <dgm:prSet/>
      <dgm:spPr/>
      <dgm:t>
        <a:bodyPr/>
        <a:lstStyle/>
        <a:p>
          <a:endParaRPr lang="en-US"/>
        </a:p>
      </dgm:t>
    </dgm:pt>
    <dgm:pt modelId="{B917708C-FCEA-47A8-8449-C80434D8555E}" type="sibTrans" cxnId="{659B3232-D5B5-4023-8117-E2F831D3551A}">
      <dgm:prSet/>
      <dgm:spPr/>
      <dgm:t>
        <a:bodyPr/>
        <a:lstStyle/>
        <a:p>
          <a:endParaRPr lang="en-US"/>
        </a:p>
      </dgm:t>
    </dgm:pt>
    <dgm:pt modelId="{9D12A209-FE4D-463C-9F0B-83C216F5A355}">
      <dgm:prSet/>
      <dgm:spPr/>
      <dgm:t>
        <a:bodyPr/>
        <a:lstStyle/>
        <a:p>
          <a:pPr rtl="0"/>
          <a:r>
            <a:rPr lang="id-ID" dirty="0" smtClean="0"/>
            <a:t>(-) sistem keamanan dan backup data dilakukan oleh masing-masing user</a:t>
          </a:r>
          <a:endParaRPr lang="en-US" dirty="0"/>
        </a:p>
      </dgm:t>
    </dgm:pt>
    <dgm:pt modelId="{905073E2-A906-45DB-9B35-496CC5382E9D}" type="parTrans" cxnId="{FB4A1A97-4CA4-42D3-96BF-95D12582A24C}">
      <dgm:prSet/>
      <dgm:spPr/>
      <dgm:t>
        <a:bodyPr/>
        <a:lstStyle/>
        <a:p>
          <a:endParaRPr lang="en-US"/>
        </a:p>
      </dgm:t>
    </dgm:pt>
    <dgm:pt modelId="{424C6011-B408-4D82-9900-A9A5DA3A0DB6}" type="sibTrans" cxnId="{FB4A1A97-4CA4-42D3-96BF-95D12582A24C}">
      <dgm:prSet/>
      <dgm:spPr/>
      <dgm:t>
        <a:bodyPr/>
        <a:lstStyle/>
        <a:p>
          <a:endParaRPr lang="en-US"/>
        </a:p>
      </dgm:t>
    </dgm:pt>
    <dgm:pt modelId="{359CC24B-6B22-46CF-BEBB-5848A73DF6EB}">
      <dgm:prSet/>
      <dgm:spPr/>
      <dgm:t>
        <a:bodyPr/>
        <a:lstStyle/>
        <a:p>
          <a:pPr rtl="0"/>
          <a:r>
            <a:rPr lang="en-US" dirty="0" err="1" smtClean="0"/>
            <a:t>Kelebihan</a:t>
          </a:r>
          <a:r>
            <a:rPr lang="en-US" dirty="0" smtClean="0"/>
            <a:t> / </a:t>
          </a:r>
          <a:r>
            <a:rPr lang="en-US" dirty="0" err="1" smtClean="0"/>
            <a:t>kekurangan</a:t>
          </a:r>
          <a:endParaRPr lang="en-US" dirty="0"/>
        </a:p>
      </dgm:t>
    </dgm:pt>
    <dgm:pt modelId="{B2069C12-14FB-48A0-AC95-1A9AC66B5268}" type="parTrans" cxnId="{BE187583-68B2-4356-9481-7F46CEF52BB7}">
      <dgm:prSet/>
      <dgm:spPr/>
    </dgm:pt>
    <dgm:pt modelId="{CF9749FA-86A5-4C58-BA25-9C28F776A461}" type="sibTrans" cxnId="{BE187583-68B2-4356-9481-7F46CEF52BB7}">
      <dgm:prSet/>
      <dgm:spPr/>
    </dgm:pt>
    <dgm:pt modelId="{F02FD3E5-1D45-4F7F-BAA4-64DC17051C2C}" type="pres">
      <dgm:prSet presAssocID="{B2424E04-E6E5-48DC-929F-53991B92B349}" presName="Name0" presStyleCnt="0">
        <dgm:presLayoutVars>
          <dgm:dir/>
          <dgm:animLvl val="lvl"/>
          <dgm:resizeHandles val="exact"/>
        </dgm:presLayoutVars>
      </dgm:prSet>
      <dgm:spPr/>
    </dgm:pt>
    <dgm:pt modelId="{D346BC96-3D14-4FD7-94D3-5ECE505293B3}" type="pres">
      <dgm:prSet presAssocID="{AA908C7E-7CA4-4E6A-BB49-7EEC0516071E}" presName="composite" presStyleCnt="0"/>
      <dgm:spPr/>
    </dgm:pt>
    <dgm:pt modelId="{C05C5E78-E393-4FD9-B8B2-2905C3909F3C}" type="pres">
      <dgm:prSet presAssocID="{AA908C7E-7CA4-4E6A-BB49-7EEC0516071E}" presName="parTx" presStyleLbl="alignNode1" presStyleIdx="0" presStyleCnt="2">
        <dgm:presLayoutVars>
          <dgm:chMax val="0"/>
          <dgm:chPref val="0"/>
          <dgm:bulletEnabled val="1"/>
        </dgm:presLayoutVars>
      </dgm:prSet>
      <dgm:spPr/>
    </dgm:pt>
    <dgm:pt modelId="{EA8039D2-D3D3-4963-BF3C-99A207A9E441}" type="pres">
      <dgm:prSet presAssocID="{AA908C7E-7CA4-4E6A-BB49-7EEC0516071E}" presName="desTx" presStyleLbl="alignAccFollowNode1" presStyleIdx="0" presStyleCnt="2">
        <dgm:presLayoutVars>
          <dgm:bulletEnabled val="1"/>
        </dgm:presLayoutVars>
      </dgm:prSet>
      <dgm:spPr/>
      <dgm:t>
        <a:bodyPr/>
        <a:lstStyle/>
        <a:p>
          <a:endParaRPr lang="en-US"/>
        </a:p>
      </dgm:t>
    </dgm:pt>
    <dgm:pt modelId="{93D2775D-CC79-41B0-9F77-0E5AE14AEFA7}" type="pres">
      <dgm:prSet presAssocID="{7AE6B1ED-88B1-4D7C-9DED-804C4F5AB2F2}" presName="space" presStyleCnt="0"/>
      <dgm:spPr/>
    </dgm:pt>
    <dgm:pt modelId="{07E67F75-ABE6-43F0-B764-008F94A208C5}" type="pres">
      <dgm:prSet presAssocID="{359CC24B-6B22-46CF-BEBB-5848A73DF6EB}" presName="composite" presStyleCnt="0"/>
      <dgm:spPr/>
    </dgm:pt>
    <dgm:pt modelId="{6EB1729D-7A47-47E7-8E66-631A935BDFA2}" type="pres">
      <dgm:prSet presAssocID="{359CC24B-6B22-46CF-BEBB-5848A73DF6EB}" presName="parTx" presStyleLbl="alignNode1" presStyleIdx="1" presStyleCnt="2">
        <dgm:presLayoutVars>
          <dgm:chMax val="0"/>
          <dgm:chPref val="0"/>
          <dgm:bulletEnabled val="1"/>
        </dgm:presLayoutVars>
      </dgm:prSet>
      <dgm:spPr/>
    </dgm:pt>
    <dgm:pt modelId="{A9175F9A-D57D-4402-9B97-B349BCAEB917}" type="pres">
      <dgm:prSet presAssocID="{359CC24B-6B22-46CF-BEBB-5848A73DF6EB}" presName="desTx" presStyleLbl="alignAccFollowNode1" presStyleIdx="1" presStyleCnt="2">
        <dgm:presLayoutVars>
          <dgm:bulletEnabled val="1"/>
        </dgm:presLayoutVars>
      </dgm:prSet>
      <dgm:spPr/>
    </dgm:pt>
  </dgm:ptLst>
  <dgm:cxnLst>
    <dgm:cxn modelId="{35AC7BF5-F90D-4DB8-83C2-192FF95C4662}" type="presOf" srcId="{B2424E04-E6E5-48DC-929F-53991B92B349}" destId="{F02FD3E5-1D45-4F7F-BAA4-64DC17051C2C}" srcOrd="0" destOrd="0" presId="urn:microsoft.com/office/officeart/2005/8/layout/hList1"/>
    <dgm:cxn modelId="{88CC67DF-DB34-42A8-81B7-FAB638BE8635}" type="presOf" srcId="{359CC24B-6B22-46CF-BEBB-5848A73DF6EB}" destId="{6EB1729D-7A47-47E7-8E66-631A935BDFA2}" srcOrd="0" destOrd="0" presId="urn:microsoft.com/office/officeart/2005/8/layout/hList1"/>
    <dgm:cxn modelId="{A21D57AB-34C1-4A88-9BBA-2DB711B86AA1}" type="presOf" srcId="{9D12A209-FE4D-463C-9F0B-83C216F5A355}" destId="{A9175F9A-D57D-4402-9B97-B349BCAEB917}" srcOrd="0" destOrd="3" presId="urn:microsoft.com/office/officeart/2005/8/layout/hList1"/>
    <dgm:cxn modelId="{BE187583-68B2-4356-9481-7F46CEF52BB7}" srcId="{B2424E04-E6E5-48DC-929F-53991B92B349}" destId="{359CC24B-6B22-46CF-BEBB-5848A73DF6EB}" srcOrd="1" destOrd="0" parTransId="{B2069C12-14FB-48A0-AC95-1A9AC66B5268}" sibTransId="{CF9749FA-86A5-4C58-BA25-9C28F776A461}"/>
    <dgm:cxn modelId="{C7F7E967-B25A-49D9-849C-960267F70D2E}" srcId="{359CC24B-6B22-46CF-BEBB-5848A73DF6EB}" destId="{042421F0-C28B-4C04-B80D-2452190D26BE}" srcOrd="1" destOrd="0" parTransId="{7CB03ABC-582E-400F-A55A-F4CCA2ED762A}" sibTransId="{8027A8EA-FF40-465F-B71B-7C4AF9F31FB4}"/>
    <dgm:cxn modelId="{FB4A1A97-4CA4-42D3-96BF-95D12582A24C}" srcId="{359CC24B-6B22-46CF-BEBB-5848A73DF6EB}" destId="{9D12A209-FE4D-463C-9F0B-83C216F5A355}" srcOrd="3" destOrd="0" parTransId="{905073E2-A906-45DB-9B35-496CC5382E9D}" sibTransId="{424C6011-B408-4D82-9900-A9A5DA3A0DB6}"/>
    <dgm:cxn modelId="{5420BA87-5EB6-422F-99C0-625832EEFD1D}" type="presOf" srcId="{5618EA83-FC02-485E-85D2-04F16AC7F7E3}" destId="{A9175F9A-D57D-4402-9B97-B349BCAEB917}" srcOrd="0" destOrd="2" presId="urn:microsoft.com/office/officeart/2005/8/layout/hList1"/>
    <dgm:cxn modelId="{21A17207-B93B-4F7F-83CF-54C234DBDC3C}" srcId="{B2424E04-E6E5-48DC-929F-53991B92B349}" destId="{AA908C7E-7CA4-4E6A-BB49-7EEC0516071E}" srcOrd="0" destOrd="0" parTransId="{06EE87EC-C927-4586-A7DD-3719699D1F7A}" sibTransId="{7AE6B1ED-88B1-4D7C-9DED-804C4F5AB2F2}"/>
    <dgm:cxn modelId="{161909EF-CCC9-4C18-B7F5-772363709E20}" srcId="{359CC24B-6B22-46CF-BEBB-5848A73DF6EB}" destId="{A683C50A-249F-48AB-AC72-B09502978A69}" srcOrd="0" destOrd="0" parTransId="{71ED5586-C81C-43EB-BCFF-E7937C7F8B08}" sibTransId="{B1947B7D-2EF7-4EC4-BA64-8AFB086C4195}"/>
    <dgm:cxn modelId="{647AC834-1E03-455B-A9FF-3C0CDD25555B}" type="presOf" srcId="{D7520418-0592-4618-A300-8BE0F9F6DBCF}" destId="{EA8039D2-D3D3-4963-BF3C-99A207A9E441}" srcOrd="0" destOrd="0" presId="urn:microsoft.com/office/officeart/2005/8/layout/hList1"/>
    <dgm:cxn modelId="{1A14FFE4-BC4E-4CD0-A565-0CCBD6B5EF02}" type="presOf" srcId="{A683C50A-249F-48AB-AC72-B09502978A69}" destId="{A9175F9A-D57D-4402-9B97-B349BCAEB917}" srcOrd="0" destOrd="0" presId="urn:microsoft.com/office/officeart/2005/8/layout/hList1"/>
    <dgm:cxn modelId="{6A0D8D37-5BE1-49B3-A675-13770DA82F02}" type="presOf" srcId="{AA908C7E-7CA4-4E6A-BB49-7EEC0516071E}" destId="{C05C5E78-E393-4FD9-B8B2-2905C3909F3C}" srcOrd="0" destOrd="0" presId="urn:microsoft.com/office/officeart/2005/8/layout/hList1"/>
    <dgm:cxn modelId="{8D8FB806-5D60-4DBB-983A-B3C21D00B908}" type="presOf" srcId="{042421F0-C28B-4C04-B80D-2452190D26BE}" destId="{A9175F9A-D57D-4402-9B97-B349BCAEB917}" srcOrd="0" destOrd="1" presId="urn:microsoft.com/office/officeart/2005/8/layout/hList1"/>
    <dgm:cxn modelId="{659B3232-D5B5-4023-8117-E2F831D3551A}" srcId="{359CC24B-6B22-46CF-BEBB-5848A73DF6EB}" destId="{5618EA83-FC02-485E-85D2-04F16AC7F7E3}" srcOrd="2" destOrd="0" parTransId="{D549FDFD-88DA-4F62-ADCD-321B0C505702}" sibTransId="{B917708C-FCEA-47A8-8449-C80434D8555E}"/>
    <dgm:cxn modelId="{CA9F94D6-ADFE-401D-8BEC-EA78FA85381B}" srcId="{AA908C7E-7CA4-4E6A-BB49-7EEC0516071E}" destId="{D7520418-0592-4618-A300-8BE0F9F6DBCF}" srcOrd="0" destOrd="0" parTransId="{517E3CD2-9603-4B8F-8A15-B99317F763A2}" sibTransId="{351FD4CA-DD3F-4D09-A0DB-0DE31939784C}"/>
    <dgm:cxn modelId="{293C0E86-C32F-46DC-AF70-D290BCA9C6CA}" type="presParOf" srcId="{F02FD3E5-1D45-4F7F-BAA4-64DC17051C2C}" destId="{D346BC96-3D14-4FD7-94D3-5ECE505293B3}" srcOrd="0" destOrd="0" presId="urn:microsoft.com/office/officeart/2005/8/layout/hList1"/>
    <dgm:cxn modelId="{16DA3012-076C-446D-B76E-B28B50E75A40}" type="presParOf" srcId="{D346BC96-3D14-4FD7-94D3-5ECE505293B3}" destId="{C05C5E78-E393-4FD9-B8B2-2905C3909F3C}" srcOrd="0" destOrd="0" presId="urn:microsoft.com/office/officeart/2005/8/layout/hList1"/>
    <dgm:cxn modelId="{848116C6-AD25-4711-81BA-DEDB9E900A08}" type="presParOf" srcId="{D346BC96-3D14-4FD7-94D3-5ECE505293B3}" destId="{EA8039D2-D3D3-4963-BF3C-99A207A9E441}" srcOrd="1" destOrd="0" presId="urn:microsoft.com/office/officeart/2005/8/layout/hList1"/>
    <dgm:cxn modelId="{97350993-5E77-4307-803C-A84852CDEFC6}" type="presParOf" srcId="{F02FD3E5-1D45-4F7F-BAA4-64DC17051C2C}" destId="{93D2775D-CC79-41B0-9F77-0E5AE14AEFA7}" srcOrd="1" destOrd="0" presId="urn:microsoft.com/office/officeart/2005/8/layout/hList1"/>
    <dgm:cxn modelId="{3DE25FF2-8108-43E3-90E4-D3650C311498}" type="presParOf" srcId="{F02FD3E5-1D45-4F7F-BAA4-64DC17051C2C}" destId="{07E67F75-ABE6-43F0-B764-008F94A208C5}" srcOrd="2" destOrd="0" presId="urn:microsoft.com/office/officeart/2005/8/layout/hList1"/>
    <dgm:cxn modelId="{3C5EB157-7AED-4390-B455-DD091AB32AFD}" type="presParOf" srcId="{07E67F75-ABE6-43F0-B764-008F94A208C5}" destId="{6EB1729D-7A47-47E7-8E66-631A935BDFA2}" srcOrd="0" destOrd="0" presId="urn:microsoft.com/office/officeart/2005/8/layout/hList1"/>
    <dgm:cxn modelId="{0E558D33-31D3-413C-9FA0-95DF4ED53A77}" type="presParOf" srcId="{07E67F75-ABE6-43F0-B764-008F94A208C5}" destId="{A9175F9A-D57D-4402-9B97-B349BCAEB91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57AF78D-C7C1-45B5-88B0-8A8A6A9EDF77}" type="doc">
      <dgm:prSet loTypeId="urn:microsoft.com/office/officeart/2005/8/layout/list1" loCatId="list" qsTypeId="urn:microsoft.com/office/officeart/2005/8/quickstyle/3d1" qsCatId="3D" csTypeId="urn:microsoft.com/office/officeart/2005/8/colors/colorful2" csCatId="colorful" phldr="1"/>
      <dgm:spPr/>
      <dgm:t>
        <a:bodyPr/>
        <a:lstStyle/>
        <a:p>
          <a:endParaRPr lang="en-US"/>
        </a:p>
      </dgm:t>
    </dgm:pt>
    <dgm:pt modelId="{7E0A7205-8999-4111-A588-B0D3A55C6C52}">
      <dgm:prSet/>
      <dgm:spPr/>
      <dgm:t>
        <a:bodyPr/>
        <a:lstStyle/>
        <a:p>
          <a:pPr rtl="0"/>
          <a:r>
            <a:rPr lang="id-ID" dirty="0" smtClean="0">
              <a:latin typeface="Bookman Old Style" panose="02050604050505020204" pitchFamily="18" charset="0"/>
            </a:rPr>
            <a:t>Protokol </a:t>
          </a:r>
          <a:endParaRPr lang="en-US" dirty="0">
            <a:latin typeface="Bookman Old Style" panose="02050604050505020204" pitchFamily="18" charset="0"/>
          </a:endParaRPr>
        </a:p>
      </dgm:t>
    </dgm:pt>
    <dgm:pt modelId="{CBD95C01-94FE-48C5-82EA-E1BC44F1AEF1}" type="parTrans" cxnId="{57FC2A6A-8D85-46AC-9DA8-40B507C0D4F7}">
      <dgm:prSet/>
      <dgm:spPr/>
      <dgm:t>
        <a:bodyPr/>
        <a:lstStyle/>
        <a:p>
          <a:endParaRPr lang="en-US">
            <a:latin typeface="Bookman Old Style" panose="02050604050505020204" pitchFamily="18" charset="0"/>
          </a:endParaRPr>
        </a:p>
      </dgm:t>
    </dgm:pt>
    <dgm:pt modelId="{E4DA53B7-0BFA-488F-9D89-FFC256A0A80A}" type="sibTrans" cxnId="{57FC2A6A-8D85-46AC-9DA8-40B507C0D4F7}">
      <dgm:prSet/>
      <dgm:spPr/>
      <dgm:t>
        <a:bodyPr/>
        <a:lstStyle/>
        <a:p>
          <a:endParaRPr lang="en-US">
            <a:latin typeface="Bookman Old Style" panose="02050604050505020204" pitchFamily="18" charset="0"/>
          </a:endParaRPr>
        </a:p>
      </dgm:t>
    </dgm:pt>
    <dgm:pt modelId="{D7ECBB19-0949-40FF-AB66-3B17E442AC3A}">
      <dgm:prSet/>
      <dgm:spPr/>
      <dgm:t>
        <a:bodyPr/>
        <a:lstStyle/>
        <a:p>
          <a:pPr rtl="0"/>
          <a:r>
            <a:rPr lang="id-ID" dirty="0" smtClean="0">
              <a:latin typeface="Bookman Old Style" panose="02050604050505020204" pitchFamily="18" charset="0"/>
            </a:rPr>
            <a:t>Hal yang diperhatikan dalam protokol :</a:t>
          </a:r>
          <a:endParaRPr lang="en-US" dirty="0">
            <a:latin typeface="Bookman Old Style" panose="02050604050505020204" pitchFamily="18" charset="0"/>
          </a:endParaRPr>
        </a:p>
      </dgm:t>
    </dgm:pt>
    <dgm:pt modelId="{B6B04870-1EC5-40A0-B138-603D5C36988B}" type="parTrans" cxnId="{157A3DE0-307B-4502-B652-976D42D7D5CE}">
      <dgm:prSet/>
      <dgm:spPr/>
      <dgm:t>
        <a:bodyPr/>
        <a:lstStyle/>
        <a:p>
          <a:endParaRPr lang="en-US">
            <a:latin typeface="Bookman Old Style" panose="02050604050505020204" pitchFamily="18" charset="0"/>
          </a:endParaRPr>
        </a:p>
      </dgm:t>
    </dgm:pt>
    <dgm:pt modelId="{22F05DAB-EC9E-4E88-8E3C-D1433CDBC946}" type="sibTrans" cxnId="{157A3DE0-307B-4502-B652-976D42D7D5CE}">
      <dgm:prSet/>
      <dgm:spPr/>
      <dgm:t>
        <a:bodyPr/>
        <a:lstStyle/>
        <a:p>
          <a:endParaRPr lang="en-US">
            <a:latin typeface="Bookman Old Style" panose="02050604050505020204" pitchFamily="18" charset="0"/>
          </a:endParaRPr>
        </a:p>
      </dgm:t>
    </dgm:pt>
    <dgm:pt modelId="{C842DF64-CAEC-4686-9D65-00DA11F6BB3C}">
      <dgm:prSet/>
      <dgm:spPr/>
      <dgm:t>
        <a:bodyPr/>
        <a:lstStyle/>
        <a:p>
          <a:pPr rtl="0"/>
          <a:r>
            <a:rPr lang="id-ID" dirty="0" smtClean="0">
              <a:latin typeface="Bookman Old Style" panose="02050604050505020204" pitchFamily="18" charset="0"/>
            </a:rPr>
            <a:t>Syntax, sematix, timing </a:t>
          </a:r>
          <a:endParaRPr lang="en-US" dirty="0">
            <a:latin typeface="Bookman Old Style" panose="02050604050505020204" pitchFamily="18" charset="0"/>
          </a:endParaRPr>
        </a:p>
      </dgm:t>
    </dgm:pt>
    <dgm:pt modelId="{54DC4C69-C1C9-4360-A4B0-55050EB6FF2C}" type="parTrans" cxnId="{1C65B888-54E2-41D6-B1CC-FB526D161A07}">
      <dgm:prSet/>
      <dgm:spPr/>
      <dgm:t>
        <a:bodyPr/>
        <a:lstStyle/>
        <a:p>
          <a:endParaRPr lang="en-US">
            <a:latin typeface="Bookman Old Style" panose="02050604050505020204" pitchFamily="18" charset="0"/>
          </a:endParaRPr>
        </a:p>
      </dgm:t>
    </dgm:pt>
    <dgm:pt modelId="{C02915F6-87F0-4099-8ADC-845C0FDC8DCE}" type="sibTrans" cxnId="{1C65B888-54E2-41D6-B1CC-FB526D161A07}">
      <dgm:prSet/>
      <dgm:spPr/>
      <dgm:t>
        <a:bodyPr/>
        <a:lstStyle/>
        <a:p>
          <a:endParaRPr lang="en-US">
            <a:latin typeface="Bookman Old Style" panose="02050604050505020204" pitchFamily="18" charset="0"/>
          </a:endParaRPr>
        </a:p>
      </dgm:t>
    </dgm:pt>
    <dgm:pt modelId="{CA9CFA16-8A55-481D-9B5A-42CDB39294A0}">
      <dgm:prSet/>
      <dgm:spPr/>
      <dgm:t>
        <a:bodyPr/>
        <a:lstStyle/>
        <a:p>
          <a:pPr rtl="0"/>
          <a:r>
            <a:rPr lang="id-ID" dirty="0" smtClean="0">
              <a:latin typeface="Bookman Old Style" panose="02050604050505020204" pitchFamily="18" charset="0"/>
            </a:rPr>
            <a:t>Fungsi protokol :</a:t>
          </a:r>
          <a:endParaRPr lang="en-US" dirty="0">
            <a:latin typeface="Bookman Old Style" panose="02050604050505020204" pitchFamily="18" charset="0"/>
          </a:endParaRPr>
        </a:p>
      </dgm:t>
    </dgm:pt>
    <dgm:pt modelId="{7D017155-513F-45CF-926A-32924279CEEF}" type="parTrans" cxnId="{13D7B620-0CCA-44F8-B2EC-25340582D2AF}">
      <dgm:prSet/>
      <dgm:spPr/>
      <dgm:t>
        <a:bodyPr/>
        <a:lstStyle/>
        <a:p>
          <a:endParaRPr lang="en-US">
            <a:latin typeface="Bookman Old Style" panose="02050604050505020204" pitchFamily="18" charset="0"/>
          </a:endParaRPr>
        </a:p>
      </dgm:t>
    </dgm:pt>
    <dgm:pt modelId="{31827FC9-7BA7-4C87-B708-F57A06707566}" type="sibTrans" cxnId="{13D7B620-0CCA-44F8-B2EC-25340582D2AF}">
      <dgm:prSet/>
      <dgm:spPr/>
      <dgm:t>
        <a:bodyPr/>
        <a:lstStyle/>
        <a:p>
          <a:endParaRPr lang="en-US">
            <a:latin typeface="Bookman Old Style" panose="02050604050505020204" pitchFamily="18" charset="0"/>
          </a:endParaRPr>
        </a:p>
      </dgm:t>
    </dgm:pt>
    <dgm:pt modelId="{D57B34D3-3DCF-4E8A-B167-A23C08B6FE62}">
      <dgm:prSet/>
      <dgm:spPr/>
      <dgm:t>
        <a:bodyPr/>
        <a:lstStyle/>
        <a:p>
          <a:pPr rtl="0"/>
          <a:r>
            <a:rPr lang="id-ID" dirty="0" smtClean="0">
              <a:latin typeface="Bookman Old Style" panose="02050604050505020204" pitchFamily="18" charset="0"/>
            </a:rPr>
            <a:t>Fragmentasi dan reassembly </a:t>
          </a:r>
          <a:endParaRPr lang="en-US" dirty="0">
            <a:latin typeface="Bookman Old Style" panose="02050604050505020204" pitchFamily="18" charset="0"/>
          </a:endParaRPr>
        </a:p>
      </dgm:t>
    </dgm:pt>
    <dgm:pt modelId="{99F97601-2750-43E5-A343-E1E48246953A}" type="parTrans" cxnId="{DA657EB4-CB84-4873-BCE4-101C22DE84C3}">
      <dgm:prSet/>
      <dgm:spPr/>
      <dgm:t>
        <a:bodyPr/>
        <a:lstStyle/>
        <a:p>
          <a:endParaRPr lang="en-US">
            <a:latin typeface="Bookman Old Style" panose="02050604050505020204" pitchFamily="18" charset="0"/>
          </a:endParaRPr>
        </a:p>
      </dgm:t>
    </dgm:pt>
    <dgm:pt modelId="{D44AC503-72BA-45E2-8D75-93745CE36E2E}" type="sibTrans" cxnId="{DA657EB4-CB84-4873-BCE4-101C22DE84C3}">
      <dgm:prSet/>
      <dgm:spPr/>
      <dgm:t>
        <a:bodyPr/>
        <a:lstStyle/>
        <a:p>
          <a:endParaRPr lang="en-US">
            <a:latin typeface="Bookman Old Style" panose="02050604050505020204" pitchFamily="18" charset="0"/>
          </a:endParaRPr>
        </a:p>
      </dgm:t>
    </dgm:pt>
    <dgm:pt modelId="{B57AA919-EB5D-4183-8353-30C61F01FC9D}">
      <dgm:prSet/>
      <dgm:spPr/>
      <dgm:t>
        <a:bodyPr/>
        <a:lstStyle/>
        <a:p>
          <a:pPr rtl="0"/>
          <a:r>
            <a:rPr lang="id-ID" smtClean="0">
              <a:latin typeface="Bookman Old Style" panose="02050604050505020204" pitchFamily="18" charset="0"/>
            </a:rPr>
            <a:t>Encapsulation</a:t>
          </a:r>
          <a:endParaRPr lang="en-US">
            <a:latin typeface="Bookman Old Style" panose="02050604050505020204" pitchFamily="18" charset="0"/>
          </a:endParaRPr>
        </a:p>
      </dgm:t>
    </dgm:pt>
    <dgm:pt modelId="{6B302869-A406-4AF2-A526-3149E43638D7}" type="parTrans" cxnId="{4A412057-D0B5-42C0-8E33-841E2AA712C5}">
      <dgm:prSet/>
      <dgm:spPr/>
      <dgm:t>
        <a:bodyPr/>
        <a:lstStyle/>
        <a:p>
          <a:endParaRPr lang="en-US">
            <a:latin typeface="Bookman Old Style" panose="02050604050505020204" pitchFamily="18" charset="0"/>
          </a:endParaRPr>
        </a:p>
      </dgm:t>
    </dgm:pt>
    <dgm:pt modelId="{C6EF0629-3092-47AF-AFED-F09FC11D68A2}" type="sibTrans" cxnId="{4A412057-D0B5-42C0-8E33-841E2AA712C5}">
      <dgm:prSet/>
      <dgm:spPr/>
      <dgm:t>
        <a:bodyPr/>
        <a:lstStyle/>
        <a:p>
          <a:endParaRPr lang="en-US">
            <a:latin typeface="Bookman Old Style" panose="02050604050505020204" pitchFamily="18" charset="0"/>
          </a:endParaRPr>
        </a:p>
      </dgm:t>
    </dgm:pt>
    <dgm:pt modelId="{0B12A9F7-E4A8-43BC-AD95-0E4F78764360}">
      <dgm:prSet/>
      <dgm:spPr/>
      <dgm:t>
        <a:bodyPr/>
        <a:lstStyle/>
        <a:p>
          <a:pPr rtl="0"/>
          <a:r>
            <a:rPr lang="id-ID" smtClean="0">
              <a:latin typeface="Bookman Old Style" panose="02050604050505020204" pitchFamily="18" charset="0"/>
            </a:rPr>
            <a:t>Connection control, membangun hubungan komunikasi antara transmitter dan receiver </a:t>
          </a:r>
          <a:endParaRPr lang="en-US">
            <a:latin typeface="Bookman Old Style" panose="02050604050505020204" pitchFamily="18" charset="0"/>
          </a:endParaRPr>
        </a:p>
      </dgm:t>
    </dgm:pt>
    <dgm:pt modelId="{4815EDD0-3B93-4336-8A71-FC4C4CF4DB1A}" type="parTrans" cxnId="{55969460-32DD-4A48-964E-C9763F37CB42}">
      <dgm:prSet/>
      <dgm:spPr/>
      <dgm:t>
        <a:bodyPr/>
        <a:lstStyle/>
        <a:p>
          <a:endParaRPr lang="en-US">
            <a:latin typeface="Bookman Old Style" panose="02050604050505020204" pitchFamily="18" charset="0"/>
          </a:endParaRPr>
        </a:p>
      </dgm:t>
    </dgm:pt>
    <dgm:pt modelId="{33058F42-E744-41BE-8A89-1F39B75FF481}" type="sibTrans" cxnId="{55969460-32DD-4A48-964E-C9763F37CB42}">
      <dgm:prSet/>
      <dgm:spPr/>
      <dgm:t>
        <a:bodyPr/>
        <a:lstStyle/>
        <a:p>
          <a:endParaRPr lang="en-US">
            <a:latin typeface="Bookman Old Style" panose="02050604050505020204" pitchFamily="18" charset="0"/>
          </a:endParaRPr>
        </a:p>
      </dgm:t>
    </dgm:pt>
    <dgm:pt modelId="{398C0DFF-8409-4E38-A85C-177A517C3C6E}">
      <dgm:prSet/>
      <dgm:spPr/>
      <dgm:t>
        <a:bodyPr/>
        <a:lstStyle/>
        <a:p>
          <a:pPr rtl="0"/>
          <a:r>
            <a:rPr lang="id-ID" smtClean="0">
              <a:latin typeface="Bookman Old Style" panose="02050604050505020204" pitchFamily="18" charset="0"/>
            </a:rPr>
            <a:t>Flow control, mengatur perjalanan data</a:t>
          </a:r>
          <a:endParaRPr lang="en-US">
            <a:latin typeface="Bookman Old Style" panose="02050604050505020204" pitchFamily="18" charset="0"/>
          </a:endParaRPr>
        </a:p>
      </dgm:t>
    </dgm:pt>
    <dgm:pt modelId="{11C3C990-1A0B-4257-88EB-1E500280D7AA}" type="parTrans" cxnId="{C5219C2F-47B5-4DF7-B464-0BE9FB0C08EA}">
      <dgm:prSet/>
      <dgm:spPr/>
      <dgm:t>
        <a:bodyPr/>
        <a:lstStyle/>
        <a:p>
          <a:endParaRPr lang="en-US">
            <a:latin typeface="Bookman Old Style" panose="02050604050505020204" pitchFamily="18" charset="0"/>
          </a:endParaRPr>
        </a:p>
      </dgm:t>
    </dgm:pt>
    <dgm:pt modelId="{471CC62A-F37E-4859-886A-C3C3F39FB6BD}" type="sibTrans" cxnId="{C5219C2F-47B5-4DF7-B464-0BE9FB0C08EA}">
      <dgm:prSet/>
      <dgm:spPr/>
      <dgm:t>
        <a:bodyPr/>
        <a:lstStyle/>
        <a:p>
          <a:endParaRPr lang="en-US">
            <a:latin typeface="Bookman Old Style" panose="02050604050505020204" pitchFamily="18" charset="0"/>
          </a:endParaRPr>
        </a:p>
      </dgm:t>
    </dgm:pt>
    <dgm:pt modelId="{A210E8AD-81F7-442A-935B-7DE8DECFC3E8}">
      <dgm:prSet/>
      <dgm:spPr/>
      <dgm:t>
        <a:bodyPr/>
        <a:lstStyle/>
        <a:p>
          <a:pPr rtl="0"/>
          <a:r>
            <a:rPr lang="id-ID" smtClean="0">
              <a:latin typeface="Bookman Old Style" panose="02050604050505020204" pitchFamily="18" charset="0"/>
            </a:rPr>
            <a:t>Error control</a:t>
          </a:r>
          <a:endParaRPr lang="en-US">
            <a:latin typeface="Bookman Old Style" panose="02050604050505020204" pitchFamily="18" charset="0"/>
          </a:endParaRPr>
        </a:p>
      </dgm:t>
    </dgm:pt>
    <dgm:pt modelId="{2D8D0CA6-34AB-49F0-8B2A-B3698D68A5F3}" type="parTrans" cxnId="{A33CE64D-6749-4D94-92B4-E9E282310886}">
      <dgm:prSet/>
      <dgm:spPr/>
      <dgm:t>
        <a:bodyPr/>
        <a:lstStyle/>
        <a:p>
          <a:endParaRPr lang="en-US">
            <a:latin typeface="Bookman Old Style" panose="02050604050505020204" pitchFamily="18" charset="0"/>
          </a:endParaRPr>
        </a:p>
      </dgm:t>
    </dgm:pt>
    <dgm:pt modelId="{8E0CD433-22C7-436F-BE7D-FC1EAA1A3028}" type="sibTrans" cxnId="{A33CE64D-6749-4D94-92B4-E9E282310886}">
      <dgm:prSet/>
      <dgm:spPr/>
      <dgm:t>
        <a:bodyPr/>
        <a:lstStyle/>
        <a:p>
          <a:endParaRPr lang="en-US">
            <a:latin typeface="Bookman Old Style" panose="02050604050505020204" pitchFamily="18" charset="0"/>
          </a:endParaRPr>
        </a:p>
      </dgm:t>
    </dgm:pt>
    <dgm:pt modelId="{44A116EA-6035-4A8D-B5D4-1BF9E150EFDF}">
      <dgm:prSet/>
      <dgm:spPr/>
      <dgm:t>
        <a:bodyPr/>
        <a:lstStyle/>
        <a:p>
          <a:pPr rtl="0"/>
          <a:r>
            <a:rPr lang="id-ID" smtClean="0">
              <a:latin typeface="Bookman Old Style" panose="02050604050505020204" pitchFamily="18" charset="0"/>
            </a:rPr>
            <a:t>Transmission sevice, memberikan pelayanan yang berkaitan dengan prioritas dan keamanan. </a:t>
          </a:r>
          <a:endParaRPr lang="en-US">
            <a:latin typeface="Bookman Old Style" panose="02050604050505020204" pitchFamily="18" charset="0"/>
          </a:endParaRPr>
        </a:p>
      </dgm:t>
    </dgm:pt>
    <dgm:pt modelId="{D252AB68-661D-4BA0-A879-9B38A9C012CD}" type="parTrans" cxnId="{0C8DA5C7-A906-4223-8280-F6D5290A6F46}">
      <dgm:prSet/>
      <dgm:spPr/>
      <dgm:t>
        <a:bodyPr/>
        <a:lstStyle/>
        <a:p>
          <a:endParaRPr lang="en-US">
            <a:latin typeface="Bookman Old Style" panose="02050604050505020204" pitchFamily="18" charset="0"/>
          </a:endParaRPr>
        </a:p>
      </dgm:t>
    </dgm:pt>
    <dgm:pt modelId="{2FFA4980-B4DF-42BB-8294-CDB9DBF490C6}" type="sibTrans" cxnId="{0C8DA5C7-A906-4223-8280-F6D5290A6F46}">
      <dgm:prSet/>
      <dgm:spPr/>
      <dgm:t>
        <a:bodyPr/>
        <a:lstStyle/>
        <a:p>
          <a:endParaRPr lang="en-US">
            <a:latin typeface="Bookman Old Style" panose="02050604050505020204" pitchFamily="18" charset="0"/>
          </a:endParaRPr>
        </a:p>
      </dgm:t>
    </dgm:pt>
    <dgm:pt modelId="{B7C137F7-2F85-41D2-803C-6D8D85384E2D}">
      <dgm:prSet/>
      <dgm:spPr/>
      <dgm:t>
        <a:bodyPr/>
        <a:lstStyle/>
        <a:p>
          <a:pPr rtl="0"/>
          <a:r>
            <a:rPr lang="id-ID" smtClean="0">
              <a:latin typeface="Bookman Old Style" panose="02050604050505020204" pitchFamily="18" charset="0"/>
            </a:rPr>
            <a:t>aturan yang mendefinisikan beberapa fungsi dalam jaringan komputer.</a:t>
          </a:r>
          <a:endParaRPr lang="en-US" dirty="0">
            <a:latin typeface="Bookman Old Style" panose="02050604050505020204" pitchFamily="18" charset="0"/>
          </a:endParaRPr>
        </a:p>
      </dgm:t>
    </dgm:pt>
    <dgm:pt modelId="{6032A0F1-13CD-4DDD-8F1C-59BC0FEFBDC1}" type="parTrans" cxnId="{F0C70D51-A930-4FAA-A3F5-B7F0BA3016F5}">
      <dgm:prSet/>
      <dgm:spPr/>
      <dgm:t>
        <a:bodyPr/>
        <a:lstStyle/>
        <a:p>
          <a:endParaRPr lang="en-US">
            <a:latin typeface="Bookman Old Style" panose="02050604050505020204" pitchFamily="18" charset="0"/>
          </a:endParaRPr>
        </a:p>
      </dgm:t>
    </dgm:pt>
    <dgm:pt modelId="{00FC4FAC-F418-425A-A44D-5F9DADA423F6}" type="sibTrans" cxnId="{F0C70D51-A930-4FAA-A3F5-B7F0BA3016F5}">
      <dgm:prSet/>
      <dgm:spPr/>
      <dgm:t>
        <a:bodyPr/>
        <a:lstStyle/>
        <a:p>
          <a:endParaRPr lang="en-US">
            <a:latin typeface="Bookman Old Style" panose="02050604050505020204" pitchFamily="18" charset="0"/>
          </a:endParaRPr>
        </a:p>
      </dgm:t>
    </dgm:pt>
    <dgm:pt modelId="{C7399EE9-7FBF-414C-8D1B-EE0646B2A558}" type="pres">
      <dgm:prSet presAssocID="{057AF78D-C7C1-45B5-88B0-8A8A6A9EDF77}" presName="linear" presStyleCnt="0">
        <dgm:presLayoutVars>
          <dgm:dir/>
          <dgm:animLvl val="lvl"/>
          <dgm:resizeHandles val="exact"/>
        </dgm:presLayoutVars>
      </dgm:prSet>
      <dgm:spPr/>
    </dgm:pt>
    <dgm:pt modelId="{9DAE8DB1-9429-4BC9-AA6B-EEC29C9C4D68}" type="pres">
      <dgm:prSet presAssocID="{7E0A7205-8999-4111-A588-B0D3A55C6C52}" presName="parentLin" presStyleCnt="0"/>
      <dgm:spPr/>
    </dgm:pt>
    <dgm:pt modelId="{4E04B7DD-739A-480A-872D-7230BF4C9A51}" type="pres">
      <dgm:prSet presAssocID="{7E0A7205-8999-4111-A588-B0D3A55C6C52}" presName="parentLeftMargin" presStyleLbl="node1" presStyleIdx="0" presStyleCnt="3"/>
      <dgm:spPr/>
    </dgm:pt>
    <dgm:pt modelId="{9B9CF12C-001A-4B95-A9DA-310C76A26566}" type="pres">
      <dgm:prSet presAssocID="{7E0A7205-8999-4111-A588-B0D3A55C6C52}" presName="parentText" presStyleLbl="node1" presStyleIdx="0" presStyleCnt="3">
        <dgm:presLayoutVars>
          <dgm:chMax val="0"/>
          <dgm:bulletEnabled val="1"/>
        </dgm:presLayoutVars>
      </dgm:prSet>
      <dgm:spPr/>
    </dgm:pt>
    <dgm:pt modelId="{7F53734C-12CC-4022-8851-D21FBF202EAD}" type="pres">
      <dgm:prSet presAssocID="{7E0A7205-8999-4111-A588-B0D3A55C6C52}" presName="negativeSpace" presStyleCnt="0"/>
      <dgm:spPr/>
    </dgm:pt>
    <dgm:pt modelId="{8EB847C2-6A68-4AE4-88B6-F8DB72260B5A}" type="pres">
      <dgm:prSet presAssocID="{7E0A7205-8999-4111-A588-B0D3A55C6C52}" presName="childText" presStyleLbl="conFgAcc1" presStyleIdx="0" presStyleCnt="3">
        <dgm:presLayoutVars>
          <dgm:bulletEnabled val="1"/>
        </dgm:presLayoutVars>
      </dgm:prSet>
      <dgm:spPr/>
    </dgm:pt>
    <dgm:pt modelId="{B25F6662-E8C5-4039-BAC6-C90EBF3E4299}" type="pres">
      <dgm:prSet presAssocID="{E4DA53B7-0BFA-488F-9D89-FFC256A0A80A}" presName="spaceBetweenRectangles" presStyleCnt="0"/>
      <dgm:spPr/>
    </dgm:pt>
    <dgm:pt modelId="{95B94A4C-20EC-43A1-A42A-93801C677D3F}" type="pres">
      <dgm:prSet presAssocID="{D7ECBB19-0949-40FF-AB66-3B17E442AC3A}" presName="parentLin" presStyleCnt="0"/>
      <dgm:spPr/>
    </dgm:pt>
    <dgm:pt modelId="{3CE08E2B-3832-4691-9271-5D4F9B0505C0}" type="pres">
      <dgm:prSet presAssocID="{D7ECBB19-0949-40FF-AB66-3B17E442AC3A}" presName="parentLeftMargin" presStyleLbl="node1" presStyleIdx="0" presStyleCnt="3"/>
      <dgm:spPr/>
    </dgm:pt>
    <dgm:pt modelId="{517A8014-C3BE-423B-8FD2-8F8C8AC21AC4}" type="pres">
      <dgm:prSet presAssocID="{D7ECBB19-0949-40FF-AB66-3B17E442AC3A}" presName="parentText" presStyleLbl="node1" presStyleIdx="1" presStyleCnt="3">
        <dgm:presLayoutVars>
          <dgm:chMax val="0"/>
          <dgm:bulletEnabled val="1"/>
        </dgm:presLayoutVars>
      </dgm:prSet>
      <dgm:spPr/>
    </dgm:pt>
    <dgm:pt modelId="{91AFA975-F74D-4DFD-9F2A-AAABB70CFC8E}" type="pres">
      <dgm:prSet presAssocID="{D7ECBB19-0949-40FF-AB66-3B17E442AC3A}" presName="negativeSpace" presStyleCnt="0"/>
      <dgm:spPr/>
    </dgm:pt>
    <dgm:pt modelId="{B699135B-AA7C-4873-A288-E9DD5163A4EF}" type="pres">
      <dgm:prSet presAssocID="{D7ECBB19-0949-40FF-AB66-3B17E442AC3A}" presName="childText" presStyleLbl="conFgAcc1" presStyleIdx="1" presStyleCnt="3">
        <dgm:presLayoutVars>
          <dgm:bulletEnabled val="1"/>
        </dgm:presLayoutVars>
      </dgm:prSet>
      <dgm:spPr/>
    </dgm:pt>
    <dgm:pt modelId="{985F0397-73F0-4774-A7D7-02131A38FBEB}" type="pres">
      <dgm:prSet presAssocID="{22F05DAB-EC9E-4E88-8E3C-D1433CDBC946}" presName="spaceBetweenRectangles" presStyleCnt="0"/>
      <dgm:spPr/>
    </dgm:pt>
    <dgm:pt modelId="{393EF795-FD50-49B4-8D8C-CABB48F3443F}" type="pres">
      <dgm:prSet presAssocID="{CA9CFA16-8A55-481D-9B5A-42CDB39294A0}" presName="parentLin" presStyleCnt="0"/>
      <dgm:spPr/>
    </dgm:pt>
    <dgm:pt modelId="{5DD5FCC4-FA32-46C8-BB96-55D7D66D3573}" type="pres">
      <dgm:prSet presAssocID="{CA9CFA16-8A55-481D-9B5A-42CDB39294A0}" presName="parentLeftMargin" presStyleLbl="node1" presStyleIdx="1" presStyleCnt="3"/>
      <dgm:spPr/>
    </dgm:pt>
    <dgm:pt modelId="{26FD6853-0F1E-4764-A10C-6291EA3ED21B}" type="pres">
      <dgm:prSet presAssocID="{CA9CFA16-8A55-481D-9B5A-42CDB39294A0}" presName="parentText" presStyleLbl="node1" presStyleIdx="2" presStyleCnt="3">
        <dgm:presLayoutVars>
          <dgm:chMax val="0"/>
          <dgm:bulletEnabled val="1"/>
        </dgm:presLayoutVars>
      </dgm:prSet>
      <dgm:spPr/>
    </dgm:pt>
    <dgm:pt modelId="{7D848AC8-2EAF-4745-A964-583BD768654E}" type="pres">
      <dgm:prSet presAssocID="{CA9CFA16-8A55-481D-9B5A-42CDB39294A0}" presName="negativeSpace" presStyleCnt="0"/>
      <dgm:spPr/>
    </dgm:pt>
    <dgm:pt modelId="{D46FA0D3-0EF3-4F36-AB73-84346D318EB2}" type="pres">
      <dgm:prSet presAssocID="{CA9CFA16-8A55-481D-9B5A-42CDB39294A0}" presName="childText" presStyleLbl="conFgAcc1" presStyleIdx="2" presStyleCnt="3">
        <dgm:presLayoutVars>
          <dgm:bulletEnabled val="1"/>
        </dgm:presLayoutVars>
      </dgm:prSet>
      <dgm:spPr/>
    </dgm:pt>
  </dgm:ptLst>
  <dgm:cxnLst>
    <dgm:cxn modelId="{3F011CA9-C246-4710-829C-9A4D01B8AFD5}" type="presOf" srcId="{CA9CFA16-8A55-481D-9B5A-42CDB39294A0}" destId="{5DD5FCC4-FA32-46C8-BB96-55D7D66D3573}" srcOrd="0" destOrd="0" presId="urn:microsoft.com/office/officeart/2005/8/layout/list1"/>
    <dgm:cxn modelId="{8B0D5926-46B1-426A-BAEF-623662DE354B}" type="presOf" srcId="{7E0A7205-8999-4111-A588-B0D3A55C6C52}" destId="{9B9CF12C-001A-4B95-A9DA-310C76A26566}" srcOrd="1" destOrd="0" presId="urn:microsoft.com/office/officeart/2005/8/layout/list1"/>
    <dgm:cxn modelId="{4F9BE42B-B55E-45B5-A307-D42F85F1EE26}" type="presOf" srcId="{7E0A7205-8999-4111-A588-B0D3A55C6C52}" destId="{4E04B7DD-739A-480A-872D-7230BF4C9A51}" srcOrd="0" destOrd="0" presId="urn:microsoft.com/office/officeart/2005/8/layout/list1"/>
    <dgm:cxn modelId="{BF0589EF-9F8F-4140-94E4-AA7D8A2B195F}" type="presOf" srcId="{057AF78D-C7C1-45B5-88B0-8A8A6A9EDF77}" destId="{C7399EE9-7FBF-414C-8D1B-EE0646B2A558}" srcOrd="0" destOrd="0" presId="urn:microsoft.com/office/officeart/2005/8/layout/list1"/>
    <dgm:cxn modelId="{C7F3C116-E2BA-4F0F-88C5-9BC0B1EA6875}" type="presOf" srcId="{B7C137F7-2F85-41D2-803C-6D8D85384E2D}" destId="{8EB847C2-6A68-4AE4-88B6-F8DB72260B5A}" srcOrd="0" destOrd="0" presId="urn:microsoft.com/office/officeart/2005/8/layout/list1"/>
    <dgm:cxn modelId="{F0C70D51-A930-4FAA-A3F5-B7F0BA3016F5}" srcId="{7E0A7205-8999-4111-A588-B0D3A55C6C52}" destId="{B7C137F7-2F85-41D2-803C-6D8D85384E2D}" srcOrd="0" destOrd="0" parTransId="{6032A0F1-13CD-4DDD-8F1C-59BC0FEFBDC1}" sibTransId="{00FC4FAC-F418-425A-A44D-5F9DADA423F6}"/>
    <dgm:cxn modelId="{DA657EB4-CB84-4873-BCE4-101C22DE84C3}" srcId="{CA9CFA16-8A55-481D-9B5A-42CDB39294A0}" destId="{D57B34D3-3DCF-4E8A-B167-A23C08B6FE62}" srcOrd="0" destOrd="0" parTransId="{99F97601-2750-43E5-A343-E1E48246953A}" sibTransId="{D44AC503-72BA-45E2-8D75-93745CE36E2E}"/>
    <dgm:cxn modelId="{00B2F8DF-E270-4AFD-88CA-10C416A57CEB}" type="presOf" srcId="{0B12A9F7-E4A8-43BC-AD95-0E4F78764360}" destId="{D46FA0D3-0EF3-4F36-AB73-84346D318EB2}" srcOrd="0" destOrd="2" presId="urn:microsoft.com/office/officeart/2005/8/layout/list1"/>
    <dgm:cxn modelId="{C5219C2F-47B5-4DF7-B464-0BE9FB0C08EA}" srcId="{CA9CFA16-8A55-481D-9B5A-42CDB39294A0}" destId="{398C0DFF-8409-4E38-A85C-177A517C3C6E}" srcOrd="3" destOrd="0" parTransId="{11C3C990-1A0B-4257-88EB-1E500280D7AA}" sibTransId="{471CC62A-F37E-4859-886A-C3C3F39FB6BD}"/>
    <dgm:cxn modelId="{699CCE26-BB53-4D28-9B17-4618289302B0}" type="presOf" srcId="{D7ECBB19-0949-40FF-AB66-3B17E442AC3A}" destId="{517A8014-C3BE-423B-8FD2-8F8C8AC21AC4}" srcOrd="1" destOrd="0" presId="urn:microsoft.com/office/officeart/2005/8/layout/list1"/>
    <dgm:cxn modelId="{A33CE64D-6749-4D94-92B4-E9E282310886}" srcId="{CA9CFA16-8A55-481D-9B5A-42CDB39294A0}" destId="{A210E8AD-81F7-442A-935B-7DE8DECFC3E8}" srcOrd="4" destOrd="0" parTransId="{2D8D0CA6-34AB-49F0-8B2A-B3698D68A5F3}" sibTransId="{8E0CD433-22C7-436F-BE7D-FC1EAA1A3028}"/>
    <dgm:cxn modelId="{82F5FDC6-2770-46FE-8CAE-57D219D30873}" type="presOf" srcId="{398C0DFF-8409-4E38-A85C-177A517C3C6E}" destId="{D46FA0D3-0EF3-4F36-AB73-84346D318EB2}" srcOrd="0" destOrd="3" presId="urn:microsoft.com/office/officeart/2005/8/layout/list1"/>
    <dgm:cxn modelId="{55969460-32DD-4A48-964E-C9763F37CB42}" srcId="{CA9CFA16-8A55-481D-9B5A-42CDB39294A0}" destId="{0B12A9F7-E4A8-43BC-AD95-0E4F78764360}" srcOrd="2" destOrd="0" parTransId="{4815EDD0-3B93-4336-8A71-FC4C4CF4DB1A}" sibTransId="{33058F42-E744-41BE-8A89-1F39B75FF481}"/>
    <dgm:cxn modelId="{DBAFFAC7-6D81-4145-8E70-64957F8CEF21}" type="presOf" srcId="{D57B34D3-3DCF-4E8A-B167-A23C08B6FE62}" destId="{D46FA0D3-0EF3-4F36-AB73-84346D318EB2}" srcOrd="0" destOrd="0" presId="urn:microsoft.com/office/officeart/2005/8/layout/list1"/>
    <dgm:cxn modelId="{50C1A68A-5AF4-4118-989D-D261D9486B71}" type="presOf" srcId="{C842DF64-CAEC-4686-9D65-00DA11F6BB3C}" destId="{B699135B-AA7C-4873-A288-E9DD5163A4EF}" srcOrd="0" destOrd="0" presId="urn:microsoft.com/office/officeart/2005/8/layout/list1"/>
    <dgm:cxn modelId="{026BA9D1-FD06-4249-B98B-2119BB06094B}" type="presOf" srcId="{A210E8AD-81F7-442A-935B-7DE8DECFC3E8}" destId="{D46FA0D3-0EF3-4F36-AB73-84346D318EB2}" srcOrd="0" destOrd="4" presId="urn:microsoft.com/office/officeart/2005/8/layout/list1"/>
    <dgm:cxn modelId="{2FC24875-C1B2-47B9-8C82-5A351D022EA5}" type="presOf" srcId="{CA9CFA16-8A55-481D-9B5A-42CDB39294A0}" destId="{26FD6853-0F1E-4764-A10C-6291EA3ED21B}" srcOrd="1" destOrd="0" presId="urn:microsoft.com/office/officeart/2005/8/layout/list1"/>
    <dgm:cxn modelId="{F21C3295-BCC1-4794-A8AD-839FF3735AB6}" type="presOf" srcId="{D7ECBB19-0949-40FF-AB66-3B17E442AC3A}" destId="{3CE08E2B-3832-4691-9271-5D4F9B0505C0}" srcOrd="0" destOrd="0" presId="urn:microsoft.com/office/officeart/2005/8/layout/list1"/>
    <dgm:cxn modelId="{13D7B620-0CCA-44F8-B2EC-25340582D2AF}" srcId="{057AF78D-C7C1-45B5-88B0-8A8A6A9EDF77}" destId="{CA9CFA16-8A55-481D-9B5A-42CDB39294A0}" srcOrd="2" destOrd="0" parTransId="{7D017155-513F-45CF-926A-32924279CEEF}" sibTransId="{31827FC9-7BA7-4C87-B708-F57A06707566}"/>
    <dgm:cxn modelId="{D77A87CA-5EB3-434E-BD97-CF29C82A2D7A}" type="presOf" srcId="{44A116EA-6035-4A8D-B5D4-1BF9E150EFDF}" destId="{D46FA0D3-0EF3-4F36-AB73-84346D318EB2}" srcOrd="0" destOrd="5" presId="urn:microsoft.com/office/officeart/2005/8/layout/list1"/>
    <dgm:cxn modelId="{57FC2A6A-8D85-46AC-9DA8-40B507C0D4F7}" srcId="{057AF78D-C7C1-45B5-88B0-8A8A6A9EDF77}" destId="{7E0A7205-8999-4111-A588-B0D3A55C6C52}" srcOrd="0" destOrd="0" parTransId="{CBD95C01-94FE-48C5-82EA-E1BC44F1AEF1}" sibTransId="{E4DA53B7-0BFA-488F-9D89-FFC256A0A80A}"/>
    <dgm:cxn modelId="{1C65B888-54E2-41D6-B1CC-FB526D161A07}" srcId="{D7ECBB19-0949-40FF-AB66-3B17E442AC3A}" destId="{C842DF64-CAEC-4686-9D65-00DA11F6BB3C}" srcOrd="0" destOrd="0" parTransId="{54DC4C69-C1C9-4360-A4B0-55050EB6FF2C}" sibTransId="{C02915F6-87F0-4099-8ADC-845C0FDC8DCE}"/>
    <dgm:cxn modelId="{157A3DE0-307B-4502-B652-976D42D7D5CE}" srcId="{057AF78D-C7C1-45B5-88B0-8A8A6A9EDF77}" destId="{D7ECBB19-0949-40FF-AB66-3B17E442AC3A}" srcOrd="1" destOrd="0" parTransId="{B6B04870-1EC5-40A0-B138-603D5C36988B}" sibTransId="{22F05DAB-EC9E-4E88-8E3C-D1433CDBC946}"/>
    <dgm:cxn modelId="{8119ED97-A326-48A1-BC1F-0027B866B81A}" type="presOf" srcId="{B57AA919-EB5D-4183-8353-30C61F01FC9D}" destId="{D46FA0D3-0EF3-4F36-AB73-84346D318EB2}" srcOrd="0" destOrd="1" presId="urn:microsoft.com/office/officeart/2005/8/layout/list1"/>
    <dgm:cxn modelId="{4A412057-D0B5-42C0-8E33-841E2AA712C5}" srcId="{CA9CFA16-8A55-481D-9B5A-42CDB39294A0}" destId="{B57AA919-EB5D-4183-8353-30C61F01FC9D}" srcOrd="1" destOrd="0" parTransId="{6B302869-A406-4AF2-A526-3149E43638D7}" sibTransId="{C6EF0629-3092-47AF-AFED-F09FC11D68A2}"/>
    <dgm:cxn modelId="{0C8DA5C7-A906-4223-8280-F6D5290A6F46}" srcId="{CA9CFA16-8A55-481D-9B5A-42CDB39294A0}" destId="{44A116EA-6035-4A8D-B5D4-1BF9E150EFDF}" srcOrd="5" destOrd="0" parTransId="{D252AB68-661D-4BA0-A879-9B38A9C012CD}" sibTransId="{2FFA4980-B4DF-42BB-8294-CDB9DBF490C6}"/>
    <dgm:cxn modelId="{3F5D0CAF-4EC9-4E66-B97E-B5A4D0CEBBA4}" type="presParOf" srcId="{C7399EE9-7FBF-414C-8D1B-EE0646B2A558}" destId="{9DAE8DB1-9429-4BC9-AA6B-EEC29C9C4D68}" srcOrd="0" destOrd="0" presId="urn:microsoft.com/office/officeart/2005/8/layout/list1"/>
    <dgm:cxn modelId="{A5C3A7B8-EEF1-4A8C-87F5-DEE2492CE664}" type="presParOf" srcId="{9DAE8DB1-9429-4BC9-AA6B-EEC29C9C4D68}" destId="{4E04B7DD-739A-480A-872D-7230BF4C9A51}" srcOrd="0" destOrd="0" presId="urn:microsoft.com/office/officeart/2005/8/layout/list1"/>
    <dgm:cxn modelId="{583A8292-7102-4584-8955-C3B1F53CD9DA}" type="presParOf" srcId="{9DAE8DB1-9429-4BC9-AA6B-EEC29C9C4D68}" destId="{9B9CF12C-001A-4B95-A9DA-310C76A26566}" srcOrd="1" destOrd="0" presId="urn:microsoft.com/office/officeart/2005/8/layout/list1"/>
    <dgm:cxn modelId="{600CC901-874A-4429-A160-B8DDD7B532F1}" type="presParOf" srcId="{C7399EE9-7FBF-414C-8D1B-EE0646B2A558}" destId="{7F53734C-12CC-4022-8851-D21FBF202EAD}" srcOrd="1" destOrd="0" presId="urn:microsoft.com/office/officeart/2005/8/layout/list1"/>
    <dgm:cxn modelId="{5AB20C16-6B43-4A71-B5F6-703580FC296E}" type="presParOf" srcId="{C7399EE9-7FBF-414C-8D1B-EE0646B2A558}" destId="{8EB847C2-6A68-4AE4-88B6-F8DB72260B5A}" srcOrd="2" destOrd="0" presId="urn:microsoft.com/office/officeart/2005/8/layout/list1"/>
    <dgm:cxn modelId="{0956C874-19C8-4C14-8755-0A34D12AFF26}" type="presParOf" srcId="{C7399EE9-7FBF-414C-8D1B-EE0646B2A558}" destId="{B25F6662-E8C5-4039-BAC6-C90EBF3E4299}" srcOrd="3" destOrd="0" presId="urn:microsoft.com/office/officeart/2005/8/layout/list1"/>
    <dgm:cxn modelId="{FD7A3B33-AA74-4925-9A73-94631732B419}" type="presParOf" srcId="{C7399EE9-7FBF-414C-8D1B-EE0646B2A558}" destId="{95B94A4C-20EC-43A1-A42A-93801C677D3F}" srcOrd="4" destOrd="0" presId="urn:microsoft.com/office/officeart/2005/8/layout/list1"/>
    <dgm:cxn modelId="{C00CDCA2-3023-4607-84A4-9722C2BDF03E}" type="presParOf" srcId="{95B94A4C-20EC-43A1-A42A-93801C677D3F}" destId="{3CE08E2B-3832-4691-9271-5D4F9B0505C0}" srcOrd="0" destOrd="0" presId="urn:microsoft.com/office/officeart/2005/8/layout/list1"/>
    <dgm:cxn modelId="{1BEC9C7E-3D94-42E1-AF7A-FA0C18E25754}" type="presParOf" srcId="{95B94A4C-20EC-43A1-A42A-93801C677D3F}" destId="{517A8014-C3BE-423B-8FD2-8F8C8AC21AC4}" srcOrd="1" destOrd="0" presId="urn:microsoft.com/office/officeart/2005/8/layout/list1"/>
    <dgm:cxn modelId="{EA3D18DE-D451-471F-945B-DD97FAA3C38B}" type="presParOf" srcId="{C7399EE9-7FBF-414C-8D1B-EE0646B2A558}" destId="{91AFA975-F74D-4DFD-9F2A-AAABB70CFC8E}" srcOrd="5" destOrd="0" presId="urn:microsoft.com/office/officeart/2005/8/layout/list1"/>
    <dgm:cxn modelId="{FECE849C-E420-473A-9AE1-BDBDC7379993}" type="presParOf" srcId="{C7399EE9-7FBF-414C-8D1B-EE0646B2A558}" destId="{B699135B-AA7C-4873-A288-E9DD5163A4EF}" srcOrd="6" destOrd="0" presId="urn:microsoft.com/office/officeart/2005/8/layout/list1"/>
    <dgm:cxn modelId="{441A50CB-CF02-4931-8179-A1B7645D89E3}" type="presParOf" srcId="{C7399EE9-7FBF-414C-8D1B-EE0646B2A558}" destId="{985F0397-73F0-4774-A7D7-02131A38FBEB}" srcOrd="7" destOrd="0" presId="urn:microsoft.com/office/officeart/2005/8/layout/list1"/>
    <dgm:cxn modelId="{BD9F4146-CFA0-4C2D-86F1-1D95384B0C52}" type="presParOf" srcId="{C7399EE9-7FBF-414C-8D1B-EE0646B2A558}" destId="{393EF795-FD50-49B4-8D8C-CABB48F3443F}" srcOrd="8" destOrd="0" presId="urn:microsoft.com/office/officeart/2005/8/layout/list1"/>
    <dgm:cxn modelId="{53717428-2308-4207-AF04-2DE6BD551DB6}" type="presParOf" srcId="{393EF795-FD50-49B4-8D8C-CABB48F3443F}" destId="{5DD5FCC4-FA32-46C8-BB96-55D7D66D3573}" srcOrd="0" destOrd="0" presId="urn:microsoft.com/office/officeart/2005/8/layout/list1"/>
    <dgm:cxn modelId="{D2AF8642-6D38-4330-BA28-BD03EC141361}" type="presParOf" srcId="{393EF795-FD50-49B4-8D8C-CABB48F3443F}" destId="{26FD6853-0F1E-4764-A10C-6291EA3ED21B}" srcOrd="1" destOrd="0" presId="urn:microsoft.com/office/officeart/2005/8/layout/list1"/>
    <dgm:cxn modelId="{51BD4DA3-9854-43E5-9A5B-65A6C245C880}" type="presParOf" srcId="{C7399EE9-7FBF-414C-8D1B-EE0646B2A558}" destId="{7D848AC8-2EAF-4745-A964-583BD768654E}" srcOrd="9" destOrd="0" presId="urn:microsoft.com/office/officeart/2005/8/layout/list1"/>
    <dgm:cxn modelId="{484019A4-1DE4-42B2-AF38-4A7585049018}" type="presParOf" srcId="{C7399EE9-7FBF-414C-8D1B-EE0646B2A558}" destId="{D46FA0D3-0EF3-4F36-AB73-84346D318EB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0F8A52D-66CE-40CD-80FD-C81367B53B4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5F5CFD63-E10C-435A-A9B8-67937B0F3A0E}">
      <dgm:prSet/>
      <dgm:spPr/>
      <dgm:t>
        <a:bodyPr/>
        <a:lstStyle/>
        <a:p>
          <a:pPr rtl="0"/>
          <a:r>
            <a:rPr lang="id-ID" dirty="0" smtClean="0"/>
            <a:t>TCP (Transmission Control Protocol)</a:t>
          </a:r>
          <a:endParaRPr lang="en-US" dirty="0"/>
        </a:p>
      </dgm:t>
    </dgm:pt>
    <dgm:pt modelId="{E45771F4-4E12-4574-869B-2AAB5D049338}" type="parTrans" cxnId="{DA968F37-E356-4255-BC0B-FE6C6BFDC173}">
      <dgm:prSet/>
      <dgm:spPr/>
      <dgm:t>
        <a:bodyPr/>
        <a:lstStyle/>
        <a:p>
          <a:endParaRPr lang="en-US"/>
        </a:p>
      </dgm:t>
    </dgm:pt>
    <dgm:pt modelId="{31FE02D9-0688-4361-A776-BC45F635340D}" type="sibTrans" cxnId="{DA968F37-E356-4255-BC0B-FE6C6BFDC173}">
      <dgm:prSet/>
      <dgm:spPr/>
      <dgm:t>
        <a:bodyPr/>
        <a:lstStyle/>
        <a:p>
          <a:endParaRPr lang="en-US"/>
        </a:p>
      </dgm:t>
    </dgm:pt>
    <dgm:pt modelId="{789B3350-AB90-4A91-964A-251012392F7F}">
      <dgm:prSet/>
      <dgm:spPr/>
      <dgm:t>
        <a:bodyPr/>
        <a:lstStyle/>
        <a:p>
          <a:pPr rtl="0"/>
          <a:r>
            <a:rPr lang="id-ID" dirty="0" smtClean="0"/>
            <a:t>UDP (User Datagram Protocol)</a:t>
          </a:r>
          <a:endParaRPr lang="en-US" dirty="0"/>
        </a:p>
      </dgm:t>
    </dgm:pt>
    <dgm:pt modelId="{68936D42-46EB-49F5-89C8-84213EA8DC37}" type="parTrans" cxnId="{D4618648-C560-46CD-9826-2F78097B49F0}">
      <dgm:prSet/>
      <dgm:spPr/>
      <dgm:t>
        <a:bodyPr/>
        <a:lstStyle/>
        <a:p>
          <a:endParaRPr lang="en-US"/>
        </a:p>
      </dgm:t>
    </dgm:pt>
    <dgm:pt modelId="{CA1EA7E9-A5E7-47C0-AC55-5247E8650EB3}" type="sibTrans" cxnId="{D4618648-C560-46CD-9826-2F78097B49F0}">
      <dgm:prSet/>
      <dgm:spPr/>
      <dgm:t>
        <a:bodyPr/>
        <a:lstStyle/>
        <a:p>
          <a:endParaRPr lang="en-US"/>
        </a:p>
      </dgm:t>
    </dgm:pt>
    <dgm:pt modelId="{56BB5BFE-708F-4D24-A75E-A55A2CD76667}">
      <dgm:prSet/>
      <dgm:spPr/>
      <dgm:t>
        <a:bodyPr/>
        <a:lstStyle/>
        <a:p>
          <a:pPr rtl="0"/>
          <a:r>
            <a:rPr lang="id-ID" dirty="0" smtClean="0"/>
            <a:t>ARP (Address Resolution Protocol)</a:t>
          </a:r>
          <a:endParaRPr lang="en-US" dirty="0"/>
        </a:p>
      </dgm:t>
    </dgm:pt>
    <dgm:pt modelId="{A5D80554-C125-43F7-A647-495B4FF58549}" type="parTrans" cxnId="{5D22DDE2-A7BE-4C4A-BB0E-7A5E0B707C20}">
      <dgm:prSet/>
      <dgm:spPr/>
      <dgm:t>
        <a:bodyPr/>
        <a:lstStyle/>
        <a:p>
          <a:endParaRPr lang="en-US"/>
        </a:p>
      </dgm:t>
    </dgm:pt>
    <dgm:pt modelId="{E415C00A-3AA8-4EA3-B84D-64AF13A78539}" type="sibTrans" cxnId="{5D22DDE2-A7BE-4C4A-BB0E-7A5E0B707C20}">
      <dgm:prSet/>
      <dgm:spPr/>
      <dgm:t>
        <a:bodyPr/>
        <a:lstStyle/>
        <a:p>
          <a:endParaRPr lang="en-US"/>
        </a:p>
      </dgm:t>
    </dgm:pt>
    <dgm:pt modelId="{C58F1700-9DD0-4ADF-8FC7-350757EA727E}">
      <dgm:prSet/>
      <dgm:spPr/>
      <dgm:t>
        <a:bodyPr/>
        <a:lstStyle/>
        <a:p>
          <a:pPr rtl="0"/>
          <a:r>
            <a:rPr lang="id-ID" dirty="0" smtClean="0"/>
            <a:t>RARP (Reverse Address Resolution Protokol)</a:t>
          </a:r>
          <a:endParaRPr lang="en-US" dirty="0"/>
        </a:p>
      </dgm:t>
    </dgm:pt>
    <dgm:pt modelId="{AE8FCC34-DDA0-4F0F-8D51-AD1FC1CD43BB}" type="parTrans" cxnId="{C3385B71-C1F8-4370-875A-E2EFBC1BF463}">
      <dgm:prSet/>
      <dgm:spPr/>
      <dgm:t>
        <a:bodyPr/>
        <a:lstStyle/>
        <a:p>
          <a:endParaRPr lang="en-US"/>
        </a:p>
      </dgm:t>
    </dgm:pt>
    <dgm:pt modelId="{8AAB65D0-89BD-4078-B3EC-23F25D6FE48E}" type="sibTrans" cxnId="{C3385B71-C1F8-4370-875A-E2EFBC1BF463}">
      <dgm:prSet/>
      <dgm:spPr/>
      <dgm:t>
        <a:bodyPr/>
        <a:lstStyle/>
        <a:p>
          <a:endParaRPr lang="en-US"/>
        </a:p>
      </dgm:t>
    </dgm:pt>
    <dgm:pt modelId="{2BC45C77-9C80-4661-A363-7BECA78E2137}">
      <dgm:prSet/>
      <dgm:spPr/>
      <dgm:t>
        <a:bodyPr/>
        <a:lstStyle/>
        <a:p>
          <a:pPr rtl="0"/>
          <a:r>
            <a:rPr lang="id-ID" smtClean="0"/>
            <a:t> protokol standar pada koneksi internet.</a:t>
          </a:r>
          <a:endParaRPr lang="en-US" dirty="0"/>
        </a:p>
      </dgm:t>
    </dgm:pt>
    <dgm:pt modelId="{CF6884B5-F531-4265-AD8E-5462799999DE}" type="parTrans" cxnId="{3CFB077A-C529-41ED-A5EB-5B2CA117CC4D}">
      <dgm:prSet/>
      <dgm:spPr/>
    </dgm:pt>
    <dgm:pt modelId="{0801F990-24CB-4DD7-9A0B-C55C13E06C33}" type="sibTrans" cxnId="{3CFB077A-C529-41ED-A5EB-5B2CA117CC4D}">
      <dgm:prSet/>
      <dgm:spPr/>
    </dgm:pt>
    <dgm:pt modelId="{FB005E2B-D28A-4F97-AD47-EF51DF37103D}">
      <dgm:prSet/>
      <dgm:spPr/>
      <dgm:t>
        <a:bodyPr/>
        <a:lstStyle/>
        <a:p>
          <a:pPr rtl="0"/>
          <a:r>
            <a:rPr lang="id-ID" smtClean="0"/>
            <a:t> </a:t>
          </a:r>
          <a:r>
            <a:rPr lang="id-ID" dirty="0" smtClean="0"/>
            <a:t>pengiriman data dapat langsung dilakukan tanpa harus membangun hubungan dahulu antar host</a:t>
          </a:r>
          <a:endParaRPr lang="en-US" dirty="0"/>
        </a:p>
      </dgm:t>
    </dgm:pt>
    <dgm:pt modelId="{B162EB5E-E588-4D6D-A08E-99614B314EC4}" type="parTrans" cxnId="{66AB3244-1AD6-4D53-9F79-27EABFA11B70}">
      <dgm:prSet/>
      <dgm:spPr/>
    </dgm:pt>
    <dgm:pt modelId="{FCD7CCD3-3A4B-4EE0-A00D-449116B9365D}" type="sibTrans" cxnId="{66AB3244-1AD6-4D53-9F79-27EABFA11B70}">
      <dgm:prSet/>
      <dgm:spPr/>
    </dgm:pt>
    <dgm:pt modelId="{F3F7D8B8-BF65-4E81-85E1-BC1FB8762F25}">
      <dgm:prSet/>
      <dgm:spPr/>
      <dgm:t>
        <a:bodyPr/>
        <a:lstStyle/>
        <a:p>
          <a:pPr rtl="0"/>
          <a:r>
            <a:rPr lang="id-ID" smtClean="0"/>
            <a:t> </a:t>
          </a:r>
          <a:r>
            <a:rPr lang="id-ID" dirty="0" smtClean="0"/>
            <a:t>mentransformasi dari IP address ke ethernet address.  </a:t>
          </a:r>
          <a:endParaRPr lang="en-US" dirty="0"/>
        </a:p>
      </dgm:t>
    </dgm:pt>
    <dgm:pt modelId="{93C4CA95-F130-4BE1-9B16-F2EBC7EA8591}" type="parTrans" cxnId="{20C9B9E0-862D-4B8D-B98B-CC2F95E201FC}">
      <dgm:prSet/>
      <dgm:spPr/>
    </dgm:pt>
    <dgm:pt modelId="{E0439720-92BE-4B9B-B070-1624C22D13C0}" type="sibTrans" cxnId="{20C9B9E0-862D-4B8D-B98B-CC2F95E201FC}">
      <dgm:prSet/>
      <dgm:spPr/>
    </dgm:pt>
    <dgm:pt modelId="{71372710-02E3-4C2D-9E75-AADB93BD58D1}">
      <dgm:prSet/>
      <dgm:spPr/>
      <dgm:t>
        <a:bodyPr/>
        <a:lstStyle/>
        <a:p>
          <a:pPr rtl="0"/>
          <a:r>
            <a:rPr lang="id-ID" smtClean="0"/>
            <a:t>mencarikan </a:t>
          </a:r>
          <a:r>
            <a:rPr lang="id-ID" dirty="0" smtClean="0"/>
            <a:t>IP address bagi semua host </a:t>
          </a:r>
          <a:endParaRPr lang="en-US" dirty="0"/>
        </a:p>
      </dgm:t>
    </dgm:pt>
    <dgm:pt modelId="{F911938D-A288-4661-AE72-536581B98426}" type="parTrans" cxnId="{1ADBAEE2-1D6C-4606-9721-8D71EF770D99}">
      <dgm:prSet/>
      <dgm:spPr/>
    </dgm:pt>
    <dgm:pt modelId="{42B20B39-36BE-421A-ACA5-68FE7864C811}" type="sibTrans" cxnId="{1ADBAEE2-1D6C-4606-9721-8D71EF770D99}">
      <dgm:prSet/>
      <dgm:spPr/>
    </dgm:pt>
    <dgm:pt modelId="{E7918B9C-3402-4C82-9493-FCE508FF1A57}" type="pres">
      <dgm:prSet presAssocID="{00F8A52D-66CE-40CD-80FD-C81367B53B49}" presName="Name0" presStyleCnt="0">
        <dgm:presLayoutVars>
          <dgm:dir/>
          <dgm:animLvl val="lvl"/>
          <dgm:resizeHandles/>
        </dgm:presLayoutVars>
      </dgm:prSet>
      <dgm:spPr/>
    </dgm:pt>
    <dgm:pt modelId="{255B6775-A93A-4CEC-B28B-D89D0A3D73FC}" type="pres">
      <dgm:prSet presAssocID="{5F5CFD63-E10C-435A-A9B8-67937B0F3A0E}" presName="linNode" presStyleCnt="0"/>
      <dgm:spPr/>
    </dgm:pt>
    <dgm:pt modelId="{21E4AC42-F08D-4264-BA5B-AEAAC748F9CC}" type="pres">
      <dgm:prSet presAssocID="{5F5CFD63-E10C-435A-A9B8-67937B0F3A0E}" presName="parentShp" presStyleLbl="node1" presStyleIdx="0" presStyleCnt="4">
        <dgm:presLayoutVars>
          <dgm:bulletEnabled val="1"/>
        </dgm:presLayoutVars>
      </dgm:prSet>
      <dgm:spPr/>
    </dgm:pt>
    <dgm:pt modelId="{523899E8-5A6D-4842-BBAE-05C95B5B9B90}" type="pres">
      <dgm:prSet presAssocID="{5F5CFD63-E10C-435A-A9B8-67937B0F3A0E}" presName="childShp" presStyleLbl="bgAccFollowNode1" presStyleIdx="0" presStyleCnt="4">
        <dgm:presLayoutVars>
          <dgm:bulletEnabled val="1"/>
        </dgm:presLayoutVars>
      </dgm:prSet>
      <dgm:spPr/>
    </dgm:pt>
    <dgm:pt modelId="{ADB92E9E-6CD2-44FF-9194-BCC8B213E31A}" type="pres">
      <dgm:prSet presAssocID="{31FE02D9-0688-4361-A776-BC45F635340D}" presName="spacing" presStyleCnt="0"/>
      <dgm:spPr/>
    </dgm:pt>
    <dgm:pt modelId="{5A57A1B0-A22C-4A8C-AD6B-BCA0736CBE79}" type="pres">
      <dgm:prSet presAssocID="{789B3350-AB90-4A91-964A-251012392F7F}" presName="linNode" presStyleCnt="0"/>
      <dgm:spPr/>
    </dgm:pt>
    <dgm:pt modelId="{7B5228BB-B459-49AC-8112-B3AA71864120}" type="pres">
      <dgm:prSet presAssocID="{789B3350-AB90-4A91-964A-251012392F7F}" presName="parentShp" presStyleLbl="node1" presStyleIdx="1" presStyleCnt="4">
        <dgm:presLayoutVars>
          <dgm:bulletEnabled val="1"/>
        </dgm:presLayoutVars>
      </dgm:prSet>
      <dgm:spPr/>
    </dgm:pt>
    <dgm:pt modelId="{841D630F-C26B-483B-9E6C-67CA860F1073}" type="pres">
      <dgm:prSet presAssocID="{789B3350-AB90-4A91-964A-251012392F7F}" presName="childShp" presStyleLbl="bgAccFollowNode1" presStyleIdx="1" presStyleCnt="4">
        <dgm:presLayoutVars>
          <dgm:bulletEnabled val="1"/>
        </dgm:presLayoutVars>
      </dgm:prSet>
      <dgm:spPr/>
    </dgm:pt>
    <dgm:pt modelId="{B96876AA-A58D-4E0D-B543-C6B26508FB23}" type="pres">
      <dgm:prSet presAssocID="{CA1EA7E9-A5E7-47C0-AC55-5247E8650EB3}" presName="spacing" presStyleCnt="0"/>
      <dgm:spPr/>
    </dgm:pt>
    <dgm:pt modelId="{953D6800-0D5F-454B-82A7-D36DA8820D52}" type="pres">
      <dgm:prSet presAssocID="{56BB5BFE-708F-4D24-A75E-A55A2CD76667}" presName="linNode" presStyleCnt="0"/>
      <dgm:spPr/>
    </dgm:pt>
    <dgm:pt modelId="{2E2F2DB0-DA5C-4AEF-80CD-C5104F70D480}" type="pres">
      <dgm:prSet presAssocID="{56BB5BFE-708F-4D24-A75E-A55A2CD76667}" presName="parentShp" presStyleLbl="node1" presStyleIdx="2" presStyleCnt="4">
        <dgm:presLayoutVars>
          <dgm:bulletEnabled val="1"/>
        </dgm:presLayoutVars>
      </dgm:prSet>
      <dgm:spPr/>
    </dgm:pt>
    <dgm:pt modelId="{894535D7-9082-4630-A5D2-81A41AF49EA7}" type="pres">
      <dgm:prSet presAssocID="{56BB5BFE-708F-4D24-A75E-A55A2CD76667}" presName="childShp" presStyleLbl="bgAccFollowNode1" presStyleIdx="2" presStyleCnt="4">
        <dgm:presLayoutVars>
          <dgm:bulletEnabled val="1"/>
        </dgm:presLayoutVars>
      </dgm:prSet>
      <dgm:spPr/>
    </dgm:pt>
    <dgm:pt modelId="{890BD128-8779-4807-B7F3-3A6FEE3FAFA6}" type="pres">
      <dgm:prSet presAssocID="{E415C00A-3AA8-4EA3-B84D-64AF13A78539}" presName="spacing" presStyleCnt="0"/>
      <dgm:spPr/>
    </dgm:pt>
    <dgm:pt modelId="{0FED028B-CA4B-4A10-BFB2-91A94E5EF337}" type="pres">
      <dgm:prSet presAssocID="{C58F1700-9DD0-4ADF-8FC7-350757EA727E}" presName="linNode" presStyleCnt="0"/>
      <dgm:spPr/>
    </dgm:pt>
    <dgm:pt modelId="{212AAA7B-44BA-4C11-9331-790166EAFC88}" type="pres">
      <dgm:prSet presAssocID="{C58F1700-9DD0-4ADF-8FC7-350757EA727E}" presName="parentShp" presStyleLbl="node1" presStyleIdx="3" presStyleCnt="4">
        <dgm:presLayoutVars>
          <dgm:bulletEnabled val="1"/>
        </dgm:presLayoutVars>
      </dgm:prSet>
      <dgm:spPr/>
      <dgm:t>
        <a:bodyPr/>
        <a:lstStyle/>
        <a:p>
          <a:endParaRPr lang="en-US"/>
        </a:p>
      </dgm:t>
    </dgm:pt>
    <dgm:pt modelId="{11860DCD-39A2-46DF-B28B-5A13B4C4F668}" type="pres">
      <dgm:prSet presAssocID="{C58F1700-9DD0-4ADF-8FC7-350757EA727E}" presName="childShp" presStyleLbl="bgAccFollowNode1" presStyleIdx="3" presStyleCnt="4">
        <dgm:presLayoutVars>
          <dgm:bulletEnabled val="1"/>
        </dgm:presLayoutVars>
      </dgm:prSet>
      <dgm:spPr/>
    </dgm:pt>
  </dgm:ptLst>
  <dgm:cxnLst>
    <dgm:cxn modelId="{1161CB39-65D4-4D02-ADBE-9FCC70283874}" type="presOf" srcId="{789B3350-AB90-4A91-964A-251012392F7F}" destId="{7B5228BB-B459-49AC-8112-B3AA71864120}" srcOrd="0" destOrd="0" presId="urn:microsoft.com/office/officeart/2005/8/layout/vList6"/>
    <dgm:cxn modelId="{C3385B71-C1F8-4370-875A-E2EFBC1BF463}" srcId="{00F8A52D-66CE-40CD-80FD-C81367B53B49}" destId="{C58F1700-9DD0-4ADF-8FC7-350757EA727E}" srcOrd="3" destOrd="0" parTransId="{AE8FCC34-DDA0-4F0F-8D51-AD1FC1CD43BB}" sibTransId="{8AAB65D0-89BD-4078-B3EC-23F25D6FE48E}"/>
    <dgm:cxn modelId="{66AB3244-1AD6-4D53-9F79-27EABFA11B70}" srcId="{789B3350-AB90-4A91-964A-251012392F7F}" destId="{FB005E2B-D28A-4F97-AD47-EF51DF37103D}" srcOrd="0" destOrd="0" parTransId="{B162EB5E-E588-4D6D-A08E-99614B314EC4}" sibTransId="{FCD7CCD3-3A4B-4EE0-A00D-449116B9365D}"/>
    <dgm:cxn modelId="{3FED365E-D95C-4BE1-8ECB-AFEBA8457DEB}" type="presOf" srcId="{2BC45C77-9C80-4661-A363-7BECA78E2137}" destId="{523899E8-5A6D-4842-BBAE-05C95B5B9B90}" srcOrd="0" destOrd="0" presId="urn:microsoft.com/office/officeart/2005/8/layout/vList6"/>
    <dgm:cxn modelId="{E9C097E6-2EC2-4ECE-A6DC-EF5247C681DC}" type="presOf" srcId="{5F5CFD63-E10C-435A-A9B8-67937B0F3A0E}" destId="{21E4AC42-F08D-4264-BA5B-AEAAC748F9CC}" srcOrd="0" destOrd="0" presId="urn:microsoft.com/office/officeart/2005/8/layout/vList6"/>
    <dgm:cxn modelId="{3CFB077A-C529-41ED-A5EB-5B2CA117CC4D}" srcId="{5F5CFD63-E10C-435A-A9B8-67937B0F3A0E}" destId="{2BC45C77-9C80-4661-A363-7BECA78E2137}" srcOrd="0" destOrd="0" parTransId="{CF6884B5-F531-4265-AD8E-5462799999DE}" sibTransId="{0801F990-24CB-4DD7-9A0B-C55C13E06C33}"/>
    <dgm:cxn modelId="{DA968F37-E356-4255-BC0B-FE6C6BFDC173}" srcId="{00F8A52D-66CE-40CD-80FD-C81367B53B49}" destId="{5F5CFD63-E10C-435A-A9B8-67937B0F3A0E}" srcOrd="0" destOrd="0" parTransId="{E45771F4-4E12-4574-869B-2AAB5D049338}" sibTransId="{31FE02D9-0688-4361-A776-BC45F635340D}"/>
    <dgm:cxn modelId="{5D22DDE2-A7BE-4C4A-BB0E-7A5E0B707C20}" srcId="{00F8A52D-66CE-40CD-80FD-C81367B53B49}" destId="{56BB5BFE-708F-4D24-A75E-A55A2CD76667}" srcOrd="2" destOrd="0" parTransId="{A5D80554-C125-43F7-A647-495B4FF58549}" sibTransId="{E415C00A-3AA8-4EA3-B84D-64AF13A78539}"/>
    <dgm:cxn modelId="{F361F408-0386-4AF7-9036-F007BD2FB958}" type="presOf" srcId="{C58F1700-9DD0-4ADF-8FC7-350757EA727E}" destId="{212AAA7B-44BA-4C11-9331-790166EAFC88}" srcOrd="0" destOrd="0" presId="urn:microsoft.com/office/officeart/2005/8/layout/vList6"/>
    <dgm:cxn modelId="{7FB523FF-62C4-4204-91EB-E2F7C3D810ED}" type="presOf" srcId="{71372710-02E3-4C2D-9E75-AADB93BD58D1}" destId="{11860DCD-39A2-46DF-B28B-5A13B4C4F668}" srcOrd="0" destOrd="0" presId="urn:microsoft.com/office/officeart/2005/8/layout/vList6"/>
    <dgm:cxn modelId="{A9A7108F-A418-4237-B92A-EF92EAB7B94B}" type="presOf" srcId="{00F8A52D-66CE-40CD-80FD-C81367B53B49}" destId="{E7918B9C-3402-4C82-9493-FCE508FF1A57}" srcOrd="0" destOrd="0" presId="urn:microsoft.com/office/officeart/2005/8/layout/vList6"/>
    <dgm:cxn modelId="{1ADBAEE2-1D6C-4606-9721-8D71EF770D99}" srcId="{C58F1700-9DD0-4ADF-8FC7-350757EA727E}" destId="{71372710-02E3-4C2D-9E75-AADB93BD58D1}" srcOrd="0" destOrd="0" parTransId="{F911938D-A288-4661-AE72-536581B98426}" sibTransId="{42B20B39-36BE-421A-ACA5-68FE7864C811}"/>
    <dgm:cxn modelId="{20C9B9E0-862D-4B8D-B98B-CC2F95E201FC}" srcId="{56BB5BFE-708F-4D24-A75E-A55A2CD76667}" destId="{F3F7D8B8-BF65-4E81-85E1-BC1FB8762F25}" srcOrd="0" destOrd="0" parTransId="{93C4CA95-F130-4BE1-9B16-F2EBC7EA8591}" sibTransId="{E0439720-92BE-4B9B-B070-1624C22D13C0}"/>
    <dgm:cxn modelId="{F3727603-8B7F-41DF-8F1C-CEB10B8F5C1C}" type="presOf" srcId="{F3F7D8B8-BF65-4E81-85E1-BC1FB8762F25}" destId="{894535D7-9082-4630-A5D2-81A41AF49EA7}" srcOrd="0" destOrd="0" presId="urn:microsoft.com/office/officeart/2005/8/layout/vList6"/>
    <dgm:cxn modelId="{D4618648-C560-46CD-9826-2F78097B49F0}" srcId="{00F8A52D-66CE-40CD-80FD-C81367B53B49}" destId="{789B3350-AB90-4A91-964A-251012392F7F}" srcOrd="1" destOrd="0" parTransId="{68936D42-46EB-49F5-89C8-84213EA8DC37}" sibTransId="{CA1EA7E9-A5E7-47C0-AC55-5247E8650EB3}"/>
    <dgm:cxn modelId="{DC619219-5F4F-47E0-BB4A-41BCD78EC84F}" type="presOf" srcId="{56BB5BFE-708F-4D24-A75E-A55A2CD76667}" destId="{2E2F2DB0-DA5C-4AEF-80CD-C5104F70D480}" srcOrd="0" destOrd="0" presId="urn:microsoft.com/office/officeart/2005/8/layout/vList6"/>
    <dgm:cxn modelId="{B571136E-2C42-48ED-A0C4-7D9611F96378}" type="presOf" srcId="{FB005E2B-D28A-4F97-AD47-EF51DF37103D}" destId="{841D630F-C26B-483B-9E6C-67CA860F1073}" srcOrd="0" destOrd="0" presId="urn:microsoft.com/office/officeart/2005/8/layout/vList6"/>
    <dgm:cxn modelId="{C1D7A752-5B71-477A-8C45-0DEAE9A85F98}" type="presParOf" srcId="{E7918B9C-3402-4C82-9493-FCE508FF1A57}" destId="{255B6775-A93A-4CEC-B28B-D89D0A3D73FC}" srcOrd="0" destOrd="0" presId="urn:microsoft.com/office/officeart/2005/8/layout/vList6"/>
    <dgm:cxn modelId="{9294747F-562C-4A47-A223-28E859F2E0A8}" type="presParOf" srcId="{255B6775-A93A-4CEC-B28B-D89D0A3D73FC}" destId="{21E4AC42-F08D-4264-BA5B-AEAAC748F9CC}" srcOrd="0" destOrd="0" presId="urn:microsoft.com/office/officeart/2005/8/layout/vList6"/>
    <dgm:cxn modelId="{A7F9417F-3D5E-421C-93D0-E15A2FFE4077}" type="presParOf" srcId="{255B6775-A93A-4CEC-B28B-D89D0A3D73FC}" destId="{523899E8-5A6D-4842-BBAE-05C95B5B9B90}" srcOrd="1" destOrd="0" presId="urn:microsoft.com/office/officeart/2005/8/layout/vList6"/>
    <dgm:cxn modelId="{586EFCAC-8CAA-4501-866B-0704BBA0A8CF}" type="presParOf" srcId="{E7918B9C-3402-4C82-9493-FCE508FF1A57}" destId="{ADB92E9E-6CD2-44FF-9194-BCC8B213E31A}" srcOrd="1" destOrd="0" presId="urn:microsoft.com/office/officeart/2005/8/layout/vList6"/>
    <dgm:cxn modelId="{8B5FA127-9401-4195-8425-63BDE41F8D34}" type="presParOf" srcId="{E7918B9C-3402-4C82-9493-FCE508FF1A57}" destId="{5A57A1B0-A22C-4A8C-AD6B-BCA0736CBE79}" srcOrd="2" destOrd="0" presId="urn:microsoft.com/office/officeart/2005/8/layout/vList6"/>
    <dgm:cxn modelId="{33B5C536-556A-4A22-8966-71D298C3FB56}" type="presParOf" srcId="{5A57A1B0-A22C-4A8C-AD6B-BCA0736CBE79}" destId="{7B5228BB-B459-49AC-8112-B3AA71864120}" srcOrd="0" destOrd="0" presId="urn:microsoft.com/office/officeart/2005/8/layout/vList6"/>
    <dgm:cxn modelId="{173B612A-8360-46D7-9152-7EC547DAAAA4}" type="presParOf" srcId="{5A57A1B0-A22C-4A8C-AD6B-BCA0736CBE79}" destId="{841D630F-C26B-483B-9E6C-67CA860F1073}" srcOrd="1" destOrd="0" presId="urn:microsoft.com/office/officeart/2005/8/layout/vList6"/>
    <dgm:cxn modelId="{1633CC15-62F9-4054-AF80-20951C29303C}" type="presParOf" srcId="{E7918B9C-3402-4C82-9493-FCE508FF1A57}" destId="{B96876AA-A58D-4E0D-B543-C6B26508FB23}" srcOrd="3" destOrd="0" presId="urn:microsoft.com/office/officeart/2005/8/layout/vList6"/>
    <dgm:cxn modelId="{67F544FF-E50B-4750-96DC-4F3E3DE4AD1E}" type="presParOf" srcId="{E7918B9C-3402-4C82-9493-FCE508FF1A57}" destId="{953D6800-0D5F-454B-82A7-D36DA8820D52}" srcOrd="4" destOrd="0" presId="urn:microsoft.com/office/officeart/2005/8/layout/vList6"/>
    <dgm:cxn modelId="{ECE2582D-8654-468D-9E16-A7E438E4A78E}" type="presParOf" srcId="{953D6800-0D5F-454B-82A7-D36DA8820D52}" destId="{2E2F2DB0-DA5C-4AEF-80CD-C5104F70D480}" srcOrd="0" destOrd="0" presId="urn:microsoft.com/office/officeart/2005/8/layout/vList6"/>
    <dgm:cxn modelId="{B8CB73C5-6C3C-47C9-8F86-5640E96C48DF}" type="presParOf" srcId="{953D6800-0D5F-454B-82A7-D36DA8820D52}" destId="{894535D7-9082-4630-A5D2-81A41AF49EA7}" srcOrd="1" destOrd="0" presId="urn:microsoft.com/office/officeart/2005/8/layout/vList6"/>
    <dgm:cxn modelId="{A55DED97-3D38-4081-946E-F6DB1A0E81A5}" type="presParOf" srcId="{E7918B9C-3402-4C82-9493-FCE508FF1A57}" destId="{890BD128-8779-4807-B7F3-3A6FEE3FAFA6}" srcOrd="5" destOrd="0" presId="urn:microsoft.com/office/officeart/2005/8/layout/vList6"/>
    <dgm:cxn modelId="{A0A8724E-1AE1-4CB8-85A3-F68F3E42278D}" type="presParOf" srcId="{E7918B9C-3402-4C82-9493-FCE508FF1A57}" destId="{0FED028B-CA4B-4A10-BFB2-91A94E5EF337}" srcOrd="6" destOrd="0" presId="urn:microsoft.com/office/officeart/2005/8/layout/vList6"/>
    <dgm:cxn modelId="{EBDD5C6F-2B53-4D45-9491-AA9C1D24872E}" type="presParOf" srcId="{0FED028B-CA4B-4A10-BFB2-91A94E5EF337}" destId="{212AAA7B-44BA-4C11-9331-790166EAFC88}" srcOrd="0" destOrd="0" presId="urn:microsoft.com/office/officeart/2005/8/layout/vList6"/>
    <dgm:cxn modelId="{81081DBA-20AA-402A-842F-2F6F28E2B1B8}" type="presParOf" srcId="{0FED028B-CA4B-4A10-BFB2-91A94E5EF337}" destId="{11860DCD-39A2-46DF-B28B-5A13B4C4F66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BC9DAA7-13F5-41AE-8541-7463B74E5B5E}" type="doc">
      <dgm:prSet loTypeId="urn:microsoft.com/office/officeart/2005/8/layout/vList6" loCatId="list" qsTypeId="urn:microsoft.com/office/officeart/2005/8/quickstyle/3d1" qsCatId="3D" csTypeId="urn:microsoft.com/office/officeart/2005/8/colors/colorful1" csCatId="colorful" phldr="1"/>
      <dgm:spPr/>
      <dgm:t>
        <a:bodyPr/>
        <a:lstStyle/>
        <a:p>
          <a:endParaRPr lang="en-US"/>
        </a:p>
      </dgm:t>
    </dgm:pt>
    <dgm:pt modelId="{33C3FBEA-C9EA-4CE5-97B2-17BAAA2BB276}">
      <dgm:prSet/>
      <dgm:spPr/>
      <dgm:t>
        <a:bodyPr/>
        <a:lstStyle/>
        <a:p>
          <a:pPr rtl="0"/>
          <a:r>
            <a:rPr lang="id-ID" dirty="0" smtClean="0"/>
            <a:t>ICMP (Internet Control Message Protocol)</a:t>
          </a:r>
          <a:endParaRPr lang="en-US" dirty="0"/>
        </a:p>
      </dgm:t>
    </dgm:pt>
    <dgm:pt modelId="{44A6F988-89C2-43AF-954D-D02ECB640BE6}" type="parTrans" cxnId="{E8BAB225-6811-4AAC-86A5-DEF7555D4D24}">
      <dgm:prSet/>
      <dgm:spPr/>
      <dgm:t>
        <a:bodyPr/>
        <a:lstStyle/>
        <a:p>
          <a:endParaRPr lang="en-US"/>
        </a:p>
      </dgm:t>
    </dgm:pt>
    <dgm:pt modelId="{EE16EA0A-A01E-4476-8464-FC68EA16CA91}" type="sibTrans" cxnId="{E8BAB225-6811-4AAC-86A5-DEF7555D4D24}">
      <dgm:prSet/>
      <dgm:spPr/>
      <dgm:t>
        <a:bodyPr/>
        <a:lstStyle/>
        <a:p>
          <a:endParaRPr lang="en-US"/>
        </a:p>
      </dgm:t>
    </dgm:pt>
    <dgm:pt modelId="{3D6D579F-60CC-414E-B5DF-6AEFE882BC4F}">
      <dgm:prSet/>
      <dgm:spPr/>
      <dgm:t>
        <a:bodyPr/>
        <a:lstStyle/>
        <a:p>
          <a:pPr rtl="0"/>
          <a:r>
            <a:rPr lang="id-ID" dirty="0" smtClean="0"/>
            <a:t>NetBIOS</a:t>
          </a:r>
          <a:endParaRPr lang="en-US" dirty="0"/>
        </a:p>
      </dgm:t>
    </dgm:pt>
    <dgm:pt modelId="{084765F4-4AE8-45DA-9F02-63A85D9801E5}" type="parTrans" cxnId="{606C2277-A17B-458B-944F-E7568CDBA9E5}">
      <dgm:prSet/>
      <dgm:spPr/>
      <dgm:t>
        <a:bodyPr/>
        <a:lstStyle/>
        <a:p>
          <a:endParaRPr lang="en-US"/>
        </a:p>
      </dgm:t>
    </dgm:pt>
    <dgm:pt modelId="{DDBB9B0A-448E-461A-BB88-487BD920F8F0}" type="sibTrans" cxnId="{606C2277-A17B-458B-944F-E7568CDBA9E5}">
      <dgm:prSet/>
      <dgm:spPr/>
      <dgm:t>
        <a:bodyPr/>
        <a:lstStyle/>
        <a:p>
          <a:endParaRPr lang="en-US"/>
        </a:p>
      </dgm:t>
    </dgm:pt>
    <dgm:pt modelId="{2A016B96-FC5F-469E-BFE0-81D429DBFD26}">
      <dgm:prSet/>
      <dgm:spPr/>
      <dgm:t>
        <a:bodyPr/>
        <a:lstStyle/>
        <a:p>
          <a:pPr rtl="0"/>
          <a:r>
            <a:rPr lang="id-ID" dirty="0" smtClean="0"/>
            <a:t>PPP</a:t>
          </a:r>
          <a:endParaRPr lang="en-US" dirty="0"/>
        </a:p>
      </dgm:t>
    </dgm:pt>
    <dgm:pt modelId="{9055CDB4-D47A-4ECD-9903-8B8EFC2BAF8F}" type="parTrans" cxnId="{54ACC304-B451-42B4-BB08-112A6887FF14}">
      <dgm:prSet/>
      <dgm:spPr/>
      <dgm:t>
        <a:bodyPr/>
        <a:lstStyle/>
        <a:p>
          <a:endParaRPr lang="en-US"/>
        </a:p>
      </dgm:t>
    </dgm:pt>
    <dgm:pt modelId="{6D2260E0-0FE5-42D0-BDFF-24382255BEE7}" type="sibTrans" cxnId="{54ACC304-B451-42B4-BB08-112A6887FF14}">
      <dgm:prSet/>
      <dgm:spPr/>
      <dgm:t>
        <a:bodyPr/>
        <a:lstStyle/>
        <a:p>
          <a:endParaRPr lang="en-US"/>
        </a:p>
      </dgm:t>
    </dgm:pt>
    <dgm:pt modelId="{737D237A-12D5-4C33-B92B-2319BCC1E7CC}">
      <dgm:prSet/>
      <dgm:spPr/>
      <dgm:t>
        <a:bodyPr/>
        <a:lstStyle/>
        <a:p>
          <a:pPr rtl="0"/>
          <a:r>
            <a:rPr lang="id-ID" dirty="0" smtClean="0"/>
            <a:t>SLIP</a:t>
          </a:r>
          <a:endParaRPr lang="en-US" dirty="0"/>
        </a:p>
      </dgm:t>
    </dgm:pt>
    <dgm:pt modelId="{85062243-DE37-463F-8515-3B3289BF00EB}" type="parTrans" cxnId="{AC635053-4A5F-4FC5-91C0-08950497D0A9}">
      <dgm:prSet/>
      <dgm:spPr/>
      <dgm:t>
        <a:bodyPr/>
        <a:lstStyle/>
        <a:p>
          <a:endParaRPr lang="en-US"/>
        </a:p>
      </dgm:t>
    </dgm:pt>
    <dgm:pt modelId="{7769828F-CB50-4799-83F8-754ADA3FA36F}" type="sibTrans" cxnId="{AC635053-4A5F-4FC5-91C0-08950497D0A9}">
      <dgm:prSet/>
      <dgm:spPr/>
      <dgm:t>
        <a:bodyPr/>
        <a:lstStyle/>
        <a:p>
          <a:endParaRPr lang="en-US"/>
        </a:p>
      </dgm:t>
    </dgm:pt>
    <dgm:pt modelId="{7D782CB1-CD73-47A2-A996-FC4471037C22}">
      <dgm:prSet/>
      <dgm:spPr/>
      <dgm:t>
        <a:bodyPr/>
        <a:lstStyle/>
        <a:p>
          <a:pPr rtl="0"/>
          <a:r>
            <a:rPr lang="id-ID" dirty="0" smtClean="0"/>
            <a:t>POP3 (Post Office Protocol versi 3)</a:t>
          </a:r>
          <a:endParaRPr lang="en-US" dirty="0"/>
        </a:p>
      </dgm:t>
    </dgm:pt>
    <dgm:pt modelId="{B8451189-0CB7-4F73-BB71-F1E5DAA8EC5A}" type="parTrans" cxnId="{62454F04-143E-482D-B161-DD06F71ED9DC}">
      <dgm:prSet/>
      <dgm:spPr/>
      <dgm:t>
        <a:bodyPr/>
        <a:lstStyle/>
        <a:p>
          <a:endParaRPr lang="en-US"/>
        </a:p>
      </dgm:t>
    </dgm:pt>
    <dgm:pt modelId="{E86AA199-520B-4FF8-A984-06C9F5F35E09}" type="sibTrans" cxnId="{62454F04-143E-482D-B161-DD06F71ED9DC}">
      <dgm:prSet/>
      <dgm:spPr/>
      <dgm:t>
        <a:bodyPr/>
        <a:lstStyle/>
        <a:p>
          <a:endParaRPr lang="en-US"/>
        </a:p>
      </dgm:t>
    </dgm:pt>
    <dgm:pt modelId="{E916AA1C-2CD7-4BD7-92A7-AD0FCFF270EE}">
      <dgm:prSet/>
      <dgm:spPr/>
      <dgm:t>
        <a:bodyPr/>
        <a:lstStyle/>
        <a:p>
          <a:pPr rtl="0"/>
          <a:r>
            <a:rPr lang="id-ID" smtClean="0"/>
            <a:t>memberikan </a:t>
          </a:r>
          <a:r>
            <a:rPr lang="id-ID" dirty="0" smtClean="0"/>
            <a:t>informasi error yang terjadi antara host.</a:t>
          </a:r>
          <a:endParaRPr lang="en-US" dirty="0"/>
        </a:p>
      </dgm:t>
    </dgm:pt>
    <dgm:pt modelId="{B5315C2E-73BC-4FFF-B008-C735D8314553}" type="parTrans" cxnId="{4F513D3E-5F5A-4FA6-9630-CC71919F6978}">
      <dgm:prSet/>
      <dgm:spPr/>
    </dgm:pt>
    <dgm:pt modelId="{37D13745-2AE4-42E8-A3D4-41E2C586B14C}" type="sibTrans" cxnId="{4F513D3E-5F5A-4FA6-9630-CC71919F6978}">
      <dgm:prSet/>
      <dgm:spPr/>
    </dgm:pt>
    <dgm:pt modelId="{6AD9D8D8-8CE1-487E-85E7-6B337AC271E5}">
      <dgm:prSet/>
      <dgm:spPr/>
      <dgm:t>
        <a:bodyPr/>
        <a:lstStyle/>
        <a:p>
          <a:pPr rtl="0"/>
          <a:r>
            <a:rPr lang="id-ID" smtClean="0"/>
            <a:t>memberi </a:t>
          </a:r>
          <a:r>
            <a:rPr lang="id-ID" dirty="0" smtClean="0"/>
            <a:t>akses ke berbagai sumber data untuk menciptakan hubungan 2 komputer. </a:t>
          </a:r>
          <a:endParaRPr lang="en-US" dirty="0"/>
        </a:p>
      </dgm:t>
    </dgm:pt>
    <dgm:pt modelId="{0E1CD687-F116-4ECA-8354-5665187A2413}" type="parTrans" cxnId="{D1D170F3-A67B-4876-9EF1-BFB00D57A0CE}">
      <dgm:prSet/>
      <dgm:spPr/>
    </dgm:pt>
    <dgm:pt modelId="{C3F6268D-52B3-4826-9C13-76512F4B7096}" type="sibTrans" cxnId="{D1D170F3-A67B-4876-9EF1-BFB00D57A0CE}">
      <dgm:prSet/>
      <dgm:spPr/>
    </dgm:pt>
    <dgm:pt modelId="{98BE1038-051D-4684-BBA5-95E0C57C3CFF}">
      <dgm:prSet/>
      <dgm:spPr/>
      <dgm:t>
        <a:bodyPr/>
        <a:lstStyle/>
        <a:p>
          <a:pPr rtl="0"/>
          <a:r>
            <a:rPr lang="id-ID" smtClean="0"/>
            <a:t>(</a:t>
          </a:r>
          <a:r>
            <a:rPr lang="id-ID" dirty="0" smtClean="0"/>
            <a:t>Point to Point Protocol)</a:t>
          </a:r>
          <a:endParaRPr lang="en-US" dirty="0"/>
        </a:p>
      </dgm:t>
    </dgm:pt>
    <dgm:pt modelId="{731DCA60-7030-44F3-B331-4E7246662DD2}" type="parTrans" cxnId="{6ABE6504-5411-4A73-9EB4-C00C432103CB}">
      <dgm:prSet/>
      <dgm:spPr/>
    </dgm:pt>
    <dgm:pt modelId="{35FBED5F-7131-4A13-ACFC-5951AB6D43E5}" type="sibTrans" cxnId="{6ABE6504-5411-4A73-9EB4-C00C432103CB}">
      <dgm:prSet/>
      <dgm:spPr/>
    </dgm:pt>
    <dgm:pt modelId="{1E828DF8-43BD-4869-A12E-A996D8BC1D32}">
      <dgm:prSet/>
      <dgm:spPr/>
      <dgm:t>
        <a:bodyPr/>
        <a:lstStyle/>
        <a:p>
          <a:pPr rtl="0"/>
          <a:r>
            <a:rPr lang="id-ID" smtClean="0"/>
            <a:t>(</a:t>
          </a:r>
          <a:r>
            <a:rPr lang="id-ID" dirty="0" smtClean="0"/>
            <a:t>Serial Line Internet Protocol)</a:t>
          </a:r>
          <a:endParaRPr lang="en-US" dirty="0"/>
        </a:p>
      </dgm:t>
    </dgm:pt>
    <dgm:pt modelId="{0DF54E65-E370-4C19-9B37-ECF0584AEF26}" type="parTrans" cxnId="{75485F96-A080-498F-89F0-EBBD8C4267B6}">
      <dgm:prSet/>
      <dgm:spPr/>
    </dgm:pt>
    <dgm:pt modelId="{D9229D8D-D1C2-40D1-8798-C18CE99BD885}" type="sibTrans" cxnId="{75485F96-A080-498F-89F0-EBBD8C4267B6}">
      <dgm:prSet/>
      <dgm:spPr/>
    </dgm:pt>
    <dgm:pt modelId="{038174CB-DD32-4F7C-B644-FCFDF5F86301}">
      <dgm:prSet/>
      <dgm:spPr/>
      <dgm:t>
        <a:bodyPr/>
        <a:lstStyle/>
        <a:p>
          <a:pPr rtl="0"/>
          <a:r>
            <a:rPr lang="id-ID" smtClean="0"/>
            <a:t> </a:t>
          </a:r>
          <a:r>
            <a:rPr lang="id-ID" dirty="0" smtClean="0"/>
            <a:t>user dapat mengambil dan melihat sebuah surat elektronik atau email yang tersimpan di dalam server.</a:t>
          </a:r>
          <a:endParaRPr lang="en-US" dirty="0"/>
        </a:p>
      </dgm:t>
    </dgm:pt>
    <dgm:pt modelId="{23145CF3-08CD-49BD-9858-51F785D6A21F}" type="parTrans" cxnId="{C1D0FC0D-F62F-4883-B39D-B90BE0739F89}">
      <dgm:prSet/>
      <dgm:spPr/>
    </dgm:pt>
    <dgm:pt modelId="{84B6864D-5DEF-4395-ACFF-1D5AC4DF6D57}" type="sibTrans" cxnId="{C1D0FC0D-F62F-4883-B39D-B90BE0739F89}">
      <dgm:prSet/>
      <dgm:spPr/>
    </dgm:pt>
    <dgm:pt modelId="{6161FF8F-4455-48AE-9078-F04A5595A454}" type="pres">
      <dgm:prSet presAssocID="{9BC9DAA7-13F5-41AE-8541-7463B74E5B5E}" presName="Name0" presStyleCnt="0">
        <dgm:presLayoutVars>
          <dgm:dir/>
          <dgm:animLvl val="lvl"/>
          <dgm:resizeHandles/>
        </dgm:presLayoutVars>
      </dgm:prSet>
      <dgm:spPr/>
    </dgm:pt>
    <dgm:pt modelId="{2ACAA37F-D586-46AB-A148-432CBF554614}" type="pres">
      <dgm:prSet presAssocID="{33C3FBEA-C9EA-4CE5-97B2-17BAAA2BB276}" presName="linNode" presStyleCnt="0"/>
      <dgm:spPr/>
    </dgm:pt>
    <dgm:pt modelId="{1AAC8F9F-195A-455A-B62A-3174996E22E9}" type="pres">
      <dgm:prSet presAssocID="{33C3FBEA-C9EA-4CE5-97B2-17BAAA2BB276}" presName="parentShp" presStyleLbl="node1" presStyleIdx="0" presStyleCnt="5">
        <dgm:presLayoutVars>
          <dgm:bulletEnabled val="1"/>
        </dgm:presLayoutVars>
      </dgm:prSet>
      <dgm:spPr/>
      <dgm:t>
        <a:bodyPr/>
        <a:lstStyle/>
        <a:p>
          <a:endParaRPr lang="en-US"/>
        </a:p>
      </dgm:t>
    </dgm:pt>
    <dgm:pt modelId="{97EB1343-BF35-49E0-A663-693B7B20C922}" type="pres">
      <dgm:prSet presAssocID="{33C3FBEA-C9EA-4CE5-97B2-17BAAA2BB276}" presName="childShp" presStyleLbl="bgAccFollowNode1" presStyleIdx="0" presStyleCnt="5">
        <dgm:presLayoutVars>
          <dgm:bulletEnabled val="1"/>
        </dgm:presLayoutVars>
      </dgm:prSet>
      <dgm:spPr/>
    </dgm:pt>
    <dgm:pt modelId="{EEE915CD-876A-4874-A3A1-4EB4026155C3}" type="pres">
      <dgm:prSet presAssocID="{EE16EA0A-A01E-4476-8464-FC68EA16CA91}" presName="spacing" presStyleCnt="0"/>
      <dgm:spPr/>
    </dgm:pt>
    <dgm:pt modelId="{C959A179-21E1-4CBD-ABFC-FB97DDDFD06C}" type="pres">
      <dgm:prSet presAssocID="{3D6D579F-60CC-414E-B5DF-6AEFE882BC4F}" presName="linNode" presStyleCnt="0"/>
      <dgm:spPr/>
    </dgm:pt>
    <dgm:pt modelId="{9386EB49-7F78-4B7A-97CA-940E69BDECAB}" type="pres">
      <dgm:prSet presAssocID="{3D6D579F-60CC-414E-B5DF-6AEFE882BC4F}" presName="parentShp" presStyleLbl="node1" presStyleIdx="1" presStyleCnt="5">
        <dgm:presLayoutVars>
          <dgm:bulletEnabled val="1"/>
        </dgm:presLayoutVars>
      </dgm:prSet>
      <dgm:spPr/>
    </dgm:pt>
    <dgm:pt modelId="{FD4FEB06-7647-4B17-933D-281F8F2A8DA9}" type="pres">
      <dgm:prSet presAssocID="{3D6D579F-60CC-414E-B5DF-6AEFE882BC4F}" presName="childShp" presStyleLbl="bgAccFollowNode1" presStyleIdx="1" presStyleCnt="5">
        <dgm:presLayoutVars>
          <dgm:bulletEnabled val="1"/>
        </dgm:presLayoutVars>
      </dgm:prSet>
      <dgm:spPr/>
    </dgm:pt>
    <dgm:pt modelId="{9A34FDE2-8C1F-4686-A4F2-D98276773B04}" type="pres">
      <dgm:prSet presAssocID="{DDBB9B0A-448E-461A-BB88-487BD920F8F0}" presName="spacing" presStyleCnt="0"/>
      <dgm:spPr/>
    </dgm:pt>
    <dgm:pt modelId="{DEE70D9A-D52D-469D-8EBE-2CD3876715B0}" type="pres">
      <dgm:prSet presAssocID="{2A016B96-FC5F-469E-BFE0-81D429DBFD26}" presName="linNode" presStyleCnt="0"/>
      <dgm:spPr/>
    </dgm:pt>
    <dgm:pt modelId="{AAB12C50-F405-4F1E-B3C4-4094D95149B7}" type="pres">
      <dgm:prSet presAssocID="{2A016B96-FC5F-469E-BFE0-81D429DBFD26}" presName="parentShp" presStyleLbl="node1" presStyleIdx="2" presStyleCnt="5">
        <dgm:presLayoutVars>
          <dgm:bulletEnabled val="1"/>
        </dgm:presLayoutVars>
      </dgm:prSet>
      <dgm:spPr/>
    </dgm:pt>
    <dgm:pt modelId="{A6F5135B-E533-4492-8FAF-F9E50E981C67}" type="pres">
      <dgm:prSet presAssocID="{2A016B96-FC5F-469E-BFE0-81D429DBFD26}" presName="childShp" presStyleLbl="bgAccFollowNode1" presStyleIdx="2" presStyleCnt="5">
        <dgm:presLayoutVars>
          <dgm:bulletEnabled val="1"/>
        </dgm:presLayoutVars>
      </dgm:prSet>
      <dgm:spPr/>
    </dgm:pt>
    <dgm:pt modelId="{65433E8B-F1B1-4083-9BEA-76F1359CDA92}" type="pres">
      <dgm:prSet presAssocID="{6D2260E0-0FE5-42D0-BDFF-24382255BEE7}" presName="spacing" presStyleCnt="0"/>
      <dgm:spPr/>
    </dgm:pt>
    <dgm:pt modelId="{AD964EA4-E979-4AF8-B96F-CC79C285B946}" type="pres">
      <dgm:prSet presAssocID="{737D237A-12D5-4C33-B92B-2319BCC1E7CC}" presName="linNode" presStyleCnt="0"/>
      <dgm:spPr/>
    </dgm:pt>
    <dgm:pt modelId="{23A29BCB-E3BE-4DDB-B11E-13924975A002}" type="pres">
      <dgm:prSet presAssocID="{737D237A-12D5-4C33-B92B-2319BCC1E7CC}" presName="parentShp" presStyleLbl="node1" presStyleIdx="3" presStyleCnt="5">
        <dgm:presLayoutVars>
          <dgm:bulletEnabled val="1"/>
        </dgm:presLayoutVars>
      </dgm:prSet>
      <dgm:spPr/>
    </dgm:pt>
    <dgm:pt modelId="{45DEEE06-D0D2-410B-BCAC-AE18A41360FE}" type="pres">
      <dgm:prSet presAssocID="{737D237A-12D5-4C33-B92B-2319BCC1E7CC}" presName="childShp" presStyleLbl="bgAccFollowNode1" presStyleIdx="3" presStyleCnt="5">
        <dgm:presLayoutVars>
          <dgm:bulletEnabled val="1"/>
        </dgm:presLayoutVars>
      </dgm:prSet>
      <dgm:spPr/>
    </dgm:pt>
    <dgm:pt modelId="{CE7182D5-DD1C-4A3D-BC7C-DCD0B0EAD721}" type="pres">
      <dgm:prSet presAssocID="{7769828F-CB50-4799-83F8-754ADA3FA36F}" presName="spacing" presStyleCnt="0"/>
      <dgm:spPr/>
    </dgm:pt>
    <dgm:pt modelId="{E11DF30E-3766-4F4E-9041-26E6D9DF4270}" type="pres">
      <dgm:prSet presAssocID="{7D782CB1-CD73-47A2-A996-FC4471037C22}" presName="linNode" presStyleCnt="0"/>
      <dgm:spPr/>
    </dgm:pt>
    <dgm:pt modelId="{110308D6-AB6A-4A5C-8EAB-4399E5C94240}" type="pres">
      <dgm:prSet presAssocID="{7D782CB1-CD73-47A2-A996-FC4471037C22}" presName="parentShp" presStyleLbl="node1" presStyleIdx="4" presStyleCnt="5">
        <dgm:presLayoutVars>
          <dgm:bulletEnabled val="1"/>
        </dgm:presLayoutVars>
      </dgm:prSet>
      <dgm:spPr/>
    </dgm:pt>
    <dgm:pt modelId="{797C717E-7A8E-440D-B666-809F8EC4D530}" type="pres">
      <dgm:prSet presAssocID="{7D782CB1-CD73-47A2-A996-FC4471037C22}" presName="childShp" presStyleLbl="bgAccFollowNode1" presStyleIdx="4" presStyleCnt="5">
        <dgm:presLayoutVars>
          <dgm:bulletEnabled val="1"/>
        </dgm:presLayoutVars>
      </dgm:prSet>
      <dgm:spPr/>
    </dgm:pt>
  </dgm:ptLst>
  <dgm:cxnLst>
    <dgm:cxn modelId="{3E0973A7-9E1D-489D-A4E6-B42CDC7F6731}" type="presOf" srcId="{E916AA1C-2CD7-4BD7-92A7-AD0FCFF270EE}" destId="{97EB1343-BF35-49E0-A663-693B7B20C922}" srcOrd="0" destOrd="0" presId="urn:microsoft.com/office/officeart/2005/8/layout/vList6"/>
    <dgm:cxn modelId="{54ACC304-B451-42B4-BB08-112A6887FF14}" srcId="{9BC9DAA7-13F5-41AE-8541-7463B74E5B5E}" destId="{2A016B96-FC5F-469E-BFE0-81D429DBFD26}" srcOrd="2" destOrd="0" parTransId="{9055CDB4-D47A-4ECD-9903-8B8EFC2BAF8F}" sibTransId="{6D2260E0-0FE5-42D0-BDFF-24382255BEE7}"/>
    <dgm:cxn modelId="{9256A5EB-F6FC-4DE3-80EC-B7644929B40B}" type="presOf" srcId="{7D782CB1-CD73-47A2-A996-FC4471037C22}" destId="{110308D6-AB6A-4A5C-8EAB-4399E5C94240}" srcOrd="0" destOrd="0" presId="urn:microsoft.com/office/officeart/2005/8/layout/vList6"/>
    <dgm:cxn modelId="{4FCFB05C-9CD5-434A-A2F5-970CDE0CA0B0}" type="presOf" srcId="{1E828DF8-43BD-4869-A12E-A996D8BC1D32}" destId="{45DEEE06-D0D2-410B-BCAC-AE18A41360FE}" srcOrd="0" destOrd="0" presId="urn:microsoft.com/office/officeart/2005/8/layout/vList6"/>
    <dgm:cxn modelId="{73AD2570-0BE2-4F93-8324-41BE8C134085}" type="presOf" srcId="{9BC9DAA7-13F5-41AE-8541-7463B74E5B5E}" destId="{6161FF8F-4455-48AE-9078-F04A5595A454}" srcOrd="0" destOrd="0" presId="urn:microsoft.com/office/officeart/2005/8/layout/vList6"/>
    <dgm:cxn modelId="{C1D0FC0D-F62F-4883-B39D-B90BE0739F89}" srcId="{7D782CB1-CD73-47A2-A996-FC4471037C22}" destId="{038174CB-DD32-4F7C-B644-FCFDF5F86301}" srcOrd="0" destOrd="0" parTransId="{23145CF3-08CD-49BD-9858-51F785D6A21F}" sibTransId="{84B6864D-5DEF-4395-ACFF-1D5AC4DF6D57}"/>
    <dgm:cxn modelId="{606C2277-A17B-458B-944F-E7568CDBA9E5}" srcId="{9BC9DAA7-13F5-41AE-8541-7463B74E5B5E}" destId="{3D6D579F-60CC-414E-B5DF-6AEFE882BC4F}" srcOrd="1" destOrd="0" parTransId="{084765F4-4AE8-45DA-9F02-63A85D9801E5}" sibTransId="{DDBB9B0A-448E-461A-BB88-487BD920F8F0}"/>
    <dgm:cxn modelId="{75485F96-A080-498F-89F0-EBBD8C4267B6}" srcId="{737D237A-12D5-4C33-B92B-2319BCC1E7CC}" destId="{1E828DF8-43BD-4869-A12E-A996D8BC1D32}" srcOrd="0" destOrd="0" parTransId="{0DF54E65-E370-4C19-9B37-ECF0584AEF26}" sibTransId="{D9229D8D-D1C2-40D1-8798-C18CE99BD885}"/>
    <dgm:cxn modelId="{AC635053-4A5F-4FC5-91C0-08950497D0A9}" srcId="{9BC9DAA7-13F5-41AE-8541-7463B74E5B5E}" destId="{737D237A-12D5-4C33-B92B-2319BCC1E7CC}" srcOrd="3" destOrd="0" parTransId="{85062243-DE37-463F-8515-3B3289BF00EB}" sibTransId="{7769828F-CB50-4799-83F8-754ADA3FA36F}"/>
    <dgm:cxn modelId="{91B94679-67C6-483E-8B13-FC5B96720DEE}" type="presOf" srcId="{98BE1038-051D-4684-BBA5-95E0C57C3CFF}" destId="{A6F5135B-E533-4492-8FAF-F9E50E981C67}" srcOrd="0" destOrd="0" presId="urn:microsoft.com/office/officeart/2005/8/layout/vList6"/>
    <dgm:cxn modelId="{237974B7-6627-4B73-9AE0-77BFAAB67A35}" type="presOf" srcId="{2A016B96-FC5F-469E-BFE0-81D429DBFD26}" destId="{AAB12C50-F405-4F1E-B3C4-4094D95149B7}" srcOrd="0" destOrd="0" presId="urn:microsoft.com/office/officeart/2005/8/layout/vList6"/>
    <dgm:cxn modelId="{18F502AA-6461-4629-9D77-164ECF56BF3E}" type="presOf" srcId="{33C3FBEA-C9EA-4CE5-97B2-17BAAA2BB276}" destId="{1AAC8F9F-195A-455A-B62A-3174996E22E9}" srcOrd="0" destOrd="0" presId="urn:microsoft.com/office/officeart/2005/8/layout/vList6"/>
    <dgm:cxn modelId="{8C86D0B9-90B6-4AE2-8E87-D31461949764}" type="presOf" srcId="{6AD9D8D8-8CE1-487E-85E7-6B337AC271E5}" destId="{FD4FEB06-7647-4B17-933D-281F8F2A8DA9}" srcOrd="0" destOrd="0" presId="urn:microsoft.com/office/officeart/2005/8/layout/vList6"/>
    <dgm:cxn modelId="{E8BAB225-6811-4AAC-86A5-DEF7555D4D24}" srcId="{9BC9DAA7-13F5-41AE-8541-7463B74E5B5E}" destId="{33C3FBEA-C9EA-4CE5-97B2-17BAAA2BB276}" srcOrd="0" destOrd="0" parTransId="{44A6F988-89C2-43AF-954D-D02ECB640BE6}" sibTransId="{EE16EA0A-A01E-4476-8464-FC68EA16CA91}"/>
    <dgm:cxn modelId="{4F513D3E-5F5A-4FA6-9630-CC71919F6978}" srcId="{33C3FBEA-C9EA-4CE5-97B2-17BAAA2BB276}" destId="{E916AA1C-2CD7-4BD7-92A7-AD0FCFF270EE}" srcOrd="0" destOrd="0" parTransId="{B5315C2E-73BC-4FFF-B008-C735D8314553}" sibTransId="{37D13745-2AE4-42E8-A3D4-41E2C586B14C}"/>
    <dgm:cxn modelId="{D1D170F3-A67B-4876-9EF1-BFB00D57A0CE}" srcId="{3D6D579F-60CC-414E-B5DF-6AEFE882BC4F}" destId="{6AD9D8D8-8CE1-487E-85E7-6B337AC271E5}" srcOrd="0" destOrd="0" parTransId="{0E1CD687-F116-4ECA-8354-5665187A2413}" sibTransId="{C3F6268D-52B3-4826-9C13-76512F4B7096}"/>
    <dgm:cxn modelId="{6ABE6504-5411-4A73-9EB4-C00C432103CB}" srcId="{2A016B96-FC5F-469E-BFE0-81D429DBFD26}" destId="{98BE1038-051D-4684-BBA5-95E0C57C3CFF}" srcOrd="0" destOrd="0" parTransId="{731DCA60-7030-44F3-B331-4E7246662DD2}" sibTransId="{35FBED5F-7131-4A13-ACFC-5951AB6D43E5}"/>
    <dgm:cxn modelId="{62454F04-143E-482D-B161-DD06F71ED9DC}" srcId="{9BC9DAA7-13F5-41AE-8541-7463B74E5B5E}" destId="{7D782CB1-CD73-47A2-A996-FC4471037C22}" srcOrd="4" destOrd="0" parTransId="{B8451189-0CB7-4F73-BB71-F1E5DAA8EC5A}" sibTransId="{E86AA199-520B-4FF8-A984-06C9F5F35E09}"/>
    <dgm:cxn modelId="{54B1E930-62B8-47A2-B2DE-2D4C488DC368}" type="presOf" srcId="{038174CB-DD32-4F7C-B644-FCFDF5F86301}" destId="{797C717E-7A8E-440D-B666-809F8EC4D530}" srcOrd="0" destOrd="0" presId="urn:microsoft.com/office/officeart/2005/8/layout/vList6"/>
    <dgm:cxn modelId="{2E1E1BC5-4876-41E0-9EF3-C4CBF78548AC}" type="presOf" srcId="{737D237A-12D5-4C33-B92B-2319BCC1E7CC}" destId="{23A29BCB-E3BE-4DDB-B11E-13924975A002}" srcOrd="0" destOrd="0" presId="urn:microsoft.com/office/officeart/2005/8/layout/vList6"/>
    <dgm:cxn modelId="{20D56959-9B90-4131-A6E2-9269CBA5CF9D}" type="presOf" srcId="{3D6D579F-60CC-414E-B5DF-6AEFE882BC4F}" destId="{9386EB49-7F78-4B7A-97CA-940E69BDECAB}" srcOrd="0" destOrd="0" presId="urn:microsoft.com/office/officeart/2005/8/layout/vList6"/>
    <dgm:cxn modelId="{1AC30577-7BFE-44FE-8559-F6A3A55CA500}" type="presParOf" srcId="{6161FF8F-4455-48AE-9078-F04A5595A454}" destId="{2ACAA37F-D586-46AB-A148-432CBF554614}" srcOrd="0" destOrd="0" presId="urn:microsoft.com/office/officeart/2005/8/layout/vList6"/>
    <dgm:cxn modelId="{BC3D11F0-1CD0-4983-927F-F2F264F8DAE0}" type="presParOf" srcId="{2ACAA37F-D586-46AB-A148-432CBF554614}" destId="{1AAC8F9F-195A-455A-B62A-3174996E22E9}" srcOrd="0" destOrd="0" presId="urn:microsoft.com/office/officeart/2005/8/layout/vList6"/>
    <dgm:cxn modelId="{B57B3A07-1627-424E-A8D3-AE74F7DA6EF0}" type="presParOf" srcId="{2ACAA37F-D586-46AB-A148-432CBF554614}" destId="{97EB1343-BF35-49E0-A663-693B7B20C922}" srcOrd="1" destOrd="0" presId="urn:microsoft.com/office/officeart/2005/8/layout/vList6"/>
    <dgm:cxn modelId="{4BE5CEEE-5994-4D2D-B420-FDBE4DE9133E}" type="presParOf" srcId="{6161FF8F-4455-48AE-9078-F04A5595A454}" destId="{EEE915CD-876A-4874-A3A1-4EB4026155C3}" srcOrd="1" destOrd="0" presId="urn:microsoft.com/office/officeart/2005/8/layout/vList6"/>
    <dgm:cxn modelId="{AA7C39CE-F674-4D79-84DB-A862156933D7}" type="presParOf" srcId="{6161FF8F-4455-48AE-9078-F04A5595A454}" destId="{C959A179-21E1-4CBD-ABFC-FB97DDDFD06C}" srcOrd="2" destOrd="0" presId="urn:microsoft.com/office/officeart/2005/8/layout/vList6"/>
    <dgm:cxn modelId="{1CAF8CE1-7DBD-4CB5-8E3B-F994BBF38C00}" type="presParOf" srcId="{C959A179-21E1-4CBD-ABFC-FB97DDDFD06C}" destId="{9386EB49-7F78-4B7A-97CA-940E69BDECAB}" srcOrd="0" destOrd="0" presId="urn:microsoft.com/office/officeart/2005/8/layout/vList6"/>
    <dgm:cxn modelId="{1427C8D0-B6C1-4C10-AF33-E538F8B73EF4}" type="presParOf" srcId="{C959A179-21E1-4CBD-ABFC-FB97DDDFD06C}" destId="{FD4FEB06-7647-4B17-933D-281F8F2A8DA9}" srcOrd="1" destOrd="0" presId="urn:microsoft.com/office/officeart/2005/8/layout/vList6"/>
    <dgm:cxn modelId="{35A0FA6C-BB82-4A27-A6EB-DE8A9E3990D3}" type="presParOf" srcId="{6161FF8F-4455-48AE-9078-F04A5595A454}" destId="{9A34FDE2-8C1F-4686-A4F2-D98276773B04}" srcOrd="3" destOrd="0" presId="urn:microsoft.com/office/officeart/2005/8/layout/vList6"/>
    <dgm:cxn modelId="{EB429899-FE1C-42BE-991B-1A35ACF9F777}" type="presParOf" srcId="{6161FF8F-4455-48AE-9078-F04A5595A454}" destId="{DEE70D9A-D52D-469D-8EBE-2CD3876715B0}" srcOrd="4" destOrd="0" presId="urn:microsoft.com/office/officeart/2005/8/layout/vList6"/>
    <dgm:cxn modelId="{F920EE5A-A0C2-431B-B2E4-56A4D66C8F27}" type="presParOf" srcId="{DEE70D9A-D52D-469D-8EBE-2CD3876715B0}" destId="{AAB12C50-F405-4F1E-B3C4-4094D95149B7}" srcOrd="0" destOrd="0" presId="urn:microsoft.com/office/officeart/2005/8/layout/vList6"/>
    <dgm:cxn modelId="{42B3689C-505F-49F1-AECD-980A8C64DC46}" type="presParOf" srcId="{DEE70D9A-D52D-469D-8EBE-2CD3876715B0}" destId="{A6F5135B-E533-4492-8FAF-F9E50E981C67}" srcOrd="1" destOrd="0" presId="urn:microsoft.com/office/officeart/2005/8/layout/vList6"/>
    <dgm:cxn modelId="{62CCEB16-F957-4D10-A5FC-B0105BB1CF72}" type="presParOf" srcId="{6161FF8F-4455-48AE-9078-F04A5595A454}" destId="{65433E8B-F1B1-4083-9BEA-76F1359CDA92}" srcOrd="5" destOrd="0" presId="urn:microsoft.com/office/officeart/2005/8/layout/vList6"/>
    <dgm:cxn modelId="{F0EC6AC8-B697-402D-B0FB-143F290A57DA}" type="presParOf" srcId="{6161FF8F-4455-48AE-9078-F04A5595A454}" destId="{AD964EA4-E979-4AF8-B96F-CC79C285B946}" srcOrd="6" destOrd="0" presId="urn:microsoft.com/office/officeart/2005/8/layout/vList6"/>
    <dgm:cxn modelId="{1D022B7D-D233-4FCF-B80D-291F0B9CD7E1}" type="presParOf" srcId="{AD964EA4-E979-4AF8-B96F-CC79C285B946}" destId="{23A29BCB-E3BE-4DDB-B11E-13924975A002}" srcOrd="0" destOrd="0" presId="urn:microsoft.com/office/officeart/2005/8/layout/vList6"/>
    <dgm:cxn modelId="{9BF012F9-334D-402E-ADA4-C8E3365994FD}" type="presParOf" srcId="{AD964EA4-E979-4AF8-B96F-CC79C285B946}" destId="{45DEEE06-D0D2-410B-BCAC-AE18A41360FE}" srcOrd="1" destOrd="0" presId="urn:microsoft.com/office/officeart/2005/8/layout/vList6"/>
    <dgm:cxn modelId="{B68471D8-916C-4DC4-9FB2-324AF492F536}" type="presParOf" srcId="{6161FF8F-4455-48AE-9078-F04A5595A454}" destId="{CE7182D5-DD1C-4A3D-BC7C-DCD0B0EAD721}" srcOrd="7" destOrd="0" presId="urn:microsoft.com/office/officeart/2005/8/layout/vList6"/>
    <dgm:cxn modelId="{5CE69699-B7D1-4DD1-81DC-1672CC2052CB}" type="presParOf" srcId="{6161FF8F-4455-48AE-9078-F04A5595A454}" destId="{E11DF30E-3766-4F4E-9041-26E6D9DF4270}" srcOrd="8" destOrd="0" presId="urn:microsoft.com/office/officeart/2005/8/layout/vList6"/>
    <dgm:cxn modelId="{71993323-F26A-4828-84C1-66C1BCC84CB0}" type="presParOf" srcId="{E11DF30E-3766-4F4E-9041-26E6D9DF4270}" destId="{110308D6-AB6A-4A5C-8EAB-4399E5C94240}" srcOrd="0" destOrd="0" presId="urn:microsoft.com/office/officeart/2005/8/layout/vList6"/>
    <dgm:cxn modelId="{32CBE7B8-FA25-47DB-856C-F5CE41FDD40D}" type="presParOf" srcId="{E11DF30E-3766-4F4E-9041-26E6D9DF4270}" destId="{797C717E-7A8E-440D-B666-809F8EC4D53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7CEBFEA-A2E0-4B75-BD09-340C86B6AE4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C78052C-4E3F-4F0C-8372-93110FCD3935}">
      <dgm:prSet/>
      <dgm:spPr/>
      <dgm:t>
        <a:bodyPr/>
        <a:lstStyle/>
        <a:p>
          <a:pPr rtl="0"/>
          <a:r>
            <a:rPr lang="id-ID" dirty="0" smtClean="0"/>
            <a:t>SMTP (Simple Mail Transfer Protocol)</a:t>
          </a:r>
          <a:endParaRPr lang="en-US" dirty="0"/>
        </a:p>
      </dgm:t>
    </dgm:pt>
    <dgm:pt modelId="{2308BE45-1FF3-4244-B866-A6C61309ED31}" type="parTrans" cxnId="{74D5A799-1178-402C-B121-6909146615D2}">
      <dgm:prSet/>
      <dgm:spPr/>
      <dgm:t>
        <a:bodyPr/>
        <a:lstStyle/>
        <a:p>
          <a:endParaRPr lang="en-US"/>
        </a:p>
      </dgm:t>
    </dgm:pt>
    <dgm:pt modelId="{809682E5-FFDC-4452-BD42-EFACBBF8810D}" type="sibTrans" cxnId="{74D5A799-1178-402C-B121-6909146615D2}">
      <dgm:prSet/>
      <dgm:spPr/>
      <dgm:t>
        <a:bodyPr/>
        <a:lstStyle/>
        <a:p>
          <a:endParaRPr lang="en-US"/>
        </a:p>
      </dgm:t>
    </dgm:pt>
    <dgm:pt modelId="{34E56F16-B8B4-4628-B190-9D1199D480A9}">
      <dgm:prSet/>
      <dgm:spPr/>
      <dgm:t>
        <a:bodyPr/>
        <a:lstStyle/>
        <a:p>
          <a:pPr rtl="0"/>
          <a:r>
            <a:rPr lang="id-ID" dirty="0" smtClean="0"/>
            <a:t>HTTP (Hyper Text Transfer Protocol)</a:t>
          </a:r>
          <a:endParaRPr lang="en-US" dirty="0"/>
        </a:p>
      </dgm:t>
    </dgm:pt>
    <dgm:pt modelId="{41CEFFAB-1C7F-491B-AA0E-649CED9AA584}" type="parTrans" cxnId="{A4089EBD-04CC-4ACC-B5A3-3528E62D0A05}">
      <dgm:prSet/>
      <dgm:spPr/>
      <dgm:t>
        <a:bodyPr/>
        <a:lstStyle/>
        <a:p>
          <a:endParaRPr lang="en-US"/>
        </a:p>
      </dgm:t>
    </dgm:pt>
    <dgm:pt modelId="{503CA78A-0E8B-41EF-9E3C-656FC4F0E44A}" type="sibTrans" cxnId="{A4089EBD-04CC-4ACC-B5A3-3528E62D0A05}">
      <dgm:prSet/>
      <dgm:spPr/>
      <dgm:t>
        <a:bodyPr/>
        <a:lstStyle/>
        <a:p>
          <a:endParaRPr lang="en-US"/>
        </a:p>
      </dgm:t>
    </dgm:pt>
    <dgm:pt modelId="{2A0A88D6-2F42-4C78-8C5A-092A9418EBCD}">
      <dgm:prSet/>
      <dgm:spPr/>
      <dgm:t>
        <a:bodyPr/>
        <a:lstStyle/>
        <a:p>
          <a:pPr rtl="0"/>
          <a:r>
            <a:rPr lang="id-ID" dirty="0" smtClean="0"/>
            <a:t>FTP (File Transfer Protocol)</a:t>
          </a:r>
          <a:endParaRPr lang="en-US" dirty="0"/>
        </a:p>
      </dgm:t>
    </dgm:pt>
    <dgm:pt modelId="{EACFBB49-8282-433C-AA01-445ED92A2D64}" type="parTrans" cxnId="{E9C2F0A1-877C-4081-934E-C279E61EA25C}">
      <dgm:prSet/>
      <dgm:spPr/>
      <dgm:t>
        <a:bodyPr/>
        <a:lstStyle/>
        <a:p>
          <a:endParaRPr lang="en-US"/>
        </a:p>
      </dgm:t>
    </dgm:pt>
    <dgm:pt modelId="{DCB2EB72-7825-442E-B497-EC5E0C94F9F2}" type="sibTrans" cxnId="{E9C2F0A1-877C-4081-934E-C279E61EA25C}">
      <dgm:prSet/>
      <dgm:spPr/>
      <dgm:t>
        <a:bodyPr/>
        <a:lstStyle/>
        <a:p>
          <a:endParaRPr lang="en-US"/>
        </a:p>
      </dgm:t>
    </dgm:pt>
    <dgm:pt modelId="{45D07241-02A0-4481-9293-9CC42EE771DD}">
      <dgm:prSet/>
      <dgm:spPr/>
      <dgm:t>
        <a:bodyPr/>
        <a:lstStyle/>
        <a:p>
          <a:pPr rtl="0"/>
          <a:r>
            <a:rPr lang="id-ID" smtClean="0"/>
            <a:t> </a:t>
          </a:r>
          <a:r>
            <a:rPr lang="id-ID" dirty="0" smtClean="0"/>
            <a:t>user dapat mengirimkan email menuju ke server dari email penerima. </a:t>
          </a:r>
          <a:endParaRPr lang="en-US" dirty="0"/>
        </a:p>
      </dgm:t>
    </dgm:pt>
    <dgm:pt modelId="{4A8F94C2-A560-40EE-99EE-8F65BCA19A86}" type="parTrans" cxnId="{4C47C704-9F08-48B6-82E7-556E64124D0A}">
      <dgm:prSet/>
      <dgm:spPr/>
    </dgm:pt>
    <dgm:pt modelId="{7C39F49E-DA8D-418A-8104-4DE723E9F9D8}" type="sibTrans" cxnId="{4C47C704-9F08-48B6-82E7-556E64124D0A}">
      <dgm:prSet/>
      <dgm:spPr/>
    </dgm:pt>
    <dgm:pt modelId="{1C40C41E-120B-4F2A-98C9-81CE19472654}">
      <dgm:prSet/>
      <dgm:spPr/>
      <dgm:t>
        <a:bodyPr/>
        <a:lstStyle/>
        <a:p>
          <a:pPr rtl="0"/>
          <a:r>
            <a:rPr lang="id-ID" smtClean="0"/>
            <a:t> </a:t>
          </a:r>
          <a:r>
            <a:rPr lang="id-ID" dirty="0" smtClean="0"/>
            <a:t>mendefinisikan bagaimana suatu pesan bisa diformat dan kemudian dikirimkan menuju ke client dari sebuah web server.</a:t>
          </a:r>
          <a:endParaRPr lang="en-US" dirty="0"/>
        </a:p>
      </dgm:t>
    </dgm:pt>
    <dgm:pt modelId="{32F74963-DAF0-497B-96F6-697B5AB69183}" type="parTrans" cxnId="{7D556BCD-8100-4C03-9F39-8C8C38A8EB85}">
      <dgm:prSet/>
      <dgm:spPr/>
    </dgm:pt>
    <dgm:pt modelId="{DA6A10C8-4D7F-4E75-9B3B-3A36548C584E}" type="sibTrans" cxnId="{7D556BCD-8100-4C03-9F39-8C8C38A8EB85}">
      <dgm:prSet/>
      <dgm:spPr/>
    </dgm:pt>
    <dgm:pt modelId="{249118BB-65FB-4500-BCDA-17A14D4AFA95}">
      <dgm:prSet/>
      <dgm:spPr/>
      <dgm:t>
        <a:bodyPr/>
        <a:lstStyle/>
        <a:p>
          <a:pPr rtl="0"/>
          <a:r>
            <a:rPr lang="it-IT" smtClean="0"/>
            <a:t>standar </a:t>
          </a:r>
          <a:r>
            <a:rPr lang="it-IT" dirty="0" smtClean="0"/>
            <a:t>pentransferan file dan juga media di dalam intenet.</a:t>
          </a:r>
          <a:endParaRPr lang="en-US" dirty="0"/>
        </a:p>
      </dgm:t>
    </dgm:pt>
    <dgm:pt modelId="{100F7ACB-B031-4D4D-9F19-A7089004BC1D}" type="parTrans" cxnId="{93EB97F0-DC4B-442A-9B6A-62591542CBC2}">
      <dgm:prSet/>
      <dgm:spPr/>
    </dgm:pt>
    <dgm:pt modelId="{AE38EAD3-2DBD-4FDF-886D-9BEAE7C9E9C4}" type="sibTrans" cxnId="{93EB97F0-DC4B-442A-9B6A-62591542CBC2}">
      <dgm:prSet/>
      <dgm:spPr/>
    </dgm:pt>
    <dgm:pt modelId="{D1501464-BF7A-42A6-AAF0-75B516EBE03A}" type="pres">
      <dgm:prSet presAssocID="{87CEBFEA-A2E0-4B75-BD09-340C86B6AE41}" presName="Name0" presStyleCnt="0">
        <dgm:presLayoutVars>
          <dgm:dir/>
          <dgm:animLvl val="lvl"/>
          <dgm:resizeHandles val="exact"/>
        </dgm:presLayoutVars>
      </dgm:prSet>
      <dgm:spPr/>
    </dgm:pt>
    <dgm:pt modelId="{DBE2BFCC-C0C7-48A4-9E3A-D8089F345FFB}" type="pres">
      <dgm:prSet presAssocID="{7C78052C-4E3F-4F0C-8372-93110FCD3935}" presName="linNode" presStyleCnt="0"/>
      <dgm:spPr/>
    </dgm:pt>
    <dgm:pt modelId="{0764F1EF-EF4F-405F-A996-EC1128A2D601}" type="pres">
      <dgm:prSet presAssocID="{7C78052C-4E3F-4F0C-8372-93110FCD3935}" presName="parentText" presStyleLbl="node1" presStyleIdx="0" presStyleCnt="3">
        <dgm:presLayoutVars>
          <dgm:chMax val="1"/>
          <dgm:bulletEnabled val="1"/>
        </dgm:presLayoutVars>
      </dgm:prSet>
      <dgm:spPr/>
    </dgm:pt>
    <dgm:pt modelId="{D69DDF00-45CA-4929-831A-0463402A921C}" type="pres">
      <dgm:prSet presAssocID="{7C78052C-4E3F-4F0C-8372-93110FCD3935}" presName="descendantText" presStyleLbl="alignAccFollowNode1" presStyleIdx="0" presStyleCnt="3">
        <dgm:presLayoutVars>
          <dgm:bulletEnabled val="1"/>
        </dgm:presLayoutVars>
      </dgm:prSet>
      <dgm:spPr/>
    </dgm:pt>
    <dgm:pt modelId="{46116319-E127-4EB3-9EE6-36D146C8DC71}" type="pres">
      <dgm:prSet presAssocID="{809682E5-FFDC-4452-BD42-EFACBBF8810D}" presName="sp" presStyleCnt="0"/>
      <dgm:spPr/>
    </dgm:pt>
    <dgm:pt modelId="{9DD74E2A-B56B-467D-B817-EE22A2FCF1D7}" type="pres">
      <dgm:prSet presAssocID="{34E56F16-B8B4-4628-B190-9D1199D480A9}" presName="linNode" presStyleCnt="0"/>
      <dgm:spPr/>
    </dgm:pt>
    <dgm:pt modelId="{9EEF21D5-0528-43C7-91B5-1A9C0AE4E489}" type="pres">
      <dgm:prSet presAssocID="{34E56F16-B8B4-4628-B190-9D1199D480A9}" presName="parentText" presStyleLbl="node1" presStyleIdx="1" presStyleCnt="3">
        <dgm:presLayoutVars>
          <dgm:chMax val="1"/>
          <dgm:bulletEnabled val="1"/>
        </dgm:presLayoutVars>
      </dgm:prSet>
      <dgm:spPr/>
    </dgm:pt>
    <dgm:pt modelId="{3065AB03-199B-4A8D-B480-6B49B254CE66}" type="pres">
      <dgm:prSet presAssocID="{34E56F16-B8B4-4628-B190-9D1199D480A9}" presName="descendantText" presStyleLbl="alignAccFollowNode1" presStyleIdx="1" presStyleCnt="3">
        <dgm:presLayoutVars>
          <dgm:bulletEnabled val="1"/>
        </dgm:presLayoutVars>
      </dgm:prSet>
      <dgm:spPr/>
    </dgm:pt>
    <dgm:pt modelId="{3D892EDB-3BB2-4564-B29C-ACA0291454AB}" type="pres">
      <dgm:prSet presAssocID="{503CA78A-0E8B-41EF-9E3C-656FC4F0E44A}" presName="sp" presStyleCnt="0"/>
      <dgm:spPr/>
    </dgm:pt>
    <dgm:pt modelId="{349053B6-3AE7-47DB-9BE2-26711120A9A7}" type="pres">
      <dgm:prSet presAssocID="{2A0A88D6-2F42-4C78-8C5A-092A9418EBCD}" presName="linNode" presStyleCnt="0"/>
      <dgm:spPr/>
    </dgm:pt>
    <dgm:pt modelId="{D001EA58-C789-468B-8FB5-8B397A872305}" type="pres">
      <dgm:prSet presAssocID="{2A0A88D6-2F42-4C78-8C5A-092A9418EBCD}" presName="parentText" presStyleLbl="node1" presStyleIdx="2" presStyleCnt="3">
        <dgm:presLayoutVars>
          <dgm:chMax val="1"/>
          <dgm:bulletEnabled val="1"/>
        </dgm:presLayoutVars>
      </dgm:prSet>
      <dgm:spPr/>
    </dgm:pt>
    <dgm:pt modelId="{7FD036C2-A098-4870-BD7F-5078BE12EB55}" type="pres">
      <dgm:prSet presAssocID="{2A0A88D6-2F42-4C78-8C5A-092A9418EBCD}" presName="descendantText" presStyleLbl="alignAccFollowNode1" presStyleIdx="2" presStyleCnt="3">
        <dgm:presLayoutVars>
          <dgm:bulletEnabled val="1"/>
        </dgm:presLayoutVars>
      </dgm:prSet>
      <dgm:spPr/>
    </dgm:pt>
  </dgm:ptLst>
  <dgm:cxnLst>
    <dgm:cxn modelId="{8D73A305-2028-4F3E-BE0E-D617935E2867}" type="presOf" srcId="{249118BB-65FB-4500-BCDA-17A14D4AFA95}" destId="{7FD036C2-A098-4870-BD7F-5078BE12EB55}" srcOrd="0" destOrd="0" presId="urn:microsoft.com/office/officeart/2005/8/layout/vList5"/>
    <dgm:cxn modelId="{74D5A799-1178-402C-B121-6909146615D2}" srcId="{87CEBFEA-A2E0-4B75-BD09-340C86B6AE41}" destId="{7C78052C-4E3F-4F0C-8372-93110FCD3935}" srcOrd="0" destOrd="0" parTransId="{2308BE45-1FF3-4244-B866-A6C61309ED31}" sibTransId="{809682E5-FFDC-4452-BD42-EFACBBF8810D}"/>
    <dgm:cxn modelId="{51FAC583-647C-4DCD-85FD-AD4884CF3001}" type="presOf" srcId="{1C40C41E-120B-4F2A-98C9-81CE19472654}" destId="{3065AB03-199B-4A8D-B480-6B49B254CE66}" srcOrd="0" destOrd="0" presId="urn:microsoft.com/office/officeart/2005/8/layout/vList5"/>
    <dgm:cxn modelId="{93EB97F0-DC4B-442A-9B6A-62591542CBC2}" srcId="{2A0A88D6-2F42-4C78-8C5A-092A9418EBCD}" destId="{249118BB-65FB-4500-BCDA-17A14D4AFA95}" srcOrd="0" destOrd="0" parTransId="{100F7ACB-B031-4D4D-9F19-A7089004BC1D}" sibTransId="{AE38EAD3-2DBD-4FDF-886D-9BEAE7C9E9C4}"/>
    <dgm:cxn modelId="{A4089EBD-04CC-4ACC-B5A3-3528E62D0A05}" srcId="{87CEBFEA-A2E0-4B75-BD09-340C86B6AE41}" destId="{34E56F16-B8B4-4628-B190-9D1199D480A9}" srcOrd="1" destOrd="0" parTransId="{41CEFFAB-1C7F-491B-AA0E-649CED9AA584}" sibTransId="{503CA78A-0E8B-41EF-9E3C-656FC4F0E44A}"/>
    <dgm:cxn modelId="{E9C2F0A1-877C-4081-934E-C279E61EA25C}" srcId="{87CEBFEA-A2E0-4B75-BD09-340C86B6AE41}" destId="{2A0A88D6-2F42-4C78-8C5A-092A9418EBCD}" srcOrd="2" destOrd="0" parTransId="{EACFBB49-8282-433C-AA01-445ED92A2D64}" sibTransId="{DCB2EB72-7825-442E-B497-EC5E0C94F9F2}"/>
    <dgm:cxn modelId="{4C47C704-9F08-48B6-82E7-556E64124D0A}" srcId="{7C78052C-4E3F-4F0C-8372-93110FCD3935}" destId="{45D07241-02A0-4481-9293-9CC42EE771DD}" srcOrd="0" destOrd="0" parTransId="{4A8F94C2-A560-40EE-99EE-8F65BCA19A86}" sibTransId="{7C39F49E-DA8D-418A-8104-4DE723E9F9D8}"/>
    <dgm:cxn modelId="{BD32A43F-0390-457C-A190-9F81AD4B473D}" type="presOf" srcId="{2A0A88D6-2F42-4C78-8C5A-092A9418EBCD}" destId="{D001EA58-C789-468B-8FB5-8B397A872305}" srcOrd="0" destOrd="0" presId="urn:microsoft.com/office/officeart/2005/8/layout/vList5"/>
    <dgm:cxn modelId="{51CCBB05-DE0F-46CC-9271-8A6C5601C633}" type="presOf" srcId="{7C78052C-4E3F-4F0C-8372-93110FCD3935}" destId="{0764F1EF-EF4F-405F-A996-EC1128A2D601}" srcOrd="0" destOrd="0" presId="urn:microsoft.com/office/officeart/2005/8/layout/vList5"/>
    <dgm:cxn modelId="{07155096-D6AD-4940-9701-CF7EC7B7BC3E}" type="presOf" srcId="{45D07241-02A0-4481-9293-9CC42EE771DD}" destId="{D69DDF00-45CA-4929-831A-0463402A921C}" srcOrd="0" destOrd="0" presId="urn:microsoft.com/office/officeart/2005/8/layout/vList5"/>
    <dgm:cxn modelId="{7D556BCD-8100-4C03-9F39-8C8C38A8EB85}" srcId="{34E56F16-B8B4-4628-B190-9D1199D480A9}" destId="{1C40C41E-120B-4F2A-98C9-81CE19472654}" srcOrd="0" destOrd="0" parTransId="{32F74963-DAF0-497B-96F6-697B5AB69183}" sibTransId="{DA6A10C8-4D7F-4E75-9B3B-3A36548C584E}"/>
    <dgm:cxn modelId="{60092D1B-364A-43B3-AB91-2B990E04E3A9}" type="presOf" srcId="{87CEBFEA-A2E0-4B75-BD09-340C86B6AE41}" destId="{D1501464-BF7A-42A6-AAF0-75B516EBE03A}" srcOrd="0" destOrd="0" presId="urn:microsoft.com/office/officeart/2005/8/layout/vList5"/>
    <dgm:cxn modelId="{ABFC7337-4593-4BD9-824C-4036F9264BC1}" type="presOf" srcId="{34E56F16-B8B4-4628-B190-9D1199D480A9}" destId="{9EEF21D5-0528-43C7-91B5-1A9C0AE4E489}" srcOrd="0" destOrd="0" presId="urn:microsoft.com/office/officeart/2005/8/layout/vList5"/>
    <dgm:cxn modelId="{2EAF9C37-870B-4EE8-A4D3-FA4E10A8ABED}" type="presParOf" srcId="{D1501464-BF7A-42A6-AAF0-75B516EBE03A}" destId="{DBE2BFCC-C0C7-48A4-9E3A-D8089F345FFB}" srcOrd="0" destOrd="0" presId="urn:microsoft.com/office/officeart/2005/8/layout/vList5"/>
    <dgm:cxn modelId="{2DA73B3F-8CAA-42A5-AE9C-0F459EC67BAE}" type="presParOf" srcId="{DBE2BFCC-C0C7-48A4-9E3A-D8089F345FFB}" destId="{0764F1EF-EF4F-405F-A996-EC1128A2D601}" srcOrd="0" destOrd="0" presId="urn:microsoft.com/office/officeart/2005/8/layout/vList5"/>
    <dgm:cxn modelId="{D66F86E9-E629-48C6-AE43-4E15410E79E2}" type="presParOf" srcId="{DBE2BFCC-C0C7-48A4-9E3A-D8089F345FFB}" destId="{D69DDF00-45CA-4929-831A-0463402A921C}" srcOrd="1" destOrd="0" presId="urn:microsoft.com/office/officeart/2005/8/layout/vList5"/>
    <dgm:cxn modelId="{CB1EF224-19B1-45D4-9565-2103FA813503}" type="presParOf" srcId="{D1501464-BF7A-42A6-AAF0-75B516EBE03A}" destId="{46116319-E127-4EB3-9EE6-36D146C8DC71}" srcOrd="1" destOrd="0" presId="urn:microsoft.com/office/officeart/2005/8/layout/vList5"/>
    <dgm:cxn modelId="{4882A108-EB6F-445E-8A17-7A6138C9B468}" type="presParOf" srcId="{D1501464-BF7A-42A6-AAF0-75B516EBE03A}" destId="{9DD74E2A-B56B-467D-B817-EE22A2FCF1D7}" srcOrd="2" destOrd="0" presId="urn:microsoft.com/office/officeart/2005/8/layout/vList5"/>
    <dgm:cxn modelId="{DE0B2057-A936-4809-AA72-BE1ADE39700B}" type="presParOf" srcId="{9DD74E2A-B56B-467D-B817-EE22A2FCF1D7}" destId="{9EEF21D5-0528-43C7-91B5-1A9C0AE4E489}" srcOrd="0" destOrd="0" presId="urn:microsoft.com/office/officeart/2005/8/layout/vList5"/>
    <dgm:cxn modelId="{747200C3-B735-4D25-8DE6-99A16C901E28}" type="presParOf" srcId="{9DD74E2A-B56B-467D-B817-EE22A2FCF1D7}" destId="{3065AB03-199B-4A8D-B480-6B49B254CE66}" srcOrd="1" destOrd="0" presId="urn:microsoft.com/office/officeart/2005/8/layout/vList5"/>
    <dgm:cxn modelId="{D5747430-9094-4A70-8631-0E1715D9CAD1}" type="presParOf" srcId="{D1501464-BF7A-42A6-AAF0-75B516EBE03A}" destId="{3D892EDB-3BB2-4564-B29C-ACA0291454AB}" srcOrd="3" destOrd="0" presId="urn:microsoft.com/office/officeart/2005/8/layout/vList5"/>
    <dgm:cxn modelId="{5FA7B5C9-9439-4B2B-8169-0AC765F67D70}" type="presParOf" srcId="{D1501464-BF7A-42A6-AAF0-75B516EBE03A}" destId="{349053B6-3AE7-47DB-9BE2-26711120A9A7}" srcOrd="4" destOrd="0" presId="urn:microsoft.com/office/officeart/2005/8/layout/vList5"/>
    <dgm:cxn modelId="{C09754FE-BBE8-4087-8C3F-3CBE0A527E7D}" type="presParOf" srcId="{349053B6-3AE7-47DB-9BE2-26711120A9A7}" destId="{D001EA58-C789-468B-8FB5-8B397A872305}" srcOrd="0" destOrd="0" presId="urn:microsoft.com/office/officeart/2005/8/layout/vList5"/>
    <dgm:cxn modelId="{B170D02F-289F-4A4C-8E55-50B337C5521B}" type="presParOf" srcId="{349053B6-3AE7-47DB-9BE2-26711120A9A7}" destId="{7FD036C2-A098-4870-BD7F-5078BE12EB5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01CDADC-1F21-4476-8565-F37AEDE1565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84F7870-BE5E-429F-8857-47D3756D88B4}">
      <dgm:prSet/>
      <dgm:spPr/>
      <dgm:t>
        <a:bodyPr/>
        <a:lstStyle/>
        <a:p>
          <a:pPr rtl="0"/>
          <a:r>
            <a:rPr lang="en-US" dirty="0" smtClean="0"/>
            <a:t>NIC</a:t>
          </a:r>
          <a:endParaRPr lang="en-US" dirty="0"/>
        </a:p>
      </dgm:t>
    </dgm:pt>
    <dgm:pt modelId="{ED03E686-461C-4381-84C4-A66E9F700A17}" type="parTrans" cxnId="{8385982D-8853-4736-A3DD-AE6FADC20DC3}">
      <dgm:prSet/>
      <dgm:spPr/>
      <dgm:t>
        <a:bodyPr/>
        <a:lstStyle/>
        <a:p>
          <a:endParaRPr lang="en-US"/>
        </a:p>
      </dgm:t>
    </dgm:pt>
    <dgm:pt modelId="{A5D03C64-12F7-43C7-92C4-AB614869D831}" type="sibTrans" cxnId="{8385982D-8853-4736-A3DD-AE6FADC20DC3}">
      <dgm:prSet/>
      <dgm:spPr/>
      <dgm:t>
        <a:bodyPr/>
        <a:lstStyle/>
        <a:p>
          <a:endParaRPr lang="en-US"/>
        </a:p>
      </dgm:t>
    </dgm:pt>
    <dgm:pt modelId="{B7567A3D-9ADC-47D4-AFB9-BDDDD6AC85D7}">
      <dgm:prSet/>
      <dgm:spPr/>
      <dgm:t>
        <a:bodyPr/>
        <a:lstStyle/>
        <a:p>
          <a:pPr rtl="0"/>
          <a:r>
            <a:rPr lang="id-ID" dirty="0" smtClean="0"/>
            <a:t>Di pasangkan ke motherboard di komputer</a:t>
          </a:r>
          <a:endParaRPr lang="en-US" dirty="0"/>
        </a:p>
      </dgm:t>
    </dgm:pt>
    <dgm:pt modelId="{694BC584-6FB8-438B-BBE3-B04342DA2941}" type="parTrans" cxnId="{E02BD547-6803-45C9-AE05-A48747488971}">
      <dgm:prSet/>
      <dgm:spPr/>
      <dgm:t>
        <a:bodyPr/>
        <a:lstStyle/>
        <a:p>
          <a:endParaRPr lang="en-US"/>
        </a:p>
      </dgm:t>
    </dgm:pt>
    <dgm:pt modelId="{01B9CAB3-3632-4BDC-BE3D-CBB62C787290}" type="sibTrans" cxnId="{E02BD547-6803-45C9-AE05-A48747488971}">
      <dgm:prSet/>
      <dgm:spPr/>
      <dgm:t>
        <a:bodyPr/>
        <a:lstStyle/>
        <a:p>
          <a:endParaRPr lang="en-US"/>
        </a:p>
      </dgm:t>
    </dgm:pt>
    <dgm:pt modelId="{5CF90810-61A0-4BBD-8F34-ACFFF22BFDB4}">
      <dgm:prSet/>
      <dgm:spPr/>
      <dgm:t>
        <a:bodyPr/>
        <a:lstStyle/>
        <a:p>
          <a:pPr rtl="0"/>
          <a:r>
            <a:rPr lang="id-ID" smtClean="0"/>
            <a:t>Fungsi NIC </a:t>
          </a:r>
          <a:endParaRPr lang="en-US"/>
        </a:p>
      </dgm:t>
    </dgm:pt>
    <dgm:pt modelId="{EB0E8CDB-A466-4C86-AC97-53F83C0DA775}" type="parTrans" cxnId="{F266C680-63DB-4E05-A919-167B534339B5}">
      <dgm:prSet/>
      <dgm:spPr/>
      <dgm:t>
        <a:bodyPr/>
        <a:lstStyle/>
        <a:p>
          <a:endParaRPr lang="en-US"/>
        </a:p>
      </dgm:t>
    </dgm:pt>
    <dgm:pt modelId="{6CCF3B59-3645-46D5-B1B1-D08334090307}" type="sibTrans" cxnId="{F266C680-63DB-4E05-A919-167B534339B5}">
      <dgm:prSet/>
      <dgm:spPr/>
      <dgm:t>
        <a:bodyPr/>
        <a:lstStyle/>
        <a:p>
          <a:endParaRPr lang="en-US"/>
        </a:p>
      </dgm:t>
    </dgm:pt>
    <dgm:pt modelId="{06133D1A-BC3C-483A-BAB3-779B098DB5D0}">
      <dgm:prSet/>
      <dgm:spPr/>
      <dgm:t>
        <a:bodyPr/>
        <a:lstStyle/>
        <a:p>
          <a:pPr rtl="0"/>
          <a:r>
            <a:rPr lang="id-ID" smtClean="0"/>
            <a:t>Peranti yang menyambungkan kabel jaringan dengan komputer.</a:t>
          </a:r>
          <a:endParaRPr lang="en-US"/>
        </a:p>
      </dgm:t>
    </dgm:pt>
    <dgm:pt modelId="{C7CE8C3A-8FFC-4828-A00C-BF114B552148}" type="parTrans" cxnId="{57976556-E967-429A-8A10-92C4F4B9D718}">
      <dgm:prSet/>
      <dgm:spPr/>
      <dgm:t>
        <a:bodyPr/>
        <a:lstStyle/>
        <a:p>
          <a:endParaRPr lang="en-US"/>
        </a:p>
      </dgm:t>
    </dgm:pt>
    <dgm:pt modelId="{BA5D9173-3A0F-447A-B716-6CABE161BCC8}" type="sibTrans" cxnId="{57976556-E967-429A-8A10-92C4F4B9D718}">
      <dgm:prSet/>
      <dgm:spPr/>
      <dgm:t>
        <a:bodyPr/>
        <a:lstStyle/>
        <a:p>
          <a:endParaRPr lang="en-US"/>
        </a:p>
      </dgm:t>
    </dgm:pt>
    <dgm:pt modelId="{65CFD834-D48D-43DA-BBBD-440F08493D3E}">
      <dgm:prSet/>
      <dgm:spPr/>
      <dgm:t>
        <a:bodyPr/>
        <a:lstStyle/>
        <a:p>
          <a:pPr rtl="0"/>
          <a:r>
            <a:rPr lang="id-ID" smtClean="0"/>
            <a:t>Peranti yang menyediakan pengalamatan secara fisik. Artinya kartu jaringan memiliki kode tertentu yang unik.</a:t>
          </a:r>
          <a:endParaRPr lang="en-US"/>
        </a:p>
      </dgm:t>
    </dgm:pt>
    <dgm:pt modelId="{95A0EECB-FD7E-410A-8641-58D16572FAF5}" type="parTrans" cxnId="{55244EFC-D06E-447F-8E54-EEDD850F2AC8}">
      <dgm:prSet/>
      <dgm:spPr/>
      <dgm:t>
        <a:bodyPr/>
        <a:lstStyle/>
        <a:p>
          <a:endParaRPr lang="en-US"/>
        </a:p>
      </dgm:t>
    </dgm:pt>
    <dgm:pt modelId="{D331D5A4-08CE-4A1A-A1B1-4DA8B2BE9614}" type="sibTrans" cxnId="{55244EFC-D06E-447F-8E54-EEDD850F2AC8}">
      <dgm:prSet/>
      <dgm:spPr/>
      <dgm:t>
        <a:bodyPr/>
        <a:lstStyle/>
        <a:p>
          <a:endParaRPr lang="en-US"/>
        </a:p>
      </dgm:t>
    </dgm:pt>
    <dgm:pt modelId="{797D89DC-79FA-48BC-975E-24E1AAC54F71}">
      <dgm:prSet/>
      <dgm:spPr/>
      <dgm:t>
        <a:bodyPr/>
        <a:lstStyle/>
        <a:p>
          <a:pPr rtl="0"/>
          <a:r>
            <a:rPr lang="id-ID" smtClean="0"/>
            <a:t>Mengkonversi data menjadi bentuk bit </a:t>
          </a:r>
          <a:endParaRPr lang="en-US"/>
        </a:p>
      </dgm:t>
    </dgm:pt>
    <dgm:pt modelId="{B8E85AE8-6E3E-49A5-BBA0-5607BF08D75F}" type="parTrans" cxnId="{6556B02B-5210-4C31-955B-B58159061896}">
      <dgm:prSet/>
      <dgm:spPr/>
      <dgm:t>
        <a:bodyPr/>
        <a:lstStyle/>
        <a:p>
          <a:endParaRPr lang="en-US"/>
        </a:p>
      </dgm:t>
    </dgm:pt>
    <dgm:pt modelId="{77CDB16B-9111-4CE1-A3EE-FEF5CEAAB297}" type="sibTrans" cxnId="{6556B02B-5210-4C31-955B-B58159061896}">
      <dgm:prSet/>
      <dgm:spPr/>
      <dgm:t>
        <a:bodyPr/>
        <a:lstStyle/>
        <a:p>
          <a:endParaRPr lang="en-US"/>
        </a:p>
      </dgm:t>
    </dgm:pt>
    <dgm:pt modelId="{0B644685-D643-4D72-BF2C-1EE43C01D992}">
      <dgm:prSet/>
      <dgm:spPr/>
      <dgm:t>
        <a:bodyPr/>
        <a:lstStyle/>
        <a:p>
          <a:pPr rtl="0"/>
          <a:r>
            <a:rPr lang="id-ID" smtClean="0"/>
            <a:t>Memungkinkan semua komputer terhubung dengan jaringan melalui kabel jaringan.</a:t>
          </a:r>
          <a:endParaRPr lang="en-US" dirty="0"/>
        </a:p>
      </dgm:t>
    </dgm:pt>
    <dgm:pt modelId="{44A4FDCB-8ED8-4D25-A92C-34E30F37951A}" type="parTrans" cxnId="{9C89D37D-FF49-465A-964F-24986939954F}">
      <dgm:prSet/>
      <dgm:spPr/>
    </dgm:pt>
    <dgm:pt modelId="{28571AAC-C379-4D86-B8C5-B0DF904863C6}" type="sibTrans" cxnId="{9C89D37D-FF49-465A-964F-24986939954F}">
      <dgm:prSet/>
      <dgm:spPr/>
    </dgm:pt>
    <dgm:pt modelId="{15363D10-6141-494B-85C0-BC11FB68EA3E}" type="pres">
      <dgm:prSet presAssocID="{401CDADC-1F21-4476-8565-F37AEDE15657}" presName="Name0" presStyleCnt="0">
        <dgm:presLayoutVars>
          <dgm:dir/>
          <dgm:animLvl val="lvl"/>
          <dgm:resizeHandles val="exact"/>
        </dgm:presLayoutVars>
      </dgm:prSet>
      <dgm:spPr/>
    </dgm:pt>
    <dgm:pt modelId="{CA78F753-111E-4A0F-A8A4-D1AB0912604F}" type="pres">
      <dgm:prSet presAssocID="{384F7870-BE5E-429F-8857-47D3756D88B4}" presName="linNode" presStyleCnt="0"/>
      <dgm:spPr/>
    </dgm:pt>
    <dgm:pt modelId="{C09F9752-CE3B-4B64-B96C-F6E39A262FA4}" type="pres">
      <dgm:prSet presAssocID="{384F7870-BE5E-429F-8857-47D3756D88B4}" presName="parentText" presStyleLbl="node1" presStyleIdx="0" presStyleCnt="2">
        <dgm:presLayoutVars>
          <dgm:chMax val="1"/>
          <dgm:bulletEnabled val="1"/>
        </dgm:presLayoutVars>
      </dgm:prSet>
      <dgm:spPr/>
    </dgm:pt>
    <dgm:pt modelId="{4C05C355-124C-417B-B371-738FA7C2D72E}" type="pres">
      <dgm:prSet presAssocID="{384F7870-BE5E-429F-8857-47D3756D88B4}" presName="descendantText" presStyleLbl="alignAccFollowNode1" presStyleIdx="0" presStyleCnt="2">
        <dgm:presLayoutVars>
          <dgm:bulletEnabled val="1"/>
        </dgm:presLayoutVars>
      </dgm:prSet>
      <dgm:spPr/>
    </dgm:pt>
    <dgm:pt modelId="{2E9BF0B5-9907-48B1-B658-679872AA992C}" type="pres">
      <dgm:prSet presAssocID="{A5D03C64-12F7-43C7-92C4-AB614869D831}" presName="sp" presStyleCnt="0"/>
      <dgm:spPr/>
    </dgm:pt>
    <dgm:pt modelId="{2F3F18CD-7DBF-4EBC-AA73-44ED9A85FFBD}" type="pres">
      <dgm:prSet presAssocID="{5CF90810-61A0-4BBD-8F34-ACFFF22BFDB4}" presName="linNode" presStyleCnt="0"/>
      <dgm:spPr/>
    </dgm:pt>
    <dgm:pt modelId="{618E973E-1BCA-4AE4-9970-905CD39B7294}" type="pres">
      <dgm:prSet presAssocID="{5CF90810-61A0-4BBD-8F34-ACFFF22BFDB4}" presName="parentText" presStyleLbl="node1" presStyleIdx="1" presStyleCnt="2">
        <dgm:presLayoutVars>
          <dgm:chMax val="1"/>
          <dgm:bulletEnabled val="1"/>
        </dgm:presLayoutVars>
      </dgm:prSet>
      <dgm:spPr/>
    </dgm:pt>
    <dgm:pt modelId="{E029CDDC-A70A-4192-84A3-C35A5580EC29}" type="pres">
      <dgm:prSet presAssocID="{5CF90810-61A0-4BBD-8F34-ACFFF22BFDB4}" presName="descendantText" presStyleLbl="alignAccFollowNode1" presStyleIdx="1" presStyleCnt="2">
        <dgm:presLayoutVars>
          <dgm:bulletEnabled val="1"/>
        </dgm:presLayoutVars>
      </dgm:prSet>
      <dgm:spPr/>
    </dgm:pt>
  </dgm:ptLst>
  <dgm:cxnLst>
    <dgm:cxn modelId="{921C0AD8-C08A-4820-BDA5-219DF884443E}" type="presOf" srcId="{401CDADC-1F21-4476-8565-F37AEDE15657}" destId="{15363D10-6141-494B-85C0-BC11FB68EA3E}" srcOrd="0" destOrd="0" presId="urn:microsoft.com/office/officeart/2005/8/layout/vList5"/>
    <dgm:cxn modelId="{6556B02B-5210-4C31-955B-B58159061896}" srcId="{5CF90810-61A0-4BBD-8F34-ACFFF22BFDB4}" destId="{797D89DC-79FA-48BC-975E-24E1AAC54F71}" srcOrd="2" destOrd="0" parTransId="{B8E85AE8-6E3E-49A5-BBA0-5607BF08D75F}" sibTransId="{77CDB16B-9111-4CE1-A3EE-FEF5CEAAB297}"/>
    <dgm:cxn modelId="{E02BD547-6803-45C9-AE05-A48747488971}" srcId="{384F7870-BE5E-429F-8857-47D3756D88B4}" destId="{B7567A3D-9ADC-47D4-AFB9-BDDDD6AC85D7}" srcOrd="1" destOrd="0" parTransId="{694BC584-6FB8-438B-BBE3-B04342DA2941}" sibTransId="{01B9CAB3-3632-4BDC-BE3D-CBB62C787290}"/>
    <dgm:cxn modelId="{7183E4ED-CE26-4B57-822B-85B0A35E50E5}" type="presOf" srcId="{797D89DC-79FA-48BC-975E-24E1AAC54F71}" destId="{E029CDDC-A70A-4192-84A3-C35A5580EC29}" srcOrd="0" destOrd="2" presId="urn:microsoft.com/office/officeart/2005/8/layout/vList5"/>
    <dgm:cxn modelId="{57976556-E967-429A-8A10-92C4F4B9D718}" srcId="{5CF90810-61A0-4BBD-8F34-ACFFF22BFDB4}" destId="{06133D1A-BC3C-483A-BAB3-779B098DB5D0}" srcOrd="0" destOrd="0" parTransId="{C7CE8C3A-8FFC-4828-A00C-BF114B552148}" sibTransId="{BA5D9173-3A0F-447A-B716-6CABE161BCC8}"/>
    <dgm:cxn modelId="{F266C680-63DB-4E05-A919-167B534339B5}" srcId="{401CDADC-1F21-4476-8565-F37AEDE15657}" destId="{5CF90810-61A0-4BBD-8F34-ACFFF22BFDB4}" srcOrd="1" destOrd="0" parTransId="{EB0E8CDB-A466-4C86-AC97-53F83C0DA775}" sibTransId="{6CCF3B59-3645-46D5-B1B1-D08334090307}"/>
    <dgm:cxn modelId="{385E3417-5623-4CBF-923A-1C14BA7BD4DF}" type="presOf" srcId="{0B644685-D643-4D72-BF2C-1EE43C01D992}" destId="{4C05C355-124C-417B-B371-738FA7C2D72E}" srcOrd="0" destOrd="0" presId="urn:microsoft.com/office/officeart/2005/8/layout/vList5"/>
    <dgm:cxn modelId="{1A1B200F-E620-48D1-ACFA-31D75C667C1F}" type="presOf" srcId="{B7567A3D-9ADC-47D4-AFB9-BDDDD6AC85D7}" destId="{4C05C355-124C-417B-B371-738FA7C2D72E}" srcOrd="0" destOrd="1" presId="urn:microsoft.com/office/officeart/2005/8/layout/vList5"/>
    <dgm:cxn modelId="{23FB40A1-68A2-4758-B60C-34BB283E17E4}" type="presOf" srcId="{65CFD834-D48D-43DA-BBBD-440F08493D3E}" destId="{E029CDDC-A70A-4192-84A3-C35A5580EC29}" srcOrd="0" destOrd="1" presId="urn:microsoft.com/office/officeart/2005/8/layout/vList5"/>
    <dgm:cxn modelId="{E5F93092-8608-4E15-B0A5-F650A6B607AC}" type="presOf" srcId="{5CF90810-61A0-4BBD-8F34-ACFFF22BFDB4}" destId="{618E973E-1BCA-4AE4-9970-905CD39B7294}" srcOrd="0" destOrd="0" presId="urn:microsoft.com/office/officeart/2005/8/layout/vList5"/>
    <dgm:cxn modelId="{087DF5AB-8300-44FD-A147-617FD4DF64D0}" type="presOf" srcId="{384F7870-BE5E-429F-8857-47D3756D88B4}" destId="{C09F9752-CE3B-4B64-B96C-F6E39A262FA4}" srcOrd="0" destOrd="0" presId="urn:microsoft.com/office/officeart/2005/8/layout/vList5"/>
    <dgm:cxn modelId="{55244EFC-D06E-447F-8E54-EEDD850F2AC8}" srcId="{5CF90810-61A0-4BBD-8F34-ACFFF22BFDB4}" destId="{65CFD834-D48D-43DA-BBBD-440F08493D3E}" srcOrd="1" destOrd="0" parTransId="{95A0EECB-FD7E-410A-8641-58D16572FAF5}" sibTransId="{D331D5A4-08CE-4A1A-A1B1-4DA8B2BE9614}"/>
    <dgm:cxn modelId="{9C89D37D-FF49-465A-964F-24986939954F}" srcId="{384F7870-BE5E-429F-8857-47D3756D88B4}" destId="{0B644685-D643-4D72-BF2C-1EE43C01D992}" srcOrd="0" destOrd="0" parTransId="{44A4FDCB-8ED8-4D25-A92C-34E30F37951A}" sibTransId="{28571AAC-C379-4D86-B8C5-B0DF904863C6}"/>
    <dgm:cxn modelId="{1F966A72-512D-43F4-A1CE-0C418309887F}" type="presOf" srcId="{06133D1A-BC3C-483A-BAB3-779B098DB5D0}" destId="{E029CDDC-A70A-4192-84A3-C35A5580EC29}" srcOrd="0" destOrd="0" presId="urn:microsoft.com/office/officeart/2005/8/layout/vList5"/>
    <dgm:cxn modelId="{8385982D-8853-4736-A3DD-AE6FADC20DC3}" srcId="{401CDADC-1F21-4476-8565-F37AEDE15657}" destId="{384F7870-BE5E-429F-8857-47D3756D88B4}" srcOrd="0" destOrd="0" parTransId="{ED03E686-461C-4381-84C4-A66E9F700A17}" sibTransId="{A5D03C64-12F7-43C7-92C4-AB614869D831}"/>
    <dgm:cxn modelId="{3141DA12-FF29-43B0-A069-67ADEBC6CA46}" type="presParOf" srcId="{15363D10-6141-494B-85C0-BC11FB68EA3E}" destId="{CA78F753-111E-4A0F-A8A4-D1AB0912604F}" srcOrd="0" destOrd="0" presId="urn:microsoft.com/office/officeart/2005/8/layout/vList5"/>
    <dgm:cxn modelId="{E858FEA5-2F22-4D6D-A755-ACA1093C0637}" type="presParOf" srcId="{CA78F753-111E-4A0F-A8A4-D1AB0912604F}" destId="{C09F9752-CE3B-4B64-B96C-F6E39A262FA4}" srcOrd="0" destOrd="0" presId="urn:microsoft.com/office/officeart/2005/8/layout/vList5"/>
    <dgm:cxn modelId="{665D0FDE-152B-4F33-A9C8-B48ABEAD3C11}" type="presParOf" srcId="{CA78F753-111E-4A0F-A8A4-D1AB0912604F}" destId="{4C05C355-124C-417B-B371-738FA7C2D72E}" srcOrd="1" destOrd="0" presId="urn:microsoft.com/office/officeart/2005/8/layout/vList5"/>
    <dgm:cxn modelId="{C58CEC56-7A89-4F51-ABEE-A4EA16A87FDE}" type="presParOf" srcId="{15363D10-6141-494B-85C0-BC11FB68EA3E}" destId="{2E9BF0B5-9907-48B1-B658-679872AA992C}" srcOrd="1" destOrd="0" presId="urn:microsoft.com/office/officeart/2005/8/layout/vList5"/>
    <dgm:cxn modelId="{AFBA2C04-C77B-41EC-A85E-5E152636D6E7}" type="presParOf" srcId="{15363D10-6141-494B-85C0-BC11FB68EA3E}" destId="{2F3F18CD-7DBF-4EBC-AA73-44ED9A85FFBD}" srcOrd="2" destOrd="0" presId="urn:microsoft.com/office/officeart/2005/8/layout/vList5"/>
    <dgm:cxn modelId="{B17AEE92-331B-4ADD-94D1-65B09E4D6A06}" type="presParOf" srcId="{2F3F18CD-7DBF-4EBC-AA73-44ED9A85FFBD}" destId="{618E973E-1BCA-4AE4-9970-905CD39B7294}" srcOrd="0" destOrd="0" presId="urn:microsoft.com/office/officeart/2005/8/layout/vList5"/>
    <dgm:cxn modelId="{A3EEDFF0-1DA8-4BF6-A5BA-90B03F4301D2}" type="presParOf" srcId="{2F3F18CD-7DBF-4EBC-AA73-44ED9A85FFBD}" destId="{E029CDDC-A70A-4192-84A3-C35A5580EC2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39FB91E-516C-472E-9383-CEDC44FB990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F5D652D-9E2A-46C3-BD0F-CAEE89BF7ED0}">
      <dgm:prSet/>
      <dgm:spPr/>
      <dgm:t>
        <a:bodyPr/>
        <a:lstStyle/>
        <a:p>
          <a:pPr rtl="0"/>
          <a:r>
            <a:rPr lang="id-ID" dirty="0" smtClean="0"/>
            <a:t>Ethernet card</a:t>
          </a:r>
          <a:endParaRPr lang="en-US" dirty="0"/>
        </a:p>
      </dgm:t>
    </dgm:pt>
    <dgm:pt modelId="{68D292A7-837B-4F4A-B860-588EF482A3EB}" type="parTrans" cxnId="{36DDE96C-16DD-4C79-8200-E1DC404AED96}">
      <dgm:prSet/>
      <dgm:spPr/>
      <dgm:t>
        <a:bodyPr/>
        <a:lstStyle/>
        <a:p>
          <a:endParaRPr lang="en-US"/>
        </a:p>
      </dgm:t>
    </dgm:pt>
    <dgm:pt modelId="{131AC63D-12E0-41FE-8098-562B8B06AC08}" type="sibTrans" cxnId="{36DDE96C-16DD-4C79-8200-E1DC404AED96}">
      <dgm:prSet/>
      <dgm:spPr/>
      <dgm:t>
        <a:bodyPr/>
        <a:lstStyle/>
        <a:p>
          <a:endParaRPr lang="en-US"/>
        </a:p>
      </dgm:t>
    </dgm:pt>
    <dgm:pt modelId="{7519DD8A-297A-4021-8C56-6AA31E5CBB55}">
      <dgm:prSet/>
      <dgm:spPr/>
      <dgm:t>
        <a:bodyPr/>
        <a:lstStyle/>
        <a:p>
          <a:pPr rtl="0"/>
          <a:r>
            <a:rPr lang="id-ID" smtClean="0"/>
            <a:t> </a:t>
          </a:r>
          <a:r>
            <a:rPr lang="id-ID" dirty="0" smtClean="0"/>
            <a:t>menyediakan port untuk kabel coaxcial dan twisted pair dengan konektornya masing-masing. </a:t>
          </a:r>
          <a:endParaRPr lang="en-US" dirty="0"/>
        </a:p>
      </dgm:t>
    </dgm:pt>
    <dgm:pt modelId="{A52D9FAB-767B-45D9-8CC3-8A94BC32340F}" type="parTrans" cxnId="{8B38DE1A-B577-41D6-8BC6-114B72AD8C9D}">
      <dgm:prSet/>
      <dgm:spPr/>
      <dgm:t>
        <a:bodyPr/>
        <a:lstStyle/>
        <a:p>
          <a:endParaRPr lang="en-US"/>
        </a:p>
      </dgm:t>
    </dgm:pt>
    <dgm:pt modelId="{566535FD-0925-4B6C-A639-861FEE483EAF}" type="sibTrans" cxnId="{8B38DE1A-B577-41D6-8BC6-114B72AD8C9D}">
      <dgm:prSet/>
      <dgm:spPr/>
      <dgm:t>
        <a:bodyPr/>
        <a:lstStyle/>
        <a:p>
          <a:endParaRPr lang="en-US"/>
        </a:p>
      </dgm:t>
    </dgm:pt>
    <dgm:pt modelId="{B865F615-AE72-4BDD-9B2E-54F33A58835A}" type="pres">
      <dgm:prSet presAssocID="{739FB91E-516C-472E-9383-CEDC44FB9901}" presName="Name0" presStyleCnt="0">
        <dgm:presLayoutVars>
          <dgm:dir/>
          <dgm:animLvl val="lvl"/>
          <dgm:resizeHandles val="exact"/>
        </dgm:presLayoutVars>
      </dgm:prSet>
      <dgm:spPr/>
    </dgm:pt>
    <dgm:pt modelId="{0DE33245-3487-4102-890A-DAE223A88635}" type="pres">
      <dgm:prSet presAssocID="{5F5D652D-9E2A-46C3-BD0F-CAEE89BF7ED0}" presName="linNode" presStyleCnt="0"/>
      <dgm:spPr/>
    </dgm:pt>
    <dgm:pt modelId="{FFA85806-BE5F-4EE7-8195-24B9F9B6B1F2}" type="pres">
      <dgm:prSet presAssocID="{5F5D652D-9E2A-46C3-BD0F-CAEE89BF7ED0}" presName="parentText" presStyleLbl="node1" presStyleIdx="0" presStyleCnt="1">
        <dgm:presLayoutVars>
          <dgm:chMax val="1"/>
          <dgm:bulletEnabled val="1"/>
        </dgm:presLayoutVars>
      </dgm:prSet>
      <dgm:spPr/>
    </dgm:pt>
    <dgm:pt modelId="{2DA50EE2-452B-4415-B4EF-3FE2502B5818}" type="pres">
      <dgm:prSet presAssocID="{5F5D652D-9E2A-46C3-BD0F-CAEE89BF7ED0}" presName="descendantText" presStyleLbl="alignAccFollowNode1" presStyleIdx="0" presStyleCnt="1">
        <dgm:presLayoutVars>
          <dgm:bulletEnabled val="1"/>
        </dgm:presLayoutVars>
      </dgm:prSet>
      <dgm:spPr/>
    </dgm:pt>
  </dgm:ptLst>
  <dgm:cxnLst>
    <dgm:cxn modelId="{D3BB81F6-B47C-4ACC-8F35-C7AE49DC948B}" type="presOf" srcId="{739FB91E-516C-472E-9383-CEDC44FB9901}" destId="{B865F615-AE72-4BDD-9B2E-54F33A58835A}" srcOrd="0" destOrd="0" presId="urn:microsoft.com/office/officeart/2005/8/layout/vList5"/>
    <dgm:cxn modelId="{36DDE96C-16DD-4C79-8200-E1DC404AED96}" srcId="{739FB91E-516C-472E-9383-CEDC44FB9901}" destId="{5F5D652D-9E2A-46C3-BD0F-CAEE89BF7ED0}" srcOrd="0" destOrd="0" parTransId="{68D292A7-837B-4F4A-B860-588EF482A3EB}" sibTransId="{131AC63D-12E0-41FE-8098-562B8B06AC08}"/>
    <dgm:cxn modelId="{9B5AD46D-9B4A-4724-BC99-EEDB4AA73057}" type="presOf" srcId="{7519DD8A-297A-4021-8C56-6AA31E5CBB55}" destId="{2DA50EE2-452B-4415-B4EF-3FE2502B5818}" srcOrd="0" destOrd="0" presId="urn:microsoft.com/office/officeart/2005/8/layout/vList5"/>
    <dgm:cxn modelId="{49A8A4C1-CD29-4FE3-B412-8AEB4BFB1CE6}" type="presOf" srcId="{5F5D652D-9E2A-46C3-BD0F-CAEE89BF7ED0}" destId="{FFA85806-BE5F-4EE7-8195-24B9F9B6B1F2}" srcOrd="0" destOrd="0" presId="urn:microsoft.com/office/officeart/2005/8/layout/vList5"/>
    <dgm:cxn modelId="{8B38DE1A-B577-41D6-8BC6-114B72AD8C9D}" srcId="{5F5D652D-9E2A-46C3-BD0F-CAEE89BF7ED0}" destId="{7519DD8A-297A-4021-8C56-6AA31E5CBB55}" srcOrd="0" destOrd="0" parTransId="{A52D9FAB-767B-45D9-8CC3-8A94BC32340F}" sibTransId="{566535FD-0925-4B6C-A639-861FEE483EAF}"/>
    <dgm:cxn modelId="{77A6C206-7FA2-4FB4-AEE2-79DE7FE98A41}" type="presParOf" srcId="{B865F615-AE72-4BDD-9B2E-54F33A58835A}" destId="{0DE33245-3487-4102-890A-DAE223A88635}" srcOrd="0" destOrd="0" presId="urn:microsoft.com/office/officeart/2005/8/layout/vList5"/>
    <dgm:cxn modelId="{71BB805C-8269-4EC3-B59C-897F86F11EC1}" type="presParOf" srcId="{0DE33245-3487-4102-890A-DAE223A88635}" destId="{FFA85806-BE5F-4EE7-8195-24B9F9B6B1F2}" srcOrd="0" destOrd="0" presId="urn:microsoft.com/office/officeart/2005/8/layout/vList5"/>
    <dgm:cxn modelId="{2D0218C6-C709-42C3-9801-FB65938FFB7A}" type="presParOf" srcId="{0DE33245-3487-4102-890A-DAE223A88635}" destId="{2DA50EE2-452B-4415-B4EF-3FE2502B581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F5E52D5-81AC-4ED0-9654-A266CBE9790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19A3030-3EEA-42D9-BFE6-48B8A4C3F0D1}">
      <dgm:prSet/>
      <dgm:spPr/>
      <dgm:t>
        <a:bodyPr/>
        <a:lstStyle/>
        <a:p>
          <a:pPr rtl="0"/>
          <a:r>
            <a:rPr lang="id-ID" dirty="0" smtClean="0"/>
            <a:t>Local</a:t>
          </a:r>
          <a:r>
            <a:rPr lang="en-US" dirty="0" smtClean="0"/>
            <a:t> </a:t>
          </a:r>
          <a:r>
            <a:rPr lang="id-ID" dirty="0" smtClean="0"/>
            <a:t>Talk Connector</a:t>
          </a:r>
          <a:endParaRPr lang="en-US" dirty="0"/>
        </a:p>
      </dgm:t>
    </dgm:pt>
    <dgm:pt modelId="{5DFF076B-5489-42EB-B777-183F860EF8F1}" type="parTrans" cxnId="{E7BA09EF-A393-42C8-ABE8-B11049108C6E}">
      <dgm:prSet/>
      <dgm:spPr/>
      <dgm:t>
        <a:bodyPr/>
        <a:lstStyle/>
        <a:p>
          <a:endParaRPr lang="en-US"/>
        </a:p>
      </dgm:t>
    </dgm:pt>
    <dgm:pt modelId="{BBE86F7F-0ECF-469A-98E5-5567C5ACA99A}" type="sibTrans" cxnId="{E7BA09EF-A393-42C8-ABE8-B11049108C6E}">
      <dgm:prSet/>
      <dgm:spPr/>
      <dgm:t>
        <a:bodyPr/>
        <a:lstStyle/>
        <a:p>
          <a:endParaRPr lang="en-US"/>
        </a:p>
      </dgm:t>
    </dgm:pt>
    <dgm:pt modelId="{0451677F-2717-4E61-BF0B-701351C8DA09}">
      <dgm:prSet/>
      <dgm:spPr/>
      <dgm:t>
        <a:bodyPr/>
        <a:lstStyle/>
        <a:p>
          <a:pPr rtl="0"/>
          <a:r>
            <a:rPr lang="id-ID" smtClean="0"/>
            <a:t> </a:t>
          </a:r>
          <a:r>
            <a:rPr lang="id-ID" dirty="0" smtClean="0"/>
            <a:t>peralatan jaringan untuk komputer macintosh, menggunakan sebuah kotak adapter khusus dan kabel yang terpasang ke port untuk printer. Kelemahannya pada kecepatan transfer data, beroperasi pada kecepatan 230 Kbps atau setara dengan 0.23 Mps </a:t>
          </a:r>
          <a:endParaRPr lang="en-US" dirty="0"/>
        </a:p>
      </dgm:t>
    </dgm:pt>
    <dgm:pt modelId="{285BED06-2248-4DF1-98FE-881BEBF34822}" type="parTrans" cxnId="{A89CAAF4-617D-42E3-A5C8-3128C2B080BF}">
      <dgm:prSet/>
      <dgm:spPr/>
      <dgm:t>
        <a:bodyPr/>
        <a:lstStyle/>
        <a:p>
          <a:endParaRPr lang="en-US"/>
        </a:p>
      </dgm:t>
    </dgm:pt>
    <dgm:pt modelId="{E75272EE-AD69-4779-8A5D-31932933AF23}" type="sibTrans" cxnId="{A89CAAF4-617D-42E3-A5C8-3128C2B080BF}">
      <dgm:prSet/>
      <dgm:spPr/>
      <dgm:t>
        <a:bodyPr/>
        <a:lstStyle/>
        <a:p>
          <a:endParaRPr lang="en-US"/>
        </a:p>
      </dgm:t>
    </dgm:pt>
    <dgm:pt modelId="{8B497236-764D-4143-BF5B-AD912FC31B6E}" type="pres">
      <dgm:prSet presAssocID="{AF5E52D5-81AC-4ED0-9654-A266CBE97902}" presName="Name0" presStyleCnt="0">
        <dgm:presLayoutVars>
          <dgm:dir/>
          <dgm:animLvl val="lvl"/>
          <dgm:resizeHandles val="exact"/>
        </dgm:presLayoutVars>
      </dgm:prSet>
      <dgm:spPr/>
    </dgm:pt>
    <dgm:pt modelId="{F7826F43-85D6-48DC-A9A2-9B295546885F}" type="pres">
      <dgm:prSet presAssocID="{D19A3030-3EEA-42D9-BFE6-48B8A4C3F0D1}" presName="linNode" presStyleCnt="0"/>
      <dgm:spPr/>
    </dgm:pt>
    <dgm:pt modelId="{AF01D032-1A0E-46EA-81F9-27B0F6BD8E35}" type="pres">
      <dgm:prSet presAssocID="{D19A3030-3EEA-42D9-BFE6-48B8A4C3F0D1}" presName="parentText" presStyleLbl="node1" presStyleIdx="0" presStyleCnt="1">
        <dgm:presLayoutVars>
          <dgm:chMax val="1"/>
          <dgm:bulletEnabled val="1"/>
        </dgm:presLayoutVars>
      </dgm:prSet>
      <dgm:spPr/>
    </dgm:pt>
    <dgm:pt modelId="{13E98B79-5CBE-4E79-B861-ADF2582B6AEA}" type="pres">
      <dgm:prSet presAssocID="{D19A3030-3EEA-42D9-BFE6-48B8A4C3F0D1}" presName="descendantText" presStyleLbl="alignAccFollowNode1" presStyleIdx="0" presStyleCnt="1">
        <dgm:presLayoutVars>
          <dgm:bulletEnabled val="1"/>
        </dgm:presLayoutVars>
      </dgm:prSet>
      <dgm:spPr/>
    </dgm:pt>
  </dgm:ptLst>
  <dgm:cxnLst>
    <dgm:cxn modelId="{23A80100-3CCF-471C-82ED-324D6B818877}" type="presOf" srcId="{AF5E52D5-81AC-4ED0-9654-A266CBE97902}" destId="{8B497236-764D-4143-BF5B-AD912FC31B6E}" srcOrd="0" destOrd="0" presId="urn:microsoft.com/office/officeart/2005/8/layout/vList5"/>
    <dgm:cxn modelId="{8159FA16-F451-49FA-8B50-552EEA31BB23}" type="presOf" srcId="{D19A3030-3EEA-42D9-BFE6-48B8A4C3F0D1}" destId="{AF01D032-1A0E-46EA-81F9-27B0F6BD8E35}" srcOrd="0" destOrd="0" presId="urn:microsoft.com/office/officeart/2005/8/layout/vList5"/>
    <dgm:cxn modelId="{E7BA09EF-A393-42C8-ABE8-B11049108C6E}" srcId="{AF5E52D5-81AC-4ED0-9654-A266CBE97902}" destId="{D19A3030-3EEA-42D9-BFE6-48B8A4C3F0D1}" srcOrd="0" destOrd="0" parTransId="{5DFF076B-5489-42EB-B777-183F860EF8F1}" sibTransId="{BBE86F7F-0ECF-469A-98E5-5567C5ACA99A}"/>
    <dgm:cxn modelId="{A89CAAF4-617D-42E3-A5C8-3128C2B080BF}" srcId="{D19A3030-3EEA-42D9-BFE6-48B8A4C3F0D1}" destId="{0451677F-2717-4E61-BF0B-701351C8DA09}" srcOrd="0" destOrd="0" parTransId="{285BED06-2248-4DF1-98FE-881BEBF34822}" sibTransId="{E75272EE-AD69-4779-8A5D-31932933AF23}"/>
    <dgm:cxn modelId="{C7247416-F611-4C63-9651-325921EE5DF2}" type="presOf" srcId="{0451677F-2717-4E61-BF0B-701351C8DA09}" destId="{13E98B79-5CBE-4E79-B861-ADF2582B6AEA}" srcOrd="0" destOrd="0" presId="urn:microsoft.com/office/officeart/2005/8/layout/vList5"/>
    <dgm:cxn modelId="{551F31A1-C5DD-49FB-8EB2-CE1713F19847}" type="presParOf" srcId="{8B497236-764D-4143-BF5B-AD912FC31B6E}" destId="{F7826F43-85D6-48DC-A9A2-9B295546885F}" srcOrd="0" destOrd="0" presId="urn:microsoft.com/office/officeart/2005/8/layout/vList5"/>
    <dgm:cxn modelId="{7D0307F4-17A7-4EC6-8CA3-DC1CFC107EA8}" type="presParOf" srcId="{F7826F43-85D6-48DC-A9A2-9B295546885F}" destId="{AF01D032-1A0E-46EA-81F9-27B0F6BD8E35}" srcOrd="0" destOrd="0" presId="urn:microsoft.com/office/officeart/2005/8/layout/vList5"/>
    <dgm:cxn modelId="{0C7755A2-CAA8-4F67-96EC-D4D013BAC960}" type="presParOf" srcId="{F7826F43-85D6-48DC-A9A2-9B295546885F}" destId="{13E98B79-5CBE-4E79-B861-ADF2582B6AE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8984AD-4B61-4FDF-8CEF-1D1262B69B9D}" type="doc">
      <dgm:prSet loTypeId="urn:microsoft.com/office/officeart/2009/3/layout/SubStepProcess" loCatId="process" qsTypeId="urn:microsoft.com/office/officeart/2005/8/quickstyle/simple5" qsCatId="simple" csTypeId="urn:microsoft.com/office/officeart/2005/8/colors/colorful2" csCatId="colorful" phldr="1"/>
      <dgm:spPr/>
      <dgm:t>
        <a:bodyPr/>
        <a:lstStyle/>
        <a:p>
          <a:endParaRPr lang="en-US"/>
        </a:p>
      </dgm:t>
    </dgm:pt>
    <dgm:pt modelId="{59076F6E-16BB-47AF-B54F-D184117C464F}">
      <dgm:prSet/>
      <dgm:spPr/>
      <dgm:t>
        <a:bodyPr/>
        <a:lstStyle/>
        <a:p>
          <a:pPr rtl="0"/>
          <a:r>
            <a:rPr lang="id-ID" smtClean="0"/>
            <a:t>Kabel Coaxial </a:t>
          </a:r>
          <a:endParaRPr lang="en-US"/>
        </a:p>
      </dgm:t>
    </dgm:pt>
    <dgm:pt modelId="{CD154897-F116-40A8-9E98-C6773E3D4B55}" type="parTrans" cxnId="{FF5FF84F-F5D5-41B5-8C0B-521085E0662B}">
      <dgm:prSet/>
      <dgm:spPr/>
      <dgm:t>
        <a:bodyPr/>
        <a:lstStyle/>
        <a:p>
          <a:endParaRPr lang="en-US"/>
        </a:p>
      </dgm:t>
    </dgm:pt>
    <dgm:pt modelId="{43DCF675-5048-49EC-8378-9C1BE9364306}" type="sibTrans" cxnId="{FF5FF84F-F5D5-41B5-8C0B-521085E0662B}">
      <dgm:prSet/>
      <dgm:spPr/>
      <dgm:t>
        <a:bodyPr/>
        <a:lstStyle/>
        <a:p>
          <a:endParaRPr lang="en-US"/>
        </a:p>
      </dgm:t>
    </dgm:pt>
    <dgm:pt modelId="{E2A69A4B-C3B1-4955-BA2C-93B40DDCA45B}">
      <dgm:prSet/>
      <dgm:spPr/>
      <dgm:t>
        <a:bodyPr/>
        <a:lstStyle/>
        <a:p>
          <a:pPr rtl="0"/>
          <a:r>
            <a:rPr lang="id-ID" dirty="0" smtClean="0"/>
            <a:t>konektor T, BNC</a:t>
          </a:r>
          <a:endParaRPr lang="en-US" dirty="0"/>
        </a:p>
      </dgm:t>
    </dgm:pt>
    <dgm:pt modelId="{26BF15B6-74F6-4AE9-BEE9-2FBE2B100699}" type="parTrans" cxnId="{68717F5E-FA37-4FBC-B4AE-9FA699F7ADED}">
      <dgm:prSet/>
      <dgm:spPr/>
      <dgm:t>
        <a:bodyPr/>
        <a:lstStyle/>
        <a:p>
          <a:endParaRPr lang="en-US"/>
        </a:p>
      </dgm:t>
    </dgm:pt>
    <dgm:pt modelId="{D6020246-787F-4564-9E37-BB8F18F0D24D}" type="sibTrans" cxnId="{68717F5E-FA37-4FBC-B4AE-9FA699F7ADED}">
      <dgm:prSet/>
      <dgm:spPr/>
      <dgm:t>
        <a:bodyPr/>
        <a:lstStyle/>
        <a:p>
          <a:endParaRPr lang="en-US"/>
        </a:p>
      </dgm:t>
    </dgm:pt>
    <dgm:pt modelId="{F6143E4D-D8F4-48E1-BA7F-157D0E2F3B05}">
      <dgm:prSet/>
      <dgm:spPr/>
      <dgm:t>
        <a:bodyPr/>
        <a:lstStyle/>
        <a:p>
          <a:pPr rtl="0"/>
          <a:r>
            <a:rPr lang="id-ID" dirty="0" smtClean="0"/>
            <a:t>Jarak jangkauan &lt; 500m</a:t>
          </a:r>
          <a:endParaRPr lang="en-US" dirty="0"/>
        </a:p>
      </dgm:t>
    </dgm:pt>
    <dgm:pt modelId="{DADA145D-1514-46F9-A3D5-A7831150CB13}" type="parTrans" cxnId="{D58795C3-1E30-4FE5-AF46-3166458758CC}">
      <dgm:prSet/>
      <dgm:spPr/>
      <dgm:t>
        <a:bodyPr/>
        <a:lstStyle/>
        <a:p>
          <a:endParaRPr lang="en-US"/>
        </a:p>
      </dgm:t>
    </dgm:pt>
    <dgm:pt modelId="{1B9A4C6A-E0AD-4F69-B033-92F86B438C17}" type="sibTrans" cxnId="{D58795C3-1E30-4FE5-AF46-3166458758CC}">
      <dgm:prSet/>
      <dgm:spPr/>
      <dgm:t>
        <a:bodyPr/>
        <a:lstStyle/>
        <a:p>
          <a:endParaRPr lang="en-US"/>
        </a:p>
      </dgm:t>
    </dgm:pt>
    <dgm:pt modelId="{1AC61D3F-9884-4E1E-B7CE-BA1DB2B3702F}">
      <dgm:prSet/>
      <dgm:spPr/>
      <dgm:t>
        <a:bodyPr/>
        <a:lstStyle/>
        <a:p>
          <a:pPr rtl="0"/>
          <a:r>
            <a:rPr lang="id-ID" dirty="0" smtClean="0"/>
            <a:t>Bandwidth standar 100 Mbps</a:t>
          </a:r>
          <a:endParaRPr lang="en-US" dirty="0"/>
        </a:p>
      </dgm:t>
    </dgm:pt>
    <dgm:pt modelId="{EF50274B-D830-4D94-B840-587F76B0E38A}" type="parTrans" cxnId="{AD303C2C-0A44-4F7C-8DD9-9FF8CCF73919}">
      <dgm:prSet/>
      <dgm:spPr/>
      <dgm:t>
        <a:bodyPr/>
        <a:lstStyle/>
        <a:p>
          <a:endParaRPr lang="en-US"/>
        </a:p>
      </dgm:t>
    </dgm:pt>
    <dgm:pt modelId="{6BB09B13-C7CE-40C9-B5D7-7F5EAF8FD94A}" type="sibTrans" cxnId="{AD303C2C-0A44-4F7C-8DD9-9FF8CCF73919}">
      <dgm:prSet/>
      <dgm:spPr/>
      <dgm:t>
        <a:bodyPr/>
        <a:lstStyle/>
        <a:p>
          <a:endParaRPr lang="en-US"/>
        </a:p>
      </dgm:t>
    </dgm:pt>
    <dgm:pt modelId="{33AC9CDA-C0F1-42F2-A77D-DC88BB3BC10A}">
      <dgm:prSet/>
      <dgm:spPr/>
      <dgm:t>
        <a:bodyPr/>
        <a:lstStyle/>
        <a:p>
          <a:pPr rtl="0"/>
          <a:r>
            <a:rPr lang="id-ID" dirty="0" smtClean="0"/>
            <a:t>Murah</a:t>
          </a:r>
          <a:endParaRPr lang="en-US" dirty="0"/>
        </a:p>
      </dgm:t>
    </dgm:pt>
    <dgm:pt modelId="{B1425C6E-26F9-47C1-AE9C-D0F65E8BCC0C}" type="parTrans" cxnId="{02D9065F-174A-41A2-A8A9-E85CD35E51DB}">
      <dgm:prSet/>
      <dgm:spPr/>
      <dgm:t>
        <a:bodyPr/>
        <a:lstStyle/>
        <a:p>
          <a:endParaRPr lang="en-US"/>
        </a:p>
      </dgm:t>
    </dgm:pt>
    <dgm:pt modelId="{393ACEF2-7372-4B6D-BFF7-199D65E958D2}" type="sibTrans" cxnId="{02D9065F-174A-41A2-A8A9-E85CD35E51DB}">
      <dgm:prSet/>
      <dgm:spPr/>
      <dgm:t>
        <a:bodyPr/>
        <a:lstStyle/>
        <a:p>
          <a:endParaRPr lang="en-US"/>
        </a:p>
      </dgm:t>
    </dgm:pt>
    <dgm:pt modelId="{FDBEE416-D9AE-49A4-B8EC-2D4D9076C14C}">
      <dgm:prSet/>
      <dgm:spPr/>
      <dgm:t>
        <a:bodyPr/>
        <a:lstStyle/>
        <a:p>
          <a:pPr rtl="0"/>
          <a:r>
            <a:rPr lang="id-ID" dirty="0" smtClean="0"/>
            <a:t>Instalasi susah</a:t>
          </a:r>
          <a:endParaRPr lang="en-US" dirty="0"/>
        </a:p>
      </dgm:t>
    </dgm:pt>
    <dgm:pt modelId="{431B4939-0AD1-4AF7-8F72-B07258F57FC5}" type="parTrans" cxnId="{2067CEFD-0FC2-45F7-B249-87588FE26F03}">
      <dgm:prSet/>
      <dgm:spPr/>
      <dgm:t>
        <a:bodyPr/>
        <a:lstStyle/>
        <a:p>
          <a:endParaRPr lang="en-US"/>
        </a:p>
      </dgm:t>
    </dgm:pt>
    <dgm:pt modelId="{DC876DFB-D19F-4607-8566-77C737F8D7C3}" type="sibTrans" cxnId="{2067CEFD-0FC2-45F7-B249-87588FE26F03}">
      <dgm:prSet/>
      <dgm:spPr/>
      <dgm:t>
        <a:bodyPr/>
        <a:lstStyle/>
        <a:p>
          <a:endParaRPr lang="en-US"/>
        </a:p>
      </dgm:t>
    </dgm:pt>
    <dgm:pt modelId="{02E56FF1-6818-4786-B8C0-FC5C7EA00757}" type="pres">
      <dgm:prSet presAssocID="{178984AD-4B61-4FDF-8CEF-1D1262B69B9D}" presName="Name0" presStyleCnt="0">
        <dgm:presLayoutVars>
          <dgm:chMax val="7"/>
          <dgm:dir/>
          <dgm:animOne val="branch"/>
        </dgm:presLayoutVars>
      </dgm:prSet>
      <dgm:spPr/>
    </dgm:pt>
    <dgm:pt modelId="{CB1D3484-2E59-4B89-9CC0-5586B085408E}" type="pres">
      <dgm:prSet presAssocID="{59076F6E-16BB-47AF-B54F-D184117C464F}" presName="parTx1" presStyleLbl="node1" presStyleIdx="0" presStyleCnt="1"/>
      <dgm:spPr/>
    </dgm:pt>
    <dgm:pt modelId="{79BBE1A2-F61F-42B6-BBE6-21AA2D15E41E}" type="pres">
      <dgm:prSet presAssocID="{59076F6E-16BB-47AF-B54F-D184117C464F}" presName="spPre1" presStyleCnt="0"/>
      <dgm:spPr/>
    </dgm:pt>
    <dgm:pt modelId="{4DF8ED2B-D954-4CF7-A351-E3B8E539AB77}" type="pres">
      <dgm:prSet presAssocID="{59076F6E-16BB-47AF-B54F-D184117C464F}" presName="chLin1" presStyleCnt="0"/>
      <dgm:spPr/>
    </dgm:pt>
    <dgm:pt modelId="{6184B29C-BC1D-4DA3-8418-1D8D25EFDCB7}" type="pres">
      <dgm:prSet presAssocID="{26BF15B6-74F6-4AE9-BEE9-2FBE2B100699}" presName="Name11" presStyleLbl="parChTrans1D1" presStyleIdx="0" presStyleCnt="10"/>
      <dgm:spPr/>
    </dgm:pt>
    <dgm:pt modelId="{A695A137-606F-4F1A-ABD6-5222323C1A3E}" type="pres">
      <dgm:prSet presAssocID="{E2A69A4B-C3B1-4955-BA2C-93B40DDCA45B}" presName="txAndLines1" presStyleCnt="0"/>
      <dgm:spPr/>
    </dgm:pt>
    <dgm:pt modelId="{3C354DFE-7C17-4060-B726-440AF3E16851}" type="pres">
      <dgm:prSet presAssocID="{E2A69A4B-C3B1-4955-BA2C-93B40DDCA45B}" presName="anchor1" presStyleCnt="0"/>
      <dgm:spPr/>
    </dgm:pt>
    <dgm:pt modelId="{B4219F51-7E03-415E-97A2-78DBFD7E53B0}" type="pres">
      <dgm:prSet presAssocID="{E2A69A4B-C3B1-4955-BA2C-93B40DDCA45B}" presName="backup1" presStyleCnt="0"/>
      <dgm:spPr/>
    </dgm:pt>
    <dgm:pt modelId="{97F2DB52-9A6F-44D6-9270-3011589FF03E}" type="pres">
      <dgm:prSet presAssocID="{E2A69A4B-C3B1-4955-BA2C-93B40DDCA45B}" presName="preLine1" presStyleLbl="parChTrans1D1" presStyleIdx="1" presStyleCnt="10"/>
      <dgm:spPr/>
    </dgm:pt>
    <dgm:pt modelId="{E1D35FB5-4961-4163-B8B2-4284B49E6C6E}" type="pres">
      <dgm:prSet presAssocID="{E2A69A4B-C3B1-4955-BA2C-93B40DDCA45B}" presName="desTx1" presStyleLbl="revTx" presStyleIdx="0" presStyleCnt="0">
        <dgm:presLayoutVars>
          <dgm:bulletEnabled val="1"/>
        </dgm:presLayoutVars>
      </dgm:prSet>
      <dgm:spPr/>
    </dgm:pt>
    <dgm:pt modelId="{10F1D084-CA93-4E4C-946E-0C0FB76E91C1}" type="pres">
      <dgm:prSet presAssocID="{DADA145D-1514-46F9-A3D5-A7831150CB13}" presName="Name11" presStyleLbl="parChTrans1D1" presStyleIdx="2" presStyleCnt="10"/>
      <dgm:spPr/>
    </dgm:pt>
    <dgm:pt modelId="{D2F9DF7E-8265-4608-957F-60780A6BB94B}" type="pres">
      <dgm:prSet presAssocID="{F6143E4D-D8F4-48E1-BA7F-157D0E2F3B05}" presName="txAndLines1" presStyleCnt="0"/>
      <dgm:spPr/>
    </dgm:pt>
    <dgm:pt modelId="{C7CAAFC2-9777-41A3-A5D3-D9C53492D3DE}" type="pres">
      <dgm:prSet presAssocID="{F6143E4D-D8F4-48E1-BA7F-157D0E2F3B05}" presName="anchor1" presStyleCnt="0"/>
      <dgm:spPr/>
    </dgm:pt>
    <dgm:pt modelId="{2543FDC3-79E6-4613-BA02-02F75EE312F2}" type="pres">
      <dgm:prSet presAssocID="{F6143E4D-D8F4-48E1-BA7F-157D0E2F3B05}" presName="backup1" presStyleCnt="0"/>
      <dgm:spPr/>
    </dgm:pt>
    <dgm:pt modelId="{00374F8F-8785-4DB7-96C8-1613BBB58AED}" type="pres">
      <dgm:prSet presAssocID="{F6143E4D-D8F4-48E1-BA7F-157D0E2F3B05}" presName="preLine1" presStyleLbl="parChTrans1D1" presStyleIdx="3" presStyleCnt="10"/>
      <dgm:spPr/>
    </dgm:pt>
    <dgm:pt modelId="{31118E3F-B9EE-4C8E-AEB2-B4F94505CE2C}" type="pres">
      <dgm:prSet presAssocID="{F6143E4D-D8F4-48E1-BA7F-157D0E2F3B05}" presName="desTx1" presStyleLbl="revTx" presStyleIdx="0" presStyleCnt="0">
        <dgm:presLayoutVars>
          <dgm:bulletEnabled val="1"/>
        </dgm:presLayoutVars>
      </dgm:prSet>
      <dgm:spPr/>
    </dgm:pt>
    <dgm:pt modelId="{9BBF1024-69B0-4B93-90B3-D8702165209A}" type="pres">
      <dgm:prSet presAssocID="{EF50274B-D830-4D94-B840-587F76B0E38A}" presName="Name11" presStyleLbl="parChTrans1D1" presStyleIdx="4" presStyleCnt="10"/>
      <dgm:spPr/>
    </dgm:pt>
    <dgm:pt modelId="{CB9C8C83-DDF4-4C29-90B8-D74AF4DB902B}" type="pres">
      <dgm:prSet presAssocID="{1AC61D3F-9884-4E1E-B7CE-BA1DB2B3702F}" presName="txAndLines1" presStyleCnt="0"/>
      <dgm:spPr/>
    </dgm:pt>
    <dgm:pt modelId="{6081B617-48F8-48D6-A34E-D87C17D487CA}" type="pres">
      <dgm:prSet presAssocID="{1AC61D3F-9884-4E1E-B7CE-BA1DB2B3702F}" presName="anchor1" presStyleCnt="0"/>
      <dgm:spPr/>
    </dgm:pt>
    <dgm:pt modelId="{85A5E0B9-0FF5-44ED-AE71-CA4A90E755F3}" type="pres">
      <dgm:prSet presAssocID="{1AC61D3F-9884-4E1E-B7CE-BA1DB2B3702F}" presName="backup1" presStyleCnt="0"/>
      <dgm:spPr/>
    </dgm:pt>
    <dgm:pt modelId="{B21C6AB0-61CF-472B-AE1C-3A607B8CDE3C}" type="pres">
      <dgm:prSet presAssocID="{1AC61D3F-9884-4E1E-B7CE-BA1DB2B3702F}" presName="preLine1" presStyleLbl="parChTrans1D1" presStyleIdx="5" presStyleCnt="10"/>
      <dgm:spPr/>
    </dgm:pt>
    <dgm:pt modelId="{9A60DCCC-83B1-4101-92D2-F23A8027A998}" type="pres">
      <dgm:prSet presAssocID="{1AC61D3F-9884-4E1E-B7CE-BA1DB2B3702F}" presName="desTx1" presStyleLbl="revTx" presStyleIdx="0" presStyleCnt="0">
        <dgm:presLayoutVars>
          <dgm:bulletEnabled val="1"/>
        </dgm:presLayoutVars>
      </dgm:prSet>
      <dgm:spPr/>
    </dgm:pt>
    <dgm:pt modelId="{24B4C294-A785-447F-B957-5CF985F5B57D}" type="pres">
      <dgm:prSet presAssocID="{B1425C6E-26F9-47C1-AE9C-D0F65E8BCC0C}" presName="Name11" presStyleLbl="parChTrans1D1" presStyleIdx="6" presStyleCnt="10"/>
      <dgm:spPr/>
    </dgm:pt>
    <dgm:pt modelId="{227996A6-8973-4407-832C-CBC661EB29BB}" type="pres">
      <dgm:prSet presAssocID="{33AC9CDA-C0F1-42F2-A77D-DC88BB3BC10A}" presName="txAndLines1" presStyleCnt="0"/>
      <dgm:spPr/>
    </dgm:pt>
    <dgm:pt modelId="{8036C823-3427-4B43-9D68-6C893440A620}" type="pres">
      <dgm:prSet presAssocID="{33AC9CDA-C0F1-42F2-A77D-DC88BB3BC10A}" presName="anchor1" presStyleCnt="0"/>
      <dgm:spPr/>
    </dgm:pt>
    <dgm:pt modelId="{7C0CDB7C-DC4E-422B-A7D1-197C4AAD1439}" type="pres">
      <dgm:prSet presAssocID="{33AC9CDA-C0F1-42F2-A77D-DC88BB3BC10A}" presName="backup1" presStyleCnt="0"/>
      <dgm:spPr/>
    </dgm:pt>
    <dgm:pt modelId="{C3C51F17-4534-4188-9ADC-B97140508746}" type="pres">
      <dgm:prSet presAssocID="{33AC9CDA-C0F1-42F2-A77D-DC88BB3BC10A}" presName="preLine1" presStyleLbl="parChTrans1D1" presStyleIdx="7" presStyleCnt="10"/>
      <dgm:spPr/>
    </dgm:pt>
    <dgm:pt modelId="{876BF140-73E9-4994-9E44-103756E5F51B}" type="pres">
      <dgm:prSet presAssocID="{33AC9CDA-C0F1-42F2-A77D-DC88BB3BC10A}" presName="desTx1" presStyleLbl="revTx" presStyleIdx="0" presStyleCnt="0">
        <dgm:presLayoutVars>
          <dgm:bulletEnabled val="1"/>
        </dgm:presLayoutVars>
      </dgm:prSet>
      <dgm:spPr/>
    </dgm:pt>
    <dgm:pt modelId="{ECAF0485-7F07-4B3C-B9D1-D3EE238DF147}" type="pres">
      <dgm:prSet presAssocID="{431B4939-0AD1-4AF7-8F72-B07258F57FC5}" presName="Name11" presStyleLbl="parChTrans1D1" presStyleIdx="8" presStyleCnt="10"/>
      <dgm:spPr/>
    </dgm:pt>
    <dgm:pt modelId="{BD25F329-5DE9-4608-B5DD-7B5603E5C760}" type="pres">
      <dgm:prSet presAssocID="{FDBEE416-D9AE-49A4-B8EC-2D4D9076C14C}" presName="txAndLines1" presStyleCnt="0"/>
      <dgm:spPr/>
    </dgm:pt>
    <dgm:pt modelId="{284807F6-2BAC-4E52-95CF-27489043C482}" type="pres">
      <dgm:prSet presAssocID="{FDBEE416-D9AE-49A4-B8EC-2D4D9076C14C}" presName="anchor1" presStyleCnt="0"/>
      <dgm:spPr/>
    </dgm:pt>
    <dgm:pt modelId="{6BEC615B-87C9-4537-ADC2-0B77A546EA91}" type="pres">
      <dgm:prSet presAssocID="{FDBEE416-D9AE-49A4-B8EC-2D4D9076C14C}" presName="backup1" presStyleCnt="0"/>
      <dgm:spPr/>
    </dgm:pt>
    <dgm:pt modelId="{306186EF-91A5-4045-AEB5-801CE8043D2C}" type="pres">
      <dgm:prSet presAssocID="{FDBEE416-D9AE-49A4-B8EC-2D4D9076C14C}" presName="preLine1" presStyleLbl="parChTrans1D1" presStyleIdx="9" presStyleCnt="10"/>
      <dgm:spPr/>
    </dgm:pt>
    <dgm:pt modelId="{F97CB1D8-A18E-437A-885D-65C31BA21A74}" type="pres">
      <dgm:prSet presAssocID="{FDBEE416-D9AE-49A4-B8EC-2D4D9076C14C}" presName="desTx1" presStyleLbl="revTx" presStyleIdx="0" presStyleCnt="0">
        <dgm:presLayoutVars>
          <dgm:bulletEnabled val="1"/>
        </dgm:presLayoutVars>
      </dgm:prSet>
      <dgm:spPr/>
    </dgm:pt>
  </dgm:ptLst>
  <dgm:cxnLst>
    <dgm:cxn modelId="{6ECC7E8E-DF2D-4602-9928-E5BD8CF2D05C}" type="presOf" srcId="{59076F6E-16BB-47AF-B54F-D184117C464F}" destId="{CB1D3484-2E59-4B89-9CC0-5586B085408E}" srcOrd="0" destOrd="0" presId="urn:microsoft.com/office/officeart/2009/3/layout/SubStepProcess"/>
    <dgm:cxn modelId="{2067CEFD-0FC2-45F7-B249-87588FE26F03}" srcId="{59076F6E-16BB-47AF-B54F-D184117C464F}" destId="{FDBEE416-D9AE-49A4-B8EC-2D4D9076C14C}" srcOrd="4" destOrd="0" parTransId="{431B4939-0AD1-4AF7-8F72-B07258F57FC5}" sibTransId="{DC876DFB-D19F-4607-8566-77C737F8D7C3}"/>
    <dgm:cxn modelId="{1388E583-00A8-44C9-BFF6-62E37CF33407}" type="presOf" srcId="{FDBEE416-D9AE-49A4-B8EC-2D4D9076C14C}" destId="{F97CB1D8-A18E-437A-885D-65C31BA21A74}" srcOrd="0" destOrd="0" presId="urn:microsoft.com/office/officeart/2009/3/layout/SubStepProcess"/>
    <dgm:cxn modelId="{FF5FF84F-F5D5-41B5-8C0B-521085E0662B}" srcId="{178984AD-4B61-4FDF-8CEF-1D1262B69B9D}" destId="{59076F6E-16BB-47AF-B54F-D184117C464F}" srcOrd="0" destOrd="0" parTransId="{CD154897-F116-40A8-9E98-C6773E3D4B55}" sibTransId="{43DCF675-5048-49EC-8378-9C1BE9364306}"/>
    <dgm:cxn modelId="{530C4084-489C-4A67-A521-96C3FC703D77}" type="presOf" srcId="{F6143E4D-D8F4-48E1-BA7F-157D0E2F3B05}" destId="{31118E3F-B9EE-4C8E-AEB2-B4F94505CE2C}" srcOrd="0" destOrd="0" presId="urn:microsoft.com/office/officeart/2009/3/layout/SubStepProcess"/>
    <dgm:cxn modelId="{68717F5E-FA37-4FBC-B4AE-9FA699F7ADED}" srcId="{59076F6E-16BB-47AF-B54F-D184117C464F}" destId="{E2A69A4B-C3B1-4955-BA2C-93B40DDCA45B}" srcOrd="0" destOrd="0" parTransId="{26BF15B6-74F6-4AE9-BEE9-2FBE2B100699}" sibTransId="{D6020246-787F-4564-9E37-BB8F18F0D24D}"/>
    <dgm:cxn modelId="{AD303C2C-0A44-4F7C-8DD9-9FF8CCF73919}" srcId="{59076F6E-16BB-47AF-B54F-D184117C464F}" destId="{1AC61D3F-9884-4E1E-B7CE-BA1DB2B3702F}" srcOrd="2" destOrd="0" parTransId="{EF50274B-D830-4D94-B840-587F76B0E38A}" sibTransId="{6BB09B13-C7CE-40C9-B5D7-7F5EAF8FD94A}"/>
    <dgm:cxn modelId="{073D2E7F-A9A6-45F6-B076-3D04A807643E}" type="presOf" srcId="{178984AD-4B61-4FDF-8CEF-1D1262B69B9D}" destId="{02E56FF1-6818-4786-B8C0-FC5C7EA00757}" srcOrd="0" destOrd="0" presId="urn:microsoft.com/office/officeart/2009/3/layout/SubStepProcess"/>
    <dgm:cxn modelId="{02D9065F-174A-41A2-A8A9-E85CD35E51DB}" srcId="{59076F6E-16BB-47AF-B54F-D184117C464F}" destId="{33AC9CDA-C0F1-42F2-A77D-DC88BB3BC10A}" srcOrd="3" destOrd="0" parTransId="{B1425C6E-26F9-47C1-AE9C-D0F65E8BCC0C}" sibTransId="{393ACEF2-7372-4B6D-BFF7-199D65E958D2}"/>
    <dgm:cxn modelId="{D58795C3-1E30-4FE5-AF46-3166458758CC}" srcId="{59076F6E-16BB-47AF-B54F-D184117C464F}" destId="{F6143E4D-D8F4-48E1-BA7F-157D0E2F3B05}" srcOrd="1" destOrd="0" parTransId="{DADA145D-1514-46F9-A3D5-A7831150CB13}" sibTransId="{1B9A4C6A-E0AD-4F69-B033-92F86B438C17}"/>
    <dgm:cxn modelId="{00E6EE2D-51A1-494D-BE1B-056760B10733}" type="presOf" srcId="{33AC9CDA-C0F1-42F2-A77D-DC88BB3BC10A}" destId="{876BF140-73E9-4994-9E44-103756E5F51B}" srcOrd="0" destOrd="0" presId="urn:microsoft.com/office/officeart/2009/3/layout/SubStepProcess"/>
    <dgm:cxn modelId="{076CEC42-8A13-4155-B836-5B442DBF4BDF}" type="presOf" srcId="{1AC61D3F-9884-4E1E-B7CE-BA1DB2B3702F}" destId="{9A60DCCC-83B1-4101-92D2-F23A8027A998}" srcOrd="0" destOrd="0" presId="urn:microsoft.com/office/officeart/2009/3/layout/SubStepProcess"/>
    <dgm:cxn modelId="{34FD8220-0EE3-4150-A094-87F3F6574EA4}" type="presOf" srcId="{E2A69A4B-C3B1-4955-BA2C-93B40DDCA45B}" destId="{E1D35FB5-4961-4163-B8B2-4284B49E6C6E}" srcOrd="0" destOrd="0" presId="urn:microsoft.com/office/officeart/2009/3/layout/SubStepProcess"/>
    <dgm:cxn modelId="{5D7EC704-9CA9-4BDA-B929-22250EFABC5E}" type="presParOf" srcId="{02E56FF1-6818-4786-B8C0-FC5C7EA00757}" destId="{CB1D3484-2E59-4B89-9CC0-5586B085408E}" srcOrd="0" destOrd="0" presId="urn:microsoft.com/office/officeart/2009/3/layout/SubStepProcess"/>
    <dgm:cxn modelId="{02150B1B-5D9D-4EAC-9965-7EB7CF41C1B1}" type="presParOf" srcId="{02E56FF1-6818-4786-B8C0-FC5C7EA00757}" destId="{79BBE1A2-F61F-42B6-BBE6-21AA2D15E41E}" srcOrd="1" destOrd="0" presId="urn:microsoft.com/office/officeart/2009/3/layout/SubStepProcess"/>
    <dgm:cxn modelId="{9051E184-8BF4-43A2-B99A-BAB38C1F3BD7}" type="presParOf" srcId="{02E56FF1-6818-4786-B8C0-FC5C7EA00757}" destId="{4DF8ED2B-D954-4CF7-A351-E3B8E539AB77}" srcOrd="2" destOrd="0" presId="urn:microsoft.com/office/officeart/2009/3/layout/SubStepProcess"/>
    <dgm:cxn modelId="{C9F63FA0-4E67-46A9-823D-2A66C03A6BBE}" type="presParOf" srcId="{4DF8ED2B-D954-4CF7-A351-E3B8E539AB77}" destId="{6184B29C-BC1D-4DA3-8418-1D8D25EFDCB7}" srcOrd="0" destOrd="0" presId="urn:microsoft.com/office/officeart/2009/3/layout/SubStepProcess"/>
    <dgm:cxn modelId="{078D24EF-9AC5-413C-8498-3BE77AAD4F3E}" type="presParOf" srcId="{4DF8ED2B-D954-4CF7-A351-E3B8E539AB77}" destId="{A695A137-606F-4F1A-ABD6-5222323C1A3E}" srcOrd="1" destOrd="0" presId="urn:microsoft.com/office/officeart/2009/3/layout/SubStepProcess"/>
    <dgm:cxn modelId="{2E90DF4E-D7DB-449E-AD2C-9C1C1AAF7F0A}" type="presParOf" srcId="{A695A137-606F-4F1A-ABD6-5222323C1A3E}" destId="{3C354DFE-7C17-4060-B726-440AF3E16851}" srcOrd="0" destOrd="0" presId="urn:microsoft.com/office/officeart/2009/3/layout/SubStepProcess"/>
    <dgm:cxn modelId="{197F68DE-8345-4440-9054-11D069538DF1}" type="presParOf" srcId="{A695A137-606F-4F1A-ABD6-5222323C1A3E}" destId="{B4219F51-7E03-415E-97A2-78DBFD7E53B0}" srcOrd="1" destOrd="0" presId="urn:microsoft.com/office/officeart/2009/3/layout/SubStepProcess"/>
    <dgm:cxn modelId="{3D33CA25-6E80-4C4D-BCF5-AEA4B778D612}" type="presParOf" srcId="{A695A137-606F-4F1A-ABD6-5222323C1A3E}" destId="{97F2DB52-9A6F-44D6-9270-3011589FF03E}" srcOrd="2" destOrd="0" presId="urn:microsoft.com/office/officeart/2009/3/layout/SubStepProcess"/>
    <dgm:cxn modelId="{B27DF733-C4BB-4CA3-BEB4-3E74AD26C7BF}" type="presParOf" srcId="{A695A137-606F-4F1A-ABD6-5222323C1A3E}" destId="{E1D35FB5-4961-4163-B8B2-4284B49E6C6E}" srcOrd="3" destOrd="0" presId="urn:microsoft.com/office/officeart/2009/3/layout/SubStepProcess"/>
    <dgm:cxn modelId="{8DA62570-2501-4247-8C27-E0E2E5447D9F}" type="presParOf" srcId="{4DF8ED2B-D954-4CF7-A351-E3B8E539AB77}" destId="{10F1D084-CA93-4E4C-946E-0C0FB76E91C1}" srcOrd="2" destOrd="0" presId="urn:microsoft.com/office/officeart/2009/3/layout/SubStepProcess"/>
    <dgm:cxn modelId="{9269BF74-08F9-4729-911A-19B96CCE09D2}" type="presParOf" srcId="{4DF8ED2B-D954-4CF7-A351-E3B8E539AB77}" destId="{D2F9DF7E-8265-4608-957F-60780A6BB94B}" srcOrd="3" destOrd="0" presId="urn:microsoft.com/office/officeart/2009/3/layout/SubStepProcess"/>
    <dgm:cxn modelId="{7ED831DE-86CF-4BA7-BBAD-A6FD0C14E2A4}" type="presParOf" srcId="{D2F9DF7E-8265-4608-957F-60780A6BB94B}" destId="{C7CAAFC2-9777-41A3-A5D3-D9C53492D3DE}" srcOrd="0" destOrd="0" presId="urn:microsoft.com/office/officeart/2009/3/layout/SubStepProcess"/>
    <dgm:cxn modelId="{A9D47FAE-0D7C-4F5B-9256-4011C1F3C6DD}" type="presParOf" srcId="{D2F9DF7E-8265-4608-957F-60780A6BB94B}" destId="{2543FDC3-79E6-4613-BA02-02F75EE312F2}" srcOrd="1" destOrd="0" presId="urn:microsoft.com/office/officeart/2009/3/layout/SubStepProcess"/>
    <dgm:cxn modelId="{391FA32B-9421-4100-8662-CA5C2705783E}" type="presParOf" srcId="{D2F9DF7E-8265-4608-957F-60780A6BB94B}" destId="{00374F8F-8785-4DB7-96C8-1613BBB58AED}" srcOrd="2" destOrd="0" presId="urn:microsoft.com/office/officeart/2009/3/layout/SubStepProcess"/>
    <dgm:cxn modelId="{ED3696E1-C7E7-4AE7-8D7F-F6FB9263C490}" type="presParOf" srcId="{D2F9DF7E-8265-4608-957F-60780A6BB94B}" destId="{31118E3F-B9EE-4C8E-AEB2-B4F94505CE2C}" srcOrd="3" destOrd="0" presId="urn:microsoft.com/office/officeart/2009/3/layout/SubStepProcess"/>
    <dgm:cxn modelId="{72578EEF-8786-473C-8C80-F56ECD635027}" type="presParOf" srcId="{4DF8ED2B-D954-4CF7-A351-E3B8E539AB77}" destId="{9BBF1024-69B0-4B93-90B3-D8702165209A}" srcOrd="4" destOrd="0" presId="urn:microsoft.com/office/officeart/2009/3/layout/SubStepProcess"/>
    <dgm:cxn modelId="{46B211D4-7D72-47F0-B8D0-711F85884A5C}" type="presParOf" srcId="{4DF8ED2B-D954-4CF7-A351-E3B8E539AB77}" destId="{CB9C8C83-DDF4-4C29-90B8-D74AF4DB902B}" srcOrd="5" destOrd="0" presId="urn:microsoft.com/office/officeart/2009/3/layout/SubStepProcess"/>
    <dgm:cxn modelId="{F01D2157-E9AD-4E31-BAEA-404A99D8C23D}" type="presParOf" srcId="{CB9C8C83-DDF4-4C29-90B8-D74AF4DB902B}" destId="{6081B617-48F8-48D6-A34E-D87C17D487CA}" srcOrd="0" destOrd="0" presId="urn:microsoft.com/office/officeart/2009/3/layout/SubStepProcess"/>
    <dgm:cxn modelId="{78D52C6D-2712-43F1-96AE-23501F90E711}" type="presParOf" srcId="{CB9C8C83-DDF4-4C29-90B8-D74AF4DB902B}" destId="{85A5E0B9-0FF5-44ED-AE71-CA4A90E755F3}" srcOrd="1" destOrd="0" presId="urn:microsoft.com/office/officeart/2009/3/layout/SubStepProcess"/>
    <dgm:cxn modelId="{DE7C6B2A-CA0E-4EBE-8B29-8D52573A7AB6}" type="presParOf" srcId="{CB9C8C83-DDF4-4C29-90B8-D74AF4DB902B}" destId="{B21C6AB0-61CF-472B-AE1C-3A607B8CDE3C}" srcOrd="2" destOrd="0" presId="urn:microsoft.com/office/officeart/2009/3/layout/SubStepProcess"/>
    <dgm:cxn modelId="{7AB60F64-DBAF-4426-9EA0-9E16B35E7F19}" type="presParOf" srcId="{CB9C8C83-DDF4-4C29-90B8-D74AF4DB902B}" destId="{9A60DCCC-83B1-4101-92D2-F23A8027A998}" srcOrd="3" destOrd="0" presId="urn:microsoft.com/office/officeart/2009/3/layout/SubStepProcess"/>
    <dgm:cxn modelId="{75AEC51C-9857-4824-B5F7-C438910BE80A}" type="presParOf" srcId="{4DF8ED2B-D954-4CF7-A351-E3B8E539AB77}" destId="{24B4C294-A785-447F-B957-5CF985F5B57D}" srcOrd="6" destOrd="0" presId="urn:microsoft.com/office/officeart/2009/3/layout/SubStepProcess"/>
    <dgm:cxn modelId="{D51DA544-6D6E-4CCB-AB57-0CB6322A8E3B}" type="presParOf" srcId="{4DF8ED2B-D954-4CF7-A351-E3B8E539AB77}" destId="{227996A6-8973-4407-832C-CBC661EB29BB}" srcOrd="7" destOrd="0" presId="urn:microsoft.com/office/officeart/2009/3/layout/SubStepProcess"/>
    <dgm:cxn modelId="{6D77EBD2-96A0-4D99-BCDF-14152A97ABF5}" type="presParOf" srcId="{227996A6-8973-4407-832C-CBC661EB29BB}" destId="{8036C823-3427-4B43-9D68-6C893440A620}" srcOrd="0" destOrd="0" presId="urn:microsoft.com/office/officeart/2009/3/layout/SubStepProcess"/>
    <dgm:cxn modelId="{82654B35-C4DE-4F2C-A8B2-569F449D2B38}" type="presParOf" srcId="{227996A6-8973-4407-832C-CBC661EB29BB}" destId="{7C0CDB7C-DC4E-422B-A7D1-197C4AAD1439}" srcOrd="1" destOrd="0" presId="urn:microsoft.com/office/officeart/2009/3/layout/SubStepProcess"/>
    <dgm:cxn modelId="{654242CA-0AD6-4B97-AA9A-3D0DDF40C1BE}" type="presParOf" srcId="{227996A6-8973-4407-832C-CBC661EB29BB}" destId="{C3C51F17-4534-4188-9ADC-B97140508746}" srcOrd="2" destOrd="0" presId="urn:microsoft.com/office/officeart/2009/3/layout/SubStepProcess"/>
    <dgm:cxn modelId="{E129B7C0-C796-4EA1-A207-C5C4A6C4D823}" type="presParOf" srcId="{227996A6-8973-4407-832C-CBC661EB29BB}" destId="{876BF140-73E9-4994-9E44-103756E5F51B}" srcOrd="3" destOrd="0" presId="urn:microsoft.com/office/officeart/2009/3/layout/SubStepProcess"/>
    <dgm:cxn modelId="{570AF201-B94F-4969-9D6C-EE04DF10D347}" type="presParOf" srcId="{4DF8ED2B-D954-4CF7-A351-E3B8E539AB77}" destId="{ECAF0485-7F07-4B3C-B9D1-D3EE238DF147}" srcOrd="8" destOrd="0" presId="urn:microsoft.com/office/officeart/2009/3/layout/SubStepProcess"/>
    <dgm:cxn modelId="{0796D41D-A9CC-4638-B3E7-7BB9289E906D}" type="presParOf" srcId="{4DF8ED2B-D954-4CF7-A351-E3B8E539AB77}" destId="{BD25F329-5DE9-4608-B5DD-7B5603E5C760}" srcOrd="9" destOrd="0" presId="urn:microsoft.com/office/officeart/2009/3/layout/SubStepProcess"/>
    <dgm:cxn modelId="{C2D60C8E-952E-40F6-AA5B-D1601AA99589}" type="presParOf" srcId="{BD25F329-5DE9-4608-B5DD-7B5603E5C760}" destId="{284807F6-2BAC-4E52-95CF-27489043C482}" srcOrd="0" destOrd="0" presId="urn:microsoft.com/office/officeart/2009/3/layout/SubStepProcess"/>
    <dgm:cxn modelId="{D08751CD-592C-493F-B6D6-AED96D1E62E7}" type="presParOf" srcId="{BD25F329-5DE9-4608-B5DD-7B5603E5C760}" destId="{6BEC615B-87C9-4537-ADC2-0B77A546EA91}" srcOrd="1" destOrd="0" presId="urn:microsoft.com/office/officeart/2009/3/layout/SubStepProcess"/>
    <dgm:cxn modelId="{5A164104-284E-4765-A9EC-AD25C3AF48DD}" type="presParOf" srcId="{BD25F329-5DE9-4608-B5DD-7B5603E5C760}" destId="{306186EF-91A5-4045-AEB5-801CE8043D2C}" srcOrd="2" destOrd="0" presId="urn:microsoft.com/office/officeart/2009/3/layout/SubStepProcess"/>
    <dgm:cxn modelId="{3AD3C8E1-43F8-46D6-8737-B2402833917C}" type="presParOf" srcId="{BD25F329-5DE9-4608-B5DD-7B5603E5C760}" destId="{F97CB1D8-A18E-437A-885D-65C31BA21A74}" srcOrd="3"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44A1B19-57B7-40A5-977C-D830F15BDA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4B77C90-95B5-431F-BDAD-13A6352D269D}">
      <dgm:prSet/>
      <dgm:spPr/>
      <dgm:t>
        <a:bodyPr/>
        <a:lstStyle/>
        <a:p>
          <a:pPr rtl="0"/>
          <a:r>
            <a:rPr lang="id-ID" dirty="0" smtClean="0"/>
            <a:t>Token ring card</a:t>
          </a:r>
          <a:endParaRPr lang="en-US" dirty="0"/>
        </a:p>
      </dgm:t>
    </dgm:pt>
    <dgm:pt modelId="{A73B897F-7F74-4B1A-97B2-2053146B41D3}" type="parTrans" cxnId="{D7B11288-7FE3-48E7-9850-317FBFB6AFEA}">
      <dgm:prSet/>
      <dgm:spPr/>
      <dgm:t>
        <a:bodyPr/>
        <a:lstStyle/>
        <a:p>
          <a:endParaRPr lang="en-US"/>
        </a:p>
      </dgm:t>
    </dgm:pt>
    <dgm:pt modelId="{F18C70CC-D46E-4D77-93D4-C346C987F7BE}" type="sibTrans" cxnId="{D7B11288-7FE3-48E7-9850-317FBFB6AFEA}">
      <dgm:prSet/>
      <dgm:spPr/>
      <dgm:t>
        <a:bodyPr/>
        <a:lstStyle/>
        <a:p>
          <a:endParaRPr lang="en-US"/>
        </a:p>
      </dgm:t>
    </dgm:pt>
    <dgm:pt modelId="{E2D5EC59-4318-4B4E-87C9-B97E690187E8}">
      <dgm:prSet/>
      <dgm:spPr/>
      <dgm:t>
        <a:bodyPr/>
        <a:lstStyle/>
        <a:p>
          <a:pPr rtl="0"/>
          <a:r>
            <a:rPr lang="id-ID" smtClean="0"/>
            <a:t>umumnya </a:t>
          </a:r>
          <a:r>
            <a:rPr lang="id-ID" dirty="0" smtClean="0"/>
            <a:t>mempunyai tipe konektor 9 pin DIN yang menyambungkan kartu jaringan ke kabel network. </a:t>
          </a:r>
          <a:endParaRPr lang="en-US" dirty="0"/>
        </a:p>
      </dgm:t>
    </dgm:pt>
    <dgm:pt modelId="{C37ED7D6-AC82-481B-A301-D80FDBB73410}" type="parTrans" cxnId="{D9602E64-A626-4885-94EF-6B4475C6E9F2}">
      <dgm:prSet/>
      <dgm:spPr/>
      <dgm:t>
        <a:bodyPr/>
        <a:lstStyle/>
        <a:p>
          <a:endParaRPr lang="en-US"/>
        </a:p>
      </dgm:t>
    </dgm:pt>
    <dgm:pt modelId="{6454C724-10FC-4B98-9E19-7FD556C7E073}" type="sibTrans" cxnId="{D9602E64-A626-4885-94EF-6B4475C6E9F2}">
      <dgm:prSet/>
      <dgm:spPr/>
      <dgm:t>
        <a:bodyPr/>
        <a:lstStyle/>
        <a:p>
          <a:endParaRPr lang="en-US"/>
        </a:p>
      </dgm:t>
    </dgm:pt>
    <dgm:pt modelId="{31CA3AAB-18AA-4239-A45E-CB317CCCB6BF}" type="pres">
      <dgm:prSet presAssocID="{644A1B19-57B7-40A5-977C-D830F15BDA29}" presName="Name0" presStyleCnt="0">
        <dgm:presLayoutVars>
          <dgm:dir/>
          <dgm:animLvl val="lvl"/>
          <dgm:resizeHandles val="exact"/>
        </dgm:presLayoutVars>
      </dgm:prSet>
      <dgm:spPr/>
    </dgm:pt>
    <dgm:pt modelId="{D19EBF7A-73AE-4ED2-BC7E-063AE1925FD6}" type="pres">
      <dgm:prSet presAssocID="{34B77C90-95B5-431F-BDAD-13A6352D269D}" presName="linNode" presStyleCnt="0"/>
      <dgm:spPr/>
    </dgm:pt>
    <dgm:pt modelId="{36203D63-4440-4723-9463-F775F093A74D}" type="pres">
      <dgm:prSet presAssocID="{34B77C90-95B5-431F-BDAD-13A6352D269D}" presName="parentText" presStyleLbl="node1" presStyleIdx="0" presStyleCnt="1">
        <dgm:presLayoutVars>
          <dgm:chMax val="1"/>
          <dgm:bulletEnabled val="1"/>
        </dgm:presLayoutVars>
      </dgm:prSet>
      <dgm:spPr/>
    </dgm:pt>
    <dgm:pt modelId="{786E6693-DD8A-4397-802C-5B62D8C28A37}" type="pres">
      <dgm:prSet presAssocID="{34B77C90-95B5-431F-BDAD-13A6352D269D}" presName="descendantText" presStyleLbl="alignAccFollowNode1" presStyleIdx="0" presStyleCnt="1">
        <dgm:presLayoutVars>
          <dgm:bulletEnabled val="1"/>
        </dgm:presLayoutVars>
      </dgm:prSet>
      <dgm:spPr/>
    </dgm:pt>
  </dgm:ptLst>
  <dgm:cxnLst>
    <dgm:cxn modelId="{6701D923-8AEC-4D57-8992-5173903E66F6}" type="presOf" srcId="{644A1B19-57B7-40A5-977C-D830F15BDA29}" destId="{31CA3AAB-18AA-4239-A45E-CB317CCCB6BF}" srcOrd="0" destOrd="0" presId="urn:microsoft.com/office/officeart/2005/8/layout/vList5"/>
    <dgm:cxn modelId="{D7B11288-7FE3-48E7-9850-317FBFB6AFEA}" srcId="{644A1B19-57B7-40A5-977C-D830F15BDA29}" destId="{34B77C90-95B5-431F-BDAD-13A6352D269D}" srcOrd="0" destOrd="0" parTransId="{A73B897F-7F74-4B1A-97B2-2053146B41D3}" sibTransId="{F18C70CC-D46E-4D77-93D4-C346C987F7BE}"/>
    <dgm:cxn modelId="{D9602E64-A626-4885-94EF-6B4475C6E9F2}" srcId="{34B77C90-95B5-431F-BDAD-13A6352D269D}" destId="{E2D5EC59-4318-4B4E-87C9-B97E690187E8}" srcOrd="0" destOrd="0" parTransId="{C37ED7D6-AC82-481B-A301-D80FDBB73410}" sibTransId="{6454C724-10FC-4B98-9E19-7FD556C7E073}"/>
    <dgm:cxn modelId="{98884E2E-1CAD-4FD3-BE8B-3BC13BC9AC5A}" type="presOf" srcId="{E2D5EC59-4318-4B4E-87C9-B97E690187E8}" destId="{786E6693-DD8A-4397-802C-5B62D8C28A37}" srcOrd="0" destOrd="0" presId="urn:microsoft.com/office/officeart/2005/8/layout/vList5"/>
    <dgm:cxn modelId="{EC9CF0D5-AA6B-41C7-B3CD-02245E9461F3}" type="presOf" srcId="{34B77C90-95B5-431F-BDAD-13A6352D269D}" destId="{36203D63-4440-4723-9463-F775F093A74D}" srcOrd="0" destOrd="0" presId="urn:microsoft.com/office/officeart/2005/8/layout/vList5"/>
    <dgm:cxn modelId="{F10FD28A-9380-4AA6-BD56-C89DE65B67B5}" type="presParOf" srcId="{31CA3AAB-18AA-4239-A45E-CB317CCCB6BF}" destId="{D19EBF7A-73AE-4ED2-BC7E-063AE1925FD6}" srcOrd="0" destOrd="0" presId="urn:microsoft.com/office/officeart/2005/8/layout/vList5"/>
    <dgm:cxn modelId="{5DC07607-5699-4B47-950F-D7F6A01B51B0}" type="presParOf" srcId="{D19EBF7A-73AE-4ED2-BC7E-063AE1925FD6}" destId="{36203D63-4440-4723-9463-F775F093A74D}" srcOrd="0" destOrd="0" presId="urn:microsoft.com/office/officeart/2005/8/layout/vList5"/>
    <dgm:cxn modelId="{772CD9D5-A192-4EAE-962E-87B53CC6E84B}" type="presParOf" srcId="{D19EBF7A-73AE-4ED2-BC7E-063AE1925FD6}" destId="{786E6693-DD8A-4397-802C-5B62D8C28A3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F228C4-3432-44F8-AE01-130E232A037D}" type="doc">
      <dgm:prSet loTypeId="urn:microsoft.com/office/officeart/2005/8/layout/hList1" loCatId="list" qsTypeId="urn:microsoft.com/office/officeart/2005/8/quickstyle/3d1" qsCatId="3D" csTypeId="urn:microsoft.com/office/officeart/2005/8/colors/accent0_3" csCatId="mainScheme"/>
      <dgm:spPr/>
      <dgm:t>
        <a:bodyPr/>
        <a:lstStyle/>
        <a:p>
          <a:endParaRPr lang="en-US"/>
        </a:p>
      </dgm:t>
    </dgm:pt>
    <dgm:pt modelId="{6B350D6E-5534-4818-8630-8894381A3655}">
      <dgm:prSet/>
      <dgm:spPr/>
      <dgm:t>
        <a:bodyPr/>
        <a:lstStyle/>
        <a:p>
          <a:pPr rtl="0"/>
          <a:r>
            <a:rPr lang="id-ID" smtClean="0"/>
            <a:t>UTP (Unshieled Twisted Pair)</a:t>
          </a:r>
          <a:endParaRPr lang="en-US"/>
        </a:p>
      </dgm:t>
    </dgm:pt>
    <dgm:pt modelId="{26963407-B2C6-4E34-A48B-7E54F600024D}" type="parTrans" cxnId="{04B79155-60D3-4E7C-9F36-D27F4CC347EE}">
      <dgm:prSet/>
      <dgm:spPr/>
      <dgm:t>
        <a:bodyPr/>
        <a:lstStyle/>
        <a:p>
          <a:endParaRPr lang="en-US"/>
        </a:p>
      </dgm:t>
    </dgm:pt>
    <dgm:pt modelId="{88D4CA16-77D1-4F30-B4B5-ECAA08FDFAB3}" type="sibTrans" cxnId="{04B79155-60D3-4E7C-9F36-D27F4CC347EE}">
      <dgm:prSet/>
      <dgm:spPr/>
      <dgm:t>
        <a:bodyPr/>
        <a:lstStyle/>
        <a:p>
          <a:endParaRPr lang="en-US"/>
        </a:p>
      </dgm:t>
    </dgm:pt>
    <dgm:pt modelId="{6AB91B53-4B01-47AC-99B6-485AC31018F5}">
      <dgm:prSet/>
      <dgm:spPr/>
      <dgm:t>
        <a:bodyPr/>
        <a:lstStyle/>
        <a:p>
          <a:pPr rtl="0"/>
          <a:r>
            <a:rPr lang="id-ID" smtClean="0">
              <a:latin typeface="Bookman Old Style" panose="02050604050505020204" pitchFamily="18" charset="0"/>
            </a:rPr>
            <a:t>Tingkat resistance rendah</a:t>
          </a:r>
          <a:endParaRPr lang="en-US">
            <a:latin typeface="Bookman Old Style" panose="02050604050505020204" pitchFamily="18" charset="0"/>
          </a:endParaRPr>
        </a:p>
      </dgm:t>
    </dgm:pt>
    <dgm:pt modelId="{798815F0-C18E-44B9-B126-4B132B2C323B}" type="parTrans" cxnId="{6C0AFD74-D20B-437A-9BDF-B2F0CF867E6C}">
      <dgm:prSet/>
      <dgm:spPr/>
      <dgm:t>
        <a:bodyPr/>
        <a:lstStyle/>
        <a:p>
          <a:endParaRPr lang="en-US"/>
        </a:p>
      </dgm:t>
    </dgm:pt>
    <dgm:pt modelId="{75701802-A650-49A8-8F62-7CCDA60F60FF}" type="sibTrans" cxnId="{6C0AFD74-D20B-437A-9BDF-B2F0CF867E6C}">
      <dgm:prSet/>
      <dgm:spPr/>
      <dgm:t>
        <a:bodyPr/>
        <a:lstStyle/>
        <a:p>
          <a:endParaRPr lang="en-US"/>
        </a:p>
      </dgm:t>
    </dgm:pt>
    <dgm:pt modelId="{47ED98F0-CAD9-4E2B-BF98-5CA98468F298}">
      <dgm:prSet/>
      <dgm:spPr/>
      <dgm:t>
        <a:bodyPr/>
        <a:lstStyle/>
        <a:p>
          <a:pPr rtl="0"/>
          <a:r>
            <a:rPr lang="id-ID" dirty="0" smtClean="0">
              <a:latin typeface="Bookman Old Style" panose="02050604050505020204" pitchFamily="18" charset="0"/>
            </a:rPr>
            <a:t>Lapisan luar pelindung kerusakan fisik kabel</a:t>
          </a:r>
          <a:endParaRPr lang="en-US" dirty="0">
            <a:latin typeface="Bookman Old Style" panose="02050604050505020204" pitchFamily="18" charset="0"/>
          </a:endParaRPr>
        </a:p>
      </dgm:t>
    </dgm:pt>
    <dgm:pt modelId="{51B1656C-E579-4826-8DC9-DC796C0D6243}" type="parTrans" cxnId="{D6E3F83C-FD20-4DF7-90D9-FCB14FD02E8D}">
      <dgm:prSet/>
      <dgm:spPr/>
      <dgm:t>
        <a:bodyPr/>
        <a:lstStyle/>
        <a:p>
          <a:endParaRPr lang="en-US"/>
        </a:p>
      </dgm:t>
    </dgm:pt>
    <dgm:pt modelId="{4A26E5A3-8B86-4625-AF84-420C95C2D023}" type="sibTrans" cxnId="{D6E3F83C-FD20-4DF7-90D9-FCB14FD02E8D}">
      <dgm:prSet/>
      <dgm:spPr/>
      <dgm:t>
        <a:bodyPr/>
        <a:lstStyle/>
        <a:p>
          <a:endParaRPr lang="en-US"/>
        </a:p>
      </dgm:t>
    </dgm:pt>
    <dgm:pt modelId="{A27907F6-7E2F-4632-80DE-050D20D529CE}">
      <dgm:prSet/>
      <dgm:spPr/>
      <dgm:t>
        <a:bodyPr/>
        <a:lstStyle/>
        <a:p>
          <a:pPr rtl="0"/>
          <a:r>
            <a:rPr lang="id-ID" dirty="0" smtClean="0">
              <a:latin typeface="Bookman Old Style" panose="02050604050505020204" pitchFamily="18" charset="0"/>
            </a:rPr>
            <a:t>Konektor RJ45</a:t>
          </a:r>
          <a:endParaRPr lang="en-US" dirty="0">
            <a:latin typeface="Bookman Old Style" panose="02050604050505020204" pitchFamily="18" charset="0"/>
          </a:endParaRPr>
        </a:p>
      </dgm:t>
    </dgm:pt>
    <dgm:pt modelId="{E6F7285D-4CDE-4DC7-8067-39A1396F1DB8}" type="parTrans" cxnId="{20994AB4-00F1-4479-A270-6796EDB53693}">
      <dgm:prSet/>
      <dgm:spPr/>
      <dgm:t>
        <a:bodyPr/>
        <a:lstStyle/>
        <a:p>
          <a:endParaRPr lang="en-US"/>
        </a:p>
      </dgm:t>
    </dgm:pt>
    <dgm:pt modelId="{FD2AB897-0A49-43C0-9530-3EF8CF07C360}" type="sibTrans" cxnId="{20994AB4-00F1-4479-A270-6796EDB53693}">
      <dgm:prSet/>
      <dgm:spPr/>
      <dgm:t>
        <a:bodyPr/>
        <a:lstStyle/>
        <a:p>
          <a:endParaRPr lang="en-US"/>
        </a:p>
      </dgm:t>
    </dgm:pt>
    <dgm:pt modelId="{72989F1F-91E2-4EEB-8F7B-046F6ADDA9DA}">
      <dgm:prSet/>
      <dgm:spPr/>
      <dgm:t>
        <a:bodyPr/>
        <a:lstStyle/>
        <a:p>
          <a:pPr rtl="0"/>
          <a:r>
            <a:rPr lang="id-ID" smtClean="0">
              <a:latin typeface="Bookman Old Style" panose="02050604050505020204" pitchFamily="18" charset="0"/>
            </a:rPr>
            <a:t>Bandwidth 100 Mbps</a:t>
          </a:r>
          <a:endParaRPr lang="en-US">
            <a:latin typeface="Bookman Old Style" panose="02050604050505020204" pitchFamily="18" charset="0"/>
          </a:endParaRPr>
        </a:p>
      </dgm:t>
    </dgm:pt>
    <dgm:pt modelId="{9F95AE37-479F-4A7A-AC8E-99E7BB86FC29}" type="parTrans" cxnId="{F481258E-00EB-42C3-A556-E33CF5C71E00}">
      <dgm:prSet/>
      <dgm:spPr/>
      <dgm:t>
        <a:bodyPr/>
        <a:lstStyle/>
        <a:p>
          <a:endParaRPr lang="en-US"/>
        </a:p>
      </dgm:t>
    </dgm:pt>
    <dgm:pt modelId="{D029399B-061B-4637-9823-6793CD905109}" type="sibTrans" cxnId="{F481258E-00EB-42C3-A556-E33CF5C71E00}">
      <dgm:prSet/>
      <dgm:spPr/>
      <dgm:t>
        <a:bodyPr/>
        <a:lstStyle/>
        <a:p>
          <a:endParaRPr lang="en-US"/>
        </a:p>
      </dgm:t>
    </dgm:pt>
    <dgm:pt modelId="{45582D95-C0EB-4A63-88B5-2A1DD53A7BE2}">
      <dgm:prSet/>
      <dgm:spPr/>
      <dgm:t>
        <a:bodyPr/>
        <a:lstStyle/>
        <a:p>
          <a:pPr rtl="0"/>
          <a:r>
            <a:rPr lang="id-ID" smtClean="0">
              <a:latin typeface="Bookman Old Style" panose="02050604050505020204" pitchFamily="18" charset="0"/>
            </a:rPr>
            <a:t>Jarak jangkauan  ±100m</a:t>
          </a:r>
          <a:endParaRPr lang="en-US">
            <a:latin typeface="Bookman Old Style" panose="02050604050505020204" pitchFamily="18" charset="0"/>
          </a:endParaRPr>
        </a:p>
      </dgm:t>
    </dgm:pt>
    <dgm:pt modelId="{6330CBC6-AC4E-4741-9666-478861C84A9D}" type="parTrans" cxnId="{24A99935-8F3A-4320-865F-19267E2C533B}">
      <dgm:prSet/>
      <dgm:spPr/>
      <dgm:t>
        <a:bodyPr/>
        <a:lstStyle/>
        <a:p>
          <a:endParaRPr lang="en-US"/>
        </a:p>
      </dgm:t>
    </dgm:pt>
    <dgm:pt modelId="{4CE3080A-2BE1-4FB3-BB74-58EA48D4F76F}" type="sibTrans" cxnId="{24A99935-8F3A-4320-865F-19267E2C533B}">
      <dgm:prSet/>
      <dgm:spPr/>
      <dgm:t>
        <a:bodyPr/>
        <a:lstStyle/>
        <a:p>
          <a:endParaRPr lang="en-US"/>
        </a:p>
      </dgm:t>
    </dgm:pt>
    <dgm:pt modelId="{E1E03C64-CF59-4921-ABFF-5539DE3A6FBE}">
      <dgm:prSet/>
      <dgm:spPr/>
      <dgm:t>
        <a:bodyPr/>
        <a:lstStyle/>
        <a:p>
          <a:pPr rtl="0"/>
          <a:r>
            <a:rPr lang="id-ID" smtClean="0">
              <a:latin typeface="Bookman Old Style" panose="02050604050505020204" pitchFamily="18" charset="0"/>
            </a:rPr>
            <a:t>Instalasi mudah</a:t>
          </a:r>
          <a:endParaRPr lang="en-US">
            <a:latin typeface="Bookman Old Style" panose="02050604050505020204" pitchFamily="18" charset="0"/>
          </a:endParaRPr>
        </a:p>
      </dgm:t>
    </dgm:pt>
    <dgm:pt modelId="{8D2416E0-7FED-4244-B7A0-9052FDAEC481}" type="parTrans" cxnId="{3B6477E6-C019-4688-8FB7-8A2078713EED}">
      <dgm:prSet/>
      <dgm:spPr/>
      <dgm:t>
        <a:bodyPr/>
        <a:lstStyle/>
        <a:p>
          <a:endParaRPr lang="en-US"/>
        </a:p>
      </dgm:t>
    </dgm:pt>
    <dgm:pt modelId="{636D9F75-2FB7-4BCF-A47C-45D089EBFF28}" type="sibTrans" cxnId="{3B6477E6-C019-4688-8FB7-8A2078713EED}">
      <dgm:prSet/>
      <dgm:spPr/>
      <dgm:t>
        <a:bodyPr/>
        <a:lstStyle/>
        <a:p>
          <a:endParaRPr lang="en-US"/>
        </a:p>
      </dgm:t>
    </dgm:pt>
    <dgm:pt modelId="{150BE2E6-C61D-46FE-8BCB-6B5B093F14C3}">
      <dgm:prSet/>
      <dgm:spPr/>
      <dgm:t>
        <a:bodyPr/>
        <a:lstStyle/>
        <a:p>
          <a:pPr rtl="0"/>
          <a:r>
            <a:rPr lang="id-ID" dirty="0" smtClean="0">
              <a:latin typeface="Bookman Old Style" panose="02050604050505020204" pitchFamily="18" charset="0"/>
            </a:rPr>
            <a:t>Murah</a:t>
          </a:r>
          <a:endParaRPr lang="en-US" dirty="0">
            <a:latin typeface="Bookman Old Style" panose="02050604050505020204" pitchFamily="18" charset="0"/>
          </a:endParaRPr>
        </a:p>
      </dgm:t>
    </dgm:pt>
    <dgm:pt modelId="{7D0D5CA1-6A45-4E53-9DB1-068EBF7D6957}" type="parTrans" cxnId="{C657B549-1335-4D5A-AB51-A95FDC807CF9}">
      <dgm:prSet/>
      <dgm:spPr/>
      <dgm:t>
        <a:bodyPr/>
        <a:lstStyle/>
        <a:p>
          <a:endParaRPr lang="en-US"/>
        </a:p>
      </dgm:t>
    </dgm:pt>
    <dgm:pt modelId="{F1A037B6-5935-4BD1-A4B7-00DEE9DBF39B}" type="sibTrans" cxnId="{C657B549-1335-4D5A-AB51-A95FDC807CF9}">
      <dgm:prSet/>
      <dgm:spPr/>
      <dgm:t>
        <a:bodyPr/>
        <a:lstStyle/>
        <a:p>
          <a:endParaRPr lang="en-US"/>
        </a:p>
      </dgm:t>
    </dgm:pt>
    <dgm:pt modelId="{41ECCCAC-14CE-4489-8D09-34D5359FBADA}" type="pres">
      <dgm:prSet presAssocID="{6FF228C4-3432-44F8-AE01-130E232A037D}" presName="Name0" presStyleCnt="0">
        <dgm:presLayoutVars>
          <dgm:dir/>
          <dgm:animLvl val="lvl"/>
          <dgm:resizeHandles val="exact"/>
        </dgm:presLayoutVars>
      </dgm:prSet>
      <dgm:spPr/>
    </dgm:pt>
    <dgm:pt modelId="{39A5F299-26AF-4AB4-9681-64A2914A28FA}" type="pres">
      <dgm:prSet presAssocID="{6B350D6E-5534-4818-8630-8894381A3655}" presName="composite" presStyleCnt="0"/>
      <dgm:spPr/>
    </dgm:pt>
    <dgm:pt modelId="{966C0080-9A2A-4D78-AF5D-22C3B37BAA30}" type="pres">
      <dgm:prSet presAssocID="{6B350D6E-5534-4818-8630-8894381A3655}" presName="parTx" presStyleLbl="alignNode1" presStyleIdx="0" presStyleCnt="1">
        <dgm:presLayoutVars>
          <dgm:chMax val="0"/>
          <dgm:chPref val="0"/>
          <dgm:bulletEnabled val="1"/>
        </dgm:presLayoutVars>
      </dgm:prSet>
      <dgm:spPr/>
    </dgm:pt>
    <dgm:pt modelId="{3E53FA0F-3A58-4591-B1AF-EEDAD749BA70}" type="pres">
      <dgm:prSet presAssocID="{6B350D6E-5534-4818-8630-8894381A3655}" presName="desTx" presStyleLbl="alignAccFollowNode1" presStyleIdx="0" presStyleCnt="1">
        <dgm:presLayoutVars>
          <dgm:bulletEnabled val="1"/>
        </dgm:presLayoutVars>
      </dgm:prSet>
      <dgm:spPr/>
    </dgm:pt>
  </dgm:ptLst>
  <dgm:cxnLst>
    <dgm:cxn modelId="{F481258E-00EB-42C3-A556-E33CF5C71E00}" srcId="{6B350D6E-5534-4818-8630-8894381A3655}" destId="{72989F1F-91E2-4EEB-8F7B-046F6ADDA9DA}" srcOrd="3" destOrd="0" parTransId="{9F95AE37-479F-4A7A-AC8E-99E7BB86FC29}" sibTransId="{D029399B-061B-4637-9823-6793CD905109}"/>
    <dgm:cxn modelId="{60A69837-5991-4690-BA24-ED5D451CDDC7}" type="presOf" srcId="{6AB91B53-4B01-47AC-99B6-485AC31018F5}" destId="{3E53FA0F-3A58-4591-B1AF-EEDAD749BA70}" srcOrd="0" destOrd="0" presId="urn:microsoft.com/office/officeart/2005/8/layout/hList1"/>
    <dgm:cxn modelId="{3B6477E6-C019-4688-8FB7-8A2078713EED}" srcId="{6B350D6E-5534-4818-8630-8894381A3655}" destId="{E1E03C64-CF59-4921-ABFF-5539DE3A6FBE}" srcOrd="5" destOrd="0" parTransId="{8D2416E0-7FED-4244-B7A0-9052FDAEC481}" sibTransId="{636D9F75-2FB7-4BCF-A47C-45D089EBFF28}"/>
    <dgm:cxn modelId="{5ED93CC4-BE77-4D82-BA5C-109F8FD5797E}" type="presOf" srcId="{6FF228C4-3432-44F8-AE01-130E232A037D}" destId="{41ECCCAC-14CE-4489-8D09-34D5359FBADA}" srcOrd="0" destOrd="0" presId="urn:microsoft.com/office/officeart/2005/8/layout/hList1"/>
    <dgm:cxn modelId="{99A2F91F-AE65-4705-B028-DD0B6C0FB101}" type="presOf" srcId="{72989F1F-91E2-4EEB-8F7B-046F6ADDA9DA}" destId="{3E53FA0F-3A58-4591-B1AF-EEDAD749BA70}" srcOrd="0" destOrd="3" presId="urn:microsoft.com/office/officeart/2005/8/layout/hList1"/>
    <dgm:cxn modelId="{1B2702BB-B041-4C1B-BDE9-85829150AF8D}" type="presOf" srcId="{45582D95-C0EB-4A63-88B5-2A1DD53A7BE2}" destId="{3E53FA0F-3A58-4591-B1AF-EEDAD749BA70}" srcOrd="0" destOrd="4" presId="urn:microsoft.com/office/officeart/2005/8/layout/hList1"/>
    <dgm:cxn modelId="{20994AB4-00F1-4479-A270-6796EDB53693}" srcId="{6B350D6E-5534-4818-8630-8894381A3655}" destId="{A27907F6-7E2F-4632-80DE-050D20D529CE}" srcOrd="2" destOrd="0" parTransId="{E6F7285D-4CDE-4DC7-8067-39A1396F1DB8}" sibTransId="{FD2AB897-0A49-43C0-9530-3EF8CF07C360}"/>
    <dgm:cxn modelId="{04B79155-60D3-4E7C-9F36-D27F4CC347EE}" srcId="{6FF228C4-3432-44F8-AE01-130E232A037D}" destId="{6B350D6E-5534-4818-8630-8894381A3655}" srcOrd="0" destOrd="0" parTransId="{26963407-B2C6-4E34-A48B-7E54F600024D}" sibTransId="{88D4CA16-77D1-4F30-B4B5-ECAA08FDFAB3}"/>
    <dgm:cxn modelId="{6C0AFD74-D20B-437A-9BDF-B2F0CF867E6C}" srcId="{6B350D6E-5534-4818-8630-8894381A3655}" destId="{6AB91B53-4B01-47AC-99B6-485AC31018F5}" srcOrd="0" destOrd="0" parTransId="{798815F0-C18E-44B9-B126-4B132B2C323B}" sibTransId="{75701802-A650-49A8-8F62-7CCDA60F60FF}"/>
    <dgm:cxn modelId="{AA23A584-37D0-42EC-8EDA-06AA9EDB1132}" type="presOf" srcId="{A27907F6-7E2F-4632-80DE-050D20D529CE}" destId="{3E53FA0F-3A58-4591-B1AF-EEDAD749BA70}" srcOrd="0" destOrd="2" presId="urn:microsoft.com/office/officeart/2005/8/layout/hList1"/>
    <dgm:cxn modelId="{6CE95366-186C-4F60-8CC9-CAF659C3EA44}" type="presOf" srcId="{E1E03C64-CF59-4921-ABFF-5539DE3A6FBE}" destId="{3E53FA0F-3A58-4591-B1AF-EEDAD749BA70}" srcOrd="0" destOrd="5" presId="urn:microsoft.com/office/officeart/2005/8/layout/hList1"/>
    <dgm:cxn modelId="{D6E3F83C-FD20-4DF7-90D9-FCB14FD02E8D}" srcId="{6B350D6E-5534-4818-8630-8894381A3655}" destId="{47ED98F0-CAD9-4E2B-BF98-5CA98468F298}" srcOrd="1" destOrd="0" parTransId="{51B1656C-E579-4826-8DC9-DC796C0D6243}" sibTransId="{4A26E5A3-8B86-4625-AF84-420C95C2D023}"/>
    <dgm:cxn modelId="{90945AD2-3915-4B57-AD57-7544044558DA}" type="presOf" srcId="{150BE2E6-C61D-46FE-8BCB-6B5B093F14C3}" destId="{3E53FA0F-3A58-4591-B1AF-EEDAD749BA70}" srcOrd="0" destOrd="6" presId="urn:microsoft.com/office/officeart/2005/8/layout/hList1"/>
    <dgm:cxn modelId="{671E99F0-292F-4040-BB17-2ECEF2123BF9}" type="presOf" srcId="{47ED98F0-CAD9-4E2B-BF98-5CA98468F298}" destId="{3E53FA0F-3A58-4591-B1AF-EEDAD749BA70}" srcOrd="0" destOrd="1" presId="urn:microsoft.com/office/officeart/2005/8/layout/hList1"/>
    <dgm:cxn modelId="{C657B549-1335-4D5A-AB51-A95FDC807CF9}" srcId="{6B350D6E-5534-4818-8630-8894381A3655}" destId="{150BE2E6-C61D-46FE-8BCB-6B5B093F14C3}" srcOrd="6" destOrd="0" parTransId="{7D0D5CA1-6A45-4E53-9DB1-068EBF7D6957}" sibTransId="{F1A037B6-5935-4BD1-A4B7-00DEE9DBF39B}"/>
    <dgm:cxn modelId="{5FE9601F-5187-43BA-9E58-EB8ABD48287D}" type="presOf" srcId="{6B350D6E-5534-4818-8630-8894381A3655}" destId="{966C0080-9A2A-4D78-AF5D-22C3B37BAA30}" srcOrd="0" destOrd="0" presId="urn:microsoft.com/office/officeart/2005/8/layout/hList1"/>
    <dgm:cxn modelId="{24A99935-8F3A-4320-865F-19267E2C533B}" srcId="{6B350D6E-5534-4818-8630-8894381A3655}" destId="{45582D95-C0EB-4A63-88B5-2A1DD53A7BE2}" srcOrd="4" destOrd="0" parTransId="{6330CBC6-AC4E-4741-9666-478861C84A9D}" sibTransId="{4CE3080A-2BE1-4FB3-BB74-58EA48D4F76F}"/>
    <dgm:cxn modelId="{D04F373C-E466-4292-99B5-A676AF05623B}" type="presParOf" srcId="{41ECCCAC-14CE-4489-8D09-34D5359FBADA}" destId="{39A5F299-26AF-4AB4-9681-64A2914A28FA}" srcOrd="0" destOrd="0" presId="urn:microsoft.com/office/officeart/2005/8/layout/hList1"/>
    <dgm:cxn modelId="{D990FCB8-B52C-40C9-A20F-61CDBB53CABC}" type="presParOf" srcId="{39A5F299-26AF-4AB4-9681-64A2914A28FA}" destId="{966C0080-9A2A-4D78-AF5D-22C3B37BAA30}" srcOrd="0" destOrd="0" presId="urn:microsoft.com/office/officeart/2005/8/layout/hList1"/>
    <dgm:cxn modelId="{711FA92C-E37F-4E72-85B1-253BB978B7C5}" type="presParOf" srcId="{39A5F299-26AF-4AB4-9681-64A2914A28FA}" destId="{3E53FA0F-3A58-4591-B1AF-EEDAD749BA7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3AD09C-A55F-4C84-BC09-AC37AA731E6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2C72918-3DF4-4A65-BB07-FD7908368CAC}">
      <dgm:prSet/>
      <dgm:spPr/>
      <dgm:t>
        <a:bodyPr/>
        <a:lstStyle/>
        <a:p>
          <a:pPr rtl="0"/>
          <a:r>
            <a:rPr lang="id-ID" dirty="0" smtClean="0"/>
            <a:t>STP (Shielded Twisted Pair)</a:t>
          </a:r>
          <a:endParaRPr lang="en-US" dirty="0"/>
        </a:p>
      </dgm:t>
    </dgm:pt>
    <dgm:pt modelId="{4CF38905-0285-4F4F-A502-010131D33CFE}" type="parTrans" cxnId="{362F66F4-D5CD-48B4-90A8-680ADD48FC7A}">
      <dgm:prSet/>
      <dgm:spPr/>
      <dgm:t>
        <a:bodyPr/>
        <a:lstStyle/>
        <a:p>
          <a:endParaRPr lang="en-US"/>
        </a:p>
      </dgm:t>
    </dgm:pt>
    <dgm:pt modelId="{C386807C-3F66-4414-BDD0-04FB3E17C230}" type="sibTrans" cxnId="{362F66F4-D5CD-48B4-90A8-680ADD48FC7A}">
      <dgm:prSet/>
      <dgm:spPr/>
      <dgm:t>
        <a:bodyPr/>
        <a:lstStyle/>
        <a:p>
          <a:endParaRPr lang="en-US"/>
        </a:p>
      </dgm:t>
    </dgm:pt>
    <dgm:pt modelId="{A49D828C-2F50-4CF5-8A1A-504A0B6173AD}">
      <dgm:prSet/>
      <dgm:spPr/>
      <dgm:t>
        <a:bodyPr/>
        <a:lstStyle/>
        <a:p>
          <a:pPr rtl="0"/>
          <a:r>
            <a:rPr lang="id-ID" dirty="0" smtClean="0">
              <a:latin typeface="Bookman Old Style" panose="02050604050505020204" pitchFamily="18" charset="0"/>
            </a:rPr>
            <a:t>Tingkat resistance lebih tinggi di banding UTP</a:t>
          </a:r>
          <a:endParaRPr lang="en-US" dirty="0">
            <a:latin typeface="Bookman Old Style" panose="02050604050505020204" pitchFamily="18" charset="0"/>
          </a:endParaRPr>
        </a:p>
      </dgm:t>
    </dgm:pt>
    <dgm:pt modelId="{E959710F-D9C4-4C6E-AFCF-3DB9E3FD975F}" type="parTrans" cxnId="{41D6FA29-25E8-4292-ACD9-E1F96916A17D}">
      <dgm:prSet/>
      <dgm:spPr/>
      <dgm:t>
        <a:bodyPr/>
        <a:lstStyle/>
        <a:p>
          <a:endParaRPr lang="en-US"/>
        </a:p>
      </dgm:t>
    </dgm:pt>
    <dgm:pt modelId="{88FA05B3-D0D2-4F6A-A1D4-375FFD9C2E29}" type="sibTrans" cxnId="{41D6FA29-25E8-4292-ACD9-E1F96916A17D}">
      <dgm:prSet/>
      <dgm:spPr/>
      <dgm:t>
        <a:bodyPr/>
        <a:lstStyle/>
        <a:p>
          <a:endParaRPr lang="en-US"/>
        </a:p>
      </dgm:t>
    </dgm:pt>
    <dgm:pt modelId="{9DD1461E-1DDC-437A-8CA5-FB3F8FA4DE8E}">
      <dgm:prSet/>
      <dgm:spPr/>
      <dgm:t>
        <a:bodyPr/>
        <a:lstStyle/>
        <a:p>
          <a:pPr rtl="0"/>
          <a:r>
            <a:rPr lang="id-ID" dirty="0" smtClean="0">
              <a:latin typeface="Bookman Old Style" panose="02050604050505020204" pitchFamily="18" charset="0"/>
            </a:rPr>
            <a:t>Terdapat lapisan tambahan di setiap pasang kabel</a:t>
          </a:r>
          <a:endParaRPr lang="en-US" dirty="0">
            <a:latin typeface="Bookman Old Style" panose="02050604050505020204" pitchFamily="18" charset="0"/>
          </a:endParaRPr>
        </a:p>
      </dgm:t>
    </dgm:pt>
    <dgm:pt modelId="{69F9A582-4F35-434E-BC22-6E707053C59F}" type="parTrans" cxnId="{76D173EC-7132-4486-8C79-19FFAF80102C}">
      <dgm:prSet/>
      <dgm:spPr/>
      <dgm:t>
        <a:bodyPr/>
        <a:lstStyle/>
        <a:p>
          <a:endParaRPr lang="en-US"/>
        </a:p>
      </dgm:t>
    </dgm:pt>
    <dgm:pt modelId="{B3701A13-815F-48F9-8C90-E411167F2960}" type="sibTrans" cxnId="{76D173EC-7132-4486-8C79-19FFAF80102C}">
      <dgm:prSet/>
      <dgm:spPr/>
      <dgm:t>
        <a:bodyPr/>
        <a:lstStyle/>
        <a:p>
          <a:endParaRPr lang="en-US"/>
        </a:p>
      </dgm:t>
    </dgm:pt>
    <dgm:pt modelId="{40C84E95-D029-4F34-BF14-1244C3E2060A}">
      <dgm:prSet/>
      <dgm:spPr/>
      <dgm:t>
        <a:bodyPr/>
        <a:lstStyle/>
        <a:p>
          <a:pPr rtl="0"/>
          <a:r>
            <a:rPr lang="id-ID" dirty="0" smtClean="0">
              <a:latin typeface="Bookman Old Style" panose="02050604050505020204" pitchFamily="18" charset="0"/>
            </a:rPr>
            <a:t>Konektor RJ45</a:t>
          </a:r>
          <a:endParaRPr lang="en-US" dirty="0">
            <a:latin typeface="Bookman Old Style" panose="02050604050505020204" pitchFamily="18" charset="0"/>
          </a:endParaRPr>
        </a:p>
      </dgm:t>
    </dgm:pt>
    <dgm:pt modelId="{0EC64FFD-28AE-4DA8-91E3-0850015E5878}" type="parTrans" cxnId="{DC1D271C-9614-4B7F-8620-2253E6FD878C}">
      <dgm:prSet/>
      <dgm:spPr/>
      <dgm:t>
        <a:bodyPr/>
        <a:lstStyle/>
        <a:p>
          <a:endParaRPr lang="en-US"/>
        </a:p>
      </dgm:t>
    </dgm:pt>
    <dgm:pt modelId="{DDA7AAFF-9BEA-4006-93CC-729F9910975D}" type="sibTrans" cxnId="{DC1D271C-9614-4B7F-8620-2253E6FD878C}">
      <dgm:prSet/>
      <dgm:spPr/>
      <dgm:t>
        <a:bodyPr/>
        <a:lstStyle/>
        <a:p>
          <a:endParaRPr lang="en-US"/>
        </a:p>
      </dgm:t>
    </dgm:pt>
    <dgm:pt modelId="{312FF801-8298-41C8-A4EF-683CC2EB92CB}">
      <dgm:prSet/>
      <dgm:spPr/>
      <dgm:t>
        <a:bodyPr/>
        <a:lstStyle/>
        <a:p>
          <a:pPr rtl="0"/>
          <a:r>
            <a:rPr lang="id-ID" dirty="0" smtClean="0">
              <a:latin typeface="Bookman Old Style" panose="02050604050505020204" pitchFamily="18" charset="0"/>
            </a:rPr>
            <a:t>Bandwidth 100 Mbps</a:t>
          </a:r>
          <a:endParaRPr lang="en-US" dirty="0">
            <a:latin typeface="Bookman Old Style" panose="02050604050505020204" pitchFamily="18" charset="0"/>
          </a:endParaRPr>
        </a:p>
      </dgm:t>
    </dgm:pt>
    <dgm:pt modelId="{058ED278-51FC-4C67-B7A8-9D1442B6B63C}" type="parTrans" cxnId="{41318D38-1E4D-49A1-8054-989E65E87622}">
      <dgm:prSet/>
      <dgm:spPr/>
      <dgm:t>
        <a:bodyPr/>
        <a:lstStyle/>
        <a:p>
          <a:endParaRPr lang="en-US"/>
        </a:p>
      </dgm:t>
    </dgm:pt>
    <dgm:pt modelId="{B31CDF8F-7FBF-4F5C-8EFB-5F7BB0EDFC78}" type="sibTrans" cxnId="{41318D38-1E4D-49A1-8054-989E65E87622}">
      <dgm:prSet/>
      <dgm:spPr/>
      <dgm:t>
        <a:bodyPr/>
        <a:lstStyle/>
        <a:p>
          <a:endParaRPr lang="en-US"/>
        </a:p>
      </dgm:t>
    </dgm:pt>
    <dgm:pt modelId="{81F0A9C9-5EF8-4AE9-8B8E-E1CC3B3057D1}">
      <dgm:prSet/>
      <dgm:spPr/>
      <dgm:t>
        <a:bodyPr/>
        <a:lstStyle/>
        <a:p>
          <a:pPr rtl="0"/>
          <a:r>
            <a:rPr lang="id-ID" dirty="0" smtClean="0">
              <a:latin typeface="Bookman Old Style" panose="02050604050505020204" pitchFamily="18" charset="0"/>
            </a:rPr>
            <a:t>Jarak jangkauan  ±100m</a:t>
          </a:r>
          <a:endParaRPr lang="en-US" dirty="0">
            <a:latin typeface="Bookman Old Style" panose="02050604050505020204" pitchFamily="18" charset="0"/>
          </a:endParaRPr>
        </a:p>
      </dgm:t>
    </dgm:pt>
    <dgm:pt modelId="{B2F465C0-73E6-4E0A-96EC-A5F2212F670F}" type="parTrans" cxnId="{E2E0AD39-8307-415D-8095-CB6211D794DA}">
      <dgm:prSet/>
      <dgm:spPr/>
      <dgm:t>
        <a:bodyPr/>
        <a:lstStyle/>
        <a:p>
          <a:endParaRPr lang="en-US"/>
        </a:p>
      </dgm:t>
    </dgm:pt>
    <dgm:pt modelId="{DFB33F9A-7457-4E1B-B6D4-5F9DDF73207B}" type="sibTrans" cxnId="{E2E0AD39-8307-415D-8095-CB6211D794DA}">
      <dgm:prSet/>
      <dgm:spPr/>
      <dgm:t>
        <a:bodyPr/>
        <a:lstStyle/>
        <a:p>
          <a:endParaRPr lang="en-US"/>
        </a:p>
      </dgm:t>
    </dgm:pt>
    <dgm:pt modelId="{E00D9842-4579-4FB0-AA88-69061ED04FBA}">
      <dgm:prSet/>
      <dgm:spPr/>
      <dgm:t>
        <a:bodyPr/>
        <a:lstStyle/>
        <a:p>
          <a:pPr rtl="0"/>
          <a:r>
            <a:rPr lang="id-ID" dirty="0" smtClean="0">
              <a:latin typeface="Bookman Old Style" panose="02050604050505020204" pitchFamily="18" charset="0"/>
            </a:rPr>
            <a:t>Instalasi mudah</a:t>
          </a:r>
          <a:endParaRPr lang="en-US" dirty="0">
            <a:latin typeface="Bookman Old Style" panose="02050604050505020204" pitchFamily="18" charset="0"/>
          </a:endParaRPr>
        </a:p>
      </dgm:t>
    </dgm:pt>
    <dgm:pt modelId="{6D9B2118-E664-4F69-BA24-105B2CE15204}" type="parTrans" cxnId="{C511B983-0C85-4EBC-B651-9A7FEA575E1C}">
      <dgm:prSet/>
      <dgm:spPr/>
      <dgm:t>
        <a:bodyPr/>
        <a:lstStyle/>
        <a:p>
          <a:endParaRPr lang="en-US"/>
        </a:p>
      </dgm:t>
    </dgm:pt>
    <dgm:pt modelId="{504CE696-DE6B-4CC9-A720-0D39117D3D91}" type="sibTrans" cxnId="{C511B983-0C85-4EBC-B651-9A7FEA575E1C}">
      <dgm:prSet/>
      <dgm:spPr/>
      <dgm:t>
        <a:bodyPr/>
        <a:lstStyle/>
        <a:p>
          <a:endParaRPr lang="en-US"/>
        </a:p>
      </dgm:t>
    </dgm:pt>
    <dgm:pt modelId="{1C06377B-872F-4A23-ABE0-A0A3B5F0C3B8}">
      <dgm:prSet/>
      <dgm:spPr/>
      <dgm:t>
        <a:bodyPr/>
        <a:lstStyle/>
        <a:p>
          <a:pPr rtl="0"/>
          <a:r>
            <a:rPr lang="id-ID" dirty="0" smtClean="0">
              <a:latin typeface="Bookman Old Style" panose="02050604050505020204" pitchFamily="18" charset="0"/>
            </a:rPr>
            <a:t>Lebih mahal dari UTP</a:t>
          </a:r>
          <a:endParaRPr lang="en-US" dirty="0">
            <a:latin typeface="Bookman Old Style" panose="02050604050505020204" pitchFamily="18" charset="0"/>
          </a:endParaRPr>
        </a:p>
      </dgm:t>
    </dgm:pt>
    <dgm:pt modelId="{2437EE1C-5603-4180-92C7-416F713E8783}" type="parTrans" cxnId="{1C84FC8E-A002-4688-9174-BDE60F962337}">
      <dgm:prSet/>
      <dgm:spPr/>
      <dgm:t>
        <a:bodyPr/>
        <a:lstStyle/>
        <a:p>
          <a:endParaRPr lang="en-US"/>
        </a:p>
      </dgm:t>
    </dgm:pt>
    <dgm:pt modelId="{CAD50F05-9142-489C-A00E-51295B3CE128}" type="sibTrans" cxnId="{1C84FC8E-A002-4688-9174-BDE60F962337}">
      <dgm:prSet/>
      <dgm:spPr/>
      <dgm:t>
        <a:bodyPr/>
        <a:lstStyle/>
        <a:p>
          <a:endParaRPr lang="en-US"/>
        </a:p>
      </dgm:t>
    </dgm:pt>
    <dgm:pt modelId="{5247BBAD-3543-439C-8E3D-3EB5D52794F5}" type="pres">
      <dgm:prSet presAssocID="{8A3AD09C-A55F-4C84-BC09-AC37AA731E61}" presName="Name0" presStyleCnt="0">
        <dgm:presLayoutVars>
          <dgm:dir/>
          <dgm:animLvl val="lvl"/>
          <dgm:resizeHandles val="exact"/>
        </dgm:presLayoutVars>
      </dgm:prSet>
      <dgm:spPr/>
    </dgm:pt>
    <dgm:pt modelId="{780D66A6-8F4B-4D77-9B6F-77CFA8FF932A}" type="pres">
      <dgm:prSet presAssocID="{52C72918-3DF4-4A65-BB07-FD7908368CAC}" presName="composite" presStyleCnt="0"/>
      <dgm:spPr/>
    </dgm:pt>
    <dgm:pt modelId="{C00B1231-492A-4560-BC53-CF0626BDFC7E}" type="pres">
      <dgm:prSet presAssocID="{52C72918-3DF4-4A65-BB07-FD7908368CAC}" presName="parTx" presStyleLbl="alignNode1" presStyleIdx="0" presStyleCnt="1" custLinFactNeighborY="-26130">
        <dgm:presLayoutVars>
          <dgm:chMax val="0"/>
          <dgm:chPref val="0"/>
          <dgm:bulletEnabled val="1"/>
        </dgm:presLayoutVars>
      </dgm:prSet>
      <dgm:spPr/>
    </dgm:pt>
    <dgm:pt modelId="{4FCCDFF6-4498-4BE3-AEEC-6C5E65A3EEF6}" type="pres">
      <dgm:prSet presAssocID="{52C72918-3DF4-4A65-BB07-FD7908368CAC}" presName="desTx" presStyleLbl="alignAccFollowNode1" presStyleIdx="0" presStyleCnt="1">
        <dgm:presLayoutVars>
          <dgm:bulletEnabled val="1"/>
        </dgm:presLayoutVars>
      </dgm:prSet>
      <dgm:spPr/>
    </dgm:pt>
  </dgm:ptLst>
  <dgm:cxnLst>
    <dgm:cxn modelId="{B7693860-CDCC-42C3-857A-1D76D7879D6A}" type="presOf" srcId="{81F0A9C9-5EF8-4AE9-8B8E-E1CC3B3057D1}" destId="{4FCCDFF6-4498-4BE3-AEEC-6C5E65A3EEF6}" srcOrd="0" destOrd="4" presId="urn:microsoft.com/office/officeart/2005/8/layout/hList1"/>
    <dgm:cxn modelId="{1C84FC8E-A002-4688-9174-BDE60F962337}" srcId="{52C72918-3DF4-4A65-BB07-FD7908368CAC}" destId="{1C06377B-872F-4A23-ABE0-A0A3B5F0C3B8}" srcOrd="6" destOrd="0" parTransId="{2437EE1C-5603-4180-92C7-416F713E8783}" sibTransId="{CAD50F05-9142-489C-A00E-51295B3CE128}"/>
    <dgm:cxn modelId="{E2E0AD39-8307-415D-8095-CB6211D794DA}" srcId="{52C72918-3DF4-4A65-BB07-FD7908368CAC}" destId="{81F0A9C9-5EF8-4AE9-8B8E-E1CC3B3057D1}" srcOrd="4" destOrd="0" parTransId="{B2F465C0-73E6-4E0A-96EC-A5F2212F670F}" sibTransId="{DFB33F9A-7457-4E1B-B6D4-5F9DDF73207B}"/>
    <dgm:cxn modelId="{DC1D271C-9614-4B7F-8620-2253E6FD878C}" srcId="{52C72918-3DF4-4A65-BB07-FD7908368CAC}" destId="{40C84E95-D029-4F34-BF14-1244C3E2060A}" srcOrd="2" destOrd="0" parTransId="{0EC64FFD-28AE-4DA8-91E3-0850015E5878}" sibTransId="{DDA7AAFF-9BEA-4006-93CC-729F9910975D}"/>
    <dgm:cxn modelId="{2C08B854-A9D2-4654-98AA-7E43298003A7}" type="presOf" srcId="{E00D9842-4579-4FB0-AA88-69061ED04FBA}" destId="{4FCCDFF6-4498-4BE3-AEEC-6C5E65A3EEF6}" srcOrd="0" destOrd="5" presId="urn:microsoft.com/office/officeart/2005/8/layout/hList1"/>
    <dgm:cxn modelId="{362F66F4-D5CD-48B4-90A8-680ADD48FC7A}" srcId="{8A3AD09C-A55F-4C84-BC09-AC37AA731E61}" destId="{52C72918-3DF4-4A65-BB07-FD7908368CAC}" srcOrd="0" destOrd="0" parTransId="{4CF38905-0285-4F4F-A502-010131D33CFE}" sibTransId="{C386807C-3F66-4414-BDD0-04FB3E17C230}"/>
    <dgm:cxn modelId="{23D7F7D1-8C7D-4CFD-8F2D-8A5DF973DCA8}" type="presOf" srcId="{312FF801-8298-41C8-A4EF-683CC2EB92CB}" destId="{4FCCDFF6-4498-4BE3-AEEC-6C5E65A3EEF6}" srcOrd="0" destOrd="3" presId="urn:microsoft.com/office/officeart/2005/8/layout/hList1"/>
    <dgm:cxn modelId="{FC99F21A-1ABF-469E-84B8-4CDB39BF0184}" type="presOf" srcId="{52C72918-3DF4-4A65-BB07-FD7908368CAC}" destId="{C00B1231-492A-4560-BC53-CF0626BDFC7E}" srcOrd="0" destOrd="0" presId="urn:microsoft.com/office/officeart/2005/8/layout/hList1"/>
    <dgm:cxn modelId="{41D6FA29-25E8-4292-ACD9-E1F96916A17D}" srcId="{52C72918-3DF4-4A65-BB07-FD7908368CAC}" destId="{A49D828C-2F50-4CF5-8A1A-504A0B6173AD}" srcOrd="0" destOrd="0" parTransId="{E959710F-D9C4-4C6E-AFCF-3DB9E3FD975F}" sibTransId="{88FA05B3-D0D2-4F6A-A1D4-375FFD9C2E29}"/>
    <dgm:cxn modelId="{B0E795B5-6D22-403A-AAB0-36912FC5CF23}" type="presOf" srcId="{A49D828C-2F50-4CF5-8A1A-504A0B6173AD}" destId="{4FCCDFF6-4498-4BE3-AEEC-6C5E65A3EEF6}" srcOrd="0" destOrd="0" presId="urn:microsoft.com/office/officeart/2005/8/layout/hList1"/>
    <dgm:cxn modelId="{41318D38-1E4D-49A1-8054-989E65E87622}" srcId="{52C72918-3DF4-4A65-BB07-FD7908368CAC}" destId="{312FF801-8298-41C8-A4EF-683CC2EB92CB}" srcOrd="3" destOrd="0" parTransId="{058ED278-51FC-4C67-B7A8-9D1442B6B63C}" sibTransId="{B31CDF8F-7FBF-4F5C-8EFB-5F7BB0EDFC78}"/>
    <dgm:cxn modelId="{9A790A5C-1A44-4698-B90B-076AEC3AB896}" type="presOf" srcId="{9DD1461E-1DDC-437A-8CA5-FB3F8FA4DE8E}" destId="{4FCCDFF6-4498-4BE3-AEEC-6C5E65A3EEF6}" srcOrd="0" destOrd="1" presId="urn:microsoft.com/office/officeart/2005/8/layout/hList1"/>
    <dgm:cxn modelId="{2650747F-CCA5-4FE2-BE65-DE08D5D3A40C}" type="presOf" srcId="{1C06377B-872F-4A23-ABE0-A0A3B5F0C3B8}" destId="{4FCCDFF6-4498-4BE3-AEEC-6C5E65A3EEF6}" srcOrd="0" destOrd="6" presId="urn:microsoft.com/office/officeart/2005/8/layout/hList1"/>
    <dgm:cxn modelId="{76D173EC-7132-4486-8C79-19FFAF80102C}" srcId="{52C72918-3DF4-4A65-BB07-FD7908368CAC}" destId="{9DD1461E-1DDC-437A-8CA5-FB3F8FA4DE8E}" srcOrd="1" destOrd="0" parTransId="{69F9A582-4F35-434E-BC22-6E707053C59F}" sibTransId="{B3701A13-815F-48F9-8C90-E411167F2960}"/>
    <dgm:cxn modelId="{B7EC4BE0-2144-43CF-8E04-FE6E60CD7CDC}" type="presOf" srcId="{40C84E95-D029-4F34-BF14-1244C3E2060A}" destId="{4FCCDFF6-4498-4BE3-AEEC-6C5E65A3EEF6}" srcOrd="0" destOrd="2" presId="urn:microsoft.com/office/officeart/2005/8/layout/hList1"/>
    <dgm:cxn modelId="{A94E9376-4694-4F01-AD12-CC55CFBA0FEE}" type="presOf" srcId="{8A3AD09C-A55F-4C84-BC09-AC37AA731E61}" destId="{5247BBAD-3543-439C-8E3D-3EB5D52794F5}" srcOrd="0" destOrd="0" presId="urn:microsoft.com/office/officeart/2005/8/layout/hList1"/>
    <dgm:cxn modelId="{C511B983-0C85-4EBC-B651-9A7FEA575E1C}" srcId="{52C72918-3DF4-4A65-BB07-FD7908368CAC}" destId="{E00D9842-4579-4FB0-AA88-69061ED04FBA}" srcOrd="5" destOrd="0" parTransId="{6D9B2118-E664-4F69-BA24-105B2CE15204}" sibTransId="{504CE696-DE6B-4CC9-A720-0D39117D3D91}"/>
    <dgm:cxn modelId="{CEBEFBB8-89F6-4B79-B3AC-60E64472FC95}" type="presParOf" srcId="{5247BBAD-3543-439C-8E3D-3EB5D52794F5}" destId="{780D66A6-8F4B-4D77-9B6F-77CFA8FF932A}" srcOrd="0" destOrd="0" presId="urn:microsoft.com/office/officeart/2005/8/layout/hList1"/>
    <dgm:cxn modelId="{1DACC179-1FA4-4F10-980A-34A5CB179D53}" type="presParOf" srcId="{780D66A6-8F4B-4D77-9B6F-77CFA8FF932A}" destId="{C00B1231-492A-4560-BC53-CF0626BDFC7E}" srcOrd="0" destOrd="0" presId="urn:microsoft.com/office/officeart/2005/8/layout/hList1"/>
    <dgm:cxn modelId="{D0FFD8C8-2B37-4846-9849-E65C16FA555F}" type="presParOf" srcId="{780D66A6-8F4B-4D77-9B6F-77CFA8FF932A}" destId="{4FCCDFF6-4498-4BE3-AEEC-6C5E65A3EEF6}"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670EBE-B31A-4B44-9740-5C0A8FDE54D0}" type="doc">
      <dgm:prSet loTypeId="urn:microsoft.com/office/officeart/2005/8/layout/orgChart1" loCatId="hierarchy" qsTypeId="urn:microsoft.com/office/officeart/2005/8/quickstyle/simple5" qsCatId="simple" csTypeId="urn:microsoft.com/office/officeart/2005/8/colors/colorful2" csCatId="colorful"/>
      <dgm:spPr/>
      <dgm:t>
        <a:bodyPr/>
        <a:lstStyle/>
        <a:p>
          <a:endParaRPr lang="en-US"/>
        </a:p>
      </dgm:t>
    </dgm:pt>
    <dgm:pt modelId="{5771E20F-B4F0-4275-8AF8-586EEB0DED95}">
      <dgm:prSet/>
      <dgm:spPr/>
      <dgm:t>
        <a:bodyPr/>
        <a:lstStyle/>
        <a:p>
          <a:pPr rtl="0"/>
          <a:r>
            <a:rPr lang="id-ID" dirty="0" smtClean="0"/>
            <a:t>Sambungan kabel UTP </a:t>
          </a:r>
          <a:endParaRPr lang="en-US" dirty="0"/>
        </a:p>
      </dgm:t>
    </dgm:pt>
    <dgm:pt modelId="{DF2BF1A4-AC5C-402D-9D7A-B2E6B74C112E}" type="parTrans" cxnId="{E1D415E0-8C65-4530-8438-379D2AD8F13C}">
      <dgm:prSet/>
      <dgm:spPr/>
      <dgm:t>
        <a:bodyPr/>
        <a:lstStyle/>
        <a:p>
          <a:endParaRPr lang="en-US"/>
        </a:p>
      </dgm:t>
    </dgm:pt>
    <dgm:pt modelId="{36542EC0-58B5-4033-9E88-931E2F6DF1B6}" type="sibTrans" cxnId="{E1D415E0-8C65-4530-8438-379D2AD8F13C}">
      <dgm:prSet/>
      <dgm:spPr/>
      <dgm:t>
        <a:bodyPr/>
        <a:lstStyle/>
        <a:p>
          <a:endParaRPr lang="en-US"/>
        </a:p>
      </dgm:t>
    </dgm:pt>
    <dgm:pt modelId="{4558D6A3-9A99-4526-8D42-FC924489F727}">
      <dgm:prSet/>
      <dgm:spPr/>
      <dgm:t>
        <a:bodyPr/>
        <a:lstStyle/>
        <a:p>
          <a:pPr rtl="0"/>
          <a:r>
            <a:rPr lang="id-ID" dirty="0" smtClean="0"/>
            <a:t>Straight kabel = client – hub / router</a:t>
          </a:r>
          <a:endParaRPr lang="en-US" dirty="0"/>
        </a:p>
      </dgm:t>
    </dgm:pt>
    <dgm:pt modelId="{CEC2B69E-4C94-4551-A351-8A2B19A01620}" type="parTrans" cxnId="{3238AF21-523B-4314-B81E-7A85239C88EB}">
      <dgm:prSet/>
      <dgm:spPr/>
      <dgm:t>
        <a:bodyPr/>
        <a:lstStyle/>
        <a:p>
          <a:endParaRPr lang="en-US"/>
        </a:p>
      </dgm:t>
    </dgm:pt>
    <dgm:pt modelId="{B0ADC22B-1DA1-477B-A233-811EADAF0EDC}" type="sibTrans" cxnId="{3238AF21-523B-4314-B81E-7A85239C88EB}">
      <dgm:prSet/>
      <dgm:spPr/>
      <dgm:t>
        <a:bodyPr/>
        <a:lstStyle/>
        <a:p>
          <a:endParaRPr lang="en-US"/>
        </a:p>
      </dgm:t>
    </dgm:pt>
    <dgm:pt modelId="{78E06B61-76D6-4633-BDF5-EA6C8FDE582C}">
      <dgm:prSet/>
      <dgm:spPr/>
      <dgm:t>
        <a:bodyPr/>
        <a:lstStyle/>
        <a:p>
          <a:pPr rtl="0"/>
          <a:r>
            <a:rPr lang="id-ID" smtClean="0"/>
            <a:t>Cross kabel = client – client, hub – hub</a:t>
          </a:r>
          <a:endParaRPr lang="en-US"/>
        </a:p>
      </dgm:t>
    </dgm:pt>
    <dgm:pt modelId="{5840CE01-3F98-4214-9BB8-57CCBFA7A64C}" type="parTrans" cxnId="{28D0E682-D42F-45FD-B721-094C0EC0D086}">
      <dgm:prSet/>
      <dgm:spPr/>
      <dgm:t>
        <a:bodyPr/>
        <a:lstStyle/>
        <a:p>
          <a:endParaRPr lang="en-US"/>
        </a:p>
      </dgm:t>
    </dgm:pt>
    <dgm:pt modelId="{21D1683A-B779-4F1E-B138-68D98CC88E2D}" type="sibTrans" cxnId="{28D0E682-D42F-45FD-B721-094C0EC0D086}">
      <dgm:prSet/>
      <dgm:spPr/>
      <dgm:t>
        <a:bodyPr/>
        <a:lstStyle/>
        <a:p>
          <a:endParaRPr lang="en-US"/>
        </a:p>
      </dgm:t>
    </dgm:pt>
    <dgm:pt modelId="{BE97030E-2BCE-4D9E-A962-3D4AC28FCA5D}" type="pres">
      <dgm:prSet presAssocID="{CF670EBE-B31A-4B44-9740-5C0A8FDE54D0}" presName="hierChild1" presStyleCnt="0">
        <dgm:presLayoutVars>
          <dgm:orgChart val="1"/>
          <dgm:chPref val="1"/>
          <dgm:dir/>
          <dgm:animOne val="branch"/>
          <dgm:animLvl val="lvl"/>
          <dgm:resizeHandles/>
        </dgm:presLayoutVars>
      </dgm:prSet>
      <dgm:spPr/>
    </dgm:pt>
    <dgm:pt modelId="{30405CF9-C496-4F7C-B3B9-02C0D310938A}" type="pres">
      <dgm:prSet presAssocID="{5771E20F-B4F0-4275-8AF8-586EEB0DED95}" presName="hierRoot1" presStyleCnt="0">
        <dgm:presLayoutVars>
          <dgm:hierBranch val="init"/>
        </dgm:presLayoutVars>
      </dgm:prSet>
      <dgm:spPr/>
    </dgm:pt>
    <dgm:pt modelId="{D3F3AC7D-BE9C-42CE-A544-7470CEDA7AE6}" type="pres">
      <dgm:prSet presAssocID="{5771E20F-B4F0-4275-8AF8-586EEB0DED95}" presName="rootComposite1" presStyleCnt="0"/>
      <dgm:spPr/>
    </dgm:pt>
    <dgm:pt modelId="{AF057661-EF9C-48EB-A320-6E0820788290}" type="pres">
      <dgm:prSet presAssocID="{5771E20F-B4F0-4275-8AF8-586EEB0DED95}" presName="rootText1" presStyleLbl="node0" presStyleIdx="0" presStyleCnt="1">
        <dgm:presLayoutVars>
          <dgm:chPref val="3"/>
        </dgm:presLayoutVars>
      </dgm:prSet>
      <dgm:spPr/>
    </dgm:pt>
    <dgm:pt modelId="{FB157EE4-87BF-458D-98D5-ED43052A4A15}" type="pres">
      <dgm:prSet presAssocID="{5771E20F-B4F0-4275-8AF8-586EEB0DED95}" presName="rootConnector1" presStyleLbl="node1" presStyleIdx="0" presStyleCnt="0"/>
      <dgm:spPr/>
    </dgm:pt>
    <dgm:pt modelId="{17A7E393-310F-4559-8185-6D8B196FB7F7}" type="pres">
      <dgm:prSet presAssocID="{5771E20F-B4F0-4275-8AF8-586EEB0DED95}" presName="hierChild2" presStyleCnt="0"/>
      <dgm:spPr/>
    </dgm:pt>
    <dgm:pt modelId="{5ED59DF5-AC6E-484B-B86D-EC587C90CA20}" type="pres">
      <dgm:prSet presAssocID="{CEC2B69E-4C94-4551-A351-8A2B19A01620}" presName="Name37" presStyleLbl="parChTrans1D2" presStyleIdx="0" presStyleCnt="2"/>
      <dgm:spPr/>
    </dgm:pt>
    <dgm:pt modelId="{EDC6F500-855B-49D7-9A4B-F8FBCB0BD0CF}" type="pres">
      <dgm:prSet presAssocID="{4558D6A3-9A99-4526-8D42-FC924489F727}" presName="hierRoot2" presStyleCnt="0">
        <dgm:presLayoutVars>
          <dgm:hierBranch val="init"/>
        </dgm:presLayoutVars>
      </dgm:prSet>
      <dgm:spPr/>
    </dgm:pt>
    <dgm:pt modelId="{34AA003E-3571-4078-B3A1-DEFDD56C631F}" type="pres">
      <dgm:prSet presAssocID="{4558D6A3-9A99-4526-8D42-FC924489F727}" presName="rootComposite" presStyleCnt="0"/>
      <dgm:spPr/>
    </dgm:pt>
    <dgm:pt modelId="{899F79FB-5C4D-4362-A8C4-DAFEAE9BFDBF}" type="pres">
      <dgm:prSet presAssocID="{4558D6A3-9A99-4526-8D42-FC924489F727}" presName="rootText" presStyleLbl="node2" presStyleIdx="0" presStyleCnt="2">
        <dgm:presLayoutVars>
          <dgm:chPref val="3"/>
        </dgm:presLayoutVars>
      </dgm:prSet>
      <dgm:spPr/>
    </dgm:pt>
    <dgm:pt modelId="{E91C9DBE-2AEA-4F66-8749-B5F374F27C29}" type="pres">
      <dgm:prSet presAssocID="{4558D6A3-9A99-4526-8D42-FC924489F727}" presName="rootConnector" presStyleLbl="node2" presStyleIdx="0" presStyleCnt="2"/>
      <dgm:spPr/>
    </dgm:pt>
    <dgm:pt modelId="{C29BAF77-90F4-46AF-980A-BEED4F5DA1B3}" type="pres">
      <dgm:prSet presAssocID="{4558D6A3-9A99-4526-8D42-FC924489F727}" presName="hierChild4" presStyleCnt="0"/>
      <dgm:spPr/>
    </dgm:pt>
    <dgm:pt modelId="{217EB8BC-E27F-4F46-BD78-C320C38F93A2}" type="pres">
      <dgm:prSet presAssocID="{4558D6A3-9A99-4526-8D42-FC924489F727}" presName="hierChild5" presStyleCnt="0"/>
      <dgm:spPr/>
    </dgm:pt>
    <dgm:pt modelId="{F8FF44EB-2119-4589-9431-D4DAB145AB73}" type="pres">
      <dgm:prSet presAssocID="{5840CE01-3F98-4214-9BB8-57CCBFA7A64C}" presName="Name37" presStyleLbl="parChTrans1D2" presStyleIdx="1" presStyleCnt="2"/>
      <dgm:spPr/>
    </dgm:pt>
    <dgm:pt modelId="{94697B43-78A4-4578-A89B-7BAB18FC5E11}" type="pres">
      <dgm:prSet presAssocID="{78E06B61-76D6-4633-BDF5-EA6C8FDE582C}" presName="hierRoot2" presStyleCnt="0">
        <dgm:presLayoutVars>
          <dgm:hierBranch val="init"/>
        </dgm:presLayoutVars>
      </dgm:prSet>
      <dgm:spPr/>
    </dgm:pt>
    <dgm:pt modelId="{C99AACDD-226D-4D8C-B4BD-F85E2EF77651}" type="pres">
      <dgm:prSet presAssocID="{78E06B61-76D6-4633-BDF5-EA6C8FDE582C}" presName="rootComposite" presStyleCnt="0"/>
      <dgm:spPr/>
    </dgm:pt>
    <dgm:pt modelId="{9BBD7315-B642-4B6A-9330-1C54E4B63AE3}" type="pres">
      <dgm:prSet presAssocID="{78E06B61-76D6-4633-BDF5-EA6C8FDE582C}" presName="rootText" presStyleLbl="node2" presStyleIdx="1" presStyleCnt="2">
        <dgm:presLayoutVars>
          <dgm:chPref val="3"/>
        </dgm:presLayoutVars>
      </dgm:prSet>
      <dgm:spPr/>
    </dgm:pt>
    <dgm:pt modelId="{71046C68-9CFA-42CD-AC0B-CD622E04F371}" type="pres">
      <dgm:prSet presAssocID="{78E06B61-76D6-4633-BDF5-EA6C8FDE582C}" presName="rootConnector" presStyleLbl="node2" presStyleIdx="1" presStyleCnt="2"/>
      <dgm:spPr/>
    </dgm:pt>
    <dgm:pt modelId="{B9D6073E-FE8F-43AE-96C4-1BE1BB08F452}" type="pres">
      <dgm:prSet presAssocID="{78E06B61-76D6-4633-BDF5-EA6C8FDE582C}" presName="hierChild4" presStyleCnt="0"/>
      <dgm:spPr/>
    </dgm:pt>
    <dgm:pt modelId="{9B70C8FE-4AC3-4AEF-8AA5-52EB27A5AC6E}" type="pres">
      <dgm:prSet presAssocID="{78E06B61-76D6-4633-BDF5-EA6C8FDE582C}" presName="hierChild5" presStyleCnt="0"/>
      <dgm:spPr/>
    </dgm:pt>
    <dgm:pt modelId="{AD836800-D6BE-4A51-A60D-CD2AB7494C60}" type="pres">
      <dgm:prSet presAssocID="{5771E20F-B4F0-4275-8AF8-586EEB0DED95}" presName="hierChild3" presStyleCnt="0"/>
      <dgm:spPr/>
    </dgm:pt>
  </dgm:ptLst>
  <dgm:cxnLst>
    <dgm:cxn modelId="{B487CD12-1D06-4480-B9C8-714BC07E7248}" type="presOf" srcId="{5771E20F-B4F0-4275-8AF8-586EEB0DED95}" destId="{FB157EE4-87BF-458D-98D5-ED43052A4A15}" srcOrd="1" destOrd="0" presId="urn:microsoft.com/office/officeart/2005/8/layout/orgChart1"/>
    <dgm:cxn modelId="{9D236998-6FB3-4805-9C94-BDEC58FD0CC2}" type="presOf" srcId="{4558D6A3-9A99-4526-8D42-FC924489F727}" destId="{E91C9DBE-2AEA-4F66-8749-B5F374F27C29}" srcOrd="1" destOrd="0" presId="urn:microsoft.com/office/officeart/2005/8/layout/orgChart1"/>
    <dgm:cxn modelId="{28D0E682-D42F-45FD-B721-094C0EC0D086}" srcId="{5771E20F-B4F0-4275-8AF8-586EEB0DED95}" destId="{78E06B61-76D6-4633-BDF5-EA6C8FDE582C}" srcOrd="1" destOrd="0" parTransId="{5840CE01-3F98-4214-9BB8-57CCBFA7A64C}" sibTransId="{21D1683A-B779-4F1E-B138-68D98CC88E2D}"/>
    <dgm:cxn modelId="{AE8D59A7-9A82-4735-A673-5988F9CDC46A}" type="presOf" srcId="{78E06B61-76D6-4633-BDF5-EA6C8FDE582C}" destId="{9BBD7315-B642-4B6A-9330-1C54E4B63AE3}" srcOrd="0" destOrd="0" presId="urn:microsoft.com/office/officeart/2005/8/layout/orgChart1"/>
    <dgm:cxn modelId="{B387C806-9033-4A8B-AD73-E8F1BD9B11B8}" type="presOf" srcId="{CF670EBE-B31A-4B44-9740-5C0A8FDE54D0}" destId="{BE97030E-2BCE-4D9E-A962-3D4AC28FCA5D}" srcOrd="0" destOrd="0" presId="urn:microsoft.com/office/officeart/2005/8/layout/orgChart1"/>
    <dgm:cxn modelId="{85456C99-3243-48FD-A7CF-A7EAFD9D928B}" type="presOf" srcId="{CEC2B69E-4C94-4551-A351-8A2B19A01620}" destId="{5ED59DF5-AC6E-484B-B86D-EC587C90CA20}" srcOrd="0" destOrd="0" presId="urn:microsoft.com/office/officeart/2005/8/layout/orgChart1"/>
    <dgm:cxn modelId="{8C2C68CB-14BE-4B91-A1EB-096AC48E59D7}" type="presOf" srcId="{4558D6A3-9A99-4526-8D42-FC924489F727}" destId="{899F79FB-5C4D-4362-A8C4-DAFEAE9BFDBF}" srcOrd="0" destOrd="0" presId="urn:microsoft.com/office/officeart/2005/8/layout/orgChart1"/>
    <dgm:cxn modelId="{DFA66FDF-D07B-47D7-A19A-8DC356018667}" type="presOf" srcId="{78E06B61-76D6-4633-BDF5-EA6C8FDE582C}" destId="{71046C68-9CFA-42CD-AC0B-CD622E04F371}" srcOrd="1" destOrd="0" presId="urn:microsoft.com/office/officeart/2005/8/layout/orgChart1"/>
    <dgm:cxn modelId="{3238AF21-523B-4314-B81E-7A85239C88EB}" srcId="{5771E20F-B4F0-4275-8AF8-586EEB0DED95}" destId="{4558D6A3-9A99-4526-8D42-FC924489F727}" srcOrd="0" destOrd="0" parTransId="{CEC2B69E-4C94-4551-A351-8A2B19A01620}" sibTransId="{B0ADC22B-1DA1-477B-A233-811EADAF0EDC}"/>
    <dgm:cxn modelId="{E1D415E0-8C65-4530-8438-379D2AD8F13C}" srcId="{CF670EBE-B31A-4B44-9740-5C0A8FDE54D0}" destId="{5771E20F-B4F0-4275-8AF8-586EEB0DED95}" srcOrd="0" destOrd="0" parTransId="{DF2BF1A4-AC5C-402D-9D7A-B2E6B74C112E}" sibTransId="{36542EC0-58B5-4033-9E88-931E2F6DF1B6}"/>
    <dgm:cxn modelId="{95ADBE73-8A22-41C5-A79F-A25D7154833A}" type="presOf" srcId="{5840CE01-3F98-4214-9BB8-57CCBFA7A64C}" destId="{F8FF44EB-2119-4589-9431-D4DAB145AB73}" srcOrd="0" destOrd="0" presId="urn:microsoft.com/office/officeart/2005/8/layout/orgChart1"/>
    <dgm:cxn modelId="{52F41580-5A58-4ED0-B36C-62F0C1690F0D}" type="presOf" srcId="{5771E20F-B4F0-4275-8AF8-586EEB0DED95}" destId="{AF057661-EF9C-48EB-A320-6E0820788290}" srcOrd="0" destOrd="0" presId="urn:microsoft.com/office/officeart/2005/8/layout/orgChart1"/>
    <dgm:cxn modelId="{891C82BE-974E-490C-9F16-FD30E188E0A3}" type="presParOf" srcId="{BE97030E-2BCE-4D9E-A962-3D4AC28FCA5D}" destId="{30405CF9-C496-4F7C-B3B9-02C0D310938A}" srcOrd="0" destOrd="0" presId="urn:microsoft.com/office/officeart/2005/8/layout/orgChart1"/>
    <dgm:cxn modelId="{F1897A91-5AF0-4F4A-A97C-2BBD14C6710F}" type="presParOf" srcId="{30405CF9-C496-4F7C-B3B9-02C0D310938A}" destId="{D3F3AC7D-BE9C-42CE-A544-7470CEDA7AE6}" srcOrd="0" destOrd="0" presId="urn:microsoft.com/office/officeart/2005/8/layout/orgChart1"/>
    <dgm:cxn modelId="{EA48CAD4-A808-49AE-A8C9-3188FDB77B06}" type="presParOf" srcId="{D3F3AC7D-BE9C-42CE-A544-7470CEDA7AE6}" destId="{AF057661-EF9C-48EB-A320-6E0820788290}" srcOrd="0" destOrd="0" presId="urn:microsoft.com/office/officeart/2005/8/layout/orgChart1"/>
    <dgm:cxn modelId="{21AAF194-187D-4A61-82B3-22F79DA3C01C}" type="presParOf" srcId="{D3F3AC7D-BE9C-42CE-A544-7470CEDA7AE6}" destId="{FB157EE4-87BF-458D-98D5-ED43052A4A15}" srcOrd="1" destOrd="0" presId="urn:microsoft.com/office/officeart/2005/8/layout/orgChart1"/>
    <dgm:cxn modelId="{FA86E183-7885-4AEE-B35B-1D4B922E442D}" type="presParOf" srcId="{30405CF9-C496-4F7C-B3B9-02C0D310938A}" destId="{17A7E393-310F-4559-8185-6D8B196FB7F7}" srcOrd="1" destOrd="0" presId="urn:microsoft.com/office/officeart/2005/8/layout/orgChart1"/>
    <dgm:cxn modelId="{68FA9568-E195-43BD-A48F-38F16E897BB1}" type="presParOf" srcId="{17A7E393-310F-4559-8185-6D8B196FB7F7}" destId="{5ED59DF5-AC6E-484B-B86D-EC587C90CA20}" srcOrd="0" destOrd="0" presId="urn:microsoft.com/office/officeart/2005/8/layout/orgChart1"/>
    <dgm:cxn modelId="{E29E2ADC-3657-4DFC-92E2-5F72414AD7D6}" type="presParOf" srcId="{17A7E393-310F-4559-8185-6D8B196FB7F7}" destId="{EDC6F500-855B-49D7-9A4B-F8FBCB0BD0CF}" srcOrd="1" destOrd="0" presId="urn:microsoft.com/office/officeart/2005/8/layout/orgChart1"/>
    <dgm:cxn modelId="{BBBD625D-078A-486F-859F-5FFCA6BF3E9A}" type="presParOf" srcId="{EDC6F500-855B-49D7-9A4B-F8FBCB0BD0CF}" destId="{34AA003E-3571-4078-B3A1-DEFDD56C631F}" srcOrd="0" destOrd="0" presId="urn:microsoft.com/office/officeart/2005/8/layout/orgChart1"/>
    <dgm:cxn modelId="{3ED869F9-5AED-42F2-80B2-5778EBE8A706}" type="presParOf" srcId="{34AA003E-3571-4078-B3A1-DEFDD56C631F}" destId="{899F79FB-5C4D-4362-A8C4-DAFEAE9BFDBF}" srcOrd="0" destOrd="0" presId="urn:microsoft.com/office/officeart/2005/8/layout/orgChart1"/>
    <dgm:cxn modelId="{CE099893-7C7F-48DC-864F-CA06466CF760}" type="presParOf" srcId="{34AA003E-3571-4078-B3A1-DEFDD56C631F}" destId="{E91C9DBE-2AEA-4F66-8749-B5F374F27C29}" srcOrd="1" destOrd="0" presId="urn:microsoft.com/office/officeart/2005/8/layout/orgChart1"/>
    <dgm:cxn modelId="{9E1A6F98-D16A-461E-BD20-19AB1A06938B}" type="presParOf" srcId="{EDC6F500-855B-49D7-9A4B-F8FBCB0BD0CF}" destId="{C29BAF77-90F4-46AF-980A-BEED4F5DA1B3}" srcOrd="1" destOrd="0" presId="urn:microsoft.com/office/officeart/2005/8/layout/orgChart1"/>
    <dgm:cxn modelId="{45330F0B-054E-44A0-97BD-9107F2A3AE25}" type="presParOf" srcId="{EDC6F500-855B-49D7-9A4B-F8FBCB0BD0CF}" destId="{217EB8BC-E27F-4F46-BD78-C320C38F93A2}" srcOrd="2" destOrd="0" presId="urn:microsoft.com/office/officeart/2005/8/layout/orgChart1"/>
    <dgm:cxn modelId="{DE609C03-B147-4E7D-8F5D-A18A6FBD5E26}" type="presParOf" srcId="{17A7E393-310F-4559-8185-6D8B196FB7F7}" destId="{F8FF44EB-2119-4589-9431-D4DAB145AB73}" srcOrd="2" destOrd="0" presId="urn:microsoft.com/office/officeart/2005/8/layout/orgChart1"/>
    <dgm:cxn modelId="{61FF037B-833E-417C-9BB8-ECDB35471BAC}" type="presParOf" srcId="{17A7E393-310F-4559-8185-6D8B196FB7F7}" destId="{94697B43-78A4-4578-A89B-7BAB18FC5E11}" srcOrd="3" destOrd="0" presId="urn:microsoft.com/office/officeart/2005/8/layout/orgChart1"/>
    <dgm:cxn modelId="{B16FA033-B86A-4835-BB55-6793640B8FA9}" type="presParOf" srcId="{94697B43-78A4-4578-A89B-7BAB18FC5E11}" destId="{C99AACDD-226D-4D8C-B4BD-F85E2EF77651}" srcOrd="0" destOrd="0" presId="urn:microsoft.com/office/officeart/2005/8/layout/orgChart1"/>
    <dgm:cxn modelId="{C0F0A716-CA37-4275-B3A8-A1DF7E725E03}" type="presParOf" srcId="{C99AACDD-226D-4D8C-B4BD-F85E2EF77651}" destId="{9BBD7315-B642-4B6A-9330-1C54E4B63AE3}" srcOrd="0" destOrd="0" presId="urn:microsoft.com/office/officeart/2005/8/layout/orgChart1"/>
    <dgm:cxn modelId="{C5CF252E-5027-44F7-9384-168DD08AA3F7}" type="presParOf" srcId="{C99AACDD-226D-4D8C-B4BD-F85E2EF77651}" destId="{71046C68-9CFA-42CD-AC0B-CD622E04F371}" srcOrd="1" destOrd="0" presId="urn:microsoft.com/office/officeart/2005/8/layout/orgChart1"/>
    <dgm:cxn modelId="{37AA605C-3F35-459D-8F24-76EA4EFF5D9B}" type="presParOf" srcId="{94697B43-78A4-4578-A89B-7BAB18FC5E11}" destId="{B9D6073E-FE8F-43AE-96C4-1BE1BB08F452}" srcOrd="1" destOrd="0" presId="urn:microsoft.com/office/officeart/2005/8/layout/orgChart1"/>
    <dgm:cxn modelId="{B65EBF97-3B78-4D54-B6A0-B0AB5704EB81}" type="presParOf" srcId="{94697B43-78A4-4578-A89B-7BAB18FC5E11}" destId="{9B70C8FE-4AC3-4AEF-8AA5-52EB27A5AC6E}" srcOrd="2" destOrd="0" presId="urn:microsoft.com/office/officeart/2005/8/layout/orgChart1"/>
    <dgm:cxn modelId="{C3B8E466-31C3-400B-8DFC-4DC98184D8D6}" type="presParOf" srcId="{30405CF9-C496-4F7C-B3B9-02C0D310938A}" destId="{AD836800-D6BE-4A51-A60D-CD2AB7494C6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3090A0-ED09-404E-83AD-972A0104883A}" type="doc">
      <dgm:prSet loTypeId="urn:microsoft.com/office/officeart/2005/8/layout/list1" loCatId="list" qsTypeId="urn:microsoft.com/office/officeart/2005/8/quickstyle/3d1" qsCatId="3D" csTypeId="urn:microsoft.com/office/officeart/2005/8/colors/accent0_3" csCatId="mainScheme" phldr="1"/>
      <dgm:spPr/>
      <dgm:t>
        <a:bodyPr/>
        <a:lstStyle/>
        <a:p>
          <a:endParaRPr lang="en-US"/>
        </a:p>
      </dgm:t>
    </dgm:pt>
    <dgm:pt modelId="{C06855AE-1773-4D10-A444-3B714F67A1E6}">
      <dgm:prSet/>
      <dgm:spPr/>
      <dgm:t>
        <a:bodyPr/>
        <a:lstStyle/>
        <a:p>
          <a:pPr rtl="0"/>
          <a:r>
            <a:rPr lang="id-ID" dirty="0" smtClean="0">
              <a:latin typeface="Bookman Old Style" panose="02050604050505020204" pitchFamily="18" charset="0"/>
            </a:rPr>
            <a:t>Fiber optic </a:t>
          </a:r>
          <a:endParaRPr lang="en-US" dirty="0">
            <a:latin typeface="Bookman Old Style" panose="02050604050505020204" pitchFamily="18" charset="0"/>
          </a:endParaRPr>
        </a:p>
      </dgm:t>
    </dgm:pt>
    <dgm:pt modelId="{9F3A7300-4C99-4A50-BA20-B3556ABE5740}" type="parTrans" cxnId="{FBC06F30-1814-4B29-800D-148E75669179}">
      <dgm:prSet/>
      <dgm:spPr/>
      <dgm:t>
        <a:bodyPr/>
        <a:lstStyle/>
        <a:p>
          <a:endParaRPr lang="en-US">
            <a:latin typeface="Bookman Old Style" panose="02050604050505020204" pitchFamily="18" charset="0"/>
          </a:endParaRPr>
        </a:p>
      </dgm:t>
    </dgm:pt>
    <dgm:pt modelId="{0FB71754-F4C4-47D3-AE74-F4725597BC97}" type="sibTrans" cxnId="{FBC06F30-1814-4B29-800D-148E75669179}">
      <dgm:prSet/>
      <dgm:spPr/>
      <dgm:t>
        <a:bodyPr/>
        <a:lstStyle/>
        <a:p>
          <a:endParaRPr lang="en-US">
            <a:latin typeface="Bookman Old Style" panose="02050604050505020204" pitchFamily="18" charset="0"/>
          </a:endParaRPr>
        </a:p>
      </dgm:t>
    </dgm:pt>
    <dgm:pt modelId="{BA53BDCC-4A74-4CA4-BB3F-F5C5009BE988}">
      <dgm:prSet/>
      <dgm:spPr/>
      <dgm:t>
        <a:bodyPr/>
        <a:lstStyle/>
        <a:p>
          <a:pPr rtl="0"/>
          <a:r>
            <a:rPr lang="id-ID" dirty="0" smtClean="0">
              <a:latin typeface="Bookman Old Style" panose="02050604050505020204" pitchFamily="18" charset="0"/>
            </a:rPr>
            <a:t>Transfer data dalam bentuk cahay</a:t>
          </a:r>
          <a:endParaRPr lang="en-US" dirty="0">
            <a:latin typeface="Bookman Old Style" panose="02050604050505020204" pitchFamily="18" charset="0"/>
          </a:endParaRPr>
        </a:p>
      </dgm:t>
    </dgm:pt>
    <dgm:pt modelId="{BDB719E4-6059-4E83-AAD8-EEE13C387957}" type="parTrans" cxnId="{FB713EE3-152A-405D-8ECC-1C933CCB3C73}">
      <dgm:prSet/>
      <dgm:spPr/>
      <dgm:t>
        <a:bodyPr/>
        <a:lstStyle/>
        <a:p>
          <a:endParaRPr lang="en-US">
            <a:latin typeface="Bookman Old Style" panose="02050604050505020204" pitchFamily="18" charset="0"/>
          </a:endParaRPr>
        </a:p>
      </dgm:t>
    </dgm:pt>
    <dgm:pt modelId="{CB6010F1-346D-4A5A-8D1C-F19E49794D90}" type="sibTrans" cxnId="{FB713EE3-152A-405D-8ECC-1C933CCB3C73}">
      <dgm:prSet/>
      <dgm:spPr/>
      <dgm:t>
        <a:bodyPr/>
        <a:lstStyle/>
        <a:p>
          <a:endParaRPr lang="en-US">
            <a:latin typeface="Bookman Old Style" panose="02050604050505020204" pitchFamily="18" charset="0"/>
          </a:endParaRPr>
        </a:p>
      </dgm:t>
    </dgm:pt>
    <dgm:pt modelId="{22667042-7176-4A41-8E55-4E4C656A718E}">
      <dgm:prSet/>
      <dgm:spPr/>
      <dgm:t>
        <a:bodyPr/>
        <a:lstStyle/>
        <a:p>
          <a:pPr rtl="0"/>
          <a:r>
            <a:rPr lang="id-ID" dirty="0" smtClean="0">
              <a:latin typeface="Bookman Old Style" panose="02050604050505020204" pitchFamily="18" charset="0"/>
            </a:rPr>
            <a:t>Bandwidth besar gigabit</a:t>
          </a:r>
          <a:endParaRPr lang="en-US" dirty="0">
            <a:latin typeface="Bookman Old Style" panose="02050604050505020204" pitchFamily="18" charset="0"/>
          </a:endParaRPr>
        </a:p>
      </dgm:t>
    </dgm:pt>
    <dgm:pt modelId="{4B364E6E-9C9F-401B-977F-31C918557A8B}" type="parTrans" cxnId="{D55D07A6-5899-4A94-90B6-506034FF399A}">
      <dgm:prSet/>
      <dgm:spPr/>
      <dgm:t>
        <a:bodyPr/>
        <a:lstStyle/>
        <a:p>
          <a:endParaRPr lang="en-US">
            <a:latin typeface="Bookman Old Style" panose="02050604050505020204" pitchFamily="18" charset="0"/>
          </a:endParaRPr>
        </a:p>
      </dgm:t>
    </dgm:pt>
    <dgm:pt modelId="{8C1493E7-FA93-4B27-B149-29FAB0165B69}" type="sibTrans" cxnId="{D55D07A6-5899-4A94-90B6-506034FF399A}">
      <dgm:prSet/>
      <dgm:spPr/>
      <dgm:t>
        <a:bodyPr/>
        <a:lstStyle/>
        <a:p>
          <a:endParaRPr lang="en-US">
            <a:latin typeface="Bookman Old Style" panose="02050604050505020204" pitchFamily="18" charset="0"/>
          </a:endParaRPr>
        </a:p>
      </dgm:t>
    </dgm:pt>
    <dgm:pt modelId="{473B8E53-4573-4338-BDF3-4DA30E7DA5EC}">
      <dgm:prSet/>
      <dgm:spPr/>
      <dgm:t>
        <a:bodyPr/>
        <a:lstStyle/>
        <a:p>
          <a:pPr rtl="0"/>
          <a:r>
            <a:rPr lang="id-ID" dirty="0" smtClean="0">
              <a:latin typeface="Bookman Old Style" panose="02050604050505020204" pitchFamily="18" charset="0"/>
            </a:rPr>
            <a:t>Jarak jangkauan &gt; 2km, tanpa repeater</a:t>
          </a:r>
          <a:endParaRPr lang="en-US" dirty="0">
            <a:latin typeface="Bookman Old Style" panose="02050604050505020204" pitchFamily="18" charset="0"/>
          </a:endParaRPr>
        </a:p>
      </dgm:t>
    </dgm:pt>
    <dgm:pt modelId="{F5483904-7AAB-436D-97D5-4CF348A51FEF}" type="parTrans" cxnId="{3B7A2709-E156-4178-9D5D-87E890C8E0FD}">
      <dgm:prSet/>
      <dgm:spPr/>
      <dgm:t>
        <a:bodyPr/>
        <a:lstStyle/>
        <a:p>
          <a:endParaRPr lang="en-US">
            <a:latin typeface="Bookman Old Style" panose="02050604050505020204" pitchFamily="18" charset="0"/>
          </a:endParaRPr>
        </a:p>
      </dgm:t>
    </dgm:pt>
    <dgm:pt modelId="{645BCE05-A3CE-41C1-B7CC-5A45BEFCE3BF}" type="sibTrans" cxnId="{3B7A2709-E156-4178-9D5D-87E890C8E0FD}">
      <dgm:prSet/>
      <dgm:spPr/>
      <dgm:t>
        <a:bodyPr/>
        <a:lstStyle/>
        <a:p>
          <a:endParaRPr lang="en-US">
            <a:latin typeface="Bookman Old Style" panose="02050604050505020204" pitchFamily="18" charset="0"/>
          </a:endParaRPr>
        </a:p>
      </dgm:t>
    </dgm:pt>
    <dgm:pt modelId="{2396CD93-58B4-4BB8-9116-6A4E705B1258}">
      <dgm:prSet/>
      <dgm:spPr/>
      <dgm:t>
        <a:bodyPr/>
        <a:lstStyle/>
        <a:p>
          <a:pPr rtl="0"/>
          <a:r>
            <a:rPr lang="id-ID" dirty="0" smtClean="0">
              <a:latin typeface="Bookman Old Style" panose="02050604050505020204" pitchFamily="18" charset="0"/>
            </a:rPr>
            <a:t>Kebal terhadap interferensi gelombang elektromagnetik</a:t>
          </a:r>
          <a:endParaRPr lang="en-US" dirty="0">
            <a:latin typeface="Bookman Old Style" panose="02050604050505020204" pitchFamily="18" charset="0"/>
          </a:endParaRPr>
        </a:p>
      </dgm:t>
    </dgm:pt>
    <dgm:pt modelId="{680E2B01-CF85-4D8D-A10C-D59846646DDD}" type="parTrans" cxnId="{5E5E6D6F-8A59-4C3F-AD48-EACCB24ECB69}">
      <dgm:prSet/>
      <dgm:spPr/>
      <dgm:t>
        <a:bodyPr/>
        <a:lstStyle/>
        <a:p>
          <a:endParaRPr lang="en-US">
            <a:latin typeface="Bookman Old Style" panose="02050604050505020204" pitchFamily="18" charset="0"/>
          </a:endParaRPr>
        </a:p>
      </dgm:t>
    </dgm:pt>
    <dgm:pt modelId="{F507115B-F84F-4D23-B5AE-A3D7D68AB356}" type="sibTrans" cxnId="{5E5E6D6F-8A59-4C3F-AD48-EACCB24ECB69}">
      <dgm:prSet/>
      <dgm:spPr/>
      <dgm:t>
        <a:bodyPr/>
        <a:lstStyle/>
        <a:p>
          <a:endParaRPr lang="en-US">
            <a:latin typeface="Bookman Old Style" panose="02050604050505020204" pitchFamily="18" charset="0"/>
          </a:endParaRPr>
        </a:p>
      </dgm:t>
    </dgm:pt>
    <dgm:pt modelId="{C1F2109C-4FF3-4791-9D2C-395A598F90B2}">
      <dgm:prSet/>
      <dgm:spPr/>
      <dgm:t>
        <a:bodyPr/>
        <a:lstStyle/>
        <a:p>
          <a:pPr rtl="0"/>
          <a:r>
            <a:rPr lang="id-ID" dirty="0" smtClean="0">
              <a:latin typeface="Bookman Old Style" panose="02050604050505020204" pitchFamily="18" charset="0"/>
            </a:rPr>
            <a:t>Perangkat mahal, kabel murah</a:t>
          </a:r>
          <a:endParaRPr lang="en-US" dirty="0">
            <a:latin typeface="Bookman Old Style" panose="02050604050505020204" pitchFamily="18" charset="0"/>
          </a:endParaRPr>
        </a:p>
      </dgm:t>
    </dgm:pt>
    <dgm:pt modelId="{79F9CE38-7E9B-44BC-985E-DDACA2632782}" type="parTrans" cxnId="{06733F28-4293-4026-8892-ADE9C8D4D334}">
      <dgm:prSet/>
      <dgm:spPr/>
      <dgm:t>
        <a:bodyPr/>
        <a:lstStyle/>
        <a:p>
          <a:endParaRPr lang="en-US">
            <a:latin typeface="Bookman Old Style" panose="02050604050505020204" pitchFamily="18" charset="0"/>
          </a:endParaRPr>
        </a:p>
      </dgm:t>
    </dgm:pt>
    <dgm:pt modelId="{9355358B-B2FB-41B1-9943-15F40E0DBA75}" type="sibTrans" cxnId="{06733F28-4293-4026-8892-ADE9C8D4D334}">
      <dgm:prSet/>
      <dgm:spPr/>
      <dgm:t>
        <a:bodyPr/>
        <a:lstStyle/>
        <a:p>
          <a:endParaRPr lang="en-US">
            <a:latin typeface="Bookman Old Style" panose="02050604050505020204" pitchFamily="18" charset="0"/>
          </a:endParaRPr>
        </a:p>
      </dgm:t>
    </dgm:pt>
    <dgm:pt modelId="{BD62ADEF-FBE9-456D-AEB0-EC5A7C5EB409}" type="pres">
      <dgm:prSet presAssocID="{423090A0-ED09-404E-83AD-972A0104883A}" presName="linear" presStyleCnt="0">
        <dgm:presLayoutVars>
          <dgm:dir/>
          <dgm:animLvl val="lvl"/>
          <dgm:resizeHandles val="exact"/>
        </dgm:presLayoutVars>
      </dgm:prSet>
      <dgm:spPr/>
    </dgm:pt>
    <dgm:pt modelId="{A2A5F888-A60D-4E12-B02C-78A17619FDEF}" type="pres">
      <dgm:prSet presAssocID="{C06855AE-1773-4D10-A444-3B714F67A1E6}" presName="parentLin" presStyleCnt="0"/>
      <dgm:spPr/>
    </dgm:pt>
    <dgm:pt modelId="{A6DA32B3-58C9-4767-9435-F5FD086BD79E}" type="pres">
      <dgm:prSet presAssocID="{C06855AE-1773-4D10-A444-3B714F67A1E6}" presName="parentLeftMargin" presStyleLbl="node1" presStyleIdx="0" presStyleCnt="1"/>
      <dgm:spPr/>
    </dgm:pt>
    <dgm:pt modelId="{2D45589E-A642-4D2A-9DEB-CA5D0922C1D1}" type="pres">
      <dgm:prSet presAssocID="{C06855AE-1773-4D10-A444-3B714F67A1E6}" presName="parentText" presStyleLbl="node1" presStyleIdx="0" presStyleCnt="1">
        <dgm:presLayoutVars>
          <dgm:chMax val="0"/>
          <dgm:bulletEnabled val="1"/>
        </dgm:presLayoutVars>
      </dgm:prSet>
      <dgm:spPr/>
    </dgm:pt>
    <dgm:pt modelId="{190BA3FB-0141-4C87-B8E7-1D2E69EDC109}" type="pres">
      <dgm:prSet presAssocID="{C06855AE-1773-4D10-A444-3B714F67A1E6}" presName="negativeSpace" presStyleCnt="0"/>
      <dgm:spPr/>
    </dgm:pt>
    <dgm:pt modelId="{E796E17A-B060-43BB-AFEF-45DDA47D0914}" type="pres">
      <dgm:prSet presAssocID="{C06855AE-1773-4D10-A444-3B714F67A1E6}" presName="childText" presStyleLbl="conFgAcc1" presStyleIdx="0" presStyleCnt="1">
        <dgm:presLayoutVars>
          <dgm:bulletEnabled val="1"/>
        </dgm:presLayoutVars>
      </dgm:prSet>
      <dgm:spPr/>
    </dgm:pt>
  </dgm:ptLst>
  <dgm:cxnLst>
    <dgm:cxn modelId="{D55D07A6-5899-4A94-90B6-506034FF399A}" srcId="{C06855AE-1773-4D10-A444-3B714F67A1E6}" destId="{22667042-7176-4A41-8E55-4E4C656A718E}" srcOrd="1" destOrd="0" parTransId="{4B364E6E-9C9F-401B-977F-31C918557A8B}" sibTransId="{8C1493E7-FA93-4B27-B149-29FAB0165B69}"/>
    <dgm:cxn modelId="{301E9CA9-F134-4B2D-81DE-EAB352B973AC}" type="presOf" srcId="{C06855AE-1773-4D10-A444-3B714F67A1E6}" destId="{A6DA32B3-58C9-4767-9435-F5FD086BD79E}" srcOrd="0" destOrd="0" presId="urn:microsoft.com/office/officeart/2005/8/layout/list1"/>
    <dgm:cxn modelId="{9FFF07B3-E127-4BB3-B8B2-51DA27FED884}" type="presOf" srcId="{C1F2109C-4FF3-4791-9D2C-395A598F90B2}" destId="{E796E17A-B060-43BB-AFEF-45DDA47D0914}" srcOrd="0" destOrd="4" presId="urn:microsoft.com/office/officeart/2005/8/layout/list1"/>
    <dgm:cxn modelId="{E537D32C-2830-4704-9674-3612575A31FB}" type="presOf" srcId="{22667042-7176-4A41-8E55-4E4C656A718E}" destId="{E796E17A-B060-43BB-AFEF-45DDA47D0914}" srcOrd="0" destOrd="1" presId="urn:microsoft.com/office/officeart/2005/8/layout/list1"/>
    <dgm:cxn modelId="{5E5E6D6F-8A59-4C3F-AD48-EACCB24ECB69}" srcId="{C06855AE-1773-4D10-A444-3B714F67A1E6}" destId="{2396CD93-58B4-4BB8-9116-6A4E705B1258}" srcOrd="3" destOrd="0" parTransId="{680E2B01-CF85-4D8D-A10C-D59846646DDD}" sibTransId="{F507115B-F84F-4D23-B5AE-A3D7D68AB356}"/>
    <dgm:cxn modelId="{FB713EE3-152A-405D-8ECC-1C933CCB3C73}" srcId="{C06855AE-1773-4D10-A444-3B714F67A1E6}" destId="{BA53BDCC-4A74-4CA4-BB3F-F5C5009BE988}" srcOrd="0" destOrd="0" parTransId="{BDB719E4-6059-4E83-AAD8-EEE13C387957}" sibTransId="{CB6010F1-346D-4A5A-8D1C-F19E49794D90}"/>
    <dgm:cxn modelId="{CEB4F116-981C-4E79-8A81-45CBD3E0B77A}" type="presOf" srcId="{C06855AE-1773-4D10-A444-3B714F67A1E6}" destId="{2D45589E-A642-4D2A-9DEB-CA5D0922C1D1}" srcOrd="1" destOrd="0" presId="urn:microsoft.com/office/officeart/2005/8/layout/list1"/>
    <dgm:cxn modelId="{06733F28-4293-4026-8892-ADE9C8D4D334}" srcId="{C06855AE-1773-4D10-A444-3B714F67A1E6}" destId="{C1F2109C-4FF3-4791-9D2C-395A598F90B2}" srcOrd="4" destOrd="0" parTransId="{79F9CE38-7E9B-44BC-985E-DDACA2632782}" sibTransId="{9355358B-B2FB-41B1-9943-15F40E0DBA75}"/>
    <dgm:cxn modelId="{07A9F04D-FEF5-4DBA-A5A3-964548923045}" type="presOf" srcId="{473B8E53-4573-4338-BDF3-4DA30E7DA5EC}" destId="{E796E17A-B060-43BB-AFEF-45DDA47D0914}" srcOrd="0" destOrd="2" presId="urn:microsoft.com/office/officeart/2005/8/layout/list1"/>
    <dgm:cxn modelId="{8352456B-DE59-427F-B0A8-9697EBC3EBAD}" type="presOf" srcId="{2396CD93-58B4-4BB8-9116-6A4E705B1258}" destId="{E796E17A-B060-43BB-AFEF-45DDA47D0914}" srcOrd="0" destOrd="3" presId="urn:microsoft.com/office/officeart/2005/8/layout/list1"/>
    <dgm:cxn modelId="{3B7A2709-E156-4178-9D5D-87E890C8E0FD}" srcId="{C06855AE-1773-4D10-A444-3B714F67A1E6}" destId="{473B8E53-4573-4338-BDF3-4DA30E7DA5EC}" srcOrd="2" destOrd="0" parTransId="{F5483904-7AAB-436D-97D5-4CF348A51FEF}" sibTransId="{645BCE05-A3CE-41C1-B7CC-5A45BEFCE3BF}"/>
    <dgm:cxn modelId="{FBC06F30-1814-4B29-800D-148E75669179}" srcId="{423090A0-ED09-404E-83AD-972A0104883A}" destId="{C06855AE-1773-4D10-A444-3B714F67A1E6}" srcOrd="0" destOrd="0" parTransId="{9F3A7300-4C99-4A50-BA20-B3556ABE5740}" sibTransId="{0FB71754-F4C4-47D3-AE74-F4725597BC97}"/>
    <dgm:cxn modelId="{017AA32B-4F74-4519-8190-B061B6A4F034}" type="presOf" srcId="{423090A0-ED09-404E-83AD-972A0104883A}" destId="{BD62ADEF-FBE9-456D-AEB0-EC5A7C5EB409}" srcOrd="0" destOrd="0" presId="urn:microsoft.com/office/officeart/2005/8/layout/list1"/>
    <dgm:cxn modelId="{731225A7-01DD-4C90-A1E0-1B983715B69F}" type="presOf" srcId="{BA53BDCC-4A74-4CA4-BB3F-F5C5009BE988}" destId="{E796E17A-B060-43BB-AFEF-45DDA47D0914}" srcOrd="0" destOrd="0" presId="urn:microsoft.com/office/officeart/2005/8/layout/list1"/>
    <dgm:cxn modelId="{F5D4EBD2-9E58-4AA3-931A-FCAA528BD670}" type="presParOf" srcId="{BD62ADEF-FBE9-456D-AEB0-EC5A7C5EB409}" destId="{A2A5F888-A60D-4E12-B02C-78A17619FDEF}" srcOrd="0" destOrd="0" presId="urn:microsoft.com/office/officeart/2005/8/layout/list1"/>
    <dgm:cxn modelId="{E1C569EC-5083-42AA-93ED-4816287AFA0F}" type="presParOf" srcId="{A2A5F888-A60D-4E12-B02C-78A17619FDEF}" destId="{A6DA32B3-58C9-4767-9435-F5FD086BD79E}" srcOrd="0" destOrd="0" presId="urn:microsoft.com/office/officeart/2005/8/layout/list1"/>
    <dgm:cxn modelId="{7DC2047A-2C9F-4104-A660-992B21615F2B}" type="presParOf" srcId="{A2A5F888-A60D-4E12-B02C-78A17619FDEF}" destId="{2D45589E-A642-4D2A-9DEB-CA5D0922C1D1}" srcOrd="1" destOrd="0" presId="urn:microsoft.com/office/officeart/2005/8/layout/list1"/>
    <dgm:cxn modelId="{DCE30B65-31FB-45F6-BC5D-9B0C08551F47}" type="presParOf" srcId="{BD62ADEF-FBE9-456D-AEB0-EC5A7C5EB409}" destId="{190BA3FB-0141-4C87-B8E7-1D2E69EDC109}" srcOrd="1" destOrd="0" presId="urn:microsoft.com/office/officeart/2005/8/layout/list1"/>
    <dgm:cxn modelId="{28F69F16-484B-4E4A-AF4C-DA1AAE5EA883}" type="presParOf" srcId="{BD62ADEF-FBE9-456D-AEB0-EC5A7C5EB409}" destId="{E796E17A-B060-43BB-AFEF-45DDA47D091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6C73893-5FE0-4FB1-ACF0-45F8888189C0}"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en-US"/>
        </a:p>
      </dgm:t>
    </dgm:pt>
    <dgm:pt modelId="{F5A1A3EF-A10C-4999-ADA2-C813FE9B0961}">
      <dgm:prSet/>
      <dgm:spPr/>
      <dgm:t>
        <a:bodyPr/>
        <a:lstStyle/>
        <a:p>
          <a:pPr rtl="0"/>
          <a:r>
            <a:rPr lang="id-ID" dirty="0" smtClean="0">
              <a:latin typeface="Bookman Old Style" panose="02050604050505020204" pitchFamily="18" charset="0"/>
            </a:rPr>
            <a:t>Network Electronic </a:t>
          </a:r>
          <a:endParaRPr lang="en-US" dirty="0">
            <a:latin typeface="Bookman Old Style" panose="02050604050505020204" pitchFamily="18" charset="0"/>
          </a:endParaRPr>
        </a:p>
      </dgm:t>
    </dgm:pt>
    <dgm:pt modelId="{8A47914A-5513-407C-AE70-CB1F665E5911}" type="parTrans" cxnId="{39B74CE1-28B1-460F-9A98-47CB0A379602}">
      <dgm:prSet/>
      <dgm:spPr/>
      <dgm:t>
        <a:bodyPr/>
        <a:lstStyle/>
        <a:p>
          <a:endParaRPr lang="en-US">
            <a:latin typeface="Bookman Old Style" panose="02050604050505020204" pitchFamily="18" charset="0"/>
          </a:endParaRPr>
        </a:p>
      </dgm:t>
    </dgm:pt>
    <dgm:pt modelId="{190AC11E-C3B5-4367-830E-47EE6669EFBE}" type="sibTrans" cxnId="{39B74CE1-28B1-460F-9A98-47CB0A379602}">
      <dgm:prSet/>
      <dgm:spPr/>
      <dgm:t>
        <a:bodyPr/>
        <a:lstStyle/>
        <a:p>
          <a:endParaRPr lang="en-US">
            <a:latin typeface="Bookman Old Style" panose="02050604050505020204" pitchFamily="18" charset="0"/>
          </a:endParaRPr>
        </a:p>
      </dgm:t>
    </dgm:pt>
    <dgm:pt modelId="{038ECF3E-9E11-4345-BB93-02968D3F347E}">
      <dgm:prSet/>
      <dgm:spPr/>
      <dgm:t>
        <a:bodyPr/>
        <a:lstStyle/>
        <a:p>
          <a:pPr rtl="0"/>
          <a:r>
            <a:rPr lang="id-ID" dirty="0" smtClean="0">
              <a:latin typeface="Bookman Old Style" panose="02050604050505020204" pitchFamily="18" charset="0"/>
            </a:rPr>
            <a:t>melayani proses routing atau switching data dan untuk menyediakan interface antara media transmisi yang berbeda. </a:t>
          </a:r>
          <a:endParaRPr lang="en-US" dirty="0">
            <a:latin typeface="Bookman Old Style" panose="02050604050505020204" pitchFamily="18" charset="0"/>
          </a:endParaRPr>
        </a:p>
      </dgm:t>
    </dgm:pt>
    <dgm:pt modelId="{A992AAC9-EE7A-447C-B00D-169AB43BD907}" type="parTrans" cxnId="{B958EDF1-207B-4AD5-9536-17FEB851AB81}">
      <dgm:prSet/>
      <dgm:spPr/>
      <dgm:t>
        <a:bodyPr/>
        <a:lstStyle/>
        <a:p>
          <a:endParaRPr lang="en-US">
            <a:latin typeface="Bookman Old Style" panose="02050604050505020204" pitchFamily="18" charset="0"/>
          </a:endParaRPr>
        </a:p>
      </dgm:t>
    </dgm:pt>
    <dgm:pt modelId="{5B8E0C8A-FD06-4FD1-B807-61478B44CF99}" type="sibTrans" cxnId="{B958EDF1-207B-4AD5-9536-17FEB851AB81}">
      <dgm:prSet/>
      <dgm:spPr/>
      <dgm:t>
        <a:bodyPr/>
        <a:lstStyle/>
        <a:p>
          <a:endParaRPr lang="en-US">
            <a:latin typeface="Bookman Old Style" panose="02050604050505020204" pitchFamily="18" charset="0"/>
          </a:endParaRPr>
        </a:p>
      </dgm:t>
    </dgm:pt>
    <dgm:pt modelId="{84474760-1BF8-4088-9DFC-AC60AE268466}">
      <dgm:prSet/>
      <dgm:spPr/>
      <dgm:t>
        <a:bodyPr/>
        <a:lstStyle/>
        <a:p>
          <a:pPr rtl="0"/>
          <a:r>
            <a:rPr lang="id-ID" dirty="0" smtClean="0">
              <a:latin typeface="Bookman Old Style" panose="02050604050505020204" pitchFamily="18" charset="0"/>
            </a:rPr>
            <a:t>Switch,</a:t>
          </a:r>
          <a:endParaRPr lang="en-US" dirty="0">
            <a:latin typeface="Bookman Old Style" panose="02050604050505020204" pitchFamily="18" charset="0"/>
          </a:endParaRPr>
        </a:p>
      </dgm:t>
    </dgm:pt>
    <dgm:pt modelId="{9808571C-35F4-4BDB-AB7C-81518F9044AE}" type="parTrans" cxnId="{861BCF7D-BBA7-4B52-A463-4E02EE4B508E}">
      <dgm:prSet/>
      <dgm:spPr/>
      <dgm:t>
        <a:bodyPr/>
        <a:lstStyle/>
        <a:p>
          <a:endParaRPr lang="en-US">
            <a:latin typeface="Bookman Old Style" panose="02050604050505020204" pitchFamily="18" charset="0"/>
          </a:endParaRPr>
        </a:p>
      </dgm:t>
    </dgm:pt>
    <dgm:pt modelId="{EC2F3F58-C868-434B-82C5-1E857DFF5DAA}" type="sibTrans" cxnId="{861BCF7D-BBA7-4B52-A463-4E02EE4B508E}">
      <dgm:prSet/>
      <dgm:spPr/>
      <dgm:t>
        <a:bodyPr/>
        <a:lstStyle/>
        <a:p>
          <a:endParaRPr lang="en-US">
            <a:latin typeface="Bookman Old Style" panose="02050604050505020204" pitchFamily="18" charset="0"/>
          </a:endParaRPr>
        </a:p>
      </dgm:t>
    </dgm:pt>
    <dgm:pt modelId="{D2391A4B-077B-4D9D-934E-F9F61D717D38}">
      <dgm:prSet/>
      <dgm:spPr/>
      <dgm:t>
        <a:bodyPr/>
        <a:lstStyle/>
        <a:p>
          <a:pPr rtl="0"/>
          <a:r>
            <a:rPr lang="id-ID" dirty="0" smtClean="0">
              <a:latin typeface="Bookman Old Style" panose="02050604050505020204" pitchFamily="18" charset="0"/>
            </a:rPr>
            <a:t>Hub, </a:t>
          </a:r>
          <a:endParaRPr lang="en-US" dirty="0">
            <a:latin typeface="Bookman Old Style" panose="02050604050505020204" pitchFamily="18" charset="0"/>
          </a:endParaRPr>
        </a:p>
      </dgm:t>
    </dgm:pt>
    <dgm:pt modelId="{CD70D126-C76A-4A3B-BC7E-4C94D5396A33}" type="parTrans" cxnId="{223E72A5-FF1B-4451-925C-4D422FB80DFF}">
      <dgm:prSet/>
      <dgm:spPr/>
      <dgm:t>
        <a:bodyPr/>
        <a:lstStyle/>
        <a:p>
          <a:endParaRPr lang="en-US">
            <a:latin typeface="Bookman Old Style" panose="02050604050505020204" pitchFamily="18" charset="0"/>
          </a:endParaRPr>
        </a:p>
      </dgm:t>
    </dgm:pt>
    <dgm:pt modelId="{5C5E02BF-68FB-4366-B183-ACC012363116}" type="sibTrans" cxnId="{223E72A5-FF1B-4451-925C-4D422FB80DFF}">
      <dgm:prSet/>
      <dgm:spPr/>
      <dgm:t>
        <a:bodyPr/>
        <a:lstStyle/>
        <a:p>
          <a:endParaRPr lang="en-US">
            <a:latin typeface="Bookman Old Style" panose="02050604050505020204" pitchFamily="18" charset="0"/>
          </a:endParaRPr>
        </a:p>
      </dgm:t>
    </dgm:pt>
    <dgm:pt modelId="{93A96581-DAAF-44AD-A644-9622ACEE17CB}">
      <dgm:prSet/>
      <dgm:spPr/>
      <dgm:t>
        <a:bodyPr/>
        <a:lstStyle/>
        <a:p>
          <a:pPr rtl="0"/>
          <a:r>
            <a:rPr lang="id-ID" dirty="0" smtClean="0">
              <a:latin typeface="Bookman Old Style" panose="02050604050505020204" pitchFamily="18" charset="0"/>
            </a:rPr>
            <a:t>Bridge, </a:t>
          </a:r>
          <a:endParaRPr lang="en-US" dirty="0">
            <a:latin typeface="Bookman Old Style" panose="02050604050505020204" pitchFamily="18" charset="0"/>
          </a:endParaRPr>
        </a:p>
      </dgm:t>
    </dgm:pt>
    <dgm:pt modelId="{1DF5F912-5AE4-421E-8581-CB84957132B4}" type="parTrans" cxnId="{EB8EE1C4-880C-4355-A92B-98CAEC8B44E8}">
      <dgm:prSet/>
      <dgm:spPr/>
      <dgm:t>
        <a:bodyPr/>
        <a:lstStyle/>
        <a:p>
          <a:endParaRPr lang="en-US">
            <a:latin typeface="Bookman Old Style" panose="02050604050505020204" pitchFamily="18" charset="0"/>
          </a:endParaRPr>
        </a:p>
      </dgm:t>
    </dgm:pt>
    <dgm:pt modelId="{0BBB99A7-4067-4F34-B490-D840AD4D552A}" type="sibTrans" cxnId="{EB8EE1C4-880C-4355-A92B-98CAEC8B44E8}">
      <dgm:prSet/>
      <dgm:spPr/>
      <dgm:t>
        <a:bodyPr/>
        <a:lstStyle/>
        <a:p>
          <a:endParaRPr lang="en-US">
            <a:latin typeface="Bookman Old Style" panose="02050604050505020204" pitchFamily="18" charset="0"/>
          </a:endParaRPr>
        </a:p>
      </dgm:t>
    </dgm:pt>
    <dgm:pt modelId="{4C8DAE9D-0BB6-4C4A-9DE9-BC6970C03EDF}">
      <dgm:prSet/>
      <dgm:spPr/>
      <dgm:t>
        <a:bodyPr/>
        <a:lstStyle/>
        <a:p>
          <a:pPr rtl="0"/>
          <a:r>
            <a:rPr lang="id-ID" smtClean="0">
              <a:latin typeface="Bookman Old Style" panose="02050604050505020204" pitchFamily="18" charset="0"/>
            </a:rPr>
            <a:t> </a:t>
          </a:r>
          <a:r>
            <a:rPr lang="id-ID" dirty="0" smtClean="0">
              <a:latin typeface="Bookman Old Style" panose="02050604050505020204" pitchFamily="18" charset="0"/>
            </a:rPr>
            <a:t>mentransmisikan data dari server lansung ke client yang ada dituju. Biasa digunakan untuk LAN   </a:t>
          </a:r>
          <a:endParaRPr lang="en-US" dirty="0">
            <a:latin typeface="Bookman Old Style" panose="02050604050505020204" pitchFamily="18" charset="0"/>
          </a:endParaRPr>
        </a:p>
      </dgm:t>
    </dgm:pt>
    <dgm:pt modelId="{C484CAF2-7F9D-4E5C-B84E-90E1B4B4A17C}" type="parTrans" cxnId="{AC817B2E-CD85-49A8-B709-8C8BBDA84152}">
      <dgm:prSet/>
      <dgm:spPr/>
      <dgm:t>
        <a:bodyPr/>
        <a:lstStyle/>
        <a:p>
          <a:endParaRPr lang="en-US">
            <a:latin typeface="Bookman Old Style" panose="02050604050505020204" pitchFamily="18" charset="0"/>
          </a:endParaRPr>
        </a:p>
      </dgm:t>
    </dgm:pt>
    <dgm:pt modelId="{50B6AA97-BA02-422D-8F65-4B223CD31A6E}" type="sibTrans" cxnId="{AC817B2E-CD85-49A8-B709-8C8BBDA84152}">
      <dgm:prSet/>
      <dgm:spPr/>
      <dgm:t>
        <a:bodyPr/>
        <a:lstStyle/>
        <a:p>
          <a:endParaRPr lang="en-US">
            <a:latin typeface="Bookman Old Style" panose="02050604050505020204" pitchFamily="18" charset="0"/>
          </a:endParaRPr>
        </a:p>
      </dgm:t>
    </dgm:pt>
    <dgm:pt modelId="{A83130C0-5788-4F24-8E7E-D66FB97C18AB}">
      <dgm:prSet/>
      <dgm:spPr/>
      <dgm:t>
        <a:bodyPr/>
        <a:lstStyle/>
        <a:p>
          <a:pPr rtl="0"/>
          <a:r>
            <a:rPr lang="id-ID" smtClean="0">
              <a:latin typeface="Bookman Old Style" panose="02050604050505020204" pitchFamily="18" charset="0"/>
            </a:rPr>
            <a:t>mentransmisikan </a:t>
          </a:r>
          <a:r>
            <a:rPr lang="id-ID" dirty="0" smtClean="0">
              <a:latin typeface="Bookman Old Style" panose="02050604050505020204" pitchFamily="18" charset="0"/>
            </a:rPr>
            <a:t>data dari server ke semua client. Hub membagi bandwidth yang ada ke semua client yang aktif saat itu.</a:t>
          </a:r>
          <a:endParaRPr lang="en-US" dirty="0">
            <a:latin typeface="Bookman Old Style" panose="02050604050505020204" pitchFamily="18" charset="0"/>
          </a:endParaRPr>
        </a:p>
      </dgm:t>
    </dgm:pt>
    <dgm:pt modelId="{628CCA7D-4ADC-48D6-BAF8-0F3E21E014BF}" type="parTrans" cxnId="{3AF2BB32-C57E-4F65-93D0-6325197E42A7}">
      <dgm:prSet/>
      <dgm:spPr/>
      <dgm:t>
        <a:bodyPr/>
        <a:lstStyle/>
        <a:p>
          <a:endParaRPr lang="en-US">
            <a:latin typeface="Bookman Old Style" panose="02050604050505020204" pitchFamily="18" charset="0"/>
          </a:endParaRPr>
        </a:p>
      </dgm:t>
    </dgm:pt>
    <dgm:pt modelId="{E5C1D907-4E49-4088-9D9B-C3A07BF6DAE1}" type="sibTrans" cxnId="{3AF2BB32-C57E-4F65-93D0-6325197E42A7}">
      <dgm:prSet/>
      <dgm:spPr/>
      <dgm:t>
        <a:bodyPr/>
        <a:lstStyle/>
        <a:p>
          <a:endParaRPr lang="en-US">
            <a:latin typeface="Bookman Old Style" panose="02050604050505020204" pitchFamily="18" charset="0"/>
          </a:endParaRPr>
        </a:p>
      </dgm:t>
    </dgm:pt>
    <dgm:pt modelId="{D369FF59-A017-4031-B445-B5DC7757484E}">
      <dgm:prSet custT="1"/>
      <dgm:spPr/>
      <dgm:t>
        <a:bodyPr/>
        <a:lstStyle/>
        <a:p>
          <a:pPr rtl="0"/>
          <a:r>
            <a:rPr lang="id-ID" sz="1600" dirty="0" smtClean="0">
              <a:latin typeface="Bookman Old Style" panose="02050604050505020204" pitchFamily="18" charset="0"/>
            </a:rPr>
            <a:t>jembatan yang menghubungkan jaringan kecil menjadi jaringan yang lebih besar, atau sebaliknya.</a:t>
          </a:r>
          <a:endParaRPr lang="en-US" sz="1600" dirty="0">
            <a:latin typeface="Bookman Old Style" panose="02050604050505020204" pitchFamily="18" charset="0"/>
          </a:endParaRPr>
        </a:p>
      </dgm:t>
    </dgm:pt>
    <dgm:pt modelId="{23641F6B-FAE8-4155-9DF7-A9957662B713}" type="parTrans" cxnId="{61FF9D77-C240-4483-9EDC-71578E3F648F}">
      <dgm:prSet/>
      <dgm:spPr/>
      <dgm:t>
        <a:bodyPr/>
        <a:lstStyle/>
        <a:p>
          <a:endParaRPr lang="en-US">
            <a:latin typeface="Bookman Old Style" panose="02050604050505020204" pitchFamily="18" charset="0"/>
          </a:endParaRPr>
        </a:p>
      </dgm:t>
    </dgm:pt>
    <dgm:pt modelId="{089972DB-C23E-41D7-9C4A-A6DA72E97A5F}" type="sibTrans" cxnId="{61FF9D77-C240-4483-9EDC-71578E3F648F}">
      <dgm:prSet/>
      <dgm:spPr/>
      <dgm:t>
        <a:bodyPr/>
        <a:lstStyle/>
        <a:p>
          <a:endParaRPr lang="en-US">
            <a:latin typeface="Bookman Old Style" panose="02050604050505020204" pitchFamily="18" charset="0"/>
          </a:endParaRPr>
        </a:p>
      </dgm:t>
    </dgm:pt>
    <dgm:pt modelId="{CCF0F2E0-6D33-4F12-AB7A-9F0682DFEFB1}">
      <dgm:prSet/>
      <dgm:spPr/>
      <dgm:t>
        <a:bodyPr/>
        <a:lstStyle/>
        <a:p>
          <a:r>
            <a:rPr lang="id-ID" altLang="en-US" dirty="0" smtClean="0">
              <a:latin typeface="Bookman Old Style" panose="02050604050505020204" pitchFamily="18" charset="0"/>
            </a:rPr>
            <a:t>Router, </a:t>
          </a:r>
          <a:endParaRPr lang="en-US" dirty="0">
            <a:latin typeface="Bookman Old Style" panose="02050604050505020204" pitchFamily="18" charset="0"/>
          </a:endParaRPr>
        </a:p>
      </dgm:t>
    </dgm:pt>
    <dgm:pt modelId="{8EC8F4A5-7E89-4A00-836B-D85395BE04FC}" type="parTrans" cxnId="{EB49139F-E4AE-4F4A-A3FD-8A692547F390}">
      <dgm:prSet/>
      <dgm:spPr/>
      <dgm:t>
        <a:bodyPr/>
        <a:lstStyle/>
        <a:p>
          <a:endParaRPr lang="en-US">
            <a:latin typeface="Bookman Old Style" panose="02050604050505020204" pitchFamily="18" charset="0"/>
          </a:endParaRPr>
        </a:p>
      </dgm:t>
    </dgm:pt>
    <dgm:pt modelId="{D188BB03-C55B-4429-BD0D-BD09DEEE46B6}" type="sibTrans" cxnId="{EB49139F-E4AE-4F4A-A3FD-8A692547F390}">
      <dgm:prSet/>
      <dgm:spPr/>
      <dgm:t>
        <a:bodyPr/>
        <a:lstStyle/>
        <a:p>
          <a:endParaRPr lang="en-US">
            <a:latin typeface="Bookman Old Style" panose="02050604050505020204" pitchFamily="18" charset="0"/>
          </a:endParaRPr>
        </a:p>
      </dgm:t>
    </dgm:pt>
    <dgm:pt modelId="{122F138A-6EF1-406C-8C21-9C4CFF26E730}">
      <dgm:prSet custT="1"/>
      <dgm:spPr/>
      <dgm:t>
        <a:bodyPr/>
        <a:lstStyle/>
        <a:p>
          <a:r>
            <a:rPr lang="id-ID" altLang="en-US" sz="1600" dirty="0" smtClean="0">
              <a:latin typeface="Bookman Old Style" panose="02050604050505020204" pitchFamily="18" charset="0"/>
            </a:rPr>
            <a:t>membagi jaringan. Mentransmisikan paket data langsung ke tujuannya. </a:t>
          </a:r>
          <a:r>
            <a:rPr lang="en-US" altLang="en-US" sz="1600" dirty="0" smtClean="0">
              <a:latin typeface="Bookman Old Style" panose="02050604050505020204" pitchFamily="18" charset="0"/>
            </a:rPr>
            <a:t> </a:t>
          </a:r>
          <a:r>
            <a:rPr lang="id-ID" altLang="en-US" sz="1600" dirty="0" smtClean="0">
              <a:latin typeface="Bookman Old Style" panose="02050604050505020204" pitchFamily="18" charset="0"/>
            </a:rPr>
            <a:t>Digunakan untuk jaringan yang lebih luas </a:t>
          </a:r>
          <a:endParaRPr lang="en-US" sz="1600" dirty="0">
            <a:latin typeface="Bookman Old Style" panose="02050604050505020204" pitchFamily="18" charset="0"/>
          </a:endParaRPr>
        </a:p>
      </dgm:t>
    </dgm:pt>
    <dgm:pt modelId="{5C22B374-4BB1-48F6-97C2-98AC27E29DF2}" type="parTrans" cxnId="{4B3AE94C-761A-4927-8298-8EBC94F8B616}">
      <dgm:prSet/>
      <dgm:spPr/>
      <dgm:t>
        <a:bodyPr/>
        <a:lstStyle/>
        <a:p>
          <a:endParaRPr lang="en-US">
            <a:latin typeface="Bookman Old Style" panose="02050604050505020204" pitchFamily="18" charset="0"/>
          </a:endParaRPr>
        </a:p>
      </dgm:t>
    </dgm:pt>
    <dgm:pt modelId="{EDAD7E19-28B3-426E-8751-18751604307F}" type="sibTrans" cxnId="{4B3AE94C-761A-4927-8298-8EBC94F8B616}">
      <dgm:prSet/>
      <dgm:spPr/>
      <dgm:t>
        <a:bodyPr/>
        <a:lstStyle/>
        <a:p>
          <a:endParaRPr lang="en-US">
            <a:latin typeface="Bookman Old Style" panose="02050604050505020204" pitchFamily="18" charset="0"/>
          </a:endParaRPr>
        </a:p>
      </dgm:t>
    </dgm:pt>
    <dgm:pt modelId="{B44ECCF5-5E79-4F10-B83C-173ECCFD8C2B}" type="pres">
      <dgm:prSet presAssocID="{B6C73893-5FE0-4FB1-ACF0-45F8888189C0}" presName="Name0" presStyleCnt="0">
        <dgm:presLayoutVars>
          <dgm:dir/>
          <dgm:animLvl val="lvl"/>
          <dgm:resizeHandles val="exact"/>
        </dgm:presLayoutVars>
      </dgm:prSet>
      <dgm:spPr/>
    </dgm:pt>
    <dgm:pt modelId="{2D67DE2D-9542-421F-A685-28A4A17CA52A}" type="pres">
      <dgm:prSet presAssocID="{F5A1A3EF-A10C-4999-ADA2-C813FE9B0961}" presName="linNode" presStyleCnt="0"/>
      <dgm:spPr/>
    </dgm:pt>
    <dgm:pt modelId="{33F0F53B-5FA6-4635-8C9F-1E57D7474224}" type="pres">
      <dgm:prSet presAssocID="{F5A1A3EF-A10C-4999-ADA2-C813FE9B0961}" presName="parentText" presStyleLbl="node1" presStyleIdx="0" presStyleCnt="5">
        <dgm:presLayoutVars>
          <dgm:chMax val="1"/>
          <dgm:bulletEnabled val="1"/>
        </dgm:presLayoutVars>
      </dgm:prSet>
      <dgm:spPr/>
    </dgm:pt>
    <dgm:pt modelId="{A807825B-2D59-477E-BE84-0E58F13A3218}" type="pres">
      <dgm:prSet presAssocID="{F5A1A3EF-A10C-4999-ADA2-C813FE9B0961}" presName="descendantText" presStyleLbl="alignAccFollowNode1" presStyleIdx="0" presStyleCnt="5">
        <dgm:presLayoutVars>
          <dgm:bulletEnabled val="1"/>
        </dgm:presLayoutVars>
      </dgm:prSet>
      <dgm:spPr/>
    </dgm:pt>
    <dgm:pt modelId="{1A294404-4AB2-45E6-BBBB-AC7D87BA8443}" type="pres">
      <dgm:prSet presAssocID="{190AC11E-C3B5-4367-830E-47EE6669EFBE}" presName="sp" presStyleCnt="0"/>
      <dgm:spPr/>
    </dgm:pt>
    <dgm:pt modelId="{61457974-3BA0-40B7-ABC0-2C26D4488712}" type="pres">
      <dgm:prSet presAssocID="{84474760-1BF8-4088-9DFC-AC60AE268466}" presName="linNode" presStyleCnt="0"/>
      <dgm:spPr/>
    </dgm:pt>
    <dgm:pt modelId="{3AB31A56-B91F-4B04-A676-FBDA58DD646F}" type="pres">
      <dgm:prSet presAssocID="{84474760-1BF8-4088-9DFC-AC60AE268466}" presName="parentText" presStyleLbl="node1" presStyleIdx="1" presStyleCnt="5">
        <dgm:presLayoutVars>
          <dgm:chMax val="1"/>
          <dgm:bulletEnabled val="1"/>
        </dgm:presLayoutVars>
      </dgm:prSet>
      <dgm:spPr/>
    </dgm:pt>
    <dgm:pt modelId="{5C69BE9B-0C23-485F-8161-8AFBC1893F9D}" type="pres">
      <dgm:prSet presAssocID="{84474760-1BF8-4088-9DFC-AC60AE268466}" presName="descendantText" presStyleLbl="alignAccFollowNode1" presStyleIdx="1" presStyleCnt="5">
        <dgm:presLayoutVars>
          <dgm:bulletEnabled val="1"/>
        </dgm:presLayoutVars>
      </dgm:prSet>
      <dgm:spPr/>
    </dgm:pt>
    <dgm:pt modelId="{A62CE7D4-5A83-4303-A71B-73E7D4345DA2}" type="pres">
      <dgm:prSet presAssocID="{EC2F3F58-C868-434B-82C5-1E857DFF5DAA}" presName="sp" presStyleCnt="0"/>
      <dgm:spPr/>
    </dgm:pt>
    <dgm:pt modelId="{8A8362F7-AFF2-48E3-A1EE-F4C9464F10F8}" type="pres">
      <dgm:prSet presAssocID="{D2391A4B-077B-4D9D-934E-F9F61D717D38}" presName="linNode" presStyleCnt="0"/>
      <dgm:spPr/>
    </dgm:pt>
    <dgm:pt modelId="{1F76AF4F-A921-4473-905A-EC590CB8E7D4}" type="pres">
      <dgm:prSet presAssocID="{D2391A4B-077B-4D9D-934E-F9F61D717D38}" presName="parentText" presStyleLbl="node1" presStyleIdx="2" presStyleCnt="5">
        <dgm:presLayoutVars>
          <dgm:chMax val="1"/>
          <dgm:bulletEnabled val="1"/>
        </dgm:presLayoutVars>
      </dgm:prSet>
      <dgm:spPr/>
    </dgm:pt>
    <dgm:pt modelId="{E4CF04F2-91F0-488E-B416-243ED6436D4B}" type="pres">
      <dgm:prSet presAssocID="{D2391A4B-077B-4D9D-934E-F9F61D717D38}" presName="descendantText" presStyleLbl="alignAccFollowNode1" presStyleIdx="2" presStyleCnt="5">
        <dgm:presLayoutVars>
          <dgm:bulletEnabled val="1"/>
        </dgm:presLayoutVars>
      </dgm:prSet>
      <dgm:spPr/>
    </dgm:pt>
    <dgm:pt modelId="{F9B5C526-0610-4C28-A083-4F624302D18C}" type="pres">
      <dgm:prSet presAssocID="{5C5E02BF-68FB-4366-B183-ACC012363116}" presName="sp" presStyleCnt="0"/>
      <dgm:spPr/>
    </dgm:pt>
    <dgm:pt modelId="{ADEE43B6-674D-4A7A-9E20-6C419CA11D67}" type="pres">
      <dgm:prSet presAssocID="{93A96581-DAAF-44AD-A644-9622ACEE17CB}" presName="linNode" presStyleCnt="0"/>
      <dgm:spPr/>
    </dgm:pt>
    <dgm:pt modelId="{05D823EF-DE6F-41B0-9FE4-DEEAA9C0BF5D}" type="pres">
      <dgm:prSet presAssocID="{93A96581-DAAF-44AD-A644-9622ACEE17CB}" presName="parentText" presStyleLbl="node1" presStyleIdx="3" presStyleCnt="5">
        <dgm:presLayoutVars>
          <dgm:chMax val="1"/>
          <dgm:bulletEnabled val="1"/>
        </dgm:presLayoutVars>
      </dgm:prSet>
      <dgm:spPr/>
    </dgm:pt>
    <dgm:pt modelId="{E8BD394F-AF8E-49DF-84D5-4ACF474E7387}" type="pres">
      <dgm:prSet presAssocID="{93A96581-DAAF-44AD-A644-9622ACEE17CB}" presName="descendantText" presStyleLbl="alignAccFollowNode1" presStyleIdx="3" presStyleCnt="5">
        <dgm:presLayoutVars>
          <dgm:bulletEnabled val="1"/>
        </dgm:presLayoutVars>
      </dgm:prSet>
      <dgm:spPr/>
    </dgm:pt>
    <dgm:pt modelId="{B7BACF32-86E8-4741-A94C-940F1FE2895F}" type="pres">
      <dgm:prSet presAssocID="{0BBB99A7-4067-4F34-B490-D840AD4D552A}" presName="sp" presStyleCnt="0"/>
      <dgm:spPr/>
    </dgm:pt>
    <dgm:pt modelId="{70A4FF8A-0344-4B3F-B8B7-A354472BC699}" type="pres">
      <dgm:prSet presAssocID="{CCF0F2E0-6D33-4F12-AB7A-9F0682DFEFB1}" presName="linNode" presStyleCnt="0"/>
      <dgm:spPr/>
    </dgm:pt>
    <dgm:pt modelId="{AD624881-696E-4A08-A7A2-5AF047A0487A}" type="pres">
      <dgm:prSet presAssocID="{CCF0F2E0-6D33-4F12-AB7A-9F0682DFEFB1}" presName="parentText" presStyleLbl="node1" presStyleIdx="4" presStyleCnt="5">
        <dgm:presLayoutVars>
          <dgm:chMax val="1"/>
          <dgm:bulletEnabled val="1"/>
        </dgm:presLayoutVars>
      </dgm:prSet>
      <dgm:spPr/>
    </dgm:pt>
    <dgm:pt modelId="{C414299F-7531-48CF-A058-27DF1FF8AD0E}" type="pres">
      <dgm:prSet presAssocID="{CCF0F2E0-6D33-4F12-AB7A-9F0682DFEFB1}" presName="descendantText" presStyleLbl="alignAccFollowNode1" presStyleIdx="4" presStyleCnt="5">
        <dgm:presLayoutVars>
          <dgm:bulletEnabled val="1"/>
        </dgm:presLayoutVars>
      </dgm:prSet>
      <dgm:spPr/>
    </dgm:pt>
  </dgm:ptLst>
  <dgm:cxnLst>
    <dgm:cxn modelId="{579EBEFE-B384-40DD-AA0B-407692BCF31D}" type="presOf" srcId="{F5A1A3EF-A10C-4999-ADA2-C813FE9B0961}" destId="{33F0F53B-5FA6-4635-8C9F-1E57D7474224}" srcOrd="0" destOrd="0" presId="urn:microsoft.com/office/officeart/2005/8/layout/vList5"/>
    <dgm:cxn modelId="{90F5070A-F748-4938-9B8F-C9D7A9AFD124}" type="presOf" srcId="{038ECF3E-9E11-4345-BB93-02968D3F347E}" destId="{A807825B-2D59-477E-BE84-0E58F13A3218}" srcOrd="0" destOrd="0" presId="urn:microsoft.com/office/officeart/2005/8/layout/vList5"/>
    <dgm:cxn modelId="{0EA65E0D-52CF-4DC2-A77C-DB7D276DC085}" type="presOf" srcId="{84474760-1BF8-4088-9DFC-AC60AE268466}" destId="{3AB31A56-B91F-4B04-A676-FBDA58DD646F}" srcOrd="0" destOrd="0" presId="urn:microsoft.com/office/officeart/2005/8/layout/vList5"/>
    <dgm:cxn modelId="{C2A035D9-A835-4084-A179-8D04EA74BBFB}" type="presOf" srcId="{B6C73893-5FE0-4FB1-ACF0-45F8888189C0}" destId="{B44ECCF5-5E79-4F10-B83C-173ECCFD8C2B}" srcOrd="0" destOrd="0" presId="urn:microsoft.com/office/officeart/2005/8/layout/vList5"/>
    <dgm:cxn modelId="{39B74CE1-28B1-460F-9A98-47CB0A379602}" srcId="{B6C73893-5FE0-4FB1-ACF0-45F8888189C0}" destId="{F5A1A3EF-A10C-4999-ADA2-C813FE9B0961}" srcOrd="0" destOrd="0" parTransId="{8A47914A-5513-407C-AE70-CB1F665E5911}" sibTransId="{190AC11E-C3B5-4367-830E-47EE6669EFBE}"/>
    <dgm:cxn modelId="{861BCF7D-BBA7-4B52-A463-4E02EE4B508E}" srcId="{B6C73893-5FE0-4FB1-ACF0-45F8888189C0}" destId="{84474760-1BF8-4088-9DFC-AC60AE268466}" srcOrd="1" destOrd="0" parTransId="{9808571C-35F4-4BDB-AB7C-81518F9044AE}" sibTransId="{EC2F3F58-C868-434B-82C5-1E857DFF5DAA}"/>
    <dgm:cxn modelId="{963AB623-A297-4054-9EE7-C6AAB34DC254}" type="presOf" srcId="{A83130C0-5788-4F24-8E7E-D66FB97C18AB}" destId="{E4CF04F2-91F0-488E-B416-243ED6436D4B}" srcOrd="0" destOrd="0" presId="urn:microsoft.com/office/officeart/2005/8/layout/vList5"/>
    <dgm:cxn modelId="{7CBAFEE8-D7DD-455C-B71F-AA3A12CC4E9C}" type="presOf" srcId="{93A96581-DAAF-44AD-A644-9622ACEE17CB}" destId="{05D823EF-DE6F-41B0-9FE4-DEEAA9C0BF5D}" srcOrd="0" destOrd="0" presId="urn:microsoft.com/office/officeart/2005/8/layout/vList5"/>
    <dgm:cxn modelId="{5697CBB2-20DC-4599-BF6F-ABE1756133FA}" type="presOf" srcId="{122F138A-6EF1-406C-8C21-9C4CFF26E730}" destId="{C414299F-7531-48CF-A058-27DF1FF8AD0E}" srcOrd="0" destOrd="0" presId="urn:microsoft.com/office/officeart/2005/8/layout/vList5"/>
    <dgm:cxn modelId="{4B3AE94C-761A-4927-8298-8EBC94F8B616}" srcId="{CCF0F2E0-6D33-4F12-AB7A-9F0682DFEFB1}" destId="{122F138A-6EF1-406C-8C21-9C4CFF26E730}" srcOrd="0" destOrd="0" parTransId="{5C22B374-4BB1-48F6-97C2-98AC27E29DF2}" sibTransId="{EDAD7E19-28B3-426E-8751-18751604307F}"/>
    <dgm:cxn modelId="{61FF9D77-C240-4483-9EDC-71578E3F648F}" srcId="{93A96581-DAAF-44AD-A644-9622ACEE17CB}" destId="{D369FF59-A017-4031-B445-B5DC7757484E}" srcOrd="0" destOrd="0" parTransId="{23641F6B-FAE8-4155-9DF7-A9957662B713}" sibTransId="{089972DB-C23E-41D7-9C4A-A6DA72E97A5F}"/>
    <dgm:cxn modelId="{223E72A5-FF1B-4451-925C-4D422FB80DFF}" srcId="{B6C73893-5FE0-4FB1-ACF0-45F8888189C0}" destId="{D2391A4B-077B-4D9D-934E-F9F61D717D38}" srcOrd="2" destOrd="0" parTransId="{CD70D126-C76A-4A3B-BC7E-4C94D5396A33}" sibTransId="{5C5E02BF-68FB-4366-B183-ACC012363116}"/>
    <dgm:cxn modelId="{47613E4A-8519-42C1-B828-7CCE1F1D3B2C}" type="presOf" srcId="{D369FF59-A017-4031-B445-B5DC7757484E}" destId="{E8BD394F-AF8E-49DF-84D5-4ACF474E7387}" srcOrd="0" destOrd="0" presId="urn:microsoft.com/office/officeart/2005/8/layout/vList5"/>
    <dgm:cxn modelId="{EB49139F-E4AE-4F4A-A3FD-8A692547F390}" srcId="{B6C73893-5FE0-4FB1-ACF0-45F8888189C0}" destId="{CCF0F2E0-6D33-4F12-AB7A-9F0682DFEFB1}" srcOrd="4" destOrd="0" parTransId="{8EC8F4A5-7E89-4A00-836B-D85395BE04FC}" sibTransId="{D188BB03-C55B-4429-BD0D-BD09DEEE46B6}"/>
    <dgm:cxn modelId="{EB8EE1C4-880C-4355-A92B-98CAEC8B44E8}" srcId="{B6C73893-5FE0-4FB1-ACF0-45F8888189C0}" destId="{93A96581-DAAF-44AD-A644-9622ACEE17CB}" srcOrd="3" destOrd="0" parTransId="{1DF5F912-5AE4-421E-8581-CB84957132B4}" sibTransId="{0BBB99A7-4067-4F34-B490-D840AD4D552A}"/>
    <dgm:cxn modelId="{111CA695-4532-4148-B63A-5D3B6937111C}" type="presOf" srcId="{CCF0F2E0-6D33-4F12-AB7A-9F0682DFEFB1}" destId="{AD624881-696E-4A08-A7A2-5AF047A0487A}" srcOrd="0" destOrd="0" presId="urn:microsoft.com/office/officeart/2005/8/layout/vList5"/>
    <dgm:cxn modelId="{AC817B2E-CD85-49A8-B709-8C8BBDA84152}" srcId="{84474760-1BF8-4088-9DFC-AC60AE268466}" destId="{4C8DAE9D-0BB6-4C4A-9DE9-BC6970C03EDF}" srcOrd="0" destOrd="0" parTransId="{C484CAF2-7F9D-4E5C-B84E-90E1B4B4A17C}" sibTransId="{50B6AA97-BA02-422D-8F65-4B223CD31A6E}"/>
    <dgm:cxn modelId="{C325E2FC-9246-4B8A-8945-3DCE5DAE13BE}" type="presOf" srcId="{D2391A4B-077B-4D9D-934E-F9F61D717D38}" destId="{1F76AF4F-A921-4473-905A-EC590CB8E7D4}" srcOrd="0" destOrd="0" presId="urn:microsoft.com/office/officeart/2005/8/layout/vList5"/>
    <dgm:cxn modelId="{3AF2BB32-C57E-4F65-93D0-6325197E42A7}" srcId="{D2391A4B-077B-4D9D-934E-F9F61D717D38}" destId="{A83130C0-5788-4F24-8E7E-D66FB97C18AB}" srcOrd="0" destOrd="0" parTransId="{628CCA7D-4ADC-48D6-BAF8-0F3E21E014BF}" sibTransId="{E5C1D907-4E49-4088-9D9B-C3A07BF6DAE1}"/>
    <dgm:cxn modelId="{0B259B5B-C11F-48B2-B7D6-5C4CA63036C5}" type="presOf" srcId="{4C8DAE9D-0BB6-4C4A-9DE9-BC6970C03EDF}" destId="{5C69BE9B-0C23-485F-8161-8AFBC1893F9D}" srcOrd="0" destOrd="0" presId="urn:microsoft.com/office/officeart/2005/8/layout/vList5"/>
    <dgm:cxn modelId="{B958EDF1-207B-4AD5-9536-17FEB851AB81}" srcId="{F5A1A3EF-A10C-4999-ADA2-C813FE9B0961}" destId="{038ECF3E-9E11-4345-BB93-02968D3F347E}" srcOrd="0" destOrd="0" parTransId="{A992AAC9-EE7A-447C-B00D-169AB43BD907}" sibTransId="{5B8E0C8A-FD06-4FD1-B807-61478B44CF99}"/>
    <dgm:cxn modelId="{1D20AF3D-4C85-45D5-8E19-6D1CCE6B97D9}" type="presParOf" srcId="{B44ECCF5-5E79-4F10-B83C-173ECCFD8C2B}" destId="{2D67DE2D-9542-421F-A685-28A4A17CA52A}" srcOrd="0" destOrd="0" presId="urn:microsoft.com/office/officeart/2005/8/layout/vList5"/>
    <dgm:cxn modelId="{6A2E60D9-EEE7-451B-8AC3-C1266BA58966}" type="presParOf" srcId="{2D67DE2D-9542-421F-A685-28A4A17CA52A}" destId="{33F0F53B-5FA6-4635-8C9F-1E57D7474224}" srcOrd="0" destOrd="0" presId="urn:microsoft.com/office/officeart/2005/8/layout/vList5"/>
    <dgm:cxn modelId="{865EF3ED-3B7D-4AE9-B569-1C0D402F56A2}" type="presParOf" srcId="{2D67DE2D-9542-421F-A685-28A4A17CA52A}" destId="{A807825B-2D59-477E-BE84-0E58F13A3218}" srcOrd="1" destOrd="0" presId="urn:microsoft.com/office/officeart/2005/8/layout/vList5"/>
    <dgm:cxn modelId="{7E200D47-DEC0-48E8-BB12-45946CDE7F67}" type="presParOf" srcId="{B44ECCF5-5E79-4F10-B83C-173ECCFD8C2B}" destId="{1A294404-4AB2-45E6-BBBB-AC7D87BA8443}" srcOrd="1" destOrd="0" presId="urn:microsoft.com/office/officeart/2005/8/layout/vList5"/>
    <dgm:cxn modelId="{9C26C108-6666-4791-8E3D-8574A62ACA6F}" type="presParOf" srcId="{B44ECCF5-5E79-4F10-B83C-173ECCFD8C2B}" destId="{61457974-3BA0-40B7-ABC0-2C26D4488712}" srcOrd="2" destOrd="0" presId="urn:microsoft.com/office/officeart/2005/8/layout/vList5"/>
    <dgm:cxn modelId="{8A128C57-587D-4719-AB44-37F70F55FC46}" type="presParOf" srcId="{61457974-3BA0-40B7-ABC0-2C26D4488712}" destId="{3AB31A56-B91F-4B04-A676-FBDA58DD646F}" srcOrd="0" destOrd="0" presId="urn:microsoft.com/office/officeart/2005/8/layout/vList5"/>
    <dgm:cxn modelId="{2860E002-F5C7-4492-81A1-3AD3A6A0E59E}" type="presParOf" srcId="{61457974-3BA0-40B7-ABC0-2C26D4488712}" destId="{5C69BE9B-0C23-485F-8161-8AFBC1893F9D}" srcOrd="1" destOrd="0" presId="urn:microsoft.com/office/officeart/2005/8/layout/vList5"/>
    <dgm:cxn modelId="{9D87429F-5979-43FC-A19A-3FCD32061E2A}" type="presParOf" srcId="{B44ECCF5-5E79-4F10-B83C-173ECCFD8C2B}" destId="{A62CE7D4-5A83-4303-A71B-73E7D4345DA2}" srcOrd="3" destOrd="0" presId="urn:microsoft.com/office/officeart/2005/8/layout/vList5"/>
    <dgm:cxn modelId="{D0106BAC-0A74-468B-874F-CEAAE0A9EA9B}" type="presParOf" srcId="{B44ECCF5-5E79-4F10-B83C-173ECCFD8C2B}" destId="{8A8362F7-AFF2-48E3-A1EE-F4C9464F10F8}" srcOrd="4" destOrd="0" presId="urn:microsoft.com/office/officeart/2005/8/layout/vList5"/>
    <dgm:cxn modelId="{FE68F766-DDA1-465E-B85C-D0E80DEC7BB6}" type="presParOf" srcId="{8A8362F7-AFF2-48E3-A1EE-F4C9464F10F8}" destId="{1F76AF4F-A921-4473-905A-EC590CB8E7D4}" srcOrd="0" destOrd="0" presId="urn:microsoft.com/office/officeart/2005/8/layout/vList5"/>
    <dgm:cxn modelId="{A7B1E10E-2389-4F29-9160-DEC37083ADCF}" type="presParOf" srcId="{8A8362F7-AFF2-48E3-A1EE-F4C9464F10F8}" destId="{E4CF04F2-91F0-488E-B416-243ED6436D4B}" srcOrd="1" destOrd="0" presId="urn:microsoft.com/office/officeart/2005/8/layout/vList5"/>
    <dgm:cxn modelId="{0B6F92D5-342C-4F20-BA64-6EB6A86AF7E2}" type="presParOf" srcId="{B44ECCF5-5E79-4F10-B83C-173ECCFD8C2B}" destId="{F9B5C526-0610-4C28-A083-4F624302D18C}" srcOrd="5" destOrd="0" presId="urn:microsoft.com/office/officeart/2005/8/layout/vList5"/>
    <dgm:cxn modelId="{752C24B3-9541-4F64-B933-25E3E521799E}" type="presParOf" srcId="{B44ECCF5-5E79-4F10-B83C-173ECCFD8C2B}" destId="{ADEE43B6-674D-4A7A-9E20-6C419CA11D67}" srcOrd="6" destOrd="0" presId="urn:microsoft.com/office/officeart/2005/8/layout/vList5"/>
    <dgm:cxn modelId="{92F1045D-D345-4576-B85F-008186170B96}" type="presParOf" srcId="{ADEE43B6-674D-4A7A-9E20-6C419CA11D67}" destId="{05D823EF-DE6F-41B0-9FE4-DEEAA9C0BF5D}" srcOrd="0" destOrd="0" presId="urn:microsoft.com/office/officeart/2005/8/layout/vList5"/>
    <dgm:cxn modelId="{D2084ADF-C1EC-414D-BB23-8C782E89DD38}" type="presParOf" srcId="{ADEE43B6-674D-4A7A-9E20-6C419CA11D67}" destId="{E8BD394F-AF8E-49DF-84D5-4ACF474E7387}" srcOrd="1" destOrd="0" presId="urn:microsoft.com/office/officeart/2005/8/layout/vList5"/>
    <dgm:cxn modelId="{D2662910-6850-406B-9311-A9678945A63B}" type="presParOf" srcId="{B44ECCF5-5E79-4F10-B83C-173ECCFD8C2B}" destId="{B7BACF32-86E8-4741-A94C-940F1FE2895F}" srcOrd="7" destOrd="0" presId="urn:microsoft.com/office/officeart/2005/8/layout/vList5"/>
    <dgm:cxn modelId="{6932033F-63FA-4CE4-B896-505A90C7D3EB}" type="presParOf" srcId="{B44ECCF5-5E79-4F10-B83C-173ECCFD8C2B}" destId="{70A4FF8A-0344-4B3F-B8B7-A354472BC699}" srcOrd="8" destOrd="0" presId="urn:microsoft.com/office/officeart/2005/8/layout/vList5"/>
    <dgm:cxn modelId="{7DD3A3E7-6D32-4DDD-A495-D0D484C28F9C}" type="presParOf" srcId="{70A4FF8A-0344-4B3F-B8B7-A354472BC699}" destId="{AD624881-696E-4A08-A7A2-5AF047A0487A}" srcOrd="0" destOrd="0" presId="urn:microsoft.com/office/officeart/2005/8/layout/vList5"/>
    <dgm:cxn modelId="{C02E3265-028E-4537-9F69-DE91119474CB}" type="presParOf" srcId="{70A4FF8A-0344-4B3F-B8B7-A354472BC699}" destId="{C414299F-7531-48CF-A058-27DF1FF8AD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A4CBB3-5FF2-4E53-92E4-63899D77B71E}" type="doc">
      <dgm:prSet loTypeId="urn:microsoft.com/office/officeart/2005/8/layout/lProcess2" loCatId="list" qsTypeId="urn:microsoft.com/office/officeart/2005/8/quickstyle/3d1" qsCatId="3D" csTypeId="urn:microsoft.com/office/officeart/2005/8/colors/colorful2" csCatId="colorful" phldr="1"/>
      <dgm:spPr/>
      <dgm:t>
        <a:bodyPr/>
        <a:lstStyle/>
        <a:p>
          <a:endParaRPr lang="en-US"/>
        </a:p>
      </dgm:t>
    </dgm:pt>
    <dgm:pt modelId="{567F3805-F0C1-4C1B-9472-4E68E5419C72}">
      <dgm:prSet/>
      <dgm:spPr/>
      <dgm:t>
        <a:bodyPr/>
        <a:lstStyle/>
        <a:p>
          <a:pPr rtl="0"/>
          <a:r>
            <a:rPr lang="id-ID" smtClean="0"/>
            <a:t>Penggunaan jaringan komputer :</a:t>
          </a:r>
          <a:endParaRPr lang="en-US"/>
        </a:p>
      </dgm:t>
    </dgm:pt>
    <dgm:pt modelId="{C93A9FC1-C90D-4ABA-AE3B-FBDBC7E73777}" type="parTrans" cxnId="{580A8307-E28A-48C3-87FF-DC86C1F5CC91}">
      <dgm:prSet/>
      <dgm:spPr/>
      <dgm:t>
        <a:bodyPr/>
        <a:lstStyle/>
        <a:p>
          <a:endParaRPr lang="en-US"/>
        </a:p>
      </dgm:t>
    </dgm:pt>
    <dgm:pt modelId="{2B5C6270-B1F3-44C9-8538-24160CC5B701}" type="sibTrans" cxnId="{580A8307-E28A-48C3-87FF-DC86C1F5CC91}">
      <dgm:prSet/>
      <dgm:spPr/>
      <dgm:t>
        <a:bodyPr/>
        <a:lstStyle/>
        <a:p>
          <a:endParaRPr lang="en-US"/>
        </a:p>
      </dgm:t>
    </dgm:pt>
    <dgm:pt modelId="{28BA9F63-6471-4161-9A68-CA7021D86516}">
      <dgm:prSet/>
      <dgm:spPr/>
      <dgm:t>
        <a:bodyPr/>
        <a:lstStyle/>
        <a:p>
          <a:pPr rtl="0"/>
          <a:r>
            <a:rPr lang="id-ID" smtClean="0"/>
            <a:t>Home Aplication</a:t>
          </a:r>
          <a:endParaRPr lang="en-US"/>
        </a:p>
      </dgm:t>
    </dgm:pt>
    <dgm:pt modelId="{C1D88394-B2CF-4903-A56A-E1E06E5BBDC9}" type="parTrans" cxnId="{3AFFC268-9618-42F6-8D7D-FBD68EDFFD24}">
      <dgm:prSet/>
      <dgm:spPr/>
      <dgm:t>
        <a:bodyPr/>
        <a:lstStyle/>
        <a:p>
          <a:endParaRPr lang="en-US"/>
        </a:p>
      </dgm:t>
    </dgm:pt>
    <dgm:pt modelId="{098432B7-0048-4687-B2E0-C25CB2FA4124}" type="sibTrans" cxnId="{3AFFC268-9618-42F6-8D7D-FBD68EDFFD24}">
      <dgm:prSet/>
      <dgm:spPr/>
      <dgm:t>
        <a:bodyPr/>
        <a:lstStyle/>
        <a:p>
          <a:endParaRPr lang="en-US"/>
        </a:p>
      </dgm:t>
    </dgm:pt>
    <dgm:pt modelId="{CCB6ADDB-12F5-44F9-84DE-7ABA91DCDCE6}">
      <dgm:prSet/>
      <dgm:spPr/>
      <dgm:t>
        <a:bodyPr/>
        <a:lstStyle/>
        <a:p>
          <a:pPr rtl="0"/>
          <a:r>
            <a:rPr lang="id-ID" smtClean="0"/>
            <a:t>Akses informasi jarak jauh</a:t>
          </a:r>
          <a:endParaRPr lang="en-US"/>
        </a:p>
      </dgm:t>
    </dgm:pt>
    <dgm:pt modelId="{C99CA000-57FC-4D37-AD39-69442BC5EF72}" type="parTrans" cxnId="{05F53E0F-EEE2-40E2-8934-B292FFC59632}">
      <dgm:prSet/>
      <dgm:spPr/>
      <dgm:t>
        <a:bodyPr/>
        <a:lstStyle/>
        <a:p>
          <a:endParaRPr lang="en-US"/>
        </a:p>
      </dgm:t>
    </dgm:pt>
    <dgm:pt modelId="{6A2F8D5A-94F4-4350-8675-A410727652A2}" type="sibTrans" cxnId="{05F53E0F-EEE2-40E2-8934-B292FFC59632}">
      <dgm:prSet/>
      <dgm:spPr/>
      <dgm:t>
        <a:bodyPr/>
        <a:lstStyle/>
        <a:p>
          <a:endParaRPr lang="en-US"/>
        </a:p>
      </dgm:t>
    </dgm:pt>
    <dgm:pt modelId="{D17BB6A4-4090-4EA5-BE2C-F2FFD014E963}">
      <dgm:prSet/>
      <dgm:spPr/>
      <dgm:t>
        <a:bodyPr/>
        <a:lstStyle/>
        <a:p>
          <a:pPr rtl="0"/>
          <a:r>
            <a:rPr lang="id-ID" smtClean="0"/>
            <a:t>Komunikasi jarak jauh</a:t>
          </a:r>
          <a:endParaRPr lang="en-US"/>
        </a:p>
      </dgm:t>
    </dgm:pt>
    <dgm:pt modelId="{7ED1D0B1-68AA-4824-87F9-60C05120B0B2}" type="parTrans" cxnId="{53F3D5DF-8D43-4B95-A6D4-C30F7A2E0B9E}">
      <dgm:prSet/>
      <dgm:spPr/>
      <dgm:t>
        <a:bodyPr/>
        <a:lstStyle/>
        <a:p>
          <a:endParaRPr lang="en-US"/>
        </a:p>
      </dgm:t>
    </dgm:pt>
    <dgm:pt modelId="{BFB15F77-D378-4C91-9289-91C142CB809A}" type="sibTrans" cxnId="{53F3D5DF-8D43-4B95-A6D4-C30F7A2E0B9E}">
      <dgm:prSet/>
      <dgm:spPr/>
      <dgm:t>
        <a:bodyPr/>
        <a:lstStyle/>
        <a:p>
          <a:endParaRPr lang="en-US"/>
        </a:p>
      </dgm:t>
    </dgm:pt>
    <dgm:pt modelId="{A7438FA6-C97F-41A0-87B3-2559F2C64EED}">
      <dgm:prSet/>
      <dgm:spPr/>
      <dgm:t>
        <a:bodyPr/>
        <a:lstStyle/>
        <a:p>
          <a:pPr rtl="0"/>
          <a:r>
            <a:rPr lang="id-ID" smtClean="0"/>
            <a:t>Media hiburan</a:t>
          </a:r>
          <a:endParaRPr lang="en-US"/>
        </a:p>
      </dgm:t>
    </dgm:pt>
    <dgm:pt modelId="{143C829B-EFB7-4BEC-BF89-6E3A661D6320}" type="parTrans" cxnId="{E725119E-9537-47F7-8543-0107F1A3B4F0}">
      <dgm:prSet/>
      <dgm:spPr/>
      <dgm:t>
        <a:bodyPr/>
        <a:lstStyle/>
        <a:p>
          <a:endParaRPr lang="en-US"/>
        </a:p>
      </dgm:t>
    </dgm:pt>
    <dgm:pt modelId="{FDC0C09F-E7F0-4DCD-B83D-26911BCB2FC9}" type="sibTrans" cxnId="{E725119E-9537-47F7-8543-0107F1A3B4F0}">
      <dgm:prSet/>
      <dgm:spPr/>
      <dgm:t>
        <a:bodyPr/>
        <a:lstStyle/>
        <a:p>
          <a:endParaRPr lang="en-US"/>
        </a:p>
      </dgm:t>
    </dgm:pt>
    <dgm:pt modelId="{8F830AF4-C744-459B-B083-80A883E6D4A1}">
      <dgm:prSet/>
      <dgm:spPr/>
      <dgm:t>
        <a:bodyPr/>
        <a:lstStyle/>
        <a:p>
          <a:pPr rtl="0"/>
          <a:r>
            <a:rPr lang="id-ID" smtClean="0"/>
            <a:t>Electronic commerce</a:t>
          </a:r>
          <a:endParaRPr lang="en-US"/>
        </a:p>
      </dgm:t>
    </dgm:pt>
    <dgm:pt modelId="{BE391139-3FEC-40F9-9C7A-9B9482A649AF}" type="parTrans" cxnId="{1428CE1C-D26B-4F58-BD5C-E57143762B76}">
      <dgm:prSet/>
      <dgm:spPr/>
      <dgm:t>
        <a:bodyPr/>
        <a:lstStyle/>
        <a:p>
          <a:endParaRPr lang="en-US"/>
        </a:p>
      </dgm:t>
    </dgm:pt>
    <dgm:pt modelId="{CFF3EA57-2A2C-4410-B75A-68252A850BA8}" type="sibTrans" cxnId="{1428CE1C-D26B-4F58-BD5C-E57143762B76}">
      <dgm:prSet/>
      <dgm:spPr/>
      <dgm:t>
        <a:bodyPr/>
        <a:lstStyle/>
        <a:p>
          <a:endParaRPr lang="en-US"/>
        </a:p>
      </dgm:t>
    </dgm:pt>
    <dgm:pt modelId="{D5806FCD-89D6-4342-9DD4-CAA70CBFCE83}" type="pres">
      <dgm:prSet presAssocID="{81A4CBB3-5FF2-4E53-92E4-63899D77B71E}" presName="theList" presStyleCnt="0">
        <dgm:presLayoutVars>
          <dgm:dir/>
          <dgm:animLvl val="lvl"/>
          <dgm:resizeHandles val="exact"/>
        </dgm:presLayoutVars>
      </dgm:prSet>
      <dgm:spPr/>
    </dgm:pt>
    <dgm:pt modelId="{4D5C39D9-E039-469D-A9C1-1A4BEF9DE971}" type="pres">
      <dgm:prSet presAssocID="{567F3805-F0C1-4C1B-9472-4E68E5419C72}" presName="compNode" presStyleCnt="0"/>
      <dgm:spPr/>
    </dgm:pt>
    <dgm:pt modelId="{769F8E66-03D7-4CD3-883E-C3C8499D6775}" type="pres">
      <dgm:prSet presAssocID="{567F3805-F0C1-4C1B-9472-4E68E5419C72}" presName="aNode" presStyleLbl="bgShp" presStyleIdx="0" presStyleCnt="1"/>
      <dgm:spPr/>
    </dgm:pt>
    <dgm:pt modelId="{BC1A8EBC-B3AB-438B-912E-DB30757394ED}" type="pres">
      <dgm:prSet presAssocID="{567F3805-F0C1-4C1B-9472-4E68E5419C72}" presName="textNode" presStyleLbl="bgShp" presStyleIdx="0" presStyleCnt="1"/>
      <dgm:spPr/>
    </dgm:pt>
    <dgm:pt modelId="{9B8A013F-CC78-4181-913A-1A72F43E6E60}" type="pres">
      <dgm:prSet presAssocID="{567F3805-F0C1-4C1B-9472-4E68E5419C72}" presName="compChildNode" presStyleCnt="0"/>
      <dgm:spPr/>
    </dgm:pt>
    <dgm:pt modelId="{447A3B81-B6CC-4CDF-AFF7-15DE610E2353}" type="pres">
      <dgm:prSet presAssocID="{567F3805-F0C1-4C1B-9472-4E68E5419C72}" presName="theInnerList" presStyleCnt="0"/>
      <dgm:spPr/>
    </dgm:pt>
    <dgm:pt modelId="{33DEEFDE-221C-45AB-8DA9-16A45E482BDF}" type="pres">
      <dgm:prSet presAssocID="{28BA9F63-6471-4161-9A68-CA7021D86516}" presName="childNode" presStyleLbl="node1" presStyleIdx="0" presStyleCnt="5">
        <dgm:presLayoutVars>
          <dgm:bulletEnabled val="1"/>
        </dgm:presLayoutVars>
      </dgm:prSet>
      <dgm:spPr/>
    </dgm:pt>
    <dgm:pt modelId="{0E087471-AFBA-454B-8E0F-B69BF1DB5484}" type="pres">
      <dgm:prSet presAssocID="{28BA9F63-6471-4161-9A68-CA7021D86516}" presName="aSpace2" presStyleCnt="0"/>
      <dgm:spPr/>
    </dgm:pt>
    <dgm:pt modelId="{99EA5568-C640-4AC2-9BD1-08ABF1275793}" type="pres">
      <dgm:prSet presAssocID="{CCB6ADDB-12F5-44F9-84DE-7ABA91DCDCE6}" presName="childNode" presStyleLbl="node1" presStyleIdx="1" presStyleCnt="5">
        <dgm:presLayoutVars>
          <dgm:bulletEnabled val="1"/>
        </dgm:presLayoutVars>
      </dgm:prSet>
      <dgm:spPr/>
    </dgm:pt>
    <dgm:pt modelId="{CDC32743-8A9F-4AAC-A60E-690E1B0EDAE2}" type="pres">
      <dgm:prSet presAssocID="{CCB6ADDB-12F5-44F9-84DE-7ABA91DCDCE6}" presName="aSpace2" presStyleCnt="0"/>
      <dgm:spPr/>
    </dgm:pt>
    <dgm:pt modelId="{C6A78CF0-4124-4213-A7B2-1B94CE5B3228}" type="pres">
      <dgm:prSet presAssocID="{D17BB6A4-4090-4EA5-BE2C-F2FFD014E963}" presName="childNode" presStyleLbl="node1" presStyleIdx="2" presStyleCnt="5">
        <dgm:presLayoutVars>
          <dgm:bulletEnabled val="1"/>
        </dgm:presLayoutVars>
      </dgm:prSet>
      <dgm:spPr/>
    </dgm:pt>
    <dgm:pt modelId="{3776657C-59EA-4C63-AD7D-522313346A4F}" type="pres">
      <dgm:prSet presAssocID="{D17BB6A4-4090-4EA5-BE2C-F2FFD014E963}" presName="aSpace2" presStyleCnt="0"/>
      <dgm:spPr/>
    </dgm:pt>
    <dgm:pt modelId="{2251864A-67EE-47ED-BB4C-2CF90A4831C2}" type="pres">
      <dgm:prSet presAssocID="{A7438FA6-C97F-41A0-87B3-2559F2C64EED}" presName="childNode" presStyleLbl="node1" presStyleIdx="3" presStyleCnt="5">
        <dgm:presLayoutVars>
          <dgm:bulletEnabled val="1"/>
        </dgm:presLayoutVars>
      </dgm:prSet>
      <dgm:spPr/>
    </dgm:pt>
    <dgm:pt modelId="{94E9EADF-E18F-4990-8992-019EF83C3296}" type="pres">
      <dgm:prSet presAssocID="{A7438FA6-C97F-41A0-87B3-2559F2C64EED}" presName="aSpace2" presStyleCnt="0"/>
      <dgm:spPr/>
    </dgm:pt>
    <dgm:pt modelId="{40D35200-0630-4CB9-9C34-1EAEEE237DE9}" type="pres">
      <dgm:prSet presAssocID="{8F830AF4-C744-459B-B083-80A883E6D4A1}" presName="childNode" presStyleLbl="node1" presStyleIdx="4" presStyleCnt="5">
        <dgm:presLayoutVars>
          <dgm:bulletEnabled val="1"/>
        </dgm:presLayoutVars>
      </dgm:prSet>
      <dgm:spPr/>
    </dgm:pt>
  </dgm:ptLst>
  <dgm:cxnLst>
    <dgm:cxn modelId="{B2874F7E-8040-47FC-BFFA-467FE4246D06}" type="presOf" srcId="{D17BB6A4-4090-4EA5-BE2C-F2FFD014E963}" destId="{C6A78CF0-4124-4213-A7B2-1B94CE5B3228}" srcOrd="0" destOrd="0" presId="urn:microsoft.com/office/officeart/2005/8/layout/lProcess2"/>
    <dgm:cxn modelId="{E725119E-9537-47F7-8543-0107F1A3B4F0}" srcId="{567F3805-F0C1-4C1B-9472-4E68E5419C72}" destId="{A7438FA6-C97F-41A0-87B3-2559F2C64EED}" srcOrd="3" destOrd="0" parTransId="{143C829B-EFB7-4BEC-BF89-6E3A661D6320}" sibTransId="{FDC0C09F-E7F0-4DCD-B83D-26911BCB2FC9}"/>
    <dgm:cxn modelId="{F30861FC-4EAE-42DB-A4AA-57503092C888}" type="presOf" srcId="{8F830AF4-C744-459B-B083-80A883E6D4A1}" destId="{40D35200-0630-4CB9-9C34-1EAEEE237DE9}" srcOrd="0" destOrd="0" presId="urn:microsoft.com/office/officeart/2005/8/layout/lProcess2"/>
    <dgm:cxn modelId="{580A8307-E28A-48C3-87FF-DC86C1F5CC91}" srcId="{81A4CBB3-5FF2-4E53-92E4-63899D77B71E}" destId="{567F3805-F0C1-4C1B-9472-4E68E5419C72}" srcOrd="0" destOrd="0" parTransId="{C93A9FC1-C90D-4ABA-AE3B-FBDBC7E73777}" sibTransId="{2B5C6270-B1F3-44C9-8538-24160CC5B701}"/>
    <dgm:cxn modelId="{7FE7B4C4-CCC1-470B-BC07-8C68EA23B82E}" type="presOf" srcId="{567F3805-F0C1-4C1B-9472-4E68E5419C72}" destId="{769F8E66-03D7-4CD3-883E-C3C8499D6775}" srcOrd="0" destOrd="0" presId="urn:microsoft.com/office/officeart/2005/8/layout/lProcess2"/>
    <dgm:cxn modelId="{CBDF0595-C1C0-4252-84D5-95502F2578E6}" type="presOf" srcId="{A7438FA6-C97F-41A0-87B3-2559F2C64EED}" destId="{2251864A-67EE-47ED-BB4C-2CF90A4831C2}" srcOrd="0" destOrd="0" presId="urn:microsoft.com/office/officeart/2005/8/layout/lProcess2"/>
    <dgm:cxn modelId="{289A9410-7CE0-43B9-AD34-C2127082EC26}" type="presOf" srcId="{28BA9F63-6471-4161-9A68-CA7021D86516}" destId="{33DEEFDE-221C-45AB-8DA9-16A45E482BDF}" srcOrd="0" destOrd="0" presId="urn:microsoft.com/office/officeart/2005/8/layout/lProcess2"/>
    <dgm:cxn modelId="{2E90FABA-8DE0-45B7-9B8B-ED5FDB985F51}" type="presOf" srcId="{CCB6ADDB-12F5-44F9-84DE-7ABA91DCDCE6}" destId="{99EA5568-C640-4AC2-9BD1-08ABF1275793}" srcOrd="0" destOrd="0" presId="urn:microsoft.com/office/officeart/2005/8/layout/lProcess2"/>
    <dgm:cxn modelId="{70FFBDCB-FA08-48C8-ADF4-E55D90EB704A}" type="presOf" srcId="{567F3805-F0C1-4C1B-9472-4E68E5419C72}" destId="{BC1A8EBC-B3AB-438B-912E-DB30757394ED}" srcOrd="1" destOrd="0" presId="urn:microsoft.com/office/officeart/2005/8/layout/lProcess2"/>
    <dgm:cxn modelId="{53F3D5DF-8D43-4B95-A6D4-C30F7A2E0B9E}" srcId="{567F3805-F0C1-4C1B-9472-4E68E5419C72}" destId="{D17BB6A4-4090-4EA5-BE2C-F2FFD014E963}" srcOrd="2" destOrd="0" parTransId="{7ED1D0B1-68AA-4824-87F9-60C05120B0B2}" sibTransId="{BFB15F77-D378-4C91-9289-91C142CB809A}"/>
    <dgm:cxn modelId="{0D2FCAB4-8EBF-438B-93B2-77B7219D8E3A}" type="presOf" srcId="{81A4CBB3-5FF2-4E53-92E4-63899D77B71E}" destId="{D5806FCD-89D6-4342-9DD4-CAA70CBFCE83}" srcOrd="0" destOrd="0" presId="urn:microsoft.com/office/officeart/2005/8/layout/lProcess2"/>
    <dgm:cxn modelId="{3AFFC268-9618-42F6-8D7D-FBD68EDFFD24}" srcId="{567F3805-F0C1-4C1B-9472-4E68E5419C72}" destId="{28BA9F63-6471-4161-9A68-CA7021D86516}" srcOrd="0" destOrd="0" parTransId="{C1D88394-B2CF-4903-A56A-E1E06E5BBDC9}" sibTransId="{098432B7-0048-4687-B2E0-C25CB2FA4124}"/>
    <dgm:cxn modelId="{05F53E0F-EEE2-40E2-8934-B292FFC59632}" srcId="{567F3805-F0C1-4C1B-9472-4E68E5419C72}" destId="{CCB6ADDB-12F5-44F9-84DE-7ABA91DCDCE6}" srcOrd="1" destOrd="0" parTransId="{C99CA000-57FC-4D37-AD39-69442BC5EF72}" sibTransId="{6A2F8D5A-94F4-4350-8675-A410727652A2}"/>
    <dgm:cxn modelId="{1428CE1C-D26B-4F58-BD5C-E57143762B76}" srcId="{567F3805-F0C1-4C1B-9472-4E68E5419C72}" destId="{8F830AF4-C744-459B-B083-80A883E6D4A1}" srcOrd="4" destOrd="0" parTransId="{BE391139-3FEC-40F9-9C7A-9B9482A649AF}" sibTransId="{CFF3EA57-2A2C-4410-B75A-68252A850BA8}"/>
    <dgm:cxn modelId="{ED49C284-78C9-4943-9F46-6B907C6AF767}" type="presParOf" srcId="{D5806FCD-89D6-4342-9DD4-CAA70CBFCE83}" destId="{4D5C39D9-E039-469D-A9C1-1A4BEF9DE971}" srcOrd="0" destOrd="0" presId="urn:microsoft.com/office/officeart/2005/8/layout/lProcess2"/>
    <dgm:cxn modelId="{35D2E12C-95F9-4020-BBFC-61FDFC193893}" type="presParOf" srcId="{4D5C39D9-E039-469D-A9C1-1A4BEF9DE971}" destId="{769F8E66-03D7-4CD3-883E-C3C8499D6775}" srcOrd="0" destOrd="0" presId="urn:microsoft.com/office/officeart/2005/8/layout/lProcess2"/>
    <dgm:cxn modelId="{6344A954-D6C1-49AA-99FE-1BBE36BAD44D}" type="presParOf" srcId="{4D5C39D9-E039-469D-A9C1-1A4BEF9DE971}" destId="{BC1A8EBC-B3AB-438B-912E-DB30757394ED}" srcOrd="1" destOrd="0" presId="urn:microsoft.com/office/officeart/2005/8/layout/lProcess2"/>
    <dgm:cxn modelId="{FBCCE42D-1236-4F07-848B-AFFF1733D459}" type="presParOf" srcId="{4D5C39D9-E039-469D-A9C1-1A4BEF9DE971}" destId="{9B8A013F-CC78-4181-913A-1A72F43E6E60}" srcOrd="2" destOrd="0" presId="urn:microsoft.com/office/officeart/2005/8/layout/lProcess2"/>
    <dgm:cxn modelId="{91F1DE5E-0B69-4376-8258-B4FE4DDE3EE5}" type="presParOf" srcId="{9B8A013F-CC78-4181-913A-1A72F43E6E60}" destId="{447A3B81-B6CC-4CDF-AFF7-15DE610E2353}" srcOrd="0" destOrd="0" presId="urn:microsoft.com/office/officeart/2005/8/layout/lProcess2"/>
    <dgm:cxn modelId="{7A37EF40-F7AC-4161-85E1-C7A10DBEEEC2}" type="presParOf" srcId="{447A3B81-B6CC-4CDF-AFF7-15DE610E2353}" destId="{33DEEFDE-221C-45AB-8DA9-16A45E482BDF}" srcOrd="0" destOrd="0" presId="urn:microsoft.com/office/officeart/2005/8/layout/lProcess2"/>
    <dgm:cxn modelId="{B9399FCB-428C-484E-8246-C83C06A67768}" type="presParOf" srcId="{447A3B81-B6CC-4CDF-AFF7-15DE610E2353}" destId="{0E087471-AFBA-454B-8E0F-B69BF1DB5484}" srcOrd="1" destOrd="0" presId="urn:microsoft.com/office/officeart/2005/8/layout/lProcess2"/>
    <dgm:cxn modelId="{DB80FAF0-6AA8-4D35-86E6-6497DE5AA79C}" type="presParOf" srcId="{447A3B81-B6CC-4CDF-AFF7-15DE610E2353}" destId="{99EA5568-C640-4AC2-9BD1-08ABF1275793}" srcOrd="2" destOrd="0" presId="urn:microsoft.com/office/officeart/2005/8/layout/lProcess2"/>
    <dgm:cxn modelId="{90E58665-5534-4EB8-A2A5-A31D21A1E918}" type="presParOf" srcId="{447A3B81-B6CC-4CDF-AFF7-15DE610E2353}" destId="{CDC32743-8A9F-4AAC-A60E-690E1B0EDAE2}" srcOrd="3" destOrd="0" presId="urn:microsoft.com/office/officeart/2005/8/layout/lProcess2"/>
    <dgm:cxn modelId="{3ACE3CDB-8944-4C73-8101-E63F4938F1C2}" type="presParOf" srcId="{447A3B81-B6CC-4CDF-AFF7-15DE610E2353}" destId="{C6A78CF0-4124-4213-A7B2-1B94CE5B3228}" srcOrd="4" destOrd="0" presId="urn:microsoft.com/office/officeart/2005/8/layout/lProcess2"/>
    <dgm:cxn modelId="{FB767AFC-20E9-4312-A796-64615EB60D59}" type="presParOf" srcId="{447A3B81-B6CC-4CDF-AFF7-15DE610E2353}" destId="{3776657C-59EA-4C63-AD7D-522313346A4F}" srcOrd="5" destOrd="0" presId="urn:microsoft.com/office/officeart/2005/8/layout/lProcess2"/>
    <dgm:cxn modelId="{17010E49-A584-4DF4-9757-379070D3C106}" type="presParOf" srcId="{447A3B81-B6CC-4CDF-AFF7-15DE610E2353}" destId="{2251864A-67EE-47ED-BB4C-2CF90A4831C2}" srcOrd="6" destOrd="0" presId="urn:microsoft.com/office/officeart/2005/8/layout/lProcess2"/>
    <dgm:cxn modelId="{E3407F01-5012-4FC6-BCFA-E3D3F84C256C}" type="presParOf" srcId="{447A3B81-B6CC-4CDF-AFF7-15DE610E2353}" destId="{94E9EADF-E18F-4990-8992-019EF83C3296}" srcOrd="7" destOrd="0" presId="urn:microsoft.com/office/officeart/2005/8/layout/lProcess2"/>
    <dgm:cxn modelId="{5568C426-30E7-43C4-9F3B-950312113D0A}" type="presParOf" srcId="{447A3B81-B6CC-4CDF-AFF7-15DE610E2353}" destId="{40D35200-0630-4CB9-9C34-1EAEEE237DE9}"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068A6-2B54-45D6-B347-C74B9F63F1CF}">
      <dsp:nvSpPr>
        <dsp:cNvPr id="0" name=""/>
        <dsp:cNvSpPr/>
      </dsp:nvSpPr>
      <dsp:spPr>
        <a:xfrm rot="5400000">
          <a:off x="-151" y="1013262"/>
          <a:ext cx="4055849" cy="4055546"/>
        </a:xfrm>
        <a:prstGeom prst="blockArc">
          <a:avLst>
            <a:gd name="adj1" fmla="val 13500000"/>
            <a:gd name="adj2" fmla="val 18900000"/>
            <a:gd name="adj3" fmla="val 496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51C2DC3-2A32-46A5-8BAA-2CF222959232}">
      <dsp:nvSpPr>
        <dsp:cNvPr id="0" name=""/>
        <dsp:cNvSpPr/>
      </dsp:nvSpPr>
      <dsp:spPr>
        <a:xfrm rot="16200000">
          <a:off x="4173901" y="1013262"/>
          <a:ext cx="4055849" cy="4055546"/>
        </a:xfrm>
        <a:prstGeom prst="blockArc">
          <a:avLst>
            <a:gd name="adj1" fmla="val 13500000"/>
            <a:gd name="adj2" fmla="val 18900000"/>
            <a:gd name="adj3" fmla="val 496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EB2522D-8324-47F3-B127-CFE2F60A1BA9}">
      <dsp:nvSpPr>
        <dsp:cNvPr id="0" name=""/>
        <dsp:cNvSpPr/>
      </dsp:nvSpPr>
      <dsp:spPr>
        <a:xfrm>
          <a:off x="4653838" y="4536243"/>
          <a:ext cx="3079516" cy="811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Bounded and unbounded media</a:t>
          </a:r>
          <a:endParaRPr lang="en-US" sz="2200" kern="1200" dirty="0"/>
        </a:p>
      </dsp:txBody>
      <dsp:txXfrm>
        <a:off x="4653838" y="4536243"/>
        <a:ext cx="3079516" cy="811430"/>
      </dsp:txXfrm>
    </dsp:sp>
    <dsp:sp modelId="{EB8E9672-AFAC-4F93-9888-757FE2BA1656}">
      <dsp:nvSpPr>
        <dsp:cNvPr id="0" name=""/>
        <dsp:cNvSpPr/>
      </dsp:nvSpPr>
      <dsp:spPr>
        <a:xfrm>
          <a:off x="4680515" y="239827"/>
          <a:ext cx="2117111" cy="2973348"/>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id-ID" sz="1600" kern="1200" dirty="0" smtClean="0"/>
            <a:t>Bounded Media = kabel twisted pair, 	coaxial, fiber optic</a:t>
          </a:r>
          <a:endParaRPr lang="en-US" sz="1600" kern="1200" dirty="0"/>
        </a:p>
      </dsp:txBody>
      <dsp:txXfrm>
        <a:off x="4976148" y="590448"/>
        <a:ext cx="1220676" cy="2272104"/>
      </dsp:txXfrm>
    </dsp:sp>
    <dsp:sp modelId="{ACB989BF-1C29-4725-80AC-FF67F0AFBFB9}">
      <dsp:nvSpPr>
        <dsp:cNvPr id="0" name=""/>
        <dsp:cNvSpPr/>
      </dsp:nvSpPr>
      <dsp:spPr>
        <a:xfrm>
          <a:off x="6093774" y="1247936"/>
          <a:ext cx="2135825" cy="3363341"/>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id-ID" sz="1800" kern="1200" dirty="0" smtClean="0"/>
            <a:t>Unbounded media = gelombang radio, 	gelombang micro, infrared</a:t>
          </a:r>
          <a:endParaRPr lang="en-US" sz="1800" kern="1200" dirty="0"/>
        </a:p>
      </dsp:txBody>
      <dsp:txXfrm>
        <a:off x="6699887" y="1644546"/>
        <a:ext cx="1231466" cy="2570121"/>
      </dsp:txXfrm>
    </dsp:sp>
    <dsp:sp modelId="{25A575C4-2229-4198-BAD1-2752A19518A9}">
      <dsp:nvSpPr>
        <dsp:cNvPr id="0" name=""/>
        <dsp:cNvSpPr/>
      </dsp:nvSpPr>
      <dsp:spPr>
        <a:xfrm>
          <a:off x="0" y="527855"/>
          <a:ext cx="3500537" cy="2349271"/>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id-ID" sz="2000" kern="1200" dirty="0" smtClean="0"/>
            <a:t>Terminal / Workstation = PC, Laptop, dll</a:t>
          </a:r>
          <a:endParaRPr lang="en-US" sz="2000" kern="1200" dirty="0"/>
        </a:p>
      </dsp:txBody>
      <dsp:txXfrm>
        <a:off x="512642" y="871898"/>
        <a:ext cx="2475253" cy="1661185"/>
      </dsp:txXfrm>
    </dsp:sp>
    <dsp:sp modelId="{4A18420B-2608-4D97-A6DE-A4EBE5F2AF53}">
      <dsp:nvSpPr>
        <dsp:cNvPr id="0" name=""/>
        <dsp:cNvSpPr/>
      </dsp:nvSpPr>
      <dsp:spPr>
        <a:xfrm>
          <a:off x="687953" y="2898829"/>
          <a:ext cx="667018" cy="666958"/>
        </a:xfrm>
        <a:prstGeom prst="ellipse">
          <a:avLst/>
        </a:prstGeom>
        <a:solidFill>
          <a:schemeClr val="accent5">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47B12FBB-6026-40FA-91EF-0CFD6E1F2F32}">
      <dsp:nvSpPr>
        <dsp:cNvPr id="0" name=""/>
        <dsp:cNvSpPr/>
      </dsp:nvSpPr>
      <dsp:spPr>
        <a:xfrm>
          <a:off x="2658641" y="2030548"/>
          <a:ext cx="388064" cy="388180"/>
        </a:xfrm>
        <a:prstGeom prst="ellipse">
          <a:avLst/>
        </a:prstGeom>
        <a:solidFill>
          <a:schemeClr val="accent6">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4A7CFD78-19DF-4E85-B7B2-6FB4B4A75CAE}">
      <dsp:nvSpPr>
        <dsp:cNvPr id="0" name=""/>
        <dsp:cNvSpPr/>
      </dsp:nvSpPr>
      <dsp:spPr>
        <a:xfrm>
          <a:off x="576060" y="2676195"/>
          <a:ext cx="3179321" cy="1843782"/>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id-ID" sz="2100" kern="1200" dirty="0" smtClean="0"/>
            <a:t>Media Transmisi / media penghubung, </a:t>
          </a:r>
          <a:endParaRPr lang="en-US" sz="2100" kern="1200" dirty="0"/>
        </a:p>
      </dsp:txBody>
      <dsp:txXfrm>
        <a:off x="1041661" y="2946211"/>
        <a:ext cx="2248119" cy="1303750"/>
      </dsp:txXfrm>
    </dsp:sp>
    <dsp:sp modelId="{15D8B0C6-B035-43A1-8AF1-12006E0B6DF0}">
      <dsp:nvSpPr>
        <dsp:cNvPr id="0" name=""/>
        <dsp:cNvSpPr/>
      </dsp:nvSpPr>
      <dsp:spPr>
        <a:xfrm>
          <a:off x="2159049" y="4388863"/>
          <a:ext cx="388064" cy="388180"/>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E00FAB2E-9297-4137-B7E7-59DFD85C021E}">
      <dsp:nvSpPr>
        <dsp:cNvPr id="0" name=""/>
        <dsp:cNvSpPr/>
      </dsp:nvSpPr>
      <dsp:spPr>
        <a:xfrm>
          <a:off x="762060" y="4536243"/>
          <a:ext cx="3079516" cy="811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id-ID" sz="2200" kern="1200" smtClean="0"/>
            <a:t>Penyusun Jaringan Komputer</a:t>
          </a:r>
          <a:endParaRPr lang="en-US" sz="2200" kern="1200"/>
        </a:p>
      </dsp:txBody>
      <dsp:txXfrm>
        <a:off x="762060" y="4536243"/>
        <a:ext cx="3079516" cy="8114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08DED-77BB-473C-943D-0A74674B23DA}">
      <dsp:nvSpPr>
        <dsp:cNvPr id="0" name=""/>
        <dsp:cNvSpPr/>
      </dsp:nvSpPr>
      <dsp:spPr>
        <a:xfrm>
          <a:off x="0" y="20721"/>
          <a:ext cx="3867785" cy="921600"/>
        </a:xfrm>
        <a:prstGeom prst="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w="12700" cap="flat" cmpd="sng" algn="ctr">
          <a:solidFill>
            <a:schemeClr val="accent3">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rtl="0">
            <a:lnSpc>
              <a:spcPct val="90000"/>
            </a:lnSpc>
            <a:spcBef>
              <a:spcPct val="0"/>
            </a:spcBef>
            <a:spcAft>
              <a:spcPct val="35000"/>
            </a:spcAft>
          </a:pPr>
          <a:r>
            <a:rPr lang="id-ID" sz="3200" kern="1200" smtClean="0"/>
            <a:t>Untuk perusahaan </a:t>
          </a:r>
          <a:endParaRPr lang="en-US" sz="3200" kern="1200"/>
        </a:p>
      </dsp:txBody>
      <dsp:txXfrm>
        <a:off x="0" y="20721"/>
        <a:ext cx="3867785" cy="921600"/>
      </dsp:txXfrm>
    </dsp:sp>
    <dsp:sp modelId="{C1D8652B-0290-4063-85D5-0B547A317AAC}">
      <dsp:nvSpPr>
        <dsp:cNvPr id="0" name=""/>
        <dsp:cNvSpPr/>
      </dsp:nvSpPr>
      <dsp:spPr>
        <a:xfrm>
          <a:off x="0" y="942321"/>
          <a:ext cx="3867785" cy="342576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rtl="0">
            <a:lnSpc>
              <a:spcPct val="90000"/>
            </a:lnSpc>
            <a:spcBef>
              <a:spcPct val="0"/>
            </a:spcBef>
            <a:spcAft>
              <a:spcPct val="15000"/>
            </a:spcAft>
            <a:buChar char="••"/>
          </a:pPr>
          <a:r>
            <a:rPr lang="id-ID" sz="3200" kern="1200" dirty="0" smtClean="0"/>
            <a:t>Resource sharing </a:t>
          </a:r>
          <a:endParaRPr lang="en-US" sz="3200" kern="1200" dirty="0"/>
        </a:p>
        <a:p>
          <a:pPr marL="285750" lvl="1" indent="-285750" algn="l" defTabSz="1422400" rtl="0">
            <a:lnSpc>
              <a:spcPct val="90000"/>
            </a:lnSpc>
            <a:spcBef>
              <a:spcPct val="0"/>
            </a:spcBef>
            <a:spcAft>
              <a:spcPct val="15000"/>
            </a:spcAft>
            <a:buChar char="••"/>
          </a:pPr>
          <a:r>
            <a:rPr lang="id-ID" sz="3200" kern="1200" dirty="0" smtClean="0"/>
            <a:t>Time independence </a:t>
          </a:r>
          <a:endParaRPr lang="en-US" sz="3200" kern="1200" dirty="0"/>
        </a:p>
        <a:p>
          <a:pPr marL="285750" lvl="1" indent="-285750" algn="l" defTabSz="1422400" rtl="0">
            <a:lnSpc>
              <a:spcPct val="90000"/>
            </a:lnSpc>
            <a:spcBef>
              <a:spcPct val="0"/>
            </a:spcBef>
            <a:spcAft>
              <a:spcPct val="15000"/>
            </a:spcAft>
            <a:buChar char="••"/>
          </a:pPr>
          <a:r>
            <a:rPr lang="id-ID" sz="3200" kern="1200" dirty="0" smtClean="0"/>
            <a:t>Reliabilitas tinggi</a:t>
          </a:r>
          <a:endParaRPr lang="en-US" sz="3200" kern="1200" dirty="0"/>
        </a:p>
        <a:p>
          <a:pPr marL="285750" lvl="1" indent="-285750" algn="l" defTabSz="1422400" rtl="0">
            <a:lnSpc>
              <a:spcPct val="90000"/>
            </a:lnSpc>
            <a:spcBef>
              <a:spcPct val="0"/>
            </a:spcBef>
            <a:spcAft>
              <a:spcPct val="15000"/>
            </a:spcAft>
            <a:buChar char="••"/>
          </a:pPr>
          <a:r>
            <a:rPr lang="id-ID" sz="3200" kern="1200" dirty="0" smtClean="0"/>
            <a:t>Manageability</a:t>
          </a:r>
          <a:endParaRPr lang="en-US" sz="3200" kern="1200" dirty="0"/>
        </a:p>
        <a:p>
          <a:pPr marL="285750" lvl="1" indent="-285750" algn="l" defTabSz="1422400" rtl="0">
            <a:lnSpc>
              <a:spcPct val="90000"/>
            </a:lnSpc>
            <a:spcBef>
              <a:spcPct val="0"/>
            </a:spcBef>
            <a:spcAft>
              <a:spcPct val="15000"/>
            </a:spcAft>
            <a:buChar char="••"/>
          </a:pPr>
          <a:r>
            <a:rPr lang="id-ID" sz="3200" kern="1200" dirty="0" smtClean="0"/>
            <a:t>Cost effectiveness</a:t>
          </a:r>
          <a:endParaRPr lang="en-US" sz="3200" kern="1200" dirty="0"/>
        </a:p>
      </dsp:txBody>
      <dsp:txXfrm>
        <a:off x="0" y="942321"/>
        <a:ext cx="3867785" cy="34257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8DC62-9F04-4874-A429-2713507E12F4}">
      <dsp:nvSpPr>
        <dsp:cNvPr id="0" name=""/>
        <dsp:cNvSpPr/>
      </dsp:nvSpPr>
      <dsp:spPr>
        <a:xfrm>
          <a:off x="0" y="55456"/>
          <a:ext cx="4041775" cy="1440000"/>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55600" tIns="203200" rIns="355600" bIns="203200" numCol="1" spcCol="1270" anchor="ctr" anchorCtr="0">
          <a:noAutofit/>
        </a:bodyPr>
        <a:lstStyle/>
        <a:p>
          <a:pPr lvl="0" algn="ctr" defTabSz="2222500" rtl="0">
            <a:lnSpc>
              <a:spcPct val="90000"/>
            </a:lnSpc>
            <a:spcBef>
              <a:spcPct val="0"/>
            </a:spcBef>
            <a:spcAft>
              <a:spcPct val="35000"/>
            </a:spcAft>
          </a:pPr>
          <a:r>
            <a:rPr lang="id-ID" sz="5000" kern="1200" smtClean="0"/>
            <a:t>Mobile users</a:t>
          </a:r>
          <a:endParaRPr lang="en-US" sz="5000" kern="1200"/>
        </a:p>
      </dsp:txBody>
      <dsp:txXfrm>
        <a:off x="0" y="55456"/>
        <a:ext cx="4041775" cy="1440000"/>
      </dsp:txXfrm>
    </dsp:sp>
    <dsp:sp modelId="{46C59204-BA27-438C-BA8E-AEDA16911982}">
      <dsp:nvSpPr>
        <dsp:cNvPr id="0" name=""/>
        <dsp:cNvSpPr/>
      </dsp:nvSpPr>
      <dsp:spPr>
        <a:xfrm>
          <a:off x="0" y="1495456"/>
          <a:ext cx="4041775" cy="30195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0" tIns="266700" rIns="355600" bIns="400050" numCol="1" spcCol="1270" anchor="t" anchorCtr="0">
          <a:noAutofit/>
        </a:bodyPr>
        <a:lstStyle/>
        <a:p>
          <a:pPr marL="285750" lvl="1" indent="-285750" algn="l" defTabSz="2222500" rtl="0">
            <a:lnSpc>
              <a:spcPct val="90000"/>
            </a:lnSpc>
            <a:spcBef>
              <a:spcPct val="0"/>
            </a:spcBef>
            <a:spcAft>
              <a:spcPct val="15000"/>
            </a:spcAft>
            <a:buChar char="••"/>
          </a:pPr>
          <a:r>
            <a:rPr lang="id-ID" sz="5000" kern="1200" dirty="0" smtClean="0"/>
            <a:t>Laptop</a:t>
          </a:r>
          <a:endParaRPr lang="en-US" sz="5000" kern="1200" dirty="0"/>
        </a:p>
        <a:p>
          <a:pPr marL="285750" lvl="1" indent="-285750" algn="l" defTabSz="2222500" rtl="0">
            <a:lnSpc>
              <a:spcPct val="90000"/>
            </a:lnSpc>
            <a:spcBef>
              <a:spcPct val="0"/>
            </a:spcBef>
            <a:spcAft>
              <a:spcPct val="15000"/>
            </a:spcAft>
            <a:buChar char="••"/>
          </a:pPr>
          <a:r>
            <a:rPr lang="id-ID" sz="5000" kern="1200" dirty="0" smtClean="0"/>
            <a:t>Handphone</a:t>
          </a:r>
          <a:endParaRPr lang="en-US" sz="5000" kern="1200" dirty="0"/>
        </a:p>
        <a:p>
          <a:pPr marL="285750" lvl="1" indent="-285750" algn="l" defTabSz="2222500" rtl="0">
            <a:lnSpc>
              <a:spcPct val="90000"/>
            </a:lnSpc>
            <a:spcBef>
              <a:spcPct val="0"/>
            </a:spcBef>
            <a:spcAft>
              <a:spcPct val="15000"/>
            </a:spcAft>
            <a:buChar char="••"/>
          </a:pPr>
          <a:r>
            <a:rPr lang="id-ID" sz="5000" kern="1200" dirty="0" smtClean="0"/>
            <a:t>Tablet PC</a:t>
          </a:r>
          <a:endParaRPr lang="en-US" sz="5000" kern="1200" dirty="0"/>
        </a:p>
      </dsp:txBody>
      <dsp:txXfrm>
        <a:off x="0" y="1495456"/>
        <a:ext cx="4041775" cy="30195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9EC67-FC88-46B8-9A3F-C5505EAE166E}">
      <dsp:nvSpPr>
        <dsp:cNvPr id="0" name=""/>
        <dsp:cNvSpPr/>
      </dsp:nvSpPr>
      <dsp:spPr>
        <a:xfrm>
          <a:off x="0" y="205708"/>
          <a:ext cx="3322712" cy="108108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id-ID" sz="2800" kern="1200" dirty="0" smtClean="0">
              <a:latin typeface="Bookman Old Style" panose="02050604050505020204" pitchFamily="18" charset="0"/>
            </a:rPr>
            <a:t>LAN (Local Area Network)</a:t>
          </a:r>
          <a:endParaRPr lang="en-US" sz="2800" kern="1200" dirty="0">
            <a:latin typeface="Bookman Old Style" panose="02050604050505020204" pitchFamily="18" charset="0"/>
          </a:endParaRPr>
        </a:p>
      </dsp:txBody>
      <dsp:txXfrm>
        <a:off x="52774" y="258482"/>
        <a:ext cx="3217164" cy="975532"/>
      </dsp:txXfrm>
    </dsp:sp>
    <dsp:sp modelId="{029CC076-81A5-4340-90C0-D8FCD53D842D}">
      <dsp:nvSpPr>
        <dsp:cNvPr id="0" name=""/>
        <dsp:cNvSpPr/>
      </dsp:nvSpPr>
      <dsp:spPr>
        <a:xfrm>
          <a:off x="0" y="1286788"/>
          <a:ext cx="3322712" cy="318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96"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id-ID" sz="2200" kern="1200" dirty="0" smtClean="0">
              <a:latin typeface="Bookman Old Style" panose="02050604050505020204" pitchFamily="18" charset="0"/>
            </a:rPr>
            <a:t>Low speed PC network = untuk personal computer, kecepatan &lt; 1Mbps</a:t>
          </a:r>
          <a:endParaRPr lang="en-US" sz="2200" kern="1200" dirty="0">
            <a:latin typeface="Bookman Old Style" panose="02050604050505020204" pitchFamily="18" charset="0"/>
          </a:endParaRPr>
        </a:p>
        <a:p>
          <a:pPr marL="228600" lvl="1" indent="-228600" algn="l" defTabSz="977900" rtl="0">
            <a:lnSpc>
              <a:spcPct val="90000"/>
            </a:lnSpc>
            <a:spcBef>
              <a:spcPct val="0"/>
            </a:spcBef>
            <a:spcAft>
              <a:spcPct val="20000"/>
            </a:spcAft>
            <a:buChar char="••"/>
          </a:pPr>
          <a:r>
            <a:rPr lang="id-ID" sz="2200" kern="1200" dirty="0" smtClean="0">
              <a:latin typeface="Bookman Old Style" panose="02050604050505020204" pitchFamily="18" charset="0"/>
            </a:rPr>
            <a:t>Medium speed Network, kecepatan 1-20Mbps</a:t>
          </a:r>
          <a:endParaRPr lang="en-US" sz="2200" kern="1200" dirty="0">
            <a:latin typeface="Bookman Old Style" panose="02050604050505020204" pitchFamily="18" charset="0"/>
          </a:endParaRPr>
        </a:p>
        <a:p>
          <a:pPr marL="228600" lvl="1" indent="-228600" algn="l" defTabSz="977900" rtl="0">
            <a:lnSpc>
              <a:spcPct val="90000"/>
            </a:lnSpc>
            <a:spcBef>
              <a:spcPct val="0"/>
            </a:spcBef>
            <a:spcAft>
              <a:spcPct val="20000"/>
            </a:spcAft>
            <a:buChar char="••"/>
          </a:pPr>
          <a:r>
            <a:rPr lang="id-ID" sz="2200" kern="1200" dirty="0" smtClean="0">
              <a:latin typeface="Bookman Old Style" panose="02050604050505020204" pitchFamily="18" charset="0"/>
            </a:rPr>
            <a:t>High speed Network, kecepatan &gt; 20Mbps</a:t>
          </a:r>
          <a:endParaRPr lang="en-US" sz="2200" kern="1200" dirty="0">
            <a:latin typeface="Bookman Old Style" panose="02050604050505020204" pitchFamily="18" charset="0"/>
          </a:endParaRPr>
        </a:p>
      </dsp:txBody>
      <dsp:txXfrm>
        <a:off x="0" y="1286788"/>
        <a:ext cx="3322712" cy="31878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EC2D5-2C47-477A-A9DB-9C4734749DB9}">
      <dsp:nvSpPr>
        <dsp:cNvPr id="0" name=""/>
        <dsp:cNvSpPr/>
      </dsp:nvSpPr>
      <dsp:spPr>
        <a:xfrm>
          <a:off x="0" y="0"/>
          <a:ext cx="8229600" cy="1584473"/>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0">
            <a:lnSpc>
              <a:spcPct val="90000"/>
            </a:lnSpc>
            <a:spcBef>
              <a:spcPct val="0"/>
            </a:spcBef>
            <a:spcAft>
              <a:spcPct val="35000"/>
            </a:spcAft>
          </a:pPr>
          <a:r>
            <a:rPr lang="id-ID" sz="3000" kern="1200" dirty="0" smtClean="0"/>
            <a:t>MAN (Metropolitan Area Network)</a:t>
          </a:r>
          <a:endParaRPr lang="en-US" sz="3000" kern="1200" dirty="0"/>
        </a:p>
      </dsp:txBody>
      <dsp:txXfrm>
        <a:off x="0" y="0"/>
        <a:ext cx="8229600" cy="855615"/>
      </dsp:txXfrm>
    </dsp:sp>
    <dsp:sp modelId="{1930E08D-E573-4B38-8343-576DAFDAEA00}">
      <dsp:nvSpPr>
        <dsp:cNvPr id="0" name=""/>
        <dsp:cNvSpPr/>
      </dsp:nvSpPr>
      <dsp:spPr>
        <a:xfrm>
          <a:off x="0" y="823926"/>
          <a:ext cx="8229600" cy="72885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3144" tIns="46990" rIns="263144" bIns="46990" numCol="1" spcCol="1270" anchor="ctr" anchorCtr="0">
          <a:noAutofit/>
        </a:bodyPr>
        <a:lstStyle/>
        <a:p>
          <a:pPr lvl="0" algn="ctr" defTabSz="1644650" rtl="0">
            <a:lnSpc>
              <a:spcPct val="90000"/>
            </a:lnSpc>
            <a:spcBef>
              <a:spcPct val="0"/>
            </a:spcBef>
            <a:spcAft>
              <a:spcPct val="35000"/>
            </a:spcAft>
          </a:pPr>
          <a:r>
            <a:rPr lang="id-ID" sz="3700" kern="1200" dirty="0" smtClean="0"/>
            <a:t>mencakup area yang lebih luas dari LAN</a:t>
          </a:r>
          <a:endParaRPr lang="en-US" sz="3700" kern="1200" dirty="0"/>
        </a:p>
      </dsp:txBody>
      <dsp:txXfrm>
        <a:off x="0" y="823926"/>
        <a:ext cx="8229600" cy="72885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988FC-A79C-4122-8CD3-90CBB510391B}">
      <dsp:nvSpPr>
        <dsp:cNvPr id="0" name=""/>
        <dsp:cNvSpPr/>
      </dsp:nvSpPr>
      <dsp:spPr>
        <a:xfrm>
          <a:off x="0" y="0"/>
          <a:ext cx="8229600" cy="2016522"/>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rtl="0">
            <a:lnSpc>
              <a:spcPct val="90000"/>
            </a:lnSpc>
            <a:spcBef>
              <a:spcPct val="0"/>
            </a:spcBef>
            <a:spcAft>
              <a:spcPct val="35000"/>
            </a:spcAft>
          </a:pPr>
          <a:r>
            <a:rPr lang="id-ID" sz="3800" kern="1200" dirty="0" smtClean="0"/>
            <a:t>WAN (Wide Area Network)</a:t>
          </a:r>
          <a:endParaRPr lang="en-US" sz="3800" kern="1200" dirty="0"/>
        </a:p>
      </dsp:txBody>
      <dsp:txXfrm>
        <a:off x="0" y="0"/>
        <a:ext cx="8229600" cy="1088921"/>
      </dsp:txXfrm>
    </dsp:sp>
    <dsp:sp modelId="{BEC69482-3399-49A2-8167-9F1B6B4EAFEA}">
      <dsp:nvSpPr>
        <dsp:cNvPr id="0" name=""/>
        <dsp:cNvSpPr/>
      </dsp:nvSpPr>
      <dsp:spPr>
        <a:xfrm>
          <a:off x="0" y="1048591"/>
          <a:ext cx="8229600" cy="9276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84480" tIns="50800" rIns="284480" bIns="50800" numCol="1" spcCol="1270" anchor="ctr" anchorCtr="0">
          <a:noAutofit/>
        </a:bodyPr>
        <a:lstStyle/>
        <a:p>
          <a:pPr lvl="0" algn="ctr" defTabSz="1778000" rtl="0">
            <a:lnSpc>
              <a:spcPct val="90000"/>
            </a:lnSpc>
            <a:spcBef>
              <a:spcPct val="0"/>
            </a:spcBef>
            <a:spcAft>
              <a:spcPct val="35000"/>
            </a:spcAft>
          </a:pPr>
          <a:r>
            <a:rPr lang="id-ID" sz="4000" kern="1200" smtClean="0"/>
            <a:t> mencakup geografis yang lebih luas. </a:t>
          </a:r>
          <a:endParaRPr lang="en-US" sz="4000" kern="1200" dirty="0"/>
        </a:p>
      </dsp:txBody>
      <dsp:txXfrm>
        <a:off x="0" y="1048591"/>
        <a:ext cx="8229600" cy="9276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1952C-902A-45B0-B615-E52559FAE162}">
      <dsp:nvSpPr>
        <dsp:cNvPr id="0" name=""/>
        <dsp:cNvSpPr/>
      </dsp:nvSpPr>
      <dsp:spPr>
        <a:xfrm>
          <a:off x="0" y="287056"/>
          <a:ext cx="3611107" cy="691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endParaRPr lang="en-US" sz="2400" kern="1200"/>
        </a:p>
      </dsp:txBody>
      <dsp:txXfrm>
        <a:off x="0" y="287056"/>
        <a:ext cx="3611107" cy="691200"/>
      </dsp:txXfrm>
    </dsp:sp>
    <dsp:sp modelId="{78228F64-64A0-4B66-88AE-F9FAA8A3832E}">
      <dsp:nvSpPr>
        <dsp:cNvPr id="0" name=""/>
        <dsp:cNvSpPr/>
      </dsp:nvSpPr>
      <dsp:spPr>
        <a:xfrm>
          <a:off x="0" y="978256"/>
          <a:ext cx="3611107" cy="39528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id-ID" sz="2400" kern="1200" smtClean="0"/>
            <a:t>Topologi Ring = host ke host setelah dan sebelumnya. </a:t>
          </a:r>
          <a:endParaRPr lang="en-US" sz="2400" kern="1200"/>
        </a:p>
        <a:p>
          <a:pPr marL="228600" lvl="1" indent="-228600" algn="l" defTabSz="1066800" rtl="0">
            <a:lnSpc>
              <a:spcPct val="90000"/>
            </a:lnSpc>
            <a:spcBef>
              <a:spcPct val="0"/>
            </a:spcBef>
            <a:spcAft>
              <a:spcPct val="15000"/>
            </a:spcAft>
            <a:buChar char="••"/>
          </a:pPr>
          <a:r>
            <a:rPr lang="id-ID" sz="2400" kern="1200" dirty="0" smtClean="0"/>
            <a:t>(-) jika satu rusak, semua jaringan terganggu. </a:t>
          </a:r>
          <a:endParaRPr lang="en-US" sz="2400" kern="1200" dirty="0"/>
        </a:p>
        <a:p>
          <a:pPr marL="228600" lvl="1" indent="-228600" algn="l" defTabSz="1066800" rtl="0">
            <a:lnSpc>
              <a:spcPct val="90000"/>
            </a:lnSpc>
            <a:spcBef>
              <a:spcPct val="0"/>
            </a:spcBef>
            <a:spcAft>
              <a:spcPct val="15000"/>
            </a:spcAft>
            <a:buChar char="••"/>
          </a:pPr>
          <a:r>
            <a:rPr lang="id-ID" sz="2400" kern="1200" dirty="0" smtClean="0"/>
            <a:t>(-) perubahan jumlah perangkat sulit</a:t>
          </a:r>
          <a:endParaRPr lang="en-US" sz="2400" kern="1200" dirty="0"/>
        </a:p>
        <a:p>
          <a:pPr marL="228600" lvl="1" indent="-228600" algn="l" defTabSz="1066800" rtl="0">
            <a:lnSpc>
              <a:spcPct val="90000"/>
            </a:lnSpc>
            <a:spcBef>
              <a:spcPct val="0"/>
            </a:spcBef>
            <a:spcAft>
              <a:spcPct val="15000"/>
            </a:spcAft>
            <a:buChar char="••"/>
          </a:pPr>
          <a:r>
            <a:rPr lang="id-ID" sz="2400" kern="1200" dirty="0" smtClean="0"/>
            <a:t>(+) instalasi mudah </a:t>
          </a:r>
          <a:endParaRPr lang="en-US" sz="2400" kern="1200" dirty="0"/>
        </a:p>
        <a:p>
          <a:pPr marL="228600" lvl="1" indent="-228600" algn="l" defTabSz="1066800" rtl="0">
            <a:lnSpc>
              <a:spcPct val="90000"/>
            </a:lnSpc>
            <a:spcBef>
              <a:spcPct val="0"/>
            </a:spcBef>
            <a:spcAft>
              <a:spcPct val="15000"/>
            </a:spcAft>
            <a:buChar char="••"/>
          </a:pPr>
          <a:r>
            <a:rPr lang="id-ID" sz="2400" kern="1200" dirty="0" smtClean="0"/>
            <a:t>(+) aliran data lebih cepat</a:t>
          </a:r>
          <a:endParaRPr lang="en-US" sz="2400" kern="1200" dirty="0"/>
        </a:p>
      </dsp:txBody>
      <dsp:txXfrm>
        <a:off x="0" y="978256"/>
        <a:ext cx="3611107" cy="39528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77915-C710-435F-92D0-FDC5EF73CBA3}">
      <dsp:nvSpPr>
        <dsp:cNvPr id="0" name=""/>
        <dsp:cNvSpPr/>
      </dsp:nvSpPr>
      <dsp:spPr>
        <a:xfrm>
          <a:off x="3131872" y="0"/>
          <a:ext cx="3489631" cy="892722"/>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rtl="0">
            <a:lnSpc>
              <a:spcPct val="90000"/>
            </a:lnSpc>
            <a:spcBef>
              <a:spcPct val="0"/>
            </a:spcBef>
            <a:spcAft>
              <a:spcPct val="15000"/>
            </a:spcAft>
            <a:buChar char="••"/>
          </a:pPr>
          <a:r>
            <a:rPr lang="id-ID" sz="2200" kern="1200" smtClean="0"/>
            <a:t> struktur / desain / bentuk</a:t>
          </a:r>
          <a:endParaRPr lang="en-US" sz="2200" kern="1200" dirty="0"/>
        </a:p>
      </dsp:txBody>
      <dsp:txXfrm>
        <a:off x="3131872" y="111590"/>
        <a:ext cx="3154860" cy="669542"/>
      </dsp:txXfrm>
    </dsp:sp>
    <dsp:sp modelId="{08D5B778-0255-4F56-A380-61E4BF3A3210}">
      <dsp:nvSpPr>
        <dsp:cNvPr id="0" name=""/>
        <dsp:cNvSpPr/>
      </dsp:nvSpPr>
      <dsp:spPr>
        <a:xfrm>
          <a:off x="3231" y="0"/>
          <a:ext cx="3128640" cy="89272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rtl="0">
            <a:lnSpc>
              <a:spcPct val="90000"/>
            </a:lnSpc>
            <a:spcBef>
              <a:spcPct val="0"/>
            </a:spcBef>
            <a:spcAft>
              <a:spcPct val="35000"/>
            </a:spcAft>
          </a:pPr>
          <a:r>
            <a:rPr lang="id-ID" sz="4500" kern="1200" dirty="0" smtClean="0"/>
            <a:t>Topologi</a:t>
          </a:r>
          <a:endParaRPr lang="en-US" sz="4500" kern="1200" dirty="0"/>
        </a:p>
      </dsp:txBody>
      <dsp:txXfrm>
        <a:off x="46810" y="43579"/>
        <a:ext cx="3041482" cy="80556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FC38D-96DE-4AFB-B4AA-25DD8BEC438F}">
      <dsp:nvSpPr>
        <dsp:cNvPr id="0" name=""/>
        <dsp:cNvSpPr/>
      </dsp:nvSpPr>
      <dsp:spPr>
        <a:xfrm>
          <a:off x="0" y="38371"/>
          <a:ext cx="7211144" cy="949017"/>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id-ID" sz="2600" kern="1200" smtClean="0"/>
            <a:t>Topologi bus = semua perangkat terhubung melalui kabel tunggal. </a:t>
          </a:r>
          <a:endParaRPr lang="en-US" sz="2600" kern="1200"/>
        </a:p>
      </dsp:txBody>
      <dsp:txXfrm>
        <a:off x="0" y="38371"/>
        <a:ext cx="7211144" cy="949017"/>
      </dsp:txXfrm>
    </dsp:sp>
    <dsp:sp modelId="{B90A52DB-C117-4C42-9496-255F1EC3FAC6}">
      <dsp:nvSpPr>
        <dsp:cNvPr id="0" name=""/>
        <dsp:cNvSpPr/>
      </dsp:nvSpPr>
      <dsp:spPr>
        <a:xfrm>
          <a:off x="0" y="987388"/>
          <a:ext cx="7211144" cy="192699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id-ID" sz="2600" kern="1200" dirty="0" smtClean="0"/>
            <a:t>(+) jumlah perangkat yang terhubung dapat dirubah tanpa mengganggu yang lain.</a:t>
          </a:r>
          <a:endParaRPr lang="en-US" sz="2600" kern="1200" dirty="0"/>
        </a:p>
        <a:p>
          <a:pPr marL="228600" lvl="1" indent="-228600" algn="l" defTabSz="1155700" rtl="0">
            <a:lnSpc>
              <a:spcPct val="90000"/>
            </a:lnSpc>
            <a:spcBef>
              <a:spcPct val="0"/>
            </a:spcBef>
            <a:spcAft>
              <a:spcPct val="15000"/>
            </a:spcAft>
            <a:buChar char="••"/>
          </a:pPr>
          <a:r>
            <a:rPr lang="id-ID" sz="2600" kern="1200" dirty="0" smtClean="0"/>
            <a:t>(+) instalasi relatif mudah.</a:t>
          </a:r>
          <a:endParaRPr lang="en-US" sz="2600" kern="1200" dirty="0"/>
        </a:p>
        <a:p>
          <a:pPr marL="228600" lvl="1" indent="-228600" algn="l" defTabSz="1155700" rtl="0">
            <a:lnSpc>
              <a:spcPct val="90000"/>
            </a:lnSpc>
            <a:spcBef>
              <a:spcPct val="0"/>
            </a:spcBef>
            <a:spcAft>
              <a:spcPct val="15000"/>
            </a:spcAft>
            <a:buChar char="••"/>
          </a:pPr>
          <a:r>
            <a:rPr lang="id-ID" sz="2600" kern="1200" dirty="0" smtClean="0"/>
            <a:t>(-) jika traffic data tinggi akan</a:t>
          </a:r>
          <a:r>
            <a:rPr lang="en-US" sz="2600" kern="1200" dirty="0" smtClean="0"/>
            <a:t> </a:t>
          </a:r>
          <a:r>
            <a:rPr lang="id-ID" sz="2600" kern="1200" dirty="0" smtClean="0"/>
            <a:t>terjadi kemacetan </a:t>
          </a:r>
          <a:endParaRPr lang="en-US" sz="2600" kern="1200" dirty="0"/>
        </a:p>
      </dsp:txBody>
      <dsp:txXfrm>
        <a:off x="0" y="987388"/>
        <a:ext cx="7211144" cy="192699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B9DFD-A765-47A0-9119-F8190DA7BECC}">
      <dsp:nvSpPr>
        <dsp:cNvPr id="0" name=""/>
        <dsp:cNvSpPr/>
      </dsp:nvSpPr>
      <dsp:spPr>
        <a:xfrm>
          <a:off x="0" y="2627"/>
          <a:ext cx="8229600" cy="103941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id-ID" sz="2800" kern="1200" smtClean="0"/>
            <a:t>Topologi star = menghubungkan host ke titik utama (hub / switch) </a:t>
          </a:r>
          <a:endParaRPr lang="en-US" sz="2800" kern="1200"/>
        </a:p>
      </dsp:txBody>
      <dsp:txXfrm>
        <a:off x="0" y="2627"/>
        <a:ext cx="8229600" cy="1039410"/>
      </dsp:txXfrm>
    </dsp:sp>
    <dsp:sp modelId="{2893A041-949F-4B07-9029-7E9327C33AD3}">
      <dsp:nvSpPr>
        <dsp:cNvPr id="0" name=""/>
        <dsp:cNvSpPr/>
      </dsp:nvSpPr>
      <dsp:spPr>
        <a:xfrm>
          <a:off x="0" y="1042037"/>
          <a:ext cx="8229600" cy="169092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id-ID" sz="2800" kern="1200" dirty="0" smtClean="0"/>
            <a:t>(+) jika 1 host rusak, yang lain tidak terganggu</a:t>
          </a:r>
          <a:endParaRPr lang="en-US" sz="2800" kern="1200" dirty="0"/>
        </a:p>
        <a:p>
          <a:pPr marL="285750" lvl="1" indent="-285750" algn="l" defTabSz="1244600" rtl="0">
            <a:lnSpc>
              <a:spcPct val="90000"/>
            </a:lnSpc>
            <a:spcBef>
              <a:spcPct val="0"/>
            </a:spcBef>
            <a:spcAft>
              <a:spcPct val="15000"/>
            </a:spcAft>
            <a:buChar char="••"/>
          </a:pPr>
          <a:r>
            <a:rPr lang="id-ID" sz="2800" kern="1200" dirty="0" smtClean="0"/>
            <a:t>(+) mudah terdeteksi jika ada kerusakan </a:t>
          </a:r>
          <a:endParaRPr lang="en-US" sz="2800" kern="1200" dirty="0"/>
        </a:p>
        <a:p>
          <a:pPr marL="285750" lvl="1" indent="-285750" algn="l" defTabSz="1244600" rtl="0">
            <a:lnSpc>
              <a:spcPct val="90000"/>
            </a:lnSpc>
            <a:spcBef>
              <a:spcPct val="0"/>
            </a:spcBef>
            <a:spcAft>
              <a:spcPct val="15000"/>
            </a:spcAft>
            <a:buChar char="••"/>
          </a:pPr>
          <a:r>
            <a:rPr lang="id-ID" sz="2800" kern="1200" dirty="0" smtClean="0"/>
            <a:t>(-) membutuhkan banyak kabel</a:t>
          </a:r>
          <a:endParaRPr lang="en-US" sz="2800" kern="1200" dirty="0"/>
        </a:p>
      </dsp:txBody>
      <dsp:txXfrm>
        <a:off x="0" y="1042037"/>
        <a:ext cx="8229600" cy="169092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FF700-BA16-4D41-A465-EE5D07DE4D50}">
      <dsp:nvSpPr>
        <dsp:cNvPr id="0" name=""/>
        <dsp:cNvSpPr/>
      </dsp:nvSpPr>
      <dsp:spPr>
        <a:xfrm>
          <a:off x="0" y="131457"/>
          <a:ext cx="8229600" cy="576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id-ID" sz="2000" kern="1200" smtClean="0"/>
            <a:t>Topologi mesh = 1host saling tehubung ke host lain dengan kabel tunggal. </a:t>
          </a:r>
          <a:endParaRPr lang="en-US" sz="2000" kern="1200"/>
        </a:p>
      </dsp:txBody>
      <dsp:txXfrm>
        <a:off x="0" y="131457"/>
        <a:ext cx="8229600" cy="576000"/>
      </dsp:txXfrm>
    </dsp:sp>
    <dsp:sp modelId="{73D3E6CD-D9FB-4A88-8AFB-8F64420630DA}">
      <dsp:nvSpPr>
        <dsp:cNvPr id="0" name=""/>
        <dsp:cNvSpPr/>
      </dsp:nvSpPr>
      <dsp:spPr>
        <a:xfrm>
          <a:off x="0" y="707457"/>
          <a:ext cx="8229600" cy="153719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id-ID" sz="2000" kern="1200" dirty="0" smtClean="0"/>
            <a:t>(+) proses pengiriman data cepat</a:t>
          </a:r>
          <a:endParaRPr lang="en-US" sz="2000" kern="1200" dirty="0"/>
        </a:p>
        <a:p>
          <a:pPr marL="228600" lvl="1" indent="-228600" algn="l" defTabSz="889000" rtl="0">
            <a:lnSpc>
              <a:spcPct val="90000"/>
            </a:lnSpc>
            <a:spcBef>
              <a:spcPct val="0"/>
            </a:spcBef>
            <a:spcAft>
              <a:spcPct val="15000"/>
            </a:spcAft>
            <a:buChar char="••"/>
          </a:pPr>
          <a:r>
            <a:rPr lang="id-ID" sz="2000" kern="1200" dirty="0" smtClean="0"/>
            <a:t>(+) jika 1 komputer rusak tidak akan mengganggu komputer lain </a:t>
          </a:r>
          <a:endParaRPr lang="en-US" sz="2000" kern="1200" dirty="0"/>
        </a:p>
        <a:p>
          <a:pPr marL="228600" lvl="1" indent="-228600" algn="l" defTabSz="889000" rtl="0">
            <a:lnSpc>
              <a:spcPct val="90000"/>
            </a:lnSpc>
            <a:spcBef>
              <a:spcPct val="0"/>
            </a:spcBef>
            <a:spcAft>
              <a:spcPct val="15000"/>
            </a:spcAft>
            <a:buChar char="••"/>
          </a:pPr>
          <a:r>
            <a:rPr lang="id-ID" sz="2000" kern="1200" dirty="0" smtClean="0"/>
            <a:t>(-) instalasi rumit</a:t>
          </a:r>
          <a:endParaRPr lang="en-US" sz="2000" kern="1200" dirty="0"/>
        </a:p>
        <a:p>
          <a:pPr marL="228600" lvl="1" indent="-228600" algn="l" defTabSz="889000" rtl="0">
            <a:lnSpc>
              <a:spcPct val="90000"/>
            </a:lnSpc>
            <a:spcBef>
              <a:spcPct val="0"/>
            </a:spcBef>
            <a:spcAft>
              <a:spcPct val="15000"/>
            </a:spcAft>
            <a:buChar char="••"/>
          </a:pPr>
          <a:r>
            <a:rPr lang="id-ID" sz="2000" kern="1200" dirty="0" smtClean="0"/>
            <a:t>(-) biaya pemeliharaan </a:t>
          </a:r>
          <a:r>
            <a:rPr lang="en-US" sz="2000" kern="1200" dirty="0" smtClean="0"/>
            <a:t> </a:t>
          </a:r>
          <a:r>
            <a:rPr lang="id-ID" sz="2000" kern="1200" dirty="0" smtClean="0"/>
            <a:t>tinggi</a:t>
          </a:r>
          <a:endParaRPr lang="en-US" sz="2000" kern="1200" dirty="0"/>
        </a:p>
      </dsp:txBody>
      <dsp:txXfrm>
        <a:off x="0" y="707457"/>
        <a:ext cx="8229600" cy="1537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D179D-CD1F-4866-B31E-B2732666F270}">
      <dsp:nvSpPr>
        <dsp:cNvPr id="0" name=""/>
        <dsp:cNvSpPr/>
      </dsp:nvSpPr>
      <dsp:spPr>
        <a:xfrm rot="5400000">
          <a:off x="4507700" y="-1627380"/>
          <a:ext cx="1267340" cy="4838937"/>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id-ID" sz="1900" kern="1200" dirty="0" smtClean="0"/>
            <a:t>sistem yang terdiri dari 2 komputer atau lebih yang terhubung melalui media komunikasi untuk saling betukar komunikasi. </a:t>
          </a:r>
          <a:endParaRPr lang="en-US" sz="1900" kern="1200" dirty="0"/>
        </a:p>
      </dsp:txBody>
      <dsp:txXfrm rot="-5400000">
        <a:off x="2721902" y="220284"/>
        <a:ext cx="4777071" cy="1143608"/>
      </dsp:txXfrm>
    </dsp:sp>
    <dsp:sp modelId="{8D1ABDA7-A6C4-47D6-92D1-87758718E21F}">
      <dsp:nvSpPr>
        <dsp:cNvPr id="0" name=""/>
        <dsp:cNvSpPr/>
      </dsp:nvSpPr>
      <dsp:spPr>
        <a:xfrm>
          <a:off x="0" y="0"/>
          <a:ext cx="2721902" cy="158417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rtl="0">
            <a:lnSpc>
              <a:spcPct val="90000"/>
            </a:lnSpc>
            <a:spcBef>
              <a:spcPct val="0"/>
            </a:spcBef>
            <a:spcAft>
              <a:spcPct val="35000"/>
            </a:spcAft>
          </a:pPr>
          <a:r>
            <a:rPr lang="id-ID" sz="4200" kern="1200" dirty="0" smtClean="0"/>
            <a:t>Jaringan komputer, </a:t>
          </a:r>
          <a:endParaRPr lang="en-US" sz="4200" kern="1200" dirty="0"/>
        </a:p>
      </dsp:txBody>
      <dsp:txXfrm>
        <a:off x="77333" y="77333"/>
        <a:ext cx="2567236" cy="142950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5F1D6-BB8F-4DC6-A7CF-883FB79E392B}">
      <dsp:nvSpPr>
        <dsp:cNvPr id="0" name=""/>
        <dsp:cNvSpPr/>
      </dsp:nvSpPr>
      <dsp:spPr>
        <a:xfrm>
          <a:off x="0" y="10389"/>
          <a:ext cx="4546848" cy="100534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0">
            <a:lnSpc>
              <a:spcPct val="90000"/>
            </a:lnSpc>
            <a:spcBef>
              <a:spcPct val="0"/>
            </a:spcBef>
            <a:spcAft>
              <a:spcPct val="35000"/>
            </a:spcAft>
          </a:pPr>
          <a:r>
            <a:rPr lang="id-ID" sz="2700" kern="1200" smtClean="0"/>
            <a:t>Topologi Tree = topologi jaringan bertingkat</a:t>
          </a:r>
          <a:endParaRPr lang="en-US" sz="2700" kern="1200"/>
        </a:p>
      </dsp:txBody>
      <dsp:txXfrm>
        <a:off x="0" y="10389"/>
        <a:ext cx="4546848" cy="1005349"/>
      </dsp:txXfrm>
    </dsp:sp>
    <dsp:sp modelId="{58734A31-EB1D-4D6F-91A9-1089AAD22715}">
      <dsp:nvSpPr>
        <dsp:cNvPr id="0" name=""/>
        <dsp:cNvSpPr/>
      </dsp:nvSpPr>
      <dsp:spPr>
        <a:xfrm>
          <a:off x="0" y="1015739"/>
          <a:ext cx="4546848" cy="44469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id-ID" sz="2700" kern="1200" dirty="0" smtClean="0"/>
            <a:t>(+) mampu menjangkau area yang jauh</a:t>
          </a:r>
          <a:endParaRPr lang="en-US" sz="2700" kern="1200" dirty="0"/>
        </a:p>
        <a:p>
          <a:pPr marL="228600" lvl="1" indent="-228600" algn="l" defTabSz="1200150" rtl="0">
            <a:lnSpc>
              <a:spcPct val="90000"/>
            </a:lnSpc>
            <a:spcBef>
              <a:spcPct val="0"/>
            </a:spcBef>
            <a:spcAft>
              <a:spcPct val="15000"/>
            </a:spcAft>
            <a:buChar char="••"/>
          </a:pPr>
          <a:r>
            <a:rPr lang="id-ID" sz="2700" kern="1200" dirty="0" smtClean="0"/>
            <a:t>(+) identifikasi kerusakan mudah diketahui</a:t>
          </a:r>
          <a:endParaRPr lang="en-US" sz="2700" kern="1200" dirty="0"/>
        </a:p>
        <a:p>
          <a:pPr marL="228600" lvl="1" indent="-228600" algn="l" defTabSz="1200150" rtl="0">
            <a:lnSpc>
              <a:spcPct val="90000"/>
            </a:lnSpc>
            <a:spcBef>
              <a:spcPct val="0"/>
            </a:spcBef>
            <a:spcAft>
              <a:spcPct val="15000"/>
            </a:spcAft>
            <a:buChar char="••"/>
          </a:pPr>
          <a:r>
            <a:rPr lang="id-ID" sz="2700" kern="1200" dirty="0" smtClean="0"/>
            <a:t>(-) jika kabel tunggal rusak, </a:t>
          </a:r>
          <a:endParaRPr lang="en-US" sz="2700" kern="1200" dirty="0"/>
        </a:p>
        <a:p>
          <a:pPr marL="228600" lvl="1" indent="-228600" algn="l" defTabSz="1200150" rtl="0">
            <a:lnSpc>
              <a:spcPct val="90000"/>
            </a:lnSpc>
            <a:spcBef>
              <a:spcPct val="0"/>
            </a:spcBef>
            <a:spcAft>
              <a:spcPct val="15000"/>
            </a:spcAft>
            <a:buChar char="••"/>
          </a:pPr>
          <a:r>
            <a:rPr lang="id-ID" sz="2700" kern="1200" dirty="0" smtClean="0"/>
            <a:t>maka seluruh jaringan rusak</a:t>
          </a:r>
          <a:endParaRPr lang="en-US" sz="2700" kern="1200" dirty="0"/>
        </a:p>
        <a:p>
          <a:pPr marL="228600" lvl="1" indent="-228600" algn="l" defTabSz="1200150" rtl="0">
            <a:lnSpc>
              <a:spcPct val="90000"/>
            </a:lnSpc>
            <a:spcBef>
              <a:spcPct val="0"/>
            </a:spcBef>
            <a:spcAft>
              <a:spcPct val="15000"/>
            </a:spcAft>
            <a:buChar char="••"/>
          </a:pPr>
          <a:r>
            <a:rPr lang="id-ID" sz="2700" kern="1200" dirty="0" smtClean="0"/>
            <a:t>(-) susah untuk pemeliharaan</a:t>
          </a:r>
          <a:endParaRPr lang="en-US" sz="2700" kern="1200" dirty="0"/>
        </a:p>
        <a:p>
          <a:pPr marL="228600" lvl="1" indent="-228600" algn="l" defTabSz="1200150" rtl="0">
            <a:lnSpc>
              <a:spcPct val="90000"/>
            </a:lnSpc>
            <a:spcBef>
              <a:spcPct val="0"/>
            </a:spcBef>
            <a:spcAft>
              <a:spcPct val="15000"/>
            </a:spcAft>
            <a:buChar char="••"/>
          </a:pPr>
          <a:r>
            <a:rPr lang="id-ID" sz="2700" kern="1200" dirty="0" smtClean="0"/>
            <a:t>(-) sering terjadi tabrakan data </a:t>
          </a:r>
          <a:endParaRPr lang="en-US" sz="2700" kern="1200" dirty="0"/>
        </a:p>
      </dsp:txBody>
      <dsp:txXfrm>
        <a:off x="0" y="1015739"/>
        <a:ext cx="4546848" cy="44469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B2509-EC13-49B3-8251-3C29CEBEAA85}">
      <dsp:nvSpPr>
        <dsp:cNvPr id="0" name=""/>
        <dsp:cNvSpPr/>
      </dsp:nvSpPr>
      <dsp:spPr>
        <a:xfrm>
          <a:off x="40" y="8682"/>
          <a:ext cx="3845569" cy="806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id-ID" sz="2800" kern="1200" dirty="0" smtClean="0"/>
            <a:t>Client – Server </a:t>
          </a:r>
          <a:endParaRPr lang="en-US" sz="2800" kern="1200" dirty="0"/>
        </a:p>
      </dsp:txBody>
      <dsp:txXfrm>
        <a:off x="40" y="8682"/>
        <a:ext cx="3845569" cy="806400"/>
      </dsp:txXfrm>
    </dsp:sp>
    <dsp:sp modelId="{A05ED2DD-4137-47C2-9B47-A1FD71B2DC03}">
      <dsp:nvSpPr>
        <dsp:cNvPr id="0" name=""/>
        <dsp:cNvSpPr/>
      </dsp:nvSpPr>
      <dsp:spPr>
        <a:xfrm>
          <a:off x="40" y="815082"/>
          <a:ext cx="3845569" cy="417686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id-ID" sz="2800" kern="1200" dirty="0" smtClean="0"/>
            <a:t>Server = komputer yang menyediakan berbagai fasilitas bagi komputer lain dalam jaringan</a:t>
          </a:r>
          <a:endParaRPr lang="en-US" sz="2800" kern="1200" dirty="0"/>
        </a:p>
        <a:p>
          <a:pPr marL="285750" lvl="1" indent="-285750" algn="l" defTabSz="1244600" rtl="0">
            <a:lnSpc>
              <a:spcPct val="90000"/>
            </a:lnSpc>
            <a:spcBef>
              <a:spcPct val="0"/>
            </a:spcBef>
            <a:spcAft>
              <a:spcPct val="15000"/>
            </a:spcAft>
            <a:buChar char="••"/>
          </a:pPr>
          <a:r>
            <a:rPr lang="id-ID" sz="2800" kern="1200" dirty="0" smtClean="0"/>
            <a:t>Client = yang menerima fasilitas tersebut</a:t>
          </a:r>
          <a:endParaRPr lang="en-US" sz="2800" kern="1200" dirty="0"/>
        </a:p>
      </dsp:txBody>
      <dsp:txXfrm>
        <a:off x="40" y="815082"/>
        <a:ext cx="3845569" cy="4176860"/>
      </dsp:txXfrm>
    </dsp:sp>
    <dsp:sp modelId="{DE750E06-34B1-427D-ACD4-AFCC03A8A1EF}">
      <dsp:nvSpPr>
        <dsp:cNvPr id="0" name=""/>
        <dsp:cNvSpPr/>
      </dsp:nvSpPr>
      <dsp:spPr>
        <a:xfrm>
          <a:off x="4383989" y="8682"/>
          <a:ext cx="3845569" cy="806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kern="1200" dirty="0" err="1" smtClean="0"/>
            <a:t>Kelebihan</a:t>
          </a:r>
          <a:r>
            <a:rPr lang="en-US" sz="2800" kern="1200" dirty="0" smtClean="0"/>
            <a:t> / </a:t>
          </a:r>
          <a:r>
            <a:rPr lang="en-US" sz="2800" kern="1200" dirty="0" err="1" smtClean="0"/>
            <a:t>kekurangan</a:t>
          </a:r>
          <a:endParaRPr lang="en-US" sz="2800" kern="1200" dirty="0"/>
        </a:p>
      </dsp:txBody>
      <dsp:txXfrm>
        <a:off x="4383989" y="8682"/>
        <a:ext cx="3845569" cy="806400"/>
      </dsp:txXfrm>
    </dsp:sp>
    <dsp:sp modelId="{8003C2B3-D002-4E27-AAE8-FE1EDAEA4CF8}">
      <dsp:nvSpPr>
        <dsp:cNvPr id="0" name=""/>
        <dsp:cNvSpPr/>
      </dsp:nvSpPr>
      <dsp:spPr>
        <a:xfrm>
          <a:off x="4383989" y="815082"/>
          <a:ext cx="3845569" cy="417686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id-ID" sz="2800" kern="1200" dirty="0" smtClean="0"/>
            <a:t>(+) sistem keamanan dan backup data lebih baik</a:t>
          </a:r>
          <a:endParaRPr lang="en-US" sz="2800" kern="1200" dirty="0"/>
        </a:p>
        <a:p>
          <a:pPr marL="285750" lvl="1" indent="-285750" algn="l" defTabSz="1244600" rtl="0">
            <a:lnSpc>
              <a:spcPct val="90000"/>
            </a:lnSpc>
            <a:spcBef>
              <a:spcPct val="0"/>
            </a:spcBef>
            <a:spcAft>
              <a:spcPct val="15000"/>
            </a:spcAft>
            <a:buChar char="••"/>
          </a:pPr>
          <a:r>
            <a:rPr lang="id-ID" sz="2800" kern="1200" dirty="0" smtClean="0"/>
            <a:t>(+) kecepatan akses lebih tinggi</a:t>
          </a:r>
          <a:endParaRPr lang="en-US" sz="2800" kern="1200" dirty="0"/>
        </a:p>
        <a:p>
          <a:pPr marL="285750" lvl="1" indent="-285750" algn="l" defTabSz="1244600" rtl="0">
            <a:lnSpc>
              <a:spcPct val="90000"/>
            </a:lnSpc>
            <a:spcBef>
              <a:spcPct val="0"/>
            </a:spcBef>
            <a:spcAft>
              <a:spcPct val="15000"/>
            </a:spcAft>
            <a:buChar char="••"/>
          </a:pPr>
          <a:r>
            <a:rPr lang="id-ID" sz="2800" kern="1200" dirty="0" smtClean="0"/>
            <a:t>(-) sangat tergantung pada server</a:t>
          </a:r>
          <a:endParaRPr lang="en-US" sz="2800" kern="1200" dirty="0"/>
        </a:p>
        <a:p>
          <a:pPr marL="285750" lvl="1" indent="-285750" algn="l" defTabSz="1244600" rtl="0">
            <a:lnSpc>
              <a:spcPct val="90000"/>
            </a:lnSpc>
            <a:spcBef>
              <a:spcPct val="0"/>
            </a:spcBef>
            <a:spcAft>
              <a:spcPct val="15000"/>
            </a:spcAft>
            <a:buChar char="••"/>
          </a:pPr>
          <a:r>
            <a:rPr lang="id-ID" sz="2800" kern="1200" dirty="0" smtClean="0"/>
            <a:t>(-) biaya operasional mahal </a:t>
          </a:r>
          <a:endParaRPr lang="en-US" sz="2800" kern="1200" dirty="0"/>
        </a:p>
      </dsp:txBody>
      <dsp:txXfrm>
        <a:off x="4383989" y="815082"/>
        <a:ext cx="3845569" cy="417686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C5E78-E393-4FD9-B8B2-2905C3909F3C}">
      <dsp:nvSpPr>
        <dsp:cNvPr id="0" name=""/>
        <dsp:cNvSpPr/>
      </dsp:nvSpPr>
      <dsp:spPr>
        <a:xfrm>
          <a:off x="40" y="155587"/>
          <a:ext cx="3845569" cy="806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id-ID" sz="2800" kern="1200" smtClean="0"/>
            <a:t>Peer to peer</a:t>
          </a:r>
          <a:endParaRPr lang="en-US" sz="2800" kern="1200"/>
        </a:p>
      </dsp:txBody>
      <dsp:txXfrm>
        <a:off x="40" y="155587"/>
        <a:ext cx="3845569" cy="806400"/>
      </dsp:txXfrm>
    </dsp:sp>
    <dsp:sp modelId="{EA8039D2-D3D3-4963-BF3C-99A207A9E441}">
      <dsp:nvSpPr>
        <dsp:cNvPr id="0" name=""/>
        <dsp:cNvSpPr/>
      </dsp:nvSpPr>
      <dsp:spPr>
        <a:xfrm>
          <a:off x="40" y="961987"/>
          <a:ext cx="3845569" cy="453233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id-ID" sz="2800" kern="1200" dirty="0" smtClean="0"/>
            <a:t>Server =  tidak sepenuhnya sebagai server, tapi bisa juga sebagai user</a:t>
          </a:r>
          <a:endParaRPr lang="en-US" sz="2800" kern="1200" dirty="0"/>
        </a:p>
      </dsp:txBody>
      <dsp:txXfrm>
        <a:off x="40" y="961987"/>
        <a:ext cx="3845569" cy="4532338"/>
      </dsp:txXfrm>
    </dsp:sp>
    <dsp:sp modelId="{6EB1729D-7A47-47E7-8E66-631A935BDFA2}">
      <dsp:nvSpPr>
        <dsp:cNvPr id="0" name=""/>
        <dsp:cNvSpPr/>
      </dsp:nvSpPr>
      <dsp:spPr>
        <a:xfrm>
          <a:off x="4383989" y="155587"/>
          <a:ext cx="3845569" cy="806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kern="1200" dirty="0" err="1" smtClean="0"/>
            <a:t>Kelebihan</a:t>
          </a:r>
          <a:r>
            <a:rPr lang="en-US" sz="2800" kern="1200" dirty="0" smtClean="0"/>
            <a:t> / </a:t>
          </a:r>
          <a:r>
            <a:rPr lang="en-US" sz="2800" kern="1200" dirty="0" err="1" smtClean="0"/>
            <a:t>kekurangan</a:t>
          </a:r>
          <a:endParaRPr lang="en-US" sz="2800" kern="1200" dirty="0"/>
        </a:p>
      </dsp:txBody>
      <dsp:txXfrm>
        <a:off x="4383989" y="155587"/>
        <a:ext cx="3845569" cy="806400"/>
      </dsp:txXfrm>
    </dsp:sp>
    <dsp:sp modelId="{A9175F9A-D57D-4402-9B97-B349BCAEB917}">
      <dsp:nvSpPr>
        <dsp:cNvPr id="0" name=""/>
        <dsp:cNvSpPr/>
      </dsp:nvSpPr>
      <dsp:spPr>
        <a:xfrm>
          <a:off x="4383989" y="961987"/>
          <a:ext cx="3845569" cy="453233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id-ID" sz="2800" kern="1200" dirty="0" smtClean="0"/>
            <a:t>(+) tidak bergantung pada server</a:t>
          </a:r>
          <a:endParaRPr lang="en-US" sz="2800" kern="1200" dirty="0"/>
        </a:p>
        <a:p>
          <a:pPr marL="285750" lvl="1" indent="-285750" algn="l" defTabSz="1244600" rtl="0">
            <a:lnSpc>
              <a:spcPct val="90000"/>
            </a:lnSpc>
            <a:spcBef>
              <a:spcPct val="0"/>
            </a:spcBef>
            <a:spcAft>
              <a:spcPct val="15000"/>
            </a:spcAft>
            <a:buChar char="••"/>
          </a:pPr>
          <a:r>
            <a:rPr lang="id-ID" sz="2800" kern="1200" dirty="0" smtClean="0"/>
            <a:t>(+) biaya operasional relatif murah</a:t>
          </a:r>
          <a:endParaRPr lang="en-US" sz="2800" kern="1200" dirty="0"/>
        </a:p>
        <a:p>
          <a:pPr marL="285750" lvl="1" indent="-285750" algn="l" defTabSz="1244600" rtl="0">
            <a:lnSpc>
              <a:spcPct val="90000"/>
            </a:lnSpc>
            <a:spcBef>
              <a:spcPct val="0"/>
            </a:spcBef>
            <a:spcAft>
              <a:spcPct val="15000"/>
            </a:spcAft>
            <a:buChar char="••"/>
          </a:pPr>
          <a:r>
            <a:rPr lang="id-ID" sz="2800" kern="1200" dirty="0" smtClean="0"/>
            <a:t>(-) kinerja lebih rendah</a:t>
          </a:r>
          <a:endParaRPr lang="en-US" sz="2800" kern="1200" dirty="0"/>
        </a:p>
        <a:p>
          <a:pPr marL="285750" lvl="1" indent="-285750" algn="l" defTabSz="1244600" rtl="0">
            <a:lnSpc>
              <a:spcPct val="90000"/>
            </a:lnSpc>
            <a:spcBef>
              <a:spcPct val="0"/>
            </a:spcBef>
            <a:spcAft>
              <a:spcPct val="15000"/>
            </a:spcAft>
            <a:buChar char="••"/>
          </a:pPr>
          <a:r>
            <a:rPr lang="id-ID" sz="2800" kern="1200" dirty="0" smtClean="0"/>
            <a:t>(-) sistem keamanan dan backup data dilakukan oleh masing-masing user</a:t>
          </a:r>
          <a:endParaRPr lang="en-US" sz="2800" kern="1200" dirty="0"/>
        </a:p>
      </dsp:txBody>
      <dsp:txXfrm>
        <a:off x="4383989" y="961987"/>
        <a:ext cx="3845569" cy="453233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847C2-6A68-4AE4-88B6-F8DB72260B5A}">
      <dsp:nvSpPr>
        <dsp:cNvPr id="0" name=""/>
        <dsp:cNvSpPr/>
      </dsp:nvSpPr>
      <dsp:spPr>
        <a:xfrm>
          <a:off x="0" y="273527"/>
          <a:ext cx="8229600" cy="9371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rtl="0">
            <a:lnSpc>
              <a:spcPct val="90000"/>
            </a:lnSpc>
            <a:spcBef>
              <a:spcPct val="0"/>
            </a:spcBef>
            <a:spcAft>
              <a:spcPct val="15000"/>
            </a:spcAft>
            <a:buChar char="••"/>
          </a:pPr>
          <a:r>
            <a:rPr lang="id-ID" sz="1700" kern="1200" smtClean="0">
              <a:latin typeface="Bookman Old Style" panose="02050604050505020204" pitchFamily="18" charset="0"/>
            </a:rPr>
            <a:t>aturan yang mendefinisikan beberapa fungsi dalam jaringan komputer.</a:t>
          </a:r>
          <a:endParaRPr lang="en-US" sz="1700" kern="1200" dirty="0">
            <a:latin typeface="Bookman Old Style" panose="02050604050505020204" pitchFamily="18" charset="0"/>
          </a:endParaRPr>
        </a:p>
      </dsp:txBody>
      <dsp:txXfrm>
        <a:off x="0" y="273527"/>
        <a:ext cx="8229600" cy="937125"/>
      </dsp:txXfrm>
    </dsp:sp>
    <dsp:sp modelId="{9B9CF12C-001A-4B95-A9DA-310C76A26566}">
      <dsp:nvSpPr>
        <dsp:cNvPr id="0" name=""/>
        <dsp:cNvSpPr/>
      </dsp:nvSpPr>
      <dsp:spPr>
        <a:xfrm>
          <a:off x="411480" y="22607"/>
          <a:ext cx="5760720" cy="50184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55650" rtl="0">
            <a:lnSpc>
              <a:spcPct val="90000"/>
            </a:lnSpc>
            <a:spcBef>
              <a:spcPct val="0"/>
            </a:spcBef>
            <a:spcAft>
              <a:spcPct val="35000"/>
            </a:spcAft>
          </a:pPr>
          <a:r>
            <a:rPr lang="id-ID" sz="1700" kern="1200" dirty="0" smtClean="0">
              <a:latin typeface="Bookman Old Style" panose="02050604050505020204" pitchFamily="18" charset="0"/>
            </a:rPr>
            <a:t>Protokol </a:t>
          </a:r>
          <a:endParaRPr lang="en-US" sz="1700" kern="1200" dirty="0">
            <a:latin typeface="Bookman Old Style" panose="02050604050505020204" pitchFamily="18" charset="0"/>
          </a:endParaRPr>
        </a:p>
      </dsp:txBody>
      <dsp:txXfrm>
        <a:off x="435978" y="47105"/>
        <a:ext cx="5711724" cy="452844"/>
      </dsp:txXfrm>
    </dsp:sp>
    <dsp:sp modelId="{B699135B-AA7C-4873-A288-E9DD5163A4EF}">
      <dsp:nvSpPr>
        <dsp:cNvPr id="0" name=""/>
        <dsp:cNvSpPr/>
      </dsp:nvSpPr>
      <dsp:spPr>
        <a:xfrm>
          <a:off x="0" y="1553372"/>
          <a:ext cx="8229600" cy="709537"/>
        </a:xfrm>
        <a:prstGeom prst="rect">
          <a:avLst/>
        </a:prstGeom>
        <a:solidFill>
          <a:schemeClr val="lt1">
            <a:alpha val="90000"/>
            <a:hueOff val="0"/>
            <a:satOff val="0"/>
            <a:lumOff val="0"/>
            <a:alphaOff val="0"/>
          </a:schemeClr>
        </a:solidFill>
        <a:ln w="12700" cap="flat" cmpd="sng" algn="ctr">
          <a:solidFill>
            <a:schemeClr val="accent2">
              <a:hueOff val="19519"/>
              <a:satOff val="-13438"/>
              <a:lumOff val="-3431"/>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rtl="0">
            <a:lnSpc>
              <a:spcPct val="90000"/>
            </a:lnSpc>
            <a:spcBef>
              <a:spcPct val="0"/>
            </a:spcBef>
            <a:spcAft>
              <a:spcPct val="15000"/>
            </a:spcAft>
            <a:buChar char="••"/>
          </a:pPr>
          <a:r>
            <a:rPr lang="id-ID" sz="1700" kern="1200" dirty="0" smtClean="0">
              <a:latin typeface="Bookman Old Style" panose="02050604050505020204" pitchFamily="18" charset="0"/>
            </a:rPr>
            <a:t>Syntax, sematix, timing </a:t>
          </a:r>
          <a:endParaRPr lang="en-US" sz="1700" kern="1200" dirty="0">
            <a:latin typeface="Bookman Old Style" panose="02050604050505020204" pitchFamily="18" charset="0"/>
          </a:endParaRPr>
        </a:p>
      </dsp:txBody>
      <dsp:txXfrm>
        <a:off x="0" y="1553372"/>
        <a:ext cx="8229600" cy="709537"/>
      </dsp:txXfrm>
    </dsp:sp>
    <dsp:sp modelId="{517A8014-C3BE-423B-8FD2-8F8C8AC21AC4}">
      <dsp:nvSpPr>
        <dsp:cNvPr id="0" name=""/>
        <dsp:cNvSpPr/>
      </dsp:nvSpPr>
      <dsp:spPr>
        <a:xfrm>
          <a:off x="411480" y="1302452"/>
          <a:ext cx="5760720" cy="501840"/>
        </a:xfrm>
        <a:prstGeom prst="roundRect">
          <a:avLst/>
        </a:prstGeom>
        <a:gradFill rotWithShape="0">
          <a:gsLst>
            <a:gs pos="0">
              <a:schemeClr val="accent2">
                <a:hueOff val="19519"/>
                <a:satOff val="-13438"/>
                <a:lumOff val="-3431"/>
                <a:alphaOff val="0"/>
                <a:shade val="85000"/>
                <a:satMod val="130000"/>
              </a:schemeClr>
            </a:gs>
            <a:gs pos="34000">
              <a:schemeClr val="accent2">
                <a:hueOff val="19519"/>
                <a:satOff val="-13438"/>
                <a:lumOff val="-3431"/>
                <a:alphaOff val="0"/>
                <a:shade val="87000"/>
                <a:satMod val="125000"/>
              </a:schemeClr>
            </a:gs>
            <a:gs pos="70000">
              <a:schemeClr val="accent2">
                <a:hueOff val="19519"/>
                <a:satOff val="-13438"/>
                <a:lumOff val="-3431"/>
                <a:alphaOff val="0"/>
                <a:tint val="100000"/>
                <a:shade val="90000"/>
                <a:satMod val="130000"/>
              </a:schemeClr>
            </a:gs>
            <a:gs pos="100000">
              <a:schemeClr val="accent2">
                <a:hueOff val="19519"/>
                <a:satOff val="-13438"/>
                <a:lumOff val="-343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55650" rtl="0">
            <a:lnSpc>
              <a:spcPct val="90000"/>
            </a:lnSpc>
            <a:spcBef>
              <a:spcPct val="0"/>
            </a:spcBef>
            <a:spcAft>
              <a:spcPct val="35000"/>
            </a:spcAft>
          </a:pPr>
          <a:r>
            <a:rPr lang="id-ID" sz="1700" kern="1200" dirty="0" smtClean="0">
              <a:latin typeface="Bookman Old Style" panose="02050604050505020204" pitchFamily="18" charset="0"/>
            </a:rPr>
            <a:t>Hal yang diperhatikan dalam protokol :</a:t>
          </a:r>
          <a:endParaRPr lang="en-US" sz="1700" kern="1200" dirty="0">
            <a:latin typeface="Bookman Old Style" panose="02050604050505020204" pitchFamily="18" charset="0"/>
          </a:endParaRPr>
        </a:p>
      </dsp:txBody>
      <dsp:txXfrm>
        <a:off x="435978" y="1326950"/>
        <a:ext cx="5711724" cy="452844"/>
      </dsp:txXfrm>
    </dsp:sp>
    <dsp:sp modelId="{D46FA0D3-0EF3-4F36-AB73-84346D318EB2}">
      <dsp:nvSpPr>
        <dsp:cNvPr id="0" name=""/>
        <dsp:cNvSpPr/>
      </dsp:nvSpPr>
      <dsp:spPr>
        <a:xfrm>
          <a:off x="0" y="2605630"/>
          <a:ext cx="8229600" cy="2516849"/>
        </a:xfrm>
        <a:prstGeom prst="rect">
          <a:avLst/>
        </a:prstGeom>
        <a:solidFill>
          <a:schemeClr val="lt1">
            <a:alpha val="90000"/>
            <a:hueOff val="0"/>
            <a:satOff val="0"/>
            <a:lumOff val="0"/>
            <a:alphaOff val="0"/>
          </a:schemeClr>
        </a:solidFill>
        <a:ln w="12700" cap="flat" cmpd="sng" algn="ctr">
          <a:solidFill>
            <a:schemeClr val="accent2">
              <a:hueOff val="39038"/>
              <a:satOff val="-26876"/>
              <a:lumOff val="-6863"/>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rtl="0">
            <a:lnSpc>
              <a:spcPct val="90000"/>
            </a:lnSpc>
            <a:spcBef>
              <a:spcPct val="0"/>
            </a:spcBef>
            <a:spcAft>
              <a:spcPct val="15000"/>
            </a:spcAft>
            <a:buChar char="••"/>
          </a:pPr>
          <a:r>
            <a:rPr lang="id-ID" sz="1700" kern="1200" dirty="0" smtClean="0">
              <a:latin typeface="Bookman Old Style" panose="02050604050505020204" pitchFamily="18" charset="0"/>
            </a:rPr>
            <a:t>Fragmentasi dan reassembly </a:t>
          </a:r>
          <a:endParaRPr lang="en-US" sz="1700" kern="1200" dirty="0">
            <a:latin typeface="Bookman Old Style" panose="02050604050505020204" pitchFamily="18" charset="0"/>
          </a:endParaRPr>
        </a:p>
        <a:p>
          <a:pPr marL="171450" lvl="1" indent="-171450" algn="l" defTabSz="755650" rtl="0">
            <a:lnSpc>
              <a:spcPct val="90000"/>
            </a:lnSpc>
            <a:spcBef>
              <a:spcPct val="0"/>
            </a:spcBef>
            <a:spcAft>
              <a:spcPct val="15000"/>
            </a:spcAft>
            <a:buChar char="••"/>
          </a:pPr>
          <a:r>
            <a:rPr lang="id-ID" sz="1700" kern="1200" smtClean="0">
              <a:latin typeface="Bookman Old Style" panose="02050604050505020204" pitchFamily="18" charset="0"/>
            </a:rPr>
            <a:t>Encapsulation</a:t>
          </a:r>
          <a:endParaRPr lang="en-US" sz="1700" kern="1200">
            <a:latin typeface="Bookman Old Style" panose="02050604050505020204" pitchFamily="18" charset="0"/>
          </a:endParaRPr>
        </a:p>
        <a:p>
          <a:pPr marL="171450" lvl="1" indent="-171450" algn="l" defTabSz="755650" rtl="0">
            <a:lnSpc>
              <a:spcPct val="90000"/>
            </a:lnSpc>
            <a:spcBef>
              <a:spcPct val="0"/>
            </a:spcBef>
            <a:spcAft>
              <a:spcPct val="15000"/>
            </a:spcAft>
            <a:buChar char="••"/>
          </a:pPr>
          <a:r>
            <a:rPr lang="id-ID" sz="1700" kern="1200" smtClean="0">
              <a:latin typeface="Bookman Old Style" panose="02050604050505020204" pitchFamily="18" charset="0"/>
            </a:rPr>
            <a:t>Connection control, membangun hubungan komunikasi antara transmitter dan receiver </a:t>
          </a:r>
          <a:endParaRPr lang="en-US" sz="1700" kern="1200">
            <a:latin typeface="Bookman Old Style" panose="02050604050505020204" pitchFamily="18" charset="0"/>
          </a:endParaRPr>
        </a:p>
        <a:p>
          <a:pPr marL="171450" lvl="1" indent="-171450" algn="l" defTabSz="755650" rtl="0">
            <a:lnSpc>
              <a:spcPct val="90000"/>
            </a:lnSpc>
            <a:spcBef>
              <a:spcPct val="0"/>
            </a:spcBef>
            <a:spcAft>
              <a:spcPct val="15000"/>
            </a:spcAft>
            <a:buChar char="••"/>
          </a:pPr>
          <a:r>
            <a:rPr lang="id-ID" sz="1700" kern="1200" smtClean="0">
              <a:latin typeface="Bookman Old Style" panose="02050604050505020204" pitchFamily="18" charset="0"/>
            </a:rPr>
            <a:t>Flow control, mengatur perjalanan data</a:t>
          </a:r>
          <a:endParaRPr lang="en-US" sz="1700" kern="1200">
            <a:latin typeface="Bookman Old Style" panose="02050604050505020204" pitchFamily="18" charset="0"/>
          </a:endParaRPr>
        </a:p>
        <a:p>
          <a:pPr marL="171450" lvl="1" indent="-171450" algn="l" defTabSz="755650" rtl="0">
            <a:lnSpc>
              <a:spcPct val="90000"/>
            </a:lnSpc>
            <a:spcBef>
              <a:spcPct val="0"/>
            </a:spcBef>
            <a:spcAft>
              <a:spcPct val="15000"/>
            </a:spcAft>
            <a:buChar char="••"/>
          </a:pPr>
          <a:r>
            <a:rPr lang="id-ID" sz="1700" kern="1200" smtClean="0">
              <a:latin typeface="Bookman Old Style" panose="02050604050505020204" pitchFamily="18" charset="0"/>
            </a:rPr>
            <a:t>Error control</a:t>
          </a:r>
          <a:endParaRPr lang="en-US" sz="1700" kern="1200">
            <a:latin typeface="Bookman Old Style" panose="02050604050505020204" pitchFamily="18" charset="0"/>
          </a:endParaRPr>
        </a:p>
        <a:p>
          <a:pPr marL="171450" lvl="1" indent="-171450" algn="l" defTabSz="755650" rtl="0">
            <a:lnSpc>
              <a:spcPct val="90000"/>
            </a:lnSpc>
            <a:spcBef>
              <a:spcPct val="0"/>
            </a:spcBef>
            <a:spcAft>
              <a:spcPct val="15000"/>
            </a:spcAft>
            <a:buChar char="••"/>
          </a:pPr>
          <a:r>
            <a:rPr lang="id-ID" sz="1700" kern="1200" smtClean="0">
              <a:latin typeface="Bookman Old Style" panose="02050604050505020204" pitchFamily="18" charset="0"/>
            </a:rPr>
            <a:t>Transmission sevice, memberikan pelayanan yang berkaitan dengan prioritas dan keamanan. </a:t>
          </a:r>
          <a:endParaRPr lang="en-US" sz="1700" kern="1200">
            <a:latin typeface="Bookman Old Style" panose="02050604050505020204" pitchFamily="18" charset="0"/>
          </a:endParaRPr>
        </a:p>
      </dsp:txBody>
      <dsp:txXfrm>
        <a:off x="0" y="2605630"/>
        <a:ext cx="8229600" cy="2516849"/>
      </dsp:txXfrm>
    </dsp:sp>
    <dsp:sp modelId="{26FD6853-0F1E-4764-A10C-6291EA3ED21B}">
      <dsp:nvSpPr>
        <dsp:cNvPr id="0" name=""/>
        <dsp:cNvSpPr/>
      </dsp:nvSpPr>
      <dsp:spPr>
        <a:xfrm>
          <a:off x="411480" y="2354710"/>
          <a:ext cx="5760720" cy="501840"/>
        </a:xfrm>
        <a:prstGeom prst="roundRect">
          <a:avLst/>
        </a:prstGeom>
        <a:gradFill rotWithShape="0">
          <a:gsLst>
            <a:gs pos="0">
              <a:schemeClr val="accent2">
                <a:hueOff val="39038"/>
                <a:satOff val="-26876"/>
                <a:lumOff val="-6863"/>
                <a:alphaOff val="0"/>
                <a:shade val="85000"/>
                <a:satMod val="130000"/>
              </a:schemeClr>
            </a:gs>
            <a:gs pos="34000">
              <a:schemeClr val="accent2">
                <a:hueOff val="39038"/>
                <a:satOff val="-26876"/>
                <a:lumOff val="-6863"/>
                <a:alphaOff val="0"/>
                <a:shade val="87000"/>
                <a:satMod val="125000"/>
              </a:schemeClr>
            </a:gs>
            <a:gs pos="70000">
              <a:schemeClr val="accent2">
                <a:hueOff val="39038"/>
                <a:satOff val="-26876"/>
                <a:lumOff val="-6863"/>
                <a:alphaOff val="0"/>
                <a:tint val="100000"/>
                <a:shade val="90000"/>
                <a:satMod val="130000"/>
              </a:schemeClr>
            </a:gs>
            <a:gs pos="100000">
              <a:schemeClr val="accent2">
                <a:hueOff val="39038"/>
                <a:satOff val="-26876"/>
                <a:lumOff val="-6863"/>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55650" rtl="0">
            <a:lnSpc>
              <a:spcPct val="90000"/>
            </a:lnSpc>
            <a:spcBef>
              <a:spcPct val="0"/>
            </a:spcBef>
            <a:spcAft>
              <a:spcPct val="35000"/>
            </a:spcAft>
          </a:pPr>
          <a:r>
            <a:rPr lang="id-ID" sz="1700" kern="1200" dirty="0" smtClean="0">
              <a:latin typeface="Bookman Old Style" panose="02050604050505020204" pitchFamily="18" charset="0"/>
            </a:rPr>
            <a:t>Fungsi protokol :</a:t>
          </a:r>
          <a:endParaRPr lang="en-US" sz="1700" kern="1200" dirty="0">
            <a:latin typeface="Bookman Old Style" panose="02050604050505020204" pitchFamily="18" charset="0"/>
          </a:endParaRPr>
        </a:p>
      </dsp:txBody>
      <dsp:txXfrm>
        <a:off x="435978" y="2379208"/>
        <a:ext cx="5711724" cy="45284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899E8-5A6D-4842-BBAE-05C95B5B9B90}">
      <dsp:nvSpPr>
        <dsp:cNvPr id="0" name=""/>
        <dsp:cNvSpPr/>
      </dsp:nvSpPr>
      <dsp:spPr>
        <a:xfrm>
          <a:off x="3291839" y="1444"/>
          <a:ext cx="4937760" cy="1145651"/>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rtl="0">
            <a:lnSpc>
              <a:spcPct val="90000"/>
            </a:lnSpc>
            <a:spcBef>
              <a:spcPct val="0"/>
            </a:spcBef>
            <a:spcAft>
              <a:spcPct val="15000"/>
            </a:spcAft>
            <a:buChar char="••"/>
          </a:pPr>
          <a:r>
            <a:rPr lang="id-ID" sz="1900" kern="1200" smtClean="0"/>
            <a:t> protokol standar pada koneksi internet.</a:t>
          </a:r>
          <a:endParaRPr lang="en-US" sz="1900" kern="1200" dirty="0"/>
        </a:p>
      </dsp:txBody>
      <dsp:txXfrm>
        <a:off x="3291839" y="144650"/>
        <a:ext cx="4508141" cy="859239"/>
      </dsp:txXfrm>
    </dsp:sp>
    <dsp:sp modelId="{21E4AC42-F08D-4264-BA5B-AEAAC748F9CC}">
      <dsp:nvSpPr>
        <dsp:cNvPr id="0" name=""/>
        <dsp:cNvSpPr/>
      </dsp:nvSpPr>
      <dsp:spPr>
        <a:xfrm>
          <a:off x="0" y="1444"/>
          <a:ext cx="3291840" cy="114565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id-ID" sz="2500" kern="1200" dirty="0" smtClean="0"/>
            <a:t>TCP (Transmission Control Protocol)</a:t>
          </a:r>
          <a:endParaRPr lang="en-US" sz="2500" kern="1200" dirty="0"/>
        </a:p>
      </dsp:txBody>
      <dsp:txXfrm>
        <a:off x="55926" y="57370"/>
        <a:ext cx="3179988" cy="1033799"/>
      </dsp:txXfrm>
    </dsp:sp>
    <dsp:sp modelId="{841D630F-C26B-483B-9E6C-67CA860F1073}">
      <dsp:nvSpPr>
        <dsp:cNvPr id="0" name=""/>
        <dsp:cNvSpPr/>
      </dsp:nvSpPr>
      <dsp:spPr>
        <a:xfrm>
          <a:off x="3291839" y="1261660"/>
          <a:ext cx="4937760" cy="1145651"/>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rtl="0">
            <a:lnSpc>
              <a:spcPct val="90000"/>
            </a:lnSpc>
            <a:spcBef>
              <a:spcPct val="0"/>
            </a:spcBef>
            <a:spcAft>
              <a:spcPct val="15000"/>
            </a:spcAft>
            <a:buChar char="••"/>
          </a:pPr>
          <a:r>
            <a:rPr lang="id-ID" sz="1900" kern="1200" smtClean="0"/>
            <a:t> </a:t>
          </a:r>
          <a:r>
            <a:rPr lang="id-ID" sz="1900" kern="1200" dirty="0" smtClean="0"/>
            <a:t>pengiriman data dapat langsung dilakukan tanpa harus membangun hubungan dahulu antar host</a:t>
          </a:r>
          <a:endParaRPr lang="en-US" sz="1900" kern="1200" dirty="0"/>
        </a:p>
      </dsp:txBody>
      <dsp:txXfrm>
        <a:off x="3291839" y="1404866"/>
        <a:ext cx="4508141" cy="859239"/>
      </dsp:txXfrm>
    </dsp:sp>
    <dsp:sp modelId="{7B5228BB-B459-49AC-8112-B3AA71864120}">
      <dsp:nvSpPr>
        <dsp:cNvPr id="0" name=""/>
        <dsp:cNvSpPr/>
      </dsp:nvSpPr>
      <dsp:spPr>
        <a:xfrm>
          <a:off x="0" y="1261660"/>
          <a:ext cx="3291840" cy="114565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id-ID" sz="2500" kern="1200" dirty="0" smtClean="0"/>
            <a:t>UDP (User Datagram Protocol)</a:t>
          </a:r>
          <a:endParaRPr lang="en-US" sz="2500" kern="1200" dirty="0"/>
        </a:p>
      </dsp:txBody>
      <dsp:txXfrm>
        <a:off x="55926" y="1317586"/>
        <a:ext cx="3179988" cy="1033799"/>
      </dsp:txXfrm>
    </dsp:sp>
    <dsp:sp modelId="{894535D7-9082-4630-A5D2-81A41AF49EA7}">
      <dsp:nvSpPr>
        <dsp:cNvPr id="0" name=""/>
        <dsp:cNvSpPr/>
      </dsp:nvSpPr>
      <dsp:spPr>
        <a:xfrm>
          <a:off x="3291839" y="2521876"/>
          <a:ext cx="4937760" cy="1145651"/>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rtl="0">
            <a:lnSpc>
              <a:spcPct val="90000"/>
            </a:lnSpc>
            <a:spcBef>
              <a:spcPct val="0"/>
            </a:spcBef>
            <a:spcAft>
              <a:spcPct val="15000"/>
            </a:spcAft>
            <a:buChar char="••"/>
          </a:pPr>
          <a:r>
            <a:rPr lang="id-ID" sz="1900" kern="1200" smtClean="0"/>
            <a:t> </a:t>
          </a:r>
          <a:r>
            <a:rPr lang="id-ID" sz="1900" kern="1200" dirty="0" smtClean="0"/>
            <a:t>mentransformasi dari IP address ke ethernet address.  </a:t>
          </a:r>
          <a:endParaRPr lang="en-US" sz="1900" kern="1200" dirty="0"/>
        </a:p>
      </dsp:txBody>
      <dsp:txXfrm>
        <a:off x="3291839" y="2665082"/>
        <a:ext cx="4508141" cy="859239"/>
      </dsp:txXfrm>
    </dsp:sp>
    <dsp:sp modelId="{2E2F2DB0-DA5C-4AEF-80CD-C5104F70D480}">
      <dsp:nvSpPr>
        <dsp:cNvPr id="0" name=""/>
        <dsp:cNvSpPr/>
      </dsp:nvSpPr>
      <dsp:spPr>
        <a:xfrm>
          <a:off x="0" y="2521876"/>
          <a:ext cx="3291840" cy="114565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id-ID" sz="2500" kern="1200" dirty="0" smtClean="0"/>
            <a:t>ARP (Address Resolution Protocol)</a:t>
          </a:r>
          <a:endParaRPr lang="en-US" sz="2500" kern="1200" dirty="0"/>
        </a:p>
      </dsp:txBody>
      <dsp:txXfrm>
        <a:off x="55926" y="2577802"/>
        <a:ext cx="3179988" cy="1033799"/>
      </dsp:txXfrm>
    </dsp:sp>
    <dsp:sp modelId="{11860DCD-39A2-46DF-B28B-5A13B4C4F668}">
      <dsp:nvSpPr>
        <dsp:cNvPr id="0" name=""/>
        <dsp:cNvSpPr/>
      </dsp:nvSpPr>
      <dsp:spPr>
        <a:xfrm>
          <a:off x="3291839" y="3782092"/>
          <a:ext cx="4937760" cy="1145651"/>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rtl="0">
            <a:lnSpc>
              <a:spcPct val="90000"/>
            </a:lnSpc>
            <a:spcBef>
              <a:spcPct val="0"/>
            </a:spcBef>
            <a:spcAft>
              <a:spcPct val="15000"/>
            </a:spcAft>
            <a:buChar char="••"/>
          </a:pPr>
          <a:r>
            <a:rPr lang="id-ID" sz="1900" kern="1200" smtClean="0"/>
            <a:t>mencarikan </a:t>
          </a:r>
          <a:r>
            <a:rPr lang="id-ID" sz="1900" kern="1200" dirty="0" smtClean="0"/>
            <a:t>IP address bagi semua host </a:t>
          </a:r>
          <a:endParaRPr lang="en-US" sz="1900" kern="1200" dirty="0"/>
        </a:p>
      </dsp:txBody>
      <dsp:txXfrm>
        <a:off x="3291839" y="3925298"/>
        <a:ext cx="4508141" cy="859239"/>
      </dsp:txXfrm>
    </dsp:sp>
    <dsp:sp modelId="{212AAA7B-44BA-4C11-9331-790166EAFC88}">
      <dsp:nvSpPr>
        <dsp:cNvPr id="0" name=""/>
        <dsp:cNvSpPr/>
      </dsp:nvSpPr>
      <dsp:spPr>
        <a:xfrm>
          <a:off x="0" y="3782092"/>
          <a:ext cx="3291840" cy="114565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id-ID" sz="2500" kern="1200" dirty="0" smtClean="0"/>
            <a:t>RARP (Reverse Address Resolution Protokol)</a:t>
          </a:r>
          <a:endParaRPr lang="en-US" sz="2500" kern="1200" dirty="0"/>
        </a:p>
      </dsp:txBody>
      <dsp:txXfrm>
        <a:off x="55926" y="3838018"/>
        <a:ext cx="3179988" cy="103379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B1343-BF35-49E0-A663-693B7B20C922}">
      <dsp:nvSpPr>
        <dsp:cNvPr id="0" name=""/>
        <dsp:cNvSpPr/>
      </dsp:nvSpPr>
      <dsp:spPr>
        <a:xfrm>
          <a:off x="3291839" y="1881"/>
          <a:ext cx="4937760" cy="1018830"/>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795" tIns="10795" rIns="10795" bIns="10795" numCol="1" spcCol="1270" anchor="t" anchorCtr="0">
          <a:noAutofit/>
        </a:bodyPr>
        <a:lstStyle/>
        <a:p>
          <a:pPr marL="171450" lvl="1" indent="-171450" algn="l" defTabSz="755650" rtl="0">
            <a:lnSpc>
              <a:spcPct val="90000"/>
            </a:lnSpc>
            <a:spcBef>
              <a:spcPct val="0"/>
            </a:spcBef>
            <a:spcAft>
              <a:spcPct val="15000"/>
            </a:spcAft>
            <a:buChar char="••"/>
          </a:pPr>
          <a:r>
            <a:rPr lang="id-ID" sz="1700" kern="1200" smtClean="0"/>
            <a:t>memberikan </a:t>
          </a:r>
          <a:r>
            <a:rPr lang="id-ID" sz="1700" kern="1200" dirty="0" smtClean="0"/>
            <a:t>informasi error yang terjadi antara host.</a:t>
          </a:r>
          <a:endParaRPr lang="en-US" sz="1700" kern="1200" dirty="0"/>
        </a:p>
      </dsp:txBody>
      <dsp:txXfrm>
        <a:off x="3291839" y="129235"/>
        <a:ext cx="4555699" cy="764122"/>
      </dsp:txXfrm>
    </dsp:sp>
    <dsp:sp modelId="{1AAC8F9F-195A-455A-B62A-3174996E22E9}">
      <dsp:nvSpPr>
        <dsp:cNvPr id="0" name=""/>
        <dsp:cNvSpPr/>
      </dsp:nvSpPr>
      <dsp:spPr>
        <a:xfrm>
          <a:off x="0" y="1881"/>
          <a:ext cx="3291840" cy="101883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id-ID" sz="2500" kern="1200" dirty="0" smtClean="0"/>
            <a:t>ICMP (Internet Control Message Protocol)</a:t>
          </a:r>
          <a:endParaRPr lang="en-US" sz="2500" kern="1200" dirty="0"/>
        </a:p>
      </dsp:txBody>
      <dsp:txXfrm>
        <a:off x="49735" y="51616"/>
        <a:ext cx="3192370" cy="919360"/>
      </dsp:txXfrm>
    </dsp:sp>
    <dsp:sp modelId="{FD4FEB06-7647-4B17-933D-281F8F2A8DA9}">
      <dsp:nvSpPr>
        <dsp:cNvPr id="0" name=""/>
        <dsp:cNvSpPr/>
      </dsp:nvSpPr>
      <dsp:spPr>
        <a:xfrm>
          <a:off x="3291839" y="1122595"/>
          <a:ext cx="4937760" cy="1018830"/>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795" tIns="10795" rIns="10795" bIns="10795" numCol="1" spcCol="1270" anchor="t" anchorCtr="0">
          <a:noAutofit/>
        </a:bodyPr>
        <a:lstStyle/>
        <a:p>
          <a:pPr marL="171450" lvl="1" indent="-171450" algn="l" defTabSz="755650" rtl="0">
            <a:lnSpc>
              <a:spcPct val="90000"/>
            </a:lnSpc>
            <a:spcBef>
              <a:spcPct val="0"/>
            </a:spcBef>
            <a:spcAft>
              <a:spcPct val="15000"/>
            </a:spcAft>
            <a:buChar char="••"/>
          </a:pPr>
          <a:r>
            <a:rPr lang="id-ID" sz="1700" kern="1200" smtClean="0"/>
            <a:t>memberi </a:t>
          </a:r>
          <a:r>
            <a:rPr lang="id-ID" sz="1700" kern="1200" dirty="0" smtClean="0"/>
            <a:t>akses ke berbagai sumber data untuk menciptakan hubungan 2 komputer. </a:t>
          </a:r>
          <a:endParaRPr lang="en-US" sz="1700" kern="1200" dirty="0"/>
        </a:p>
      </dsp:txBody>
      <dsp:txXfrm>
        <a:off x="3291839" y="1249949"/>
        <a:ext cx="4555699" cy="764122"/>
      </dsp:txXfrm>
    </dsp:sp>
    <dsp:sp modelId="{9386EB49-7F78-4B7A-97CA-940E69BDECAB}">
      <dsp:nvSpPr>
        <dsp:cNvPr id="0" name=""/>
        <dsp:cNvSpPr/>
      </dsp:nvSpPr>
      <dsp:spPr>
        <a:xfrm>
          <a:off x="0" y="1122595"/>
          <a:ext cx="3291840" cy="1018830"/>
        </a:xfrm>
        <a:prstGeom prst="round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id-ID" sz="2500" kern="1200" dirty="0" smtClean="0"/>
            <a:t>NetBIOS</a:t>
          </a:r>
          <a:endParaRPr lang="en-US" sz="2500" kern="1200" dirty="0"/>
        </a:p>
      </dsp:txBody>
      <dsp:txXfrm>
        <a:off x="49735" y="1172330"/>
        <a:ext cx="3192370" cy="919360"/>
      </dsp:txXfrm>
    </dsp:sp>
    <dsp:sp modelId="{A6F5135B-E533-4492-8FAF-F9E50E981C67}">
      <dsp:nvSpPr>
        <dsp:cNvPr id="0" name=""/>
        <dsp:cNvSpPr/>
      </dsp:nvSpPr>
      <dsp:spPr>
        <a:xfrm>
          <a:off x="3291839" y="2243309"/>
          <a:ext cx="4937760" cy="1018830"/>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795" tIns="10795" rIns="10795" bIns="10795" numCol="1" spcCol="1270" anchor="t" anchorCtr="0">
          <a:noAutofit/>
        </a:bodyPr>
        <a:lstStyle/>
        <a:p>
          <a:pPr marL="171450" lvl="1" indent="-171450" algn="l" defTabSz="755650" rtl="0">
            <a:lnSpc>
              <a:spcPct val="90000"/>
            </a:lnSpc>
            <a:spcBef>
              <a:spcPct val="0"/>
            </a:spcBef>
            <a:spcAft>
              <a:spcPct val="15000"/>
            </a:spcAft>
            <a:buChar char="••"/>
          </a:pPr>
          <a:r>
            <a:rPr lang="id-ID" sz="1700" kern="1200" smtClean="0"/>
            <a:t>(</a:t>
          </a:r>
          <a:r>
            <a:rPr lang="id-ID" sz="1700" kern="1200" dirty="0" smtClean="0"/>
            <a:t>Point to Point Protocol)</a:t>
          </a:r>
          <a:endParaRPr lang="en-US" sz="1700" kern="1200" dirty="0"/>
        </a:p>
      </dsp:txBody>
      <dsp:txXfrm>
        <a:off x="3291839" y="2370663"/>
        <a:ext cx="4555699" cy="764122"/>
      </dsp:txXfrm>
    </dsp:sp>
    <dsp:sp modelId="{AAB12C50-F405-4F1E-B3C4-4094D95149B7}">
      <dsp:nvSpPr>
        <dsp:cNvPr id="0" name=""/>
        <dsp:cNvSpPr/>
      </dsp:nvSpPr>
      <dsp:spPr>
        <a:xfrm>
          <a:off x="0" y="2243309"/>
          <a:ext cx="3291840" cy="1018830"/>
        </a:xfrm>
        <a:prstGeom prst="round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id-ID" sz="2500" kern="1200" dirty="0" smtClean="0"/>
            <a:t>PPP</a:t>
          </a:r>
          <a:endParaRPr lang="en-US" sz="2500" kern="1200" dirty="0"/>
        </a:p>
      </dsp:txBody>
      <dsp:txXfrm>
        <a:off x="49735" y="2293044"/>
        <a:ext cx="3192370" cy="919360"/>
      </dsp:txXfrm>
    </dsp:sp>
    <dsp:sp modelId="{45DEEE06-D0D2-410B-BCAC-AE18A41360FE}">
      <dsp:nvSpPr>
        <dsp:cNvPr id="0" name=""/>
        <dsp:cNvSpPr/>
      </dsp:nvSpPr>
      <dsp:spPr>
        <a:xfrm>
          <a:off x="3291839" y="3364023"/>
          <a:ext cx="4937760" cy="1018830"/>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795" tIns="10795" rIns="10795" bIns="10795" numCol="1" spcCol="1270" anchor="t" anchorCtr="0">
          <a:noAutofit/>
        </a:bodyPr>
        <a:lstStyle/>
        <a:p>
          <a:pPr marL="171450" lvl="1" indent="-171450" algn="l" defTabSz="755650" rtl="0">
            <a:lnSpc>
              <a:spcPct val="90000"/>
            </a:lnSpc>
            <a:spcBef>
              <a:spcPct val="0"/>
            </a:spcBef>
            <a:spcAft>
              <a:spcPct val="15000"/>
            </a:spcAft>
            <a:buChar char="••"/>
          </a:pPr>
          <a:r>
            <a:rPr lang="id-ID" sz="1700" kern="1200" smtClean="0"/>
            <a:t>(</a:t>
          </a:r>
          <a:r>
            <a:rPr lang="id-ID" sz="1700" kern="1200" dirty="0" smtClean="0"/>
            <a:t>Serial Line Internet Protocol)</a:t>
          </a:r>
          <a:endParaRPr lang="en-US" sz="1700" kern="1200" dirty="0"/>
        </a:p>
      </dsp:txBody>
      <dsp:txXfrm>
        <a:off x="3291839" y="3491377"/>
        <a:ext cx="4555699" cy="764122"/>
      </dsp:txXfrm>
    </dsp:sp>
    <dsp:sp modelId="{23A29BCB-E3BE-4DDB-B11E-13924975A002}">
      <dsp:nvSpPr>
        <dsp:cNvPr id="0" name=""/>
        <dsp:cNvSpPr/>
      </dsp:nvSpPr>
      <dsp:spPr>
        <a:xfrm>
          <a:off x="0" y="3364023"/>
          <a:ext cx="3291840" cy="1018830"/>
        </a:xfrm>
        <a:prstGeom prst="round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id-ID" sz="2500" kern="1200" dirty="0" smtClean="0"/>
            <a:t>SLIP</a:t>
          </a:r>
          <a:endParaRPr lang="en-US" sz="2500" kern="1200" dirty="0"/>
        </a:p>
      </dsp:txBody>
      <dsp:txXfrm>
        <a:off x="49735" y="3413758"/>
        <a:ext cx="3192370" cy="919360"/>
      </dsp:txXfrm>
    </dsp:sp>
    <dsp:sp modelId="{797C717E-7A8E-440D-B666-809F8EC4D530}">
      <dsp:nvSpPr>
        <dsp:cNvPr id="0" name=""/>
        <dsp:cNvSpPr/>
      </dsp:nvSpPr>
      <dsp:spPr>
        <a:xfrm>
          <a:off x="3291839" y="4484737"/>
          <a:ext cx="4937760" cy="1018830"/>
        </a:xfrm>
        <a:prstGeom prst="rightArrow">
          <a:avLst>
            <a:gd name="adj1" fmla="val 75000"/>
            <a:gd name="adj2" fmla="val 5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795" tIns="10795" rIns="10795" bIns="10795" numCol="1" spcCol="1270" anchor="t" anchorCtr="0">
          <a:noAutofit/>
        </a:bodyPr>
        <a:lstStyle/>
        <a:p>
          <a:pPr marL="171450" lvl="1" indent="-171450" algn="l" defTabSz="755650" rtl="0">
            <a:lnSpc>
              <a:spcPct val="90000"/>
            </a:lnSpc>
            <a:spcBef>
              <a:spcPct val="0"/>
            </a:spcBef>
            <a:spcAft>
              <a:spcPct val="15000"/>
            </a:spcAft>
            <a:buChar char="••"/>
          </a:pPr>
          <a:r>
            <a:rPr lang="id-ID" sz="1700" kern="1200" smtClean="0"/>
            <a:t> </a:t>
          </a:r>
          <a:r>
            <a:rPr lang="id-ID" sz="1700" kern="1200" dirty="0" smtClean="0"/>
            <a:t>user dapat mengambil dan melihat sebuah surat elektronik atau email yang tersimpan di dalam server.</a:t>
          </a:r>
          <a:endParaRPr lang="en-US" sz="1700" kern="1200" dirty="0"/>
        </a:p>
      </dsp:txBody>
      <dsp:txXfrm>
        <a:off x="3291839" y="4612091"/>
        <a:ext cx="4555699" cy="764122"/>
      </dsp:txXfrm>
    </dsp:sp>
    <dsp:sp modelId="{110308D6-AB6A-4A5C-8EAB-4399E5C94240}">
      <dsp:nvSpPr>
        <dsp:cNvPr id="0" name=""/>
        <dsp:cNvSpPr/>
      </dsp:nvSpPr>
      <dsp:spPr>
        <a:xfrm>
          <a:off x="0" y="4484737"/>
          <a:ext cx="3291840" cy="1018830"/>
        </a:xfrm>
        <a:prstGeom prst="roundRect">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id-ID" sz="2500" kern="1200" dirty="0" smtClean="0"/>
            <a:t>POP3 (Post Office Protocol versi 3)</a:t>
          </a:r>
          <a:endParaRPr lang="en-US" sz="2500" kern="1200" dirty="0"/>
        </a:p>
      </dsp:txBody>
      <dsp:txXfrm>
        <a:off x="49735" y="4534472"/>
        <a:ext cx="3192370" cy="91936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DDF00-45CA-4929-831A-0463402A921C}">
      <dsp:nvSpPr>
        <dsp:cNvPr id="0" name=""/>
        <dsp:cNvSpPr/>
      </dsp:nvSpPr>
      <dsp:spPr>
        <a:xfrm rot="5400000">
          <a:off x="4867818" y="-1720326"/>
          <a:ext cx="1456618" cy="526694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id-ID" sz="2200" kern="1200" smtClean="0"/>
            <a:t> </a:t>
          </a:r>
          <a:r>
            <a:rPr lang="id-ID" sz="2200" kern="1200" dirty="0" smtClean="0"/>
            <a:t>user dapat mengirimkan email menuju ke server dari email penerima. </a:t>
          </a:r>
          <a:endParaRPr lang="en-US" sz="2200" kern="1200" dirty="0"/>
        </a:p>
      </dsp:txBody>
      <dsp:txXfrm rot="-5400000">
        <a:off x="2962655" y="255943"/>
        <a:ext cx="5195838" cy="1314406"/>
      </dsp:txXfrm>
    </dsp:sp>
    <dsp:sp modelId="{0764F1EF-EF4F-405F-A996-EC1128A2D601}">
      <dsp:nvSpPr>
        <dsp:cNvPr id="0" name=""/>
        <dsp:cNvSpPr/>
      </dsp:nvSpPr>
      <dsp:spPr>
        <a:xfrm>
          <a:off x="0" y="2758"/>
          <a:ext cx="2962656" cy="182077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rtl="0">
            <a:lnSpc>
              <a:spcPct val="90000"/>
            </a:lnSpc>
            <a:spcBef>
              <a:spcPct val="0"/>
            </a:spcBef>
            <a:spcAft>
              <a:spcPct val="35000"/>
            </a:spcAft>
          </a:pPr>
          <a:r>
            <a:rPr lang="id-ID" sz="3500" kern="1200" dirty="0" smtClean="0"/>
            <a:t>SMTP (Simple Mail Transfer Protocol)</a:t>
          </a:r>
          <a:endParaRPr lang="en-US" sz="3500" kern="1200" dirty="0"/>
        </a:p>
      </dsp:txBody>
      <dsp:txXfrm>
        <a:off x="88883" y="91641"/>
        <a:ext cx="2784890" cy="1643006"/>
      </dsp:txXfrm>
    </dsp:sp>
    <dsp:sp modelId="{3065AB03-199B-4A8D-B480-6B49B254CE66}">
      <dsp:nvSpPr>
        <dsp:cNvPr id="0" name=""/>
        <dsp:cNvSpPr/>
      </dsp:nvSpPr>
      <dsp:spPr>
        <a:xfrm rot="5400000">
          <a:off x="4867818" y="191484"/>
          <a:ext cx="1456618" cy="526694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id-ID" sz="2200" kern="1200" smtClean="0"/>
            <a:t> </a:t>
          </a:r>
          <a:r>
            <a:rPr lang="id-ID" sz="2200" kern="1200" dirty="0" smtClean="0"/>
            <a:t>mendefinisikan bagaimana suatu pesan bisa diformat dan kemudian dikirimkan menuju ke client dari sebuah web server.</a:t>
          </a:r>
          <a:endParaRPr lang="en-US" sz="2200" kern="1200" dirty="0"/>
        </a:p>
      </dsp:txBody>
      <dsp:txXfrm rot="-5400000">
        <a:off x="2962655" y="2167753"/>
        <a:ext cx="5195838" cy="1314406"/>
      </dsp:txXfrm>
    </dsp:sp>
    <dsp:sp modelId="{9EEF21D5-0528-43C7-91B5-1A9C0AE4E489}">
      <dsp:nvSpPr>
        <dsp:cNvPr id="0" name=""/>
        <dsp:cNvSpPr/>
      </dsp:nvSpPr>
      <dsp:spPr>
        <a:xfrm>
          <a:off x="0" y="1914570"/>
          <a:ext cx="2962656" cy="182077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rtl="0">
            <a:lnSpc>
              <a:spcPct val="90000"/>
            </a:lnSpc>
            <a:spcBef>
              <a:spcPct val="0"/>
            </a:spcBef>
            <a:spcAft>
              <a:spcPct val="35000"/>
            </a:spcAft>
          </a:pPr>
          <a:r>
            <a:rPr lang="id-ID" sz="3500" kern="1200" dirty="0" smtClean="0"/>
            <a:t>HTTP (Hyper Text Transfer Protocol)</a:t>
          </a:r>
          <a:endParaRPr lang="en-US" sz="3500" kern="1200" dirty="0"/>
        </a:p>
      </dsp:txBody>
      <dsp:txXfrm>
        <a:off x="88883" y="2003453"/>
        <a:ext cx="2784890" cy="1643006"/>
      </dsp:txXfrm>
    </dsp:sp>
    <dsp:sp modelId="{7FD036C2-A098-4870-BD7F-5078BE12EB55}">
      <dsp:nvSpPr>
        <dsp:cNvPr id="0" name=""/>
        <dsp:cNvSpPr/>
      </dsp:nvSpPr>
      <dsp:spPr>
        <a:xfrm rot="5400000">
          <a:off x="4867818" y="2103295"/>
          <a:ext cx="1456618" cy="526694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it-IT" sz="2200" kern="1200" smtClean="0"/>
            <a:t>standar </a:t>
          </a:r>
          <a:r>
            <a:rPr lang="it-IT" sz="2200" kern="1200" dirty="0" smtClean="0"/>
            <a:t>pentransferan file dan juga media di dalam intenet.</a:t>
          </a:r>
          <a:endParaRPr lang="en-US" sz="2200" kern="1200" dirty="0"/>
        </a:p>
      </dsp:txBody>
      <dsp:txXfrm rot="-5400000">
        <a:off x="2962655" y="4079564"/>
        <a:ext cx="5195838" cy="1314406"/>
      </dsp:txXfrm>
    </dsp:sp>
    <dsp:sp modelId="{D001EA58-C789-468B-8FB5-8B397A872305}">
      <dsp:nvSpPr>
        <dsp:cNvPr id="0" name=""/>
        <dsp:cNvSpPr/>
      </dsp:nvSpPr>
      <dsp:spPr>
        <a:xfrm>
          <a:off x="0" y="3826381"/>
          <a:ext cx="2962656" cy="182077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rtl="0">
            <a:lnSpc>
              <a:spcPct val="90000"/>
            </a:lnSpc>
            <a:spcBef>
              <a:spcPct val="0"/>
            </a:spcBef>
            <a:spcAft>
              <a:spcPct val="35000"/>
            </a:spcAft>
          </a:pPr>
          <a:r>
            <a:rPr lang="id-ID" sz="3500" kern="1200" dirty="0" smtClean="0"/>
            <a:t>FTP (File Transfer Protocol)</a:t>
          </a:r>
          <a:endParaRPr lang="en-US" sz="3500" kern="1200" dirty="0"/>
        </a:p>
      </dsp:txBody>
      <dsp:txXfrm>
        <a:off x="88883" y="3915264"/>
        <a:ext cx="2784890" cy="164300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5C355-124C-417B-B371-738FA7C2D72E}">
      <dsp:nvSpPr>
        <dsp:cNvPr id="0" name=""/>
        <dsp:cNvSpPr/>
      </dsp:nvSpPr>
      <dsp:spPr>
        <a:xfrm rot="5400000">
          <a:off x="4634358" y="-1431200"/>
          <a:ext cx="1923538" cy="526694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id-ID" sz="1800" kern="1200" smtClean="0"/>
            <a:t>Memungkinkan semua komputer terhubung dengan jaringan melalui kabel jaringan.</a:t>
          </a:r>
          <a:endParaRPr lang="en-US" sz="1800" kern="1200" dirty="0"/>
        </a:p>
        <a:p>
          <a:pPr marL="171450" lvl="1" indent="-171450" algn="l" defTabSz="800100" rtl="0">
            <a:lnSpc>
              <a:spcPct val="90000"/>
            </a:lnSpc>
            <a:spcBef>
              <a:spcPct val="0"/>
            </a:spcBef>
            <a:spcAft>
              <a:spcPct val="15000"/>
            </a:spcAft>
            <a:buChar char="••"/>
          </a:pPr>
          <a:r>
            <a:rPr lang="id-ID" sz="1800" kern="1200" dirty="0" smtClean="0"/>
            <a:t>Di pasangkan ke motherboard di komputer</a:t>
          </a:r>
          <a:endParaRPr lang="en-US" sz="1800" kern="1200" dirty="0"/>
        </a:p>
      </dsp:txBody>
      <dsp:txXfrm rot="-5400000">
        <a:off x="2962656" y="334401"/>
        <a:ext cx="5173045" cy="1735740"/>
      </dsp:txXfrm>
    </dsp:sp>
    <dsp:sp modelId="{C09F9752-CE3B-4B64-B96C-F6E39A262FA4}">
      <dsp:nvSpPr>
        <dsp:cNvPr id="0" name=""/>
        <dsp:cNvSpPr/>
      </dsp:nvSpPr>
      <dsp:spPr>
        <a:xfrm>
          <a:off x="0" y="60"/>
          <a:ext cx="2962656" cy="240442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r>
            <a:rPr lang="en-US" sz="6500" kern="1200" dirty="0" smtClean="0"/>
            <a:t>NIC</a:t>
          </a:r>
          <a:endParaRPr lang="en-US" sz="6500" kern="1200" dirty="0"/>
        </a:p>
      </dsp:txBody>
      <dsp:txXfrm>
        <a:off x="117374" y="117434"/>
        <a:ext cx="2727908" cy="2169675"/>
      </dsp:txXfrm>
    </dsp:sp>
    <dsp:sp modelId="{E029CDDC-A70A-4192-84A3-C35A5580EC29}">
      <dsp:nvSpPr>
        <dsp:cNvPr id="0" name=""/>
        <dsp:cNvSpPr/>
      </dsp:nvSpPr>
      <dsp:spPr>
        <a:xfrm rot="5400000">
          <a:off x="4634358" y="1093444"/>
          <a:ext cx="1923538" cy="526694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id-ID" sz="1800" kern="1200" smtClean="0"/>
            <a:t>Peranti yang menyambungkan kabel jaringan dengan komputer.</a:t>
          </a:r>
          <a:endParaRPr lang="en-US" sz="1800" kern="1200"/>
        </a:p>
        <a:p>
          <a:pPr marL="171450" lvl="1" indent="-171450" algn="l" defTabSz="800100" rtl="0">
            <a:lnSpc>
              <a:spcPct val="90000"/>
            </a:lnSpc>
            <a:spcBef>
              <a:spcPct val="0"/>
            </a:spcBef>
            <a:spcAft>
              <a:spcPct val="15000"/>
            </a:spcAft>
            <a:buChar char="••"/>
          </a:pPr>
          <a:r>
            <a:rPr lang="id-ID" sz="1800" kern="1200" smtClean="0"/>
            <a:t>Peranti yang menyediakan pengalamatan secara fisik. Artinya kartu jaringan memiliki kode tertentu yang unik.</a:t>
          </a:r>
          <a:endParaRPr lang="en-US" sz="1800" kern="1200"/>
        </a:p>
        <a:p>
          <a:pPr marL="171450" lvl="1" indent="-171450" algn="l" defTabSz="800100" rtl="0">
            <a:lnSpc>
              <a:spcPct val="90000"/>
            </a:lnSpc>
            <a:spcBef>
              <a:spcPct val="0"/>
            </a:spcBef>
            <a:spcAft>
              <a:spcPct val="15000"/>
            </a:spcAft>
            <a:buChar char="••"/>
          </a:pPr>
          <a:r>
            <a:rPr lang="id-ID" sz="1800" kern="1200" smtClean="0"/>
            <a:t>Mengkonversi data menjadi bentuk bit </a:t>
          </a:r>
          <a:endParaRPr lang="en-US" sz="1800" kern="1200"/>
        </a:p>
      </dsp:txBody>
      <dsp:txXfrm rot="-5400000">
        <a:off x="2962656" y="2859046"/>
        <a:ext cx="5173045" cy="1735740"/>
      </dsp:txXfrm>
    </dsp:sp>
    <dsp:sp modelId="{618E973E-1BCA-4AE4-9970-905CD39B7294}">
      <dsp:nvSpPr>
        <dsp:cNvPr id="0" name=""/>
        <dsp:cNvSpPr/>
      </dsp:nvSpPr>
      <dsp:spPr>
        <a:xfrm>
          <a:off x="0" y="2524704"/>
          <a:ext cx="2962656" cy="240442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r>
            <a:rPr lang="id-ID" sz="6500" kern="1200" smtClean="0"/>
            <a:t>Fungsi NIC </a:t>
          </a:r>
          <a:endParaRPr lang="en-US" sz="6500" kern="1200"/>
        </a:p>
      </dsp:txBody>
      <dsp:txXfrm>
        <a:off x="117374" y="2642078"/>
        <a:ext cx="2727908" cy="216967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50EE2-452B-4415-B4EF-3FE2502B5818}">
      <dsp:nvSpPr>
        <dsp:cNvPr id="0" name=""/>
        <dsp:cNvSpPr/>
      </dsp:nvSpPr>
      <dsp:spPr>
        <a:xfrm rot="5400000">
          <a:off x="5106711" y="-2021701"/>
          <a:ext cx="978832" cy="526694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id-ID" sz="1900" kern="1200" smtClean="0"/>
            <a:t> </a:t>
          </a:r>
          <a:r>
            <a:rPr lang="id-ID" sz="1900" kern="1200" dirty="0" smtClean="0"/>
            <a:t>menyediakan port untuk kabel coaxcial dan twisted pair dengan konektornya masing-masing. </a:t>
          </a:r>
          <a:endParaRPr lang="en-US" sz="1900" kern="1200" dirty="0"/>
        </a:p>
      </dsp:txBody>
      <dsp:txXfrm rot="-5400000">
        <a:off x="2962656" y="170137"/>
        <a:ext cx="5219161" cy="883266"/>
      </dsp:txXfrm>
    </dsp:sp>
    <dsp:sp modelId="{FFA85806-BE5F-4EE7-8195-24B9F9B6B1F2}">
      <dsp:nvSpPr>
        <dsp:cNvPr id="0" name=""/>
        <dsp:cNvSpPr/>
      </dsp:nvSpPr>
      <dsp:spPr>
        <a:xfrm>
          <a:off x="0" y="0"/>
          <a:ext cx="2962656" cy="122354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id-ID" sz="3600" kern="1200" dirty="0" smtClean="0"/>
            <a:t>Ethernet card</a:t>
          </a:r>
          <a:endParaRPr lang="en-US" sz="3600" kern="1200" dirty="0"/>
        </a:p>
      </dsp:txBody>
      <dsp:txXfrm>
        <a:off x="59728" y="59728"/>
        <a:ext cx="2843200" cy="110408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98B79-5CBE-4E79-B861-ADF2582B6AEA}">
      <dsp:nvSpPr>
        <dsp:cNvPr id="0" name=""/>
        <dsp:cNvSpPr/>
      </dsp:nvSpPr>
      <dsp:spPr>
        <a:xfrm rot="5400000">
          <a:off x="4472813" y="-1229328"/>
          <a:ext cx="2246629" cy="526694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id-ID" sz="1900" kern="1200" smtClean="0"/>
            <a:t> </a:t>
          </a:r>
          <a:r>
            <a:rPr lang="id-ID" sz="1900" kern="1200" dirty="0" smtClean="0"/>
            <a:t>peralatan jaringan untuk komputer macintosh, menggunakan sebuah kotak adapter khusus dan kabel yang terpasang ke port untuk printer. Kelemahannya pada kecepatan transfer data, beroperasi pada kecepatan 230 Kbps atau setara dengan 0.23 Mps </a:t>
          </a:r>
          <a:endParaRPr lang="en-US" sz="1900" kern="1200" dirty="0"/>
        </a:p>
      </dsp:txBody>
      <dsp:txXfrm rot="-5400000">
        <a:off x="2962656" y="390500"/>
        <a:ext cx="5157273" cy="2027287"/>
      </dsp:txXfrm>
    </dsp:sp>
    <dsp:sp modelId="{AF01D032-1A0E-46EA-81F9-27B0F6BD8E35}">
      <dsp:nvSpPr>
        <dsp:cNvPr id="0" name=""/>
        <dsp:cNvSpPr/>
      </dsp:nvSpPr>
      <dsp:spPr>
        <a:xfrm>
          <a:off x="0" y="0"/>
          <a:ext cx="2962656" cy="280828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rtl="0">
            <a:lnSpc>
              <a:spcPct val="90000"/>
            </a:lnSpc>
            <a:spcBef>
              <a:spcPct val="0"/>
            </a:spcBef>
            <a:spcAft>
              <a:spcPct val="35000"/>
            </a:spcAft>
          </a:pPr>
          <a:r>
            <a:rPr lang="id-ID" sz="4300" kern="1200" dirty="0" smtClean="0"/>
            <a:t>Local</a:t>
          </a:r>
          <a:r>
            <a:rPr lang="en-US" sz="4300" kern="1200" dirty="0" smtClean="0"/>
            <a:t> </a:t>
          </a:r>
          <a:r>
            <a:rPr lang="id-ID" sz="4300" kern="1200" dirty="0" smtClean="0"/>
            <a:t>Talk Connector</a:t>
          </a:r>
          <a:endParaRPr lang="en-US" sz="4300" kern="1200" dirty="0"/>
        </a:p>
      </dsp:txBody>
      <dsp:txXfrm>
        <a:off x="137089" y="137089"/>
        <a:ext cx="2688478" cy="25341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D3484-2E59-4B89-9CC0-5586B085408E}">
      <dsp:nvSpPr>
        <dsp:cNvPr id="0" name=""/>
        <dsp:cNvSpPr/>
      </dsp:nvSpPr>
      <dsp:spPr>
        <a:xfrm>
          <a:off x="1089" y="391882"/>
          <a:ext cx="2961073" cy="2961073"/>
        </a:xfrm>
        <a:prstGeom prst="ellips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489200" rtl="0">
            <a:lnSpc>
              <a:spcPct val="90000"/>
            </a:lnSpc>
            <a:spcBef>
              <a:spcPct val="0"/>
            </a:spcBef>
            <a:spcAft>
              <a:spcPct val="35000"/>
            </a:spcAft>
          </a:pPr>
          <a:r>
            <a:rPr lang="id-ID" sz="5600" kern="1200" smtClean="0"/>
            <a:t>Kabel Coaxial </a:t>
          </a:r>
          <a:endParaRPr lang="en-US" sz="5600" kern="1200"/>
        </a:p>
      </dsp:txBody>
      <dsp:txXfrm>
        <a:off x="434728" y="825521"/>
        <a:ext cx="2093795" cy="2093795"/>
      </dsp:txXfrm>
    </dsp:sp>
    <dsp:sp modelId="{6184B29C-BC1D-4DA3-8418-1D8D25EFDCB7}">
      <dsp:nvSpPr>
        <dsp:cNvPr id="0" name=""/>
        <dsp:cNvSpPr/>
      </dsp:nvSpPr>
      <dsp:spPr>
        <a:xfrm rot="17886834">
          <a:off x="2650885" y="1041896"/>
          <a:ext cx="1509988" cy="0"/>
        </a:xfrm>
        <a:custGeom>
          <a:avLst/>
          <a:gdLst/>
          <a:ahLst/>
          <a:cxnLst/>
          <a:rect l="0" t="0" r="0" b="0"/>
          <a:pathLst>
            <a:path>
              <a:moveTo>
                <a:pt x="0" y="0"/>
              </a:moveTo>
              <a:lnTo>
                <a:pt x="1509988"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F2DB52-9A6F-44D6-9270-3011589FF03E}">
      <dsp:nvSpPr>
        <dsp:cNvPr id="0" name=""/>
        <dsp:cNvSpPr/>
      </dsp:nvSpPr>
      <dsp:spPr>
        <a:xfrm>
          <a:off x="3761653" y="375981"/>
          <a:ext cx="346108" cy="0"/>
        </a:xfrm>
        <a:prstGeom prst="line">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D35FB5-4961-4163-B8B2-4284B49E6C6E}">
      <dsp:nvSpPr>
        <dsp:cNvPr id="0" name=""/>
        <dsp:cNvSpPr/>
      </dsp:nvSpPr>
      <dsp:spPr>
        <a:xfrm>
          <a:off x="4107761" y="1872"/>
          <a:ext cx="2454220" cy="74821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id-ID" sz="1700" kern="1200" dirty="0" smtClean="0"/>
            <a:t>konektor T, BNC</a:t>
          </a:r>
          <a:endParaRPr lang="en-US" sz="1700" kern="1200" dirty="0"/>
        </a:p>
      </dsp:txBody>
      <dsp:txXfrm>
        <a:off x="4107761" y="1872"/>
        <a:ext cx="2454220" cy="748218"/>
      </dsp:txXfrm>
    </dsp:sp>
    <dsp:sp modelId="{10F1D084-CA93-4E4C-946E-0C0FB76E91C1}">
      <dsp:nvSpPr>
        <dsp:cNvPr id="0" name=""/>
        <dsp:cNvSpPr/>
      </dsp:nvSpPr>
      <dsp:spPr>
        <a:xfrm rot="19013841">
          <a:off x="2918607" y="1457157"/>
          <a:ext cx="974545" cy="0"/>
        </a:xfrm>
        <a:custGeom>
          <a:avLst/>
          <a:gdLst/>
          <a:ahLst/>
          <a:cxnLst/>
          <a:rect l="0" t="0" r="0" b="0"/>
          <a:pathLst>
            <a:path>
              <a:moveTo>
                <a:pt x="0" y="0"/>
              </a:moveTo>
              <a:lnTo>
                <a:pt x="974545"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374F8F-8785-4DB7-96C8-1613BBB58AED}">
      <dsp:nvSpPr>
        <dsp:cNvPr id="0" name=""/>
        <dsp:cNvSpPr/>
      </dsp:nvSpPr>
      <dsp:spPr>
        <a:xfrm>
          <a:off x="3761653" y="1124200"/>
          <a:ext cx="346108" cy="0"/>
        </a:xfrm>
        <a:prstGeom prst="line">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118E3F-B9EE-4C8E-AEB2-B4F94505CE2C}">
      <dsp:nvSpPr>
        <dsp:cNvPr id="0" name=""/>
        <dsp:cNvSpPr/>
      </dsp:nvSpPr>
      <dsp:spPr>
        <a:xfrm>
          <a:off x="4107761" y="750091"/>
          <a:ext cx="2454220" cy="74821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id-ID" sz="1700" kern="1200" dirty="0" smtClean="0"/>
            <a:t>Jarak jangkauan &lt; 500m</a:t>
          </a:r>
          <a:endParaRPr lang="en-US" sz="1700" kern="1200" dirty="0"/>
        </a:p>
      </dsp:txBody>
      <dsp:txXfrm>
        <a:off x="4107761" y="750091"/>
        <a:ext cx="2454220" cy="748218"/>
      </dsp:txXfrm>
    </dsp:sp>
    <dsp:sp modelId="{9BBF1024-69B0-4B93-90B3-D8702165209A}">
      <dsp:nvSpPr>
        <dsp:cNvPr id="0" name=""/>
        <dsp:cNvSpPr/>
      </dsp:nvSpPr>
      <dsp:spPr>
        <a:xfrm>
          <a:off x="3050107" y="1872419"/>
          <a:ext cx="711545" cy="0"/>
        </a:xfrm>
        <a:custGeom>
          <a:avLst/>
          <a:gdLst/>
          <a:ahLst/>
          <a:cxnLst/>
          <a:rect l="0" t="0" r="0" b="0"/>
          <a:pathLst>
            <a:path>
              <a:moveTo>
                <a:pt x="0" y="0"/>
              </a:moveTo>
              <a:lnTo>
                <a:pt x="711545"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1C6AB0-61CF-472B-AE1C-3A607B8CDE3C}">
      <dsp:nvSpPr>
        <dsp:cNvPr id="0" name=""/>
        <dsp:cNvSpPr/>
      </dsp:nvSpPr>
      <dsp:spPr>
        <a:xfrm>
          <a:off x="3761653" y="1872419"/>
          <a:ext cx="346108" cy="0"/>
        </a:xfrm>
        <a:prstGeom prst="line">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60DCCC-83B1-4101-92D2-F23A8027A998}">
      <dsp:nvSpPr>
        <dsp:cNvPr id="0" name=""/>
        <dsp:cNvSpPr/>
      </dsp:nvSpPr>
      <dsp:spPr>
        <a:xfrm>
          <a:off x="4107761" y="1498309"/>
          <a:ext cx="2454220" cy="74821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id-ID" sz="1700" kern="1200" dirty="0" smtClean="0"/>
            <a:t>Bandwidth standar 100 Mbps</a:t>
          </a:r>
          <a:endParaRPr lang="en-US" sz="1700" kern="1200" dirty="0"/>
        </a:p>
      </dsp:txBody>
      <dsp:txXfrm>
        <a:off x="4107761" y="1498309"/>
        <a:ext cx="2454220" cy="748218"/>
      </dsp:txXfrm>
    </dsp:sp>
    <dsp:sp modelId="{24B4C294-A785-447F-B957-5CF985F5B57D}">
      <dsp:nvSpPr>
        <dsp:cNvPr id="0" name=""/>
        <dsp:cNvSpPr/>
      </dsp:nvSpPr>
      <dsp:spPr>
        <a:xfrm rot="2586159">
          <a:off x="2918607" y="2287680"/>
          <a:ext cx="974545" cy="0"/>
        </a:xfrm>
        <a:custGeom>
          <a:avLst/>
          <a:gdLst/>
          <a:ahLst/>
          <a:cxnLst/>
          <a:rect l="0" t="0" r="0" b="0"/>
          <a:pathLst>
            <a:path>
              <a:moveTo>
                <a:pt x="0" y="0"/>
              </a:moveTo>
              <a:lnTo>
                <a:pt x="974545"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C51F17-4534-4188-9ADC-B97140508746}">
      <dsp:nvSpPr>
        <dsp:cNvPr id="0" name=""/>
        <dsp:cNvSpPr/>
      </dsp:nvSpPr>
      <dsp:spPr>
        <a:xfrm>
          <a:off x="3761653" y="2620637"/>
          <a:ext cx="346108" cy="0"/>
        </a:xfrm>
        <a:prstGeom prst="line">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6BF140-73E9-4994-9E44-103756E5F51B}">
      <dsp:nvSpPr>
        <dsp:cNvPr id="0" name=""/>
        <dsp:cNvSpPr/>
      </dsp:nvSpPr>
      <dsp:spPr>
        <a:xfrm>
          <a:off x="4107761" y="2246528"/>
          <a:ext cx="2454220" cy="74821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id-ID" sz="1700" kern="1200" dirty="0" smtClean="0"/>
            <a:t>Murah</a:t>
          </a:r>
          <a:endParaRPr lang="en-US" sz="1700" kern="1200" dirty="0"/>
        </a:p>
      </dsp:txBody>
      <dsp:txXfrm>
        <a:off x="4107761" y="2246528"/>
        <a:ext cx="2454220" cy="748218"/>
      </dsp:txXfrm>
    </dsp:sp>
    <dsp:sp modelId="{ECAF0485-7F07-4B3C-B9D1-D3EE238DF147}">
      <dsp:nvSpPr>
        <dsp:cNvPr id="0" name=""/>
        <dsp:cNvSpPr/>
      </dsp:nvSpPr>
      <dsp:spPr>
        <a:xfrm rot="3713166">
          <a:off x="2650885" y="2702941"/>
          <a:ext cx="1509988" cy="0"/>
        </a:xfrm>
        <a:custGeom>
          <a:avLst/>
          <a:gdLst/>
          <a:ahLst/>
          <a:cxnLst/>
          <a:rect l="0" t="0" r="0" b="0"/>
          <a:pathLst>
            <a:path>
              <a:moveTo>
                <a:pt x="0" y="0"/>
              </a:moveTo>
              <a:lnTo>
                <a:pt x="1509988"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6186EF-91A5-4045-AEB5-801CE8043D2C}">
      <dsp:nvSpPr>
        <dsp:cNvPr id="0" name=""/>
        <dsp:cNvSpPr/>
      </dsp:nvSpPr>
      <dsp:spPr>
        <a:xfrm>
          <a:off x="3761653" y="3368856"/>
          <a:ext cx="346108" cy="0"/>
        </a:xfrm>
        <a:prstGeom prst="line">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7CB1D8-A18E-437A-885D-65C31BA21A74}">
      <dsp:nvSpPr>
        <dsp:cNvPr id="0" name=""/>
        <dsp:cNvSpPr/>
      </dsp:nvSpPr>
      <dsp:spPr>
        <a:xfrm>
          <a:off x="4107761" y="2994746"/>
          <a:ext cx="2454220" cy="74821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id-ID" sz="1700" kern="1200" dirty="0" smtClean="0"/>
            <a:t>Instalasi susah</a:t>
          </a:r>
          <a:endParaRPr lang="en-US" sz="1700" kern="1200" dirty="0"/>
        </a:p>
      </dsp:txBody>
      <dsp:txXfrm>
        <a:off x="4107761" y="2994746"/>
        <a:ext cx="2454220" cy="74821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E6693-DD8A-4397-802C-5B62D8C28A37}">
      <dsp:nvSpPr>
        <dsp:cNvPr id="0" name=""/>
        <dsp:cNvSpPr/>
      </dsp:nvSpPr>
      <dsp:spPr>
        <a:xfrm rot="5400000">
          <a:off x="4732042" y="-1553364"/>
          <a:ext cx="1728172" cy="5266944"/>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rtl="0">
            <a:lnSpc>
              <a:spcPct val="90000"/>
            </a:lnSpc>
            <a:spcBef>
              <a:spcPct val="0"/>
            </a:spcBef>
            <a:spcAft>
              <a:spcPct val="15000"/>
            </a:spcAft>
            <a:buChar char="••"/>
          </a:pPr>
          <a:r>
            <a:rPr lang="id-ID" sz="2600" kern="1200" smtClean="0"/>
            <a:t>umumnya </a:t>
          </a:r>
          <a:r>
            <a:rPr lang="id-ID" sz="2600" kern="1200" dirty="0" smtClean="0"/>
            <a:t>mempunyai tipe konektor 9 pin DIN yang menyambungkan kartu jaringan ke kabel network. </a:t>
          </a:r>
          <a:endParaRPr lang="en-US" sz="2600" kern="1200" dirty="0"/>
        </a:p>
      </dsp:txBody>
      <dsp:txXfrm rot="-5400000">
        <a:off x="2962656" y="300384"/>
        <a:ext cx="5182582" cy="1559448"/>
      </dsp:txXfrm>
    </dsp:sp>
    <dsp:sp modelId="{36203D63-4440-4723-9463-F775F093A74D}">
      <dsp:nvSpPr>
        <dsp:cNvPr id="0" name=""/>
        <dsp:cNvSpPr/>
      </dsp:nvSpPr>
      <dsp:spPr>
        <a:xfrm>
          <a:off x="0" y="0"/>
          <a:ext cx="2962656" cy="216021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lvl="0" algn="ctr" defTabSz="2311400" rtl="0">
            <a:lnSpc>
              <a:spcPct val="90000"/>
            </a:lnSpc>
            <a:spcBef>
              <a:spcPct val="0"/>
            </a:spcBef>
            <a:spcAft>
              <a:spcPct val="35000"/>
            </a:spcAft>
          </a:pPr>
          <a:r>
            <a:rPr lang="id-ID" sz="5200" kern="1200" dirty="0" smtClean="0"/>
            <a:t>Token ring card</a:t>
          </a:r>
          <a:endParaRPr lang="en-US" sz="5200" kern="1200" dirty="0"/>
        </a:p>
      </dsp:txBody>
      <dsp:txXfrm>
        <a:off x="105453" y="105453"/>
        <a:ext cx="2751750" cy="19493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C0080-9A2A-4D78-AF5D-22C3B37BAA30}">
      <dsp:nvSpPr>
        <dsp:cNvPr id="0" name=""/>
        <dsp:cNvSpPr/>
      </dsp:nvSpPr>
      <dsp:spPr>
        <a:xfrm>
          <a:off x="0" y="32939"/>
          <a:ext cx="3957638" cy="633600"/>
        </a:xfrm>
        <a:prstGeom prst="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w="12700" cap="flat" cmpd="sng" algn="ctr">
          <a:solidFill>
            <a:schemeClr val="dk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id-ID" sz="2200" kern="1200" smtClean="0"/>
            <a:t>UTP (Unshieled Twisted Pair)</a:t>
          </a:r>
          <a:endParaRPr lang="en-US" sz="2200" kern="1200"/>
        </a:p>
      </dsp:txBody>
      <dsp:txXfrm>
        <a:off x="0" y="32939"/>
        <a:ext cx="3957638" cy="633600"/>
      </dsp:txXfrm>
    </dsp:sp>
    <dsp:sp modelId="{3E53FA0F-3A58-4591-B1AF-EEDAD749BA70}">
      <dsp:nvSpPr>
        <dsp:cNvPr id="0" name=""/>
        <dsp:cNvSpPr/>
      </dsp:nvSpPr>
      <dsp:spPr>
        <a:xfrm>
          <a:off x="0" y="666539"/>
          <a:ext cx="3957638" cy="326106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id-ID" sz="2200" kern="1200" smtClean="0">
              <a:latin typeface="Bookman Old Style" panose="02050604050505020204" pitchFamily="18" charset="0"/>
            </a:rPr>
            <a:t>Tingkat resistance rendah</a:t>
          </a:r>
          <a:endParaRPr lang="en-US" sz="2200" kern="1200">
            <a:latin typeface="Bookman Old Style" panose="02050604050505020204" pitchFamily="18" charset="0"/>
          </a:endParaRPr>
        </a:p>
        <a:p>
          <a:pPr marL="228600" lvl="1" indent="-228600" algn="l" defTabSz="977900" rtl="0">
            <a:lnSpc>
              <a:spcPct val="90000"/>
            </a:lnSpc>
            <a:spcBef>
              <a:spcPct val="0"/>
            </a:spcBef>
            <a:spcAft>
              <a:spcPct val="15000"/>
            </a:spcAft>
            <a:buChar char="••"/>
          </a:pPr>
          <a:r>
            <a:rPr lang="id-ID" sz="2200" kern="1200" dirty="0" smtClean="0">
              <a:latin typeface="Bookman Old Style" panose="02050604050505020204" pitchFamily="18" charset="0"/>
            </a:rPr>
            <a:t>Lapisan luar pelindung kerusakan fisik kabel</a:t>
          </a:r>
          <a:endParaRPr lang="en-US" sz="2200" kern="1200" dirty="0">
            <a:latin typeface="Bookman Old Style" panose="02050604050505020204" pitchFamily="18" charset="0"/>
          </a:endParaRPr>
        </a:p>
        <a:p>
          <a:pPr marL="228600" lvl="1" indent="-228600" algn="l" defTabSz="977900" rtl="0">
            <a:lnSpc>
              <a:spcPct val="90000"/>
            </a:lnSpc>
            <a:spcBef>
              <a:spcPct val="0"/>
            </a:spcBef>
            <a:spcAft>
              <a:spcPct val="15000"/>
            </a:spcAft>
            <a:buChar char="••"/>
          </a:pPr>
          <a:r>
            <a:rPr lang="id-ID" sz="2200" kern="1200" dirty="0" smtClean="0">
              <a:latin typeface="Bookman Old Style" panose="02050604050505020204" pitchFamily="18" charset="0"/>
            </a:rPr>
            <a:t>Konektor RJ45</a:t>
          </a:r>
          <a:endParaRPr lang="en-US" sz="2200" kern="1200" dirty="0">
            <a:latin typeface="Bookman Old Style" panose="02050604050505020204" pitchFamily="18" charset="0"/>
          </a:endParaRPr>
        </a:p>
        <a:p>
          <a:pPr marL="228600" lvl="1" indent="-228600" algn="l" defTabSz="977900" rtl="0">
            <a:lnSpc>
              <a:spcPct val="90000"/>
            </a:lnSpc>
            <a:spcBef>
              <a:spcPct val="0"/>
            </a:spcBef>
            <a:spcAft>
              <a:spcPct val="15000"/>
            </a:spcAft>
            <a:buChar char="••"/>
          </a:pPr>
          <a:r>
            <a:rPr lang="id-ID" sz="2200" kern="1200" smtClean="0">
              <a:latin typeface="Bookman Old Style" panose="02050604050505020204" pitchFamily="18" charset="0"/>
            </a:rPr>
            <a:t>Bandwidth 100 Mbps</a:t>
          </a:r>
          <a:endParaRPr lang="en-US" sz="2200" kern="1200">
            <a:latin typeface="Bookman Old Style" panose="02050604050505020204" pitchFamily="18" charset="0"/>
          </a:endParaRPr>
        </a:p>
        <a:p>
          <a:pPr marL="228600" lvl="1" indent="-228600" algn="l" defTabSz="977900" rtl="0">
            <a:lnSpc>
              <a:spcPct val="90000"/>
            </a:lnSpc>
            <a:spcBef>
              <a:spcPct val="0"/>
            </a:spcBef>
            <a:spcAft>
              <a:spcPct val="15000"/>
            </a:spcAft>
            <a:buChar char="••"/>
          </a:pPr>
          <a:r>
            <a:rPr lang="id-ID" sz="2200" kern="1200" smtClean="0">
              <a:latin typeface="Bookman Old Style" panose="02050604050505020204" pitchFamily="18" charset="0"/>
            </a:rPr>
            <a:t>Jarak jangkauan  ±100m</a:t>
          </a:r>
          <a:endParaRPr lang="en-US" sz="2200" kern="1200">
            <a:latin typeface="Bookman Old Style" panose="02050604050505020204" pitchFamily="18" charset="0"/>
          </a:endParaRPr>
        </a:p>
        <a:p>
          <a:pPr marL="228600" lvl="1" indent="-228600" algn="l" defTabSz="977900" rtl="0">
            <a:lnSpc>
              <a:spcPct val="90000"/>
            </a:lnSpc>
            <a:spcBef>
              <a:spcPct val="0"/>
            </a:spcBef>
            <a:spcAft>
              <a:spcPct val="15000"/>
            </a:spcAft>
            <a:buChar char="••"/>
          </a:pPr>
          <a:r>
            <a:rPr lang="id-ID" sz="2200" kern="1200" smtClean="0">
              <a:latin typeface="Bookman Old Style" panose="02050604050505020204" pitchFamily="18" charset="0"/>
            </a:rPr>
            <a:t>Instalasi mudah</a:t>
          </a:r>
          <a:endParaRPr lang="en-US" sz="2200" kern="1200">
            <a:latin typeface="Bookman Old Style" panose="02050604050505020204" pitchFamily="18" charset="0"/>
          </a:endParaRPr>
        </a:p>
        <a:p>
          <a:pPr marL="228600" lvl="1" indent="-228600" algn="l" defTabSz="977900" rtl="0">
            <a:lnSpc>
              <a:spcPct val="90000"/>
            </a:lnSpc>
            <a:spcBef>
              <a:spcPct val="0"/>
            </a:spcBef>
            <a:spcAft>
              <a:spcPct val="15000"/>
            </a:spcAft>
            <a:buChar char="••"/>
          </a:pPr>
          <a:r>
            <a:rPr lang="id-ID" sz="2200" kern="1200" dirty="0" smtClean="0">
              <a:latin typeface="Bookman Old Style" panose="02050604050505020204" pitchFamily="18" charset="0"/>
            </a:rPr>
            <a:t>Murah</a:t>
          </a:r>
          <a:endParaRPr lang="en-US" sz="2200" kern="1200" dirty="0">
            <a:latin typeface="Bookman Old Style" panose="02050604050505020204" pitchFamily="18" charset="0"/>
          </a:endParaRPr>
        </a:p>
      </dsp:txBody>
      <dsp:txXfrm>
        <a:off x="0" y="666539"/>
        <a:ext cx="3957638" cy="32610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B1231-492A-4560-BC53-CF0626BDFC7E}">
      <dsp:nvSpPr>
        <dsp:cNvPr id="0" name=""/>
        <dsp:cNvSpPr/>
      </dsp:nvSpPr>
      <dsp:spPr>
        <a:xfrm>
          <a:off x="0" y="0"/>
          <a:ext cx="3887415" cy="576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id-ID" sz="2000" kern="1200" dirty="0" smtClean="0"/>
            <a:t>STP (Shielded Twisted Pair)</a:t>
          </a:r>
          <a:endParaRPr lang="en-US" sz="2000" kern="1200" dirty="0"/>
        </a:p>
      </dsp:txBody>
      <dsp:txXfrm>
        <a:off x="0" y="0"/>
        <a:ext cx="3887415" cy="576000"/>
      </dsp:txXfrm>
    </dsp:sp>
    <dsp:sp modelId="{4FCCDFF6-4498-4BE3-AEEC-6C5E65A3EEF6}">
      <dsp:nvSpPr>
        <dsp:cNvPr id="0" name=""/>
        <dsp:cNvSpPr/>
      </dsp:nvSpPr>
      <dsp:spPr>
        <a:xfrm>
          <a:off x="0" y="648719"/>
          <a:ext cx="3887415" cy="323909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id-ID" sz="2000" kern="1200" dirty="0" smtClean="0">
              <a:latin typeface="Bookman Old Style" panose="02050604050505020204" pitchFamily="18" charset="0"/>
            </a:rPr>
            <a:t>Tingkat resistance lebih tinggi di banding UTP</a:t>
          </a:r>
          <a:endParaRPr lang="en-US" sz="2000" kern="1200" dirty="0">
            <a:latin typeface="Bookman Old Style" panose="02050604050505020204" pitchFamily="18" charset="0"/>
          </a:endParaRPr>
        </a:p>
        <a:p>
          <a:pPr marL="228600" lvl="1" indent="-228600" algn="l" defTabSz="889000" rtl="0">
            <a:lnSpc>
              <a:spcPct val="90000"/>
            </a:lnSpc>
            <a:spcBef>
              <a:spcPct val="0"/>
            </a:spcBef>
            <a:spcAft>
              <a:spcPct val="15000"/>
            </a:spcAft>
            <a:buChar char="••"/>
          </a:pPr>
          <a:r>
            <a:rPr lang="id-ID" sz="2000" kern="1200" dirty="0" smtClean="0">
              <a:latin typeface="Bookman Old Style" panose="02050604050505020204" pitchFamily="18" charset="0"/>
            </a:rPr>
            <a:t>Terdapat lapisan tambahan di setiap pasang kabel</a:t>
          </a:r>
          <a:endParaRPr lang="en-US" sz="2000" kern="1200" dirty="0">
            <a:latin typeface="Bookman Old Style" panose="02050604050505020204" pitchFamily="18" charset="0"/>
          </a:endParaRPr>
        </a:p>
        <a:p>
          <a:pPr marL="228600" lvl="1" indent="-228600" algn="l" defTabSz="889000" rtl="0">
            <a:lnSpc>
              <a:spcPct val="90000"/>
            </a:lnSpc>
            <a:spcBef>
              <a:spcPct val="0"/>
            </a:spcBef>
            <a:spcAft>
              <a:spcPct val="15000"/>
            </a:spcAft>
            <a:buChar char="••"/>
          </a:pPr>
          <a:r>
            <a:rPr lang="id-ID" sz="2000" kern="1200" dirty="0" smtClean="0">
              <a:latin typeface="Bookman Old Style" panose="02050604050505020204" pitchFamily="18" charset="0"/>
            </a:rPr>
            <a:t>Konektor RJ45</a:t>
          </a:r>
          <a:endParaRPr lang="en-US" sz="2000" kern="1200" dirty="0">
            <a:latin typeface="Bookman Old Style" panose="02050604050505020204" pitchFamily="18" charset="0"/>
          </a:endParaRPr>
        </a:p>
        <a:p>
          <a:pPr marL="228600" lvl="1" indent="-228600" algn="l" defTabSz="889000" rtl="0">
            <a:lnSpc>
              <a:spcPct val="90000"/>
            </a:lnSpc>
            <a:spcBef>
              <a:spcPct val="0"/>
            </a:spcBef>
            <a:spcAft>
              <a:spcPct val="15000"/>
            </a:spcAft>
            <a:buChar char="••"/>
          </a:pPr>
          <a:r>
            <a:rPr lang="id-ID" sz="2000" kern="1200" dirty="0" smtClean="0">
              <a:latin typeface="Bookman Old Style" panose="02050604050505020204" pitchFamily="18" charset="0"/>
            </a:rPr>
            <a:t>Bandwidth 100 Mbps</a:t>
          </a:r>
          <a:endParaRPr lang="en-US" sz="2000" kern="1200" dirty="0">
            <a:latin typeface="Bookman Old Style" panose="02050604050505020204" pitchFamily="18" charset="0"/>
          </a:endParaRPr>
        </a:p>
        <a:p>
          <a:pPr marL="228600" lvl="1" indent="-228600" algn="l" defTabSz="889000" rtl="0">
            <a:lnSpc>
              <a:spcPct val="90000"/>
            </a:lnSpc>
            <a:spcBef>
              <a:spcPct val="0"/>
            </a:spcBef>
            <a:spcAft>
              <a:spcPct val="15000"/>
            </a:spcAft>
            <a:buChar char="••"/>
          </a:pPr>
          <a:r>
            <a:rPr lang="id-ID" sz="2000" kern="1200" dirty="0" smtClean="0">
              <a:latin typeface="Bookman Old Style" panose="02050604050505020204" pitchFamily="18" charset="0"/>
            </a:rPr>
            <a:t>Jarak jangkauan  ±100m</a:t>
          </a:r>
          <a:endParaRPr lang="en-US" sz="2000" kern="1200" dirty="0">
            <a:latin typeface="Bookman Old Style" panose="02050604050505020204" pitchFamily="18" charset="0"/>
          </a:endParaRPr>
        </a:p>
        <a:p>
          <a:pPr marL="228600" lvl="1" indent="-228600" algn="l" defTabSz="889000" rtl="0">
            <a:lnSpc>
              <a:spcPct val="90000"/>
            </a:lnSpc>
            <a:spcBef>
              <a:spcPct val="0"/>
            </a:spcBef>
            <a:spcAft>
              <a:spcPct val="15000"/>
            </a:spcAft>
            <a:buChar char="••"/>
          </a:pPr>
          <a:r>
            <a:rPr lang="id-ID" sz="2000" kern="1200" dirty="0" smtClean="0">
              <a:latin typeface="Bookman Old Style" panose="02050604050505020204" pitchFamily="18" charset="0"/>
            </a:rPr>
            <a:t>Instalasi mudah</a:t>
          </a:r>
          <a:endParaRPr lang="en-US" sz="2000" kern="1200" dirty="0">
            <a:latin typeface="Bookman Old Style" panose="02050604050505020204" pitchFamily="18" charset="0"/>
          </a:endParaRPr>
        </a:p>
        <a:p>
          <a:pPr marL="228600" lvl="1" indent="-228600" algn="l" defTabSz="889000" rtl="0">
            <a:lnSpc>
              <a:spcPct val="90000"/>
            </a:lnSpc>
            <a:spcBef>
              <a:spcPct val="0"/>
            </a:spcBef>
            <a:spcAft>
              <a:spcPct val="15000"/>
            </a:spcAft>
            <a:buChar char="••"/>
          </a:pPr>
          <a:r>
            <a:rPr lang="id-ID" sz="2000" kern="1200" dirty="0" smtClean="0">
              <a:latin typeface="Bookman Old Style" panose="02050604050505020204" pitchFamily="18" charset="0"/>
            </a:rPr>
            <a:t>Lebih mahal dari UTP</a:t>
          </a:r>
          <a:endParaRPr lang="en-US" sz="2000" kern="1200" dirty="0">
            <a:latin typeface="Bookman Old Style" panose="02050604050505020204" pitchFamily="18" charset="0"/>
          </a:endParaRPr>
        </a:p>
      </dsp:txBody>
      <dsp:txXfrm>
        <a:off x="0" y="648719"/>
        <a:ext cx="3887415" cy="32390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F44EB-2119-4589-9431-D4DAB145AB73}">
      <dsp:nvSpPr>
        <dsp:cNvPr id="0" name=""/>
        <dsp:cNvSpPr/>
      </dsp:nvSpPr>
      <dsp:spPr>
        <a:xfrm>
          <a:off x="3821596" y="1190347"/>
          <a:ext cx="1439396" cy="499625"/>
        </a:xfrm>
        <a:custGeom>
          <a:avLst/>
          <a:gdLst/>
          <a:ahLst/>
          <a:cxnLst/>
          <a:rect l="0" t="0" r="0" b="0"/>
          <a:pathLst>
            <a:path>
              <a:moveTo>
                <a:pt x="0" y="0"/>
              </a:moveTo>
              <a:lnTo>
                <a:pt x="0" y="249812"/>
              </a:lnTo>
              <a:lnTo>
                <a:pt x="1439396" y="249812"/>
              </a:lnTo>
              <a:lnTo>
                <a:pt x="1439396" y="499625"/>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D59DF5-AC6E-484B-B86D-EC587C90CA20}">
      <dsp:nvSpPr>
        <dsp:cNvPr id="0" name=""/>
        <dsp:cNvSpPr/>
      </dsp:nvSpPr>
      <dsp:spPr>
        <a:xfrm>
          <a:off x="2382199" y="1190347"/>
          <a:ext cx="1439396" cy="499625"/>
        </a:xfrm>
        <a:custGeom>
          <a:avLst/>
          <a:gdLst/>
          <a:ahLst/>
          <a:cxnLst/>
          <a:rect l="0" t="0" r="0" b="0"/>
          <a:pathLst>
            <a:path>
              <a:moveTo>
                <a:pt x="1439396" y="0"/>
              </a:moveTo>
              <a:lnTo>
                <a:pt x="1439396" y="249812"/>
              </a:lnTo>
              <a:lnTo>
                <a:pt x="0" y="249812"/>
              </a:lnTo>
              <a:lnTo>
                <a:pt x="0" y="499625"/>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057661-EF9C-48EB-A320-6E0820788290}">
      <dsp:nvSpPr>
        <dsp:cNvPr id="0" name=""/>
        <dsp:cNvSpPr/>
      </dsp:nvSpPr>
      <dsp:spPr>
        <a:xfrm>
          <a:off x="2632012" y="763"/>
          <a:ext cx="2379167" cy="1189583"/>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0">
            <a:lnSpc>
              <a:spcPct val="90000"/>
            </a:lnSpc>
            <a:spcBef>
              <a:spcPct val="0"/>
            </a:spcBef>
            <a:spcAft>
              <a:spcPct val="35000"/>
            </a:spcAft>
          </a:pPr>
          <a:r>
            <a:rPr lang="id-ID" sz="2700" kern="1200" dirty="0" smtClean="0"/>
            <a:t>Sambungan kabel UTP </a:t>
          </a:r>
          <a:endParaRPr lang="en-US" sz="2700" kern="1200" dirty="0"/>
        </a:p>
      </dsp:txBody>
      <dsp:txXfrm>
        <a:off x="2632012" y="763"/>
        <a:ext cx="2379167" cy="1189583"/>
      </dsp:txXfrm>
    </dsp:sp>
    <dsp:sp modelId="{899F79FB-5C4D-4362-A8C4-DAFEAE9BFDBF}">
      <dsp:nvSpPr>
        <dsp:cNvPr id="0" name=""/>
        <dsp:cNvSpPr/>
      </dsp:nvSpPr>
      <dsp:spPr>
        <a:xfrm>
          <a:off x="1192615" y="1689972"/>
          <a:ext cx="2379167" cy="1189583"/>
        </a:xfrm>
        <a:prstGeom prst="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0">
            <a:lnSpc>
              <a:spcPct val="90000"/>
            </a:lnSpc>
            <a:spcBef>
              <a:spcPct val="0"/>
            </a:spcBef>
            <a:spcAft>
              <a:spcPct val="35000"/>
            </a:spcAft>
          </a:pPr>
          <a:r>
            <a:rPr lang="id-ID" sz="2700" kern="1200" dirty="0" smtClean="0"/>
            <a:t>Straight kabel = client – hub / router</a:t>
          </a:r>
          <a:endParaRPr lang="en-US" sz="2700" kern="1200" dirty="0"/>
        </a:p>
      </dsp:txBody>
      <dsp:txXfrm>
        <a:off x="1192615" y="1689972"/>
        <a:ext cx="2379167" cy="1189583"/>
      </dsp:txXfrm>
    </dsp:sp>
    <dsp:sp modelId="{9BBD7315-B642-4B6A-9330-1C54E4B63AE3}">
      <dsp:nvSpPr>
        <dsp:cNvPr id="0" name=""/>
        <dsp:cNvSpPr/>
      </dsp:nvSpPr>
      <dsp:spPr>
        <a:xfrm>
          <a:off x="4071408" y="1689972"/>
          <a:ext cx="2379167" cy="1189583"/>
        </a:xfrm>
        <a:prstGeom prst="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0">
            <a:lnSpc>
              <a:spcPct val="90000"/>
            </a:lnSpc>
            <a:spcBef>
              <a:spcPct val="0"/>
            </a:spcBef>
            <a:spcAft>
              <a:spcPct val="35000"/>
            </a:spcAft>
          </a:pPr>
          <a:r>
            <a:rPr lang="id-ID" sz="2700" kern="1200" smtClean="0"/>
            <a:t>Cross kabel = client – client, hub – hub</a:t>
          </a:r>
          <a:endParaRPr lang="en-US" sz="2700" kern="1200"/>
        </a:p>
      </dsp:txBody>
      <dsp:txXfrm>
        <a:off x="4071408" y="1689972"/>
        <a:ext cx="2379167" cy="11895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6E17A-B060-43BB-AFEF-45DDA47D0914}">
      <dsp:nvSpPr>
        <dsp:cNvPr id="0" name=""/>
        <dsp:cNvSpPr/>
      </dsp:nvSpPr>
      <dsp:spPr>
        <a:xfrm>
          <a:off x="0" y="455443"/>
          <a:ext cx="8229600" cy="3231899"/>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8708" tIns="562356" rIns="638708" bIns="192024" numCol="1" spcCol="1270" anchor="t" anchorCtr="0">
          <a:noAutofit/>
        </a:bodyPr>
        <a:lstStyle/>
        <a:p>
          <a:pPr marL="228600" lvl="1" indent="-228600" algn="l" defTabSz="1200150" rtl="0">
            <a:lnSpc>
              <a:spcPct val="90000"/>
            </a:lnSpc>
            <a:spcBef>
              <a:spcPct val="0"/>
            </a:spcBef>
            <a:spcAft>
              <a:spcPct val="15000"/>
            </a:spcAft>
            <a:buChar char="••"/>
          </a:pPr>
          <a:r>
            <a:rPr lang="id-ID" sz="2700" kern="1200" dirty="0" smtClean="0">
              <a:latin typeface="Bookman Old Style" panose="02050604050505020204" pitchFamily="18" charset="0"/>
            </a:rPr>
            <a:t>Transfer data dalam bentuk cahay</a:t>
          </a:r>
          <a:endParaRPr lang="en-US" sz="2700" kern="1200" dirty="0">
            <a:latin typeface="Bookman Old Style" panose="02050604050505020204" pitchFamily="18" charset="0"/>
          </a:endParaRPr>
        </a:p>
        <a:p>
          <a:pPr marL="228600" lvl="1" indent="-228600" algn="l" defTabSz="1200150" rtl="0">
            <a:lnSpc>
              <a:spcPct val="90000"/>
            </a:lnSpc>
            <a:spcBef>
              <a:spcPct val="0"/>
            </a:spcBef>
            <a:spcAft>
              <a:spcPct val="15000"/>
            </a:spcAft>
            <a:buChar char="••"/>
          </a:pPr>
          <a:r>
            <a:rPr lang="id-ID" sz="2700" kern="1200" dirty="0" smtClean="0">
              <a:latin typeface="Bookman Old Style" panose="02050604050505020204" pitchFamily="18" charset="0"/>
            </a:rPr>
            <a:t>Bandwidth besar gigabit</a:t>
          </a:r>
          <a:endParaRPr lang="en-US" sz="2700" kern="1200" dirty="0">
            <a:latin typeface="Bookman Old Style" panose="02050604050505020204" pitchFamily="18" charset="0"/>
          </a:endParaRPr>
        </a:p>
        <a:p>
          <a:pPr marL="228600" lvl="1" indent="-228600" algn="l" defTabSz="1200150" rtl="0">
            <a:lnSpc>
              <a:spcPct val="90000"/>
            </a:lnSpc>
            <a:spcBef>
              <a:spcPct val="0"/>
            </a:spcBef>
            <a:spcAft>
              <a:spcPct val="15000"/>
            </a:spcAft>
            <a:buChar char="••"/>
          </a:pPr>
          <a:r>
            <a:rPr lang="id-ID" sz="2700" kern="1200" dirty="0" smtClean="0">
              <a:latin typeface="Bookman Old Style" panose="02050604050505020204" pitchFamily="18" charset="0"/>
            </a:rPr>
            <a:t>Jarak jangkauan &gt; 2km, tanpa repeater</a:t>
          </a:r>
          <a:endParaRPr lang="en-US" sz="2700" kern="1200" dirty="0">
            <a:latin typeface="Bookman Old Style" panose="02050604050505020204" pitchFamily="18" charset="0"/>
          </a:endParaRPr>
        </a:p>
        <a:p>
          <a:pPr marL="228600" lvl="1" indent="-228600" algn="l" defTabSz="1200150" rtl="0">
            <a:lnSpc>
              <a:spcPct val="90000"/>
            </a:lnSpc>
            <a:spcBef>
              <a:spcPct val="0"/>
            </a:spcBef>
            <a:spcAft>
              <a:spcPct val="15000"/>
            </a:spcAft>
            <a:buChar char="••"/>
          </a:pPr>
          <a:r>
            <a:rPr lang="id-ID" sz="2700" kern="1200" dirty="0" smtClean="0">
              <a:latin typeface="Bookman Old Style" panose="02050604050505020204" pitchFamily="18" charset="0"/>
            </a:rPr>
            <a:t>Kebal terhadap interferensi gelombang elektromagnetik</a:t>
          </a:r>
          <a:endParaRPr lang="en-US" sz="2700" kern="1200" dirty="0">
            <a:latin typeface="Bookman Old Style" panose="02050604050505020204" pitchFamily="18" charset="0"/>
          </a:endParaRPr>
        </a:p>
        <a:p>
          <a:pPr marL="228600" lvl="1" indent="-228600" algn="l" defTabSz="1200150" rtl="0">
            <a:lnSpc>
              <a:spcPct val="90000"/>
            </a:lnSpc>
            <a:spcBef>
              <a:spcPct val="0"/>
            </a:spcBef>
            <a:spcAft>
              <a:spcPct val="15000"/>
            </a:spcAft>
            <a:buChar char="••"/>
          </a:pPr>
          <a:r>
            <a:rPr lang="id-ID" sz="2700" kern="1200" dirty="0" smtClean="0">
              <a:latin typeface="Bookman Old Style" panose="02050604050505020204" pitchFamily="18" charset="0"/>
            </a:rPr>
            <a:t>Perangkat mahal, kabel murah</a:t>
          </a:r>
          <a:endParaRPr lang="en-US" sz="2700" kern="1200" dirty="0">
            <a:latin typeface="Bookman Old Style" panose="02050604050505020204" pitchFamily="18" charset="0"/>
          </a:endParaRPr>
        </a:p>
      </dsp:txBody>
      <dsp:txXfrm>
        <a:off x="0" y="455443"/>
        <a:ext cx="8229600" cy="3231899"/>
      </dsp:txXfrm>
    </dsp:sp>
    <dsp:sp modelId="{2D45589E-A642-4D2A-9DEB-CA5D0922C1D1}">
      <dsp:nvSpPr>
        <dsp:cNvPr id="0" name=""/>
        <dsp:cNvSpPr/>
      </dsp:nvSpPr>
      <dsp:spPr>
        <a:xfrm>
          <a:off x="411480" y="56923"/>
          <a:ext cx="5760720" cy="797040"/>
        </a:xfrm>
        <a:prstGeom prst="round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200150" rtl="0">
            <a:lnSpc>
              <a:spcPct val="90000"/>
            </a:lnSpc>
            <a:spcBef>
              <a:spcPct val="0"/>
            </a:spcBef>
            <a:spcAft>
              <a:spcPct val="35000"/>
            </a:spcAft>
          </a:pPr>
          <a:r>
            <a:rPr lang="id-ID" sz="2700" kern="1200" dirty="0" smtClean="0">
              <a:latin typeface="Bookman Old Style" panose="02050604050505020204" pitchFamily="18" charset="0"/>
            </a:rPr>
            <a:t>Fiber optic </a:t>
          </a:r>
          <a:endParaRPr lang="en-US" sz="2700" kern="1200" dirty="0">
            <a:latin typeface="Bookman Old Style" panose="02050604050505020204" pitchFamily="18" charset="0"/>
          </a:endParaRPr>
        </a:p>
      </dsp:txBody>
      <dsp:txXfrm>
        <a:off x="450388" y="95831"/>
        <a:ext cx="5682904" cy="7192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7825B-2D59-477E-BE84-0E58F13A3218}">
      <dsp:nvSpPr>
        <dsp:cNvPr id="0" name=""/>
        <dsp:cNvSpPr/>
      </dsp:nvSpPr>
      <dsp:spPr>
        <a:xfrm rot="5400000">
          <a:off x="5203199" y="-2140064"/>
          <a:ext cx="785857" cy="526694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id-ID" sz="1600" kern="1200" dirty="0" smtClean="0">
              <a:latin typeface="Bookman Old Style" panose="02050604050505020204" pitchFamily="18" charset="0"/>
            </a:rPr>
            <a:t>melayani proses routing atau switching data dan untuk menyediakan interface antara media transmisi yang berbeda. </a:t>
          </a:r>
          <a:endParaRPr lang="en-US" sz="1600" kern="1200" dirty="0">
            <a:latin typeface="Bookman Old Style" panose="02050604050505020204" pitchFamily="18" charset="0"/>
          </a:endParaRPr>
        </a:p>
      </dsp:txBody>
      <dsp:txXfrm rot="-5400000">
        <a:off x="2962656" y="138841"/>
        <a:ext cx="5228582" cy="709133"/>
      </dsp:txXfrm>
    </dsp:sp>
    <dsp:sp modelId="{33F0F53B-5FA6-4635-8C9F-1E57D7474224}">
      <dsp:nvSpPr>
        <dsp:cNvPr id="0" name=""/>
        <dsp:cNvSpPr/>
      </dsp:nvSpPr>
      <dsp:spPr>
        <a:xfrm>
          <a:off x="0" y="2246"/>
          <a:ext cx="2962656" cy="982322"/>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id-ID" sz="2800" kern="1200" dirty="0" smtClean="0">
              <a:latin typeface="Bookman Old Style" panose="02050604050505020204" pitchFamily="18" charset="0"/>
            </a:rPr>
            <a:t>Network Electronic </a:t>
          </a:r>
          <a:endParaRPr lang="en-US" sz="2800" kern="1200" dirty="0">
            <a:latin typeface="Bookman Old Style" panose="02050604050505020204" pitchFamily="18" charset="0"/>
          </a:endParaRPr>
        </a:p>
      </dsp:txBody>
      <dsp:txXfrm>
        <a:off x="47953" y="50199"/>
        <a:ext cx="2866750" cy="886416"/>
      </dsp:txXfrm>
    </dsp:sp>
    <dsp:sp modelId="{5C69BE9B-0C23-485F-8161-8AFBC1893F9D}">
      <dsp:nvSpPr>
        <dsp:cNvPr id="0" name=""/>
        <dsp:cNvSpPr/>
      </dsp:nvSpPr>
      <dsp:spPr>
        <a:xfrm rot="5400000">
          <a:off x="5203199" y="-1108625"/>
          <a:ext cx="785857" cy="5266944"/>
        </a:xfrm>
        <a:prstGeom prst="round2SameRect">
          <a:avLst/>
        </a:prstGeom>
        <a:solidFill>
          <a:schemeClr val="accent2">
            <a:tint val="40000"/>
            <a:alpha val="90000"/>
            <a:hueOff val="61800"/>
            <a:satOff val="-5954"/>
            <a:lumOff val="-628"/>
            <a:alphaOff val="0"/>
          </a:schemeClr>
        </a:solidFill>
        <a:ln w="12700" cap="flat" cmpd="sng" algn="ctr">
          <a:solidFill>
            <a:schemeClr val="accent2">
              <a:tint val="40000"/>
              <a:alpha val="90000"/>
              <a:hueOff val="61800"/>
              <a:satOff val="-5954"/>
              <a:lumOff val="-628"/>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id-ID" sz="1600" kern="1200" smtClean="0">
              <a:latin typeface="Bookman Old Style" panose="02050604050505020204" pitchFamily="18" charset="0"/>
            </a:rPr>
            <a:t> </a:t>
          </a:r>
          <a:r>
            <a:rPr lang="id-ID" sz="1600" kern="1200" dirty="0" smtClean="0">
              <a:latin typeface="Bookman Old Style" panose="02050604050505020204" pitchFamily="18" charset="0"/>
            </a:rPr>
            <a:t>mentransmisikan data dari server lansung ke client yang ada dituju. Biasa digunakan untuk LAN   </a:t>
          </a:r>
          <a:endParaRPr lang="en-US" sz="1600" kern="1200" dirty="0">
            <a:latin typeface="Bookman Old Style" panose="02050604050505020204" pitchFamily="18" charset="0"/>
          </a:endParaRPr>
        </a:p>
      </dsp:txBody>
      <dsp:txXfrm rot="-5400000">
        <a:off x="2962656" y="1170280"/>
        <a:ext cx="5228582" cy="709133"/>
      </dsp:txXfrm>
    </dsp:sp>
    <dsp:sp modelId="{3AB31A56-B91F-4B04-A676-FBDA58DD646F}">
      <dsp:nvSpPr>
        <dsp:cNvPr id="0" name=""/>
        <dsp:cNvSpPr/>
      </dsp:nvSpPr>
      <dsp:spPr>
        <a:xfrm>
          <a:off x="0" y="1033685"/>
          <a:ext cx="2962656" cy="982322"/>
        </a:xfrm>
        <a:prstGeom prst="roundRect">
          <a:avLst/>
        </a:prstGeom>
        <a:gradFill rotWithShape="0">
          <a:gsLst>
            <a:gs pos="0">
              <a:schemeClr val="accent2">
                <a:hueOff val="9759"/>
                <a:satOff val="-6719"/>
                <a:lumOff val="-1716"/>
                <a:alphaOff val="0"/>
                <a:shade val="85000"/>
                <a:satMod val="130000"/>
              </a:schemeClr>
            </a:gs>
            <a:gs pos="34000">
              <a:schemeClr val="accent2">
                <a:hueOff val="9759"/>
                <a:satOff val="-6719"/>
                <a:lumOff val="-1716"/>
                <a:alphaOff val="0"/>
                <a:shade val="87000"/>
                <a:satMod val="125000"/>
              </a:schemeClr>
            </a:gs>
            <a:gs pos="70000">
              <a:schemeClr val="accent2">
                <a:hueOff val="9759"/>
                <a:satOff val="-6719"/>
                <a:lumOff val="-1716"/>
                <a:alphaOff val="0"/>
                <a:tint val="100000"/>
                <a:shade val="90000"/>
                <a:satMod val="130000"/>
              </a:schemeClr>
            </a:gs>
            <a:gs pos="100000">
              <a:schemeClr val="accent2">
                <a:hueOff val="9759"/>
                <a:satOff val="-6719"/>
                <a:lumOff val="-1716"/>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id-ID" sz="2800" kern="1200" dirty="0" smtClean="0">
              <a:latin typeface="Bookman Old Style" panose="02050604050505020204" pitchFamily="18" charset="0"/>
            </a:rPr>
            <a:t>Switch,</a:t>
          </a:r>
          <a:endParaRPr lang="en-US" sz="2800" kern="1200" dirty="0">
            <a:latin typeface="Bookman Old Style" panose="02050604050505020204" pitchFamily="18" charset="0"/>
          </a:endParaRPr>
        </a:p>
      </dsp:txBody>
      <dsp:txXfrm>
        <a:off x="47953" y="1081638"/>
        <a:ext cx="2866750" cy="886416"/>
      </dsp:txXfrm>
    </dsp:sp>
    <dsp:sp modelId="{E4CF04F2-91F0-488E-B416-243ED6436D4B}">
      <dsp:nvSpPr>
        <dsp:cNvPr id="0" name=""/>
        <dsp:cNvSpPr/>
      </dsp:nvSpPr>
      <dsp:spPr>
        <a:xfrm rot="5400000">
          <a:off x="5203199" y="-77187"/>
          <a:ext cx="785857" cy="5266944"/>
        </a:xfrm>
        <a:prstGeom prst="round2SameRect">
          <a:avLst/>
        </a:prstGeom>
        <a:solidFill>
          <a:schemeClr val="accent2">
            <a:tint val="40000"/>
            <a:alpha val="90000"/>
            <a:hueOff val="123599"/>
            <a:satOff val="-11908"/>
            <a:lumOff val="-1255"/>
            <a:alphaOff val="0"/>
          </a:schemeClr>
        </a:solidFill>
        <a:ln w="12700" cap="flat" cmpd="sng" algn="ctr">
          <a:solidFill>
            <a:schemeClr val="accent2">
              <a:tint val="40000"/>
              <a:alpha val="90000"/>
              <a:hueOff val="123599"/>
              <a:satOff val="-11908"/>
              <a:lumOff val="-1255"/>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id-ID" sz="1600" kern="1200" smtClean="0">
              <a:latin typeface="Bookman Old Style" panose="02050604050505020204" pitchFamily="18" charset="0"/>
            </a:rPr>
            <a:t>mentransmisikan </a:t>
          </a:r>
          <a:r>
            <a:rPr lang="id-ID" sz="1600" kern="1200" dirty="0" smtClean="0">
              <a:latin typeface="Bookman Old Style" panose="02050604050505020204" pitchFamily="18" charset="0"/>
            </a:rPr>
            <a:t>data dari server ke semua client. Hub membagi bandwidth yang ada ke semua client yang aktif saat itu.</a:t>
          </a:r>
          <a:endParaRPr lang="en-US" sz="1600" kern="1200" dirty="0">
            <a:latin typeface="Bookman Old Style" panose="02050604050505020204" pitchFamily="18" charset="0"/>
          </a:endParaRPr>
        </a:p>
      </dsp:txBody>
      <dsp:txXfrm rot="-5400000">
        <a:off x="2962656" y="2201718"/>
        <a:ext cx="5228582" cy="709133"/>
      </dsp:txXfrm>
    </dsp:sp>
    <dsp:sp modelId="{1F76AF4F-A921-4473-905A-EC590CB8E7D4}">
      <dsp:nvSpPr>
        <dsp:cNvPr id="0" name=""/>
        <dsp:cNvSpPr/>
      </dsp:nvSpPr>
      <dsp:spPr>
        <a:xfrm>
          <a:off x="0" y="2065123"/>
          <a:ext cx="2962656" cy="982322"/>
        </a:xfrm>
        <a:prstGeom prst="roundRect">
          <a:avLst/>
        </a:prstGeom>
        <a:gradFill rotWithShape="0">
          <a:gsLst>
            <a:gs pos="0">
              <a:schemeClr val="accent2">
                <a:hueOff val="19519"/>
                <a:satOff val="-13438"/>
                <a:lumOff val="-3431"/>
                <a:alphaOff val="0"/>
                <a:shade val="85000"/>
                <a:satMod val="130000"/>
              </a:schemeClr>
            </a:gs>
            <a:gs pos="34000">
              <a:schemeClr val="accent2">
                <a:hueOff val="19519"/>
                <a:satOff val="-13438"/>
                <a:lumOff val="-3431"/>
                <a:alphaOff val="0"/>
                <a:shade val="87000"/>
                <a:satMod val="125000"/>
              </a:schemeClr>
            </a:gs>
            <a:gs pos="70000">
              <a:schemeClr val="accent2">
                <a:hueOff val="19519"/>
                <a:satOff val="-13438"/>
                <a:lumOff val="-3431"/>
                <a:alphaOff val="0"/>
                <a:tint val="100000"/>
                <a:shade val="90000"/>
                <a:satMod val="130000"/>
              </a:schemeClr>
            </a:gs>
            <a:gs pos="100000">
              <a:schemeClr val="accent2">
                <a:hueOff val="19519"/>
                <a:satOff val="-13438"/>
                <a:lumOff val="-343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id-ID" sz="2800" kern="1200" dirty="0" smtClean="0">
              <a:latin typeface="Bookman Old Style" panose="02050604050505020204" pitchFamily="18" charset="0"/>
            </a:rPr>
            <a:t>Hub, </a:t>
          </a:r>
          <a:endParaRPr lang="en-US" sz="2800" kern="1200" dirty="0">
            <a:latin typeface="Bookman Old Style" panose="02050604050505020204" pitchFamily="18" charset="0"/>
          </a:endParaRPr>
        </a:p>
      </dsp:txBody>
      <dsp:txXfrm>
        <a:off x="47953" y="2113076"/>
        <a:ext cx="2866750" cy="886416"/>
      </dsp:txXfrm>
    </dsp:sp>
    <dsp:sp modelId="{E8BD394F-AF8E-49DF-84D5-4ACF474E7387}">
      <dsp:nvSpPr>
        <dsp:cNvPr id="0" name=""/>
        <dsp:cNvSpPr/>
      </dsp:nvSpPr>
      <dsp:spPr>
        <a:xfrm rot="5400000">
          <a:off x="5203199" y="954250"/>
          <a:ext cx="785857" cy="5266944"/>
        </a:xfrm>
        <a:prstGeom prst="round2SameRect">
          <a:avLst/>
        </a:prstGeom>
        <a:solidFill>
          <a:schemeClr val="accent2">
            <a:tint val="40000"/>
            <a:alpha val="90000"/>
            <a:hueOff val="185399"/>
            <a:satOff val="-17862"/>
            <a:lumOff val="-1883"/>
            <a:alphaOff val="0"/>
          </a:schemeClr>
        </a:solidFill>
        <a:ln w="12700" cap="flat" cmpd="sng" algn="ctr">
          <a:solidFill>
            <a:schemeClr val="accent2">
              <a:tint val="40000"/>
              <a:alpha val="90000"/>
              <a:hueOff val="185399"/>
              <a:satOff val="-17862"/>
              <a:lumOff val="-1883"/>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id-ID" sz="1600" kern="1200" dirty="0" smtClean="0">
              <a:latin typeface="Bookman Old Style" panose="02050604050505020204" pitchFamily="18" charset="0"/>
            </a:rPr>
            <a:t>jembatan yang menghubungkan jaringan kecil menjadi jaringan yang lebih besar, atau sebaliknya.</a:t>
          </a:r>
          <a:endParaRPr lang="en-US" sz="1600" kern="1200" dirty="0">
            <a:latin typeface="Bookman Old Style" panose="02050604050505020204" pitchFamily="18" charset="0"/>
          </a:endParaRPr>
        </a:p>
      </dsp:txBody>
      <dsp:txXfrm rot="-5400000">
        <a:off x="2962656" y="3233155"/>
        <a:ext cx="5228582" cy="709133"/>
      </dsp:txXfrm>
    </dsp:sp>
    <dsp:sp modelId="{05D823EF-DE6F-41B0-9FE4-DEEAA9C0BF5D}">
      <dsp:nvSpPr>
        <dsp:cNvPr id="0" name=""/>
        <dsp:cNvSpPr/>
      </dsp:nvSpPr>
      <dsp:spPr>
        <a:xfrm>
          <a:off x="0" y="3096561"/>
          <a:ext cx="2962656" cy="982322"/>
        </a:xfrm>
        <a:prstGeom prst="roundRect">
          <a:avLst/>
        </a:prstGeom>
        <a:gradFill rotWithShape="0">
          <a:gsLst>
            <a:gs pos="0">
              <a:schemeClr val="accent2">
                <a:hueOff val="29278"/>
                <a:satOff val="-20157"/>
                <a:lumOff val="-5147"/>
                <a:alphaOff val="0"/>
                <a:shade val="85000"/>
                <a:satMod val="130000"/>
              </a:schemeClr>
            </a:gs>
            <a:gs pos="34000">
              <a:schemeClr val="accent2">
                <a:hueOff val="29278"/>
                <a:satOff val="-20157"/>
                <a:lumOff val="-5147"/>
                <a:alphaOff val="0"/>
                <a:shade val="87000"/>
                <a:satMod val="125000"/>
              </a:schemeClr>
            </a:gs>
            <a:gs pos="70000">
              <a:schemeClr val="accent2">
                <a:hueOff val="29278"/>
                <a:satOff val="-20157"/>
                <a:lumOff val="-5147"/>
                <a:alphaOff val="0"/>
                <a:tint val="100000"/>
                <a:shade val="90000"/>
                <a:satMod val="130000"/>
              </a:schemeClr>
            </a:gs>
            <a:gs pos="100000">
              <a:schemeClr val="accent2">
                <a:hueOff val="29278"/>
                <a:satOff val="-20157"/>
                <a:lumOff val="-5147"/>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id-ID" sz="2800" kern="1200" dirty="0" smtClean="0">
              <a:latin typeface="Bookman Old Style" panose="02050604050505020204" pitchFamily="18" charset="0"/>
            </a:rPr>
            <a:t>Bridge, </a:t>
          </a:r>
          <a:endParaRPr lang="en-US" sz="2800" kern="1200" dirty="0">
            <a:latin typeface="Bookman Old Style" panose="02050604050505020204" pitchFamily="18" charset="0"/>
          </a:endParaRPr>
        </a:p>
      </dsp:txBody>
      <dsp:txXfrm>
        <a:off x="47953" y="3144514"/>
        <a:ext cx="2866750" cy="886416"/>
      </dsp:txXfrm>
    </dsp:sp>
    <dsp:sp modelId="{C414299F-7531-48CF-A058-27DF1FF8AD0E}">
      <dsp:nvSpPr>
        <dsp:cNvPr id="0" name=""/>
        <dsp:cNvSpPr/>
      </dsp:nvSpPr>
      <dsp:spPr>
        <a:xfrm rot="5400000">
          <a:off x="5203199" y="1985689"/>
          <a:ext cx="785857" cy="5266944"/>
        </a:xfrm>
        <a:prstGeom prst="round2SameRect">
          <a:avLst/>
        </a:prstGeom>
        <a:solidFill>
          <a:schemeClr val="accent2">
            <a:tint val="40000"/>
            <a:alpha val="90000"/>
            <a:hueOff val="247198"/>
            <a:satOff val="-23816"/>
            <a:lumOff val="-2511"/>
            <a:alphaOff val="0"/>
          </a:schemeClr>
        </a:solidFill>
        <a:ln w="12700" cap="flat" cmpd="sng" algn="ctr">
          <a:solidFill>
            <a:schemeClr val="accent2">
              <a:tint val="40000"/>
              <a:alpha val="90000"/>
              <a:hueOff val="247198"/>
              <a:satOff val="-23816"/>
              <a:lumOff val="-2511"/>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id-ID" altLang="en-US" sz="1600" kern="1200" dirty="0" smtClean="0">
              <a:latin typeface="Bookman Old Style" panose="02050604050505020204" pitchFamily="18" charset="0"/>
            </a:rPr>
            <a:t>membagi jaringan. Mentransmisikan paket data langsung ke tujuannya. </a:t>
          </a:r>
          <a:r>
            <a:rPr lang="en-US" altLang="en-US" sz="1600" kern="1200" dirty="0" smtClean="0">
              <a:latin typeface="Bookman Old Style" panose="02050604050505020204" pitchFamily="18" charset="0"/>
            </a:rPr>
            <a:t> </a:t>
          </a:r>
          <a:r>
            <a:rPr lang="id-ID" altLang="en-US" sz="1600" kern="1200" dirty="0" smtClean="0">
              <a:latin typeface="Bookman Old Style" panose="02050604050505020204" pitchFamily="18" charset="0"/>
            </a:rPr>
            <a:t>Digunakan untuk jaringan yang lebih luas </a:t>
          </a:r>
          <a:endParaRPr lang="en-US" sz="1600" kern="1200" dirty="0">
            <a:latin typeface="Bookman Old Style" panose="02050604050505020204" pitchFamily="18" charset="0"/>
          </a:endParaRPr>
        </a:p>
      </dsp:txBody>
      <dsp:txXfrm rot="-5400000">
        <a:off x="2962656" y="4264594"/>
        <a:ext cx="5228582" cy="709133"/>
      </dsp:txXfrm>
    </dsp:sp>
    <dsp:sp modelId="{AD624881-696E-4A08-A7A2-5AF047A0487A}">
      <dsp:nvSpPr>
        <dsp:cNvPr id="0" name=""/>
        <dsp:cNvSpPr/>
      </dsp:nvSpPr>
      <dsp:spPr>
        <a:xfrm>
          <a:off x="0" y="4128000"/>
          <a:ext cx="2962656" cy="982322"/>
        </a:xfrm>
        <a:prstGeom prst="roundRect">
          <a:avLst/>
        </a:prstGeom>
        <a:gradFill rotWithShape="0">
          <a:gsLst>
            <a:gs pos="0">
              <a:schemeClr val="accent2">
                <a:hueOff val="39038"/>
                <a:satOff val="-26876"/>
                <a:lumOff val="-6863"/>
                <a:alphaOff val="0"/>
                <a:shade val="85000"/>
                <a:satMod val="130000"/>
              </a:schemeClr>
            </a:gs>
            <a:gs pos="34000">
              <a:schemeClr val="accent2">
                <a:hueOff val="39038"/>
                <a:satOff val="-26876"/>
                <a:lumOff val="-6863"/>
                <a:alphaOff val="0"/>
                <a:shade val="87000"/>
                <a:satMod val="125000"/>
              </a:schemeClr>
            </a:gs>
            <a:gs pos="70000">
              <a:schemeClr val="accent2">
                <a:hueOff val="39038"/>
                <a:satOff val="-26876"/>
                <a:lumOff val="-6863"/>
                <a:alphaOff val="0"/>
                <a:tint val="100000"/>
                <a:shade val="90000"/>
                <a:satMod val="130000"/>
              </a:schemeClr>
            </a:gs>
            <a:gs pos="100000">
              <a:schemeClr val="accent2">
                <a:hueOff val="39038"/>
                <a:satOff val="-26876"/>
                <a:lumOff val="-6863"/>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id-ID" altLang="en-US" sz="2800" kern="1200" dirty="0" smtClean="0">
              <a:latin typeface="Bookman Old Style" panose="02050604050505020204" pitchFamily="18" charset="0"/>
            </a:rPr>
            <a:t>Router, </a:t>
          </a:r>
          <a:endParaRPr lang="en-US" sz="2800" kern="1200" dirty="0">
            <a:latin typeface="Bookman Old Style" panose="02050604050505020204" pitchFamily="18" charset="0"/>
          </a:endParaRPr>
        </a:p>
      </dsp:txBody>
      <dsp:txXfrm>
        <a:off x="47953" y="4175953"/>
        <a:ext cx="2866750" cy="8864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F8E66-03D7-4CD3-883E-C3C8499D6775}">
      <dsp:nvSpPr>
        <dsp:cNvPr id="0" name=""/>
        <dsp:cNvSpPr/>
      </dsp:nvSpPr>
      <dsp:spPr>
        <a:xfrm>
          <a:off x="0" y="0"/>
          <a:ext cx="4330824" cy="5616029"/>
        </a:xfrm>
        <a:prstGeom prst="roundRect">
          <a:avLst>
            <a:gd name="adj" fmla="val 10000"/>
          </a:avLst>
        </a:prstGeom>
        <a:gradFill rotWithShape="0">
          <a:gsLst>
            <a:gs pos="0">
              <a:schemeClr val="accent2">
                <a:tint val="40000"/>
                <a:hueOff val="0"/>
                <a:satOff val="0"/>
                <a:lumOff val="0"/>
                <a:alphaOff val="0"/>
                <a:shade val="85000"/>
                <a:satMod val="130000"/>
              </a:schemeClr>
            </a:gs>
            <a:gs pos="34000">
              <a:schemeClr val="accent2">
                <a:tint val="40000"/>
                <a:hueOff val="0"/>
                <a:satOff val="0"/>
                <a:lumOff val="0"/>
                <a:alphaOff val="0"/>
                <a:shade val="87000"/>
                <a:satMod val="125000"/>
              </a:schemeClr>
            </a:gs>
            <a:gs pos="70000">
              <a:schemeClr val="accent2">
                <a:tint val="40000"/>
                <a:hueOff val="0"/>
                <a:satOff val="0"/>
                <a:lumOff val="0"/>
                <a:alphaOff val="0"/>
                <a:tint val="100000"/>
                <a:shade val="90000"/>
                <a:satMod val="130000"/>
              </a:schemeClr>
            </a:gs>
            <a:gs pos="100000">
              <a:schemeClr val="accent2">
                <a:tint val="40000"/>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id-ID" sz="3900" kern="1200" smtClean="0"/>
            <a:t>Penggunaan jaringan komputer :</a:t>
          </a:r>
          <a:endParaRPr lang="en-US" sz="3900" kern="1200"/>
        </a:p>
      </dsp:txBody>
      <dsp:txXfrm>
        <a:off x="0" y="0"/>
        <a:ext cx="4330824" cy="1684808"/>
      </dsp:txXfrm>
    </dsp:sp>
    <dsp:sp modelId="{33DEEFDE-221C-45AB-8DA9-16A45E482BDF}">
      <dsp:nvSpPr>
        <dsp:cNvPr id="0" name=""/>
        <dsp:cNvSpPr/>
      </dsp:nvSpPr>
      <dsp:spPr>
        <a:xfrm>
          <a:off x="433082" y="1685871"/>
          <a:ext cx="3464659" cy="649696"/>
        </a:xfrm>
        <a:prstGeom prst="roundRect">
          <a:avLst>
            <a:gd name="adj" fmla="val 1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0">
            <a:lnSpc>
              <a:spcPct val="90000"/>
            </a:lnSpc>
            <a:spcBef>
              <a:spcPct val="0"/>
            </a:spcBef>
            <a:spcAft>
              <a:spcPct val="35000"/>
            </a:spcAft>
          </a:pPr>
          <a:r>
            <a:rPr lang="id-ID" sz="2400" kern="1200" smtClean="0"/>
            <a:t>Home Aplication</a:t>
          </a:r>
          <a:endParaRPr lang="en-US" sz="2400" kern="1200"/>
        </a:p>
      </dsp:txBody>
      <dsp:txXfrm>
        <a:off x="452111" y="1704900"/>
        <a:ext cx="3426601" cy="611638"/>
      </dsp:txXfrm>
    </dsp:sp>
    <dsp:sp modelId="{99EA5568-C640-4AC2-9BD1-08ABF1275793}">
      <dsp:nvSpPr>
        <dsp:cNvPr id="0" name=""/>
        <dsp:cNvSpPr/>
      </dsp:nvSpPr>
      <dsp:spPr>
        <a:xfrm>
          <a:off x="433082" y="2435520"/>
          <a:ext cx="3464659" cy="649696"/>
        </a:xfrm>
        <a:prstGeom prst="roundRect">
          <a:avLst>
            <a:gd name="adj" fmla="val 10000"/>
          </a:avLst>
        </a:prstGeom>
        <a:gradFill rotWithShape="0">
          <a:gsLst>
            <a:gs pos="0">
              <a:schemeClr val="accent2">
                <a:hueOff val="9759"/>
                <a:satOff val="-6719"/>
                <a:lumOff val="-1716"/>
                <a:alphaOff val="0"/>
                <a:shade val="85000"/>
                <a:satMod val="130000"/>
              </a:schemeClr>
            </a:gs>
            <a:gs pos="34000">
              <a:schemeClr val="accent2">
                <a:hueOff val="9759"/>
                <a:satOff val="-6719"/>
                <a:lumOff val="-1716"/>
                <a:alphaOff val="0"/>
                <a:shade val="87000"/>
                <a:satMod val="125000"/>
              </a:schemeClr>
            </a:gs>
            <a:gs pos="70000">
              <a:schemeClr val="accent2">
                <a:hueOff val="9759"/>
                <a:satOff val="-6719"/>
                <a:lumOff val="-1716"/>
                <a:alphaOff val="0"/>
                <a:tint val="100000"/>
                <a:shade val="90000"/>
                <a:satMod val="130000"/>
              </a:schemeClr>
            </a:gs>
            <a:gs pos="100000">
              <a:schemeClr val="accent2">
                <a:hueOff val="9759"/>
                <a:satOff val="-6719"/>
                <a:lumOff val="-1716"/>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0">
            <a:lnSpc>
              <a:spcPct val="90000"/>
            </a:lnSpc>
            <a:spcBef>
              <a:spcPct val="0"/>
            </a:spcBef>
            <a:spcAft>
              <a:spcPct val="35000"/>
            </a:spcAft>
          </a:pPr>
          <a:r>
            <a:rPr lang="id-ID" sz="2400" kern="1200" smtClean="0"/>
            <a:t>Akses informasi jarak jauh</a:t>
          </a:r>
          <a:endParaRPr lang="en-US" sz="2400" kern="1200"/>
        </a:p>
      </dsp:txBody>
      <dsp:txXfrm>
        <a:off x="452111" y="2454549"/>
        <a:ext cx="3426601" cy="611638"/>
      </dsp:txXfrm>
    </dsp:sp>
    <dsp:sp modelId="{C6A78CF0-4124-4213-A7B2-1B94CE5B3228}">
      <dsp:nvSpPr>
        <dsp:cNvPr id="0" name=""/>
        <dsp:cNvSpPr/>
      </dsp:nvSpPr>
      <dsp:spPr>
        <a:xfrm>
          <a:off x="433082" y="3185170"/>
          <a:ext cx="3464659" cy="649696"/>
        </a:xfrm>
        <a:prstGeom prst="roundRect">
          <a:avLst>
            <a:gd name="adj" fmla="val 10000"/>
          </a:avLst>
        </a:prstGeom>
        <a:gradFill rotWithShape="0">
          <a:gsLst>
            <a:gs pos="0">
              <a:schemeClr val="accent2">
                <a:hueOff val="19519"/>
                <a:satOff val="-13438"/>
                <a:lumOff val="-3431"/>
                <a:alphaOff val="0"/>
                <a:shade val="85000"/>
                <a:satMod val="130000"/>
              </a:schemeClr>
            </a:gs>
            <a:gs pos="34000">
              <a:schemeClr val="accent2">
                <a:hueOff val="19519"/>
                <a:satOff val="-13438"/>
                <a:lumOff val="-3431"/>
                <a:alphaOff val="0"/>
                <a:shade val="87000"/>
                <a:satMod val="125000"/>
              </a:schemeClr>
            </a:gs>
            <a:gs pos="70000">
              <a:schemeClr val="accent2">
                <a:hueOff val="19519"/>
                <a:satOff val="-13438"/>
                <a:lumOff val="-3431"/>
                <a:alphaOff val="0"/>
                <a:tint val="100000"/>
                <a:shade val="90000"/>
                <a:satMod val="130000"/>
              </a:schemeClr>
            </a:gs>
            <a:gs pos="100000">
              <a:schemeClr val="accent2">
                <a:hueOff val="19519"/>
                <a:satOff val="-13438"/>
                <a:lumOff val="-343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0">
            <a:lnSpc>
              <a:spcPct val="90000"/>
            </a:lnSpc>
            <a:spcBef>
              <a:spcPct val="0"/>
            </a:spcBef>
            <a:spcAft>
              <a:spcPct val="35000"/>
            </a:spcAft>
          </a:pPr>
          <a:r>
            <a:rPr lang="id-ID" sz="2400" kern="1200" smtClean="0"/>
            <a:t>Komunikasi jarak jauh</a:t>
          </a:r>
          <a:endParaRPr lang="en-US" sz="2400" kern="1200"/>
        </a:p>
      </dsp:txBody>
      <dsp:txXfrm>
        <a:off x="452111" y="3204199"/>
        <a:ext cx="3426601" cy="611638"/>
      </dsp:txXfrm>
    </dsp:sp>
    <dsp:sp modelId="{2251864A-67EE-47ED-BB4C-2CF90A4831C2}">
      <dsp:nvSpPr>
        <dsp:cNvPr id="0" name=""/>
        <dsp:cNvSpPr/>
      </dsp:nvSpPr>
      <dsp:spPr>
        <a:xfrm>
          <a:off x="433082" y="3934819"/>
          <a:ext cx="3464659" cy="649696"/>
        </a:xfrm>
        <a:prstGeom prst="roundRect">
          <a:avLst>
            <a:gd name="adj" fmla="val 10000"/>
          </a:avLst>
        </a:prstGeom>
        <a:gradFill rotWithShape="0">
          <a:gsLst>
            <a:gs pos="0">
              <a:schemeClr val="accent2">
                <a:hueOff val="29278"/>
                <a:satOff val="-20157"/>
                <a:lumOff val="-5147"/>
                <a:alphaOff val="0"/>
                <a:shade val="85000"/>
                <a:satMod val="130000"/>
              </a:schemeClr>
            </a:gs>
            <a:gs pos="34000">
              <a:schemeClr val="accent2">
                <a:hueOff val="29278"/>
                <a:satOff val="-20157"/>
                <a:lumOff val="-5147"/>
                <a:alphaOff val="0"/>
                <a:shade val="87000"/>
                <a:satMod val="125000"/>
              </a:schemeClr>
            </a:gs>
            <a:gs pos="70000">
              <a:schemeClr val="accent2">
                <a:hueOff val="29278"/>
                <a:satOff val="-20157"/>
                <a:lumOff val="-5147"/>
                <a:alphaOff val="0"/>
                <a:tint val="100000"/>
                <a:shade val="90000"/>
                <a:satMod val="130000"/>
              </a:schemeClr>
            </a:gs>
            <a:gs pos="100000">
              <a:schemeClr val="accent2">
                <a:hueOff val="29278"/>
                <a:satOff val="-20157"/>
                <a:lumOff val="-5147"/>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0">
            <a:lnSpc>
              <a:spcPct val="90000"/>
            </a:lnSpc>
            <a:spcBef>
              <a:spcPct val="0"/>
            </a:spcBef>
            <a:spcAft>
              <a:spcPct val="35000"/>
            </a:spcAft>
          </a:pPr>
          <a:r>
            <a:rPr lang="id-ID" sz="2400" kern="1200" smtClean="0"/>
            <a:t>Media hiburan</a:t>
          </a:r>
          <a:endParaRPr lang="en-US" sz="2400" kern="1200"/>
        </a:p>
      </dsp:txBody>
      <dsp:txXfrm>
        <a:off x="452111" y="3953848"/>
        <a:ext cx="3426601" cy="611638"/>
      </dsp:txXfrm>
    </dsp:sp>
    <dsp:sp modelId="{40D35200-0630-4CB9-9C34-1EAEEE237DE9}">
      <dsp:nvSpPr>
        <dsp:cNvPr id="0" name=""/>
        <dsp:cNvSpPr/>
      </dsp:nvSpPr>
      <dsp:spPr>
        <a:xfrm>
          <a:off x="433082" y="4684468"/>
          <a:ext cx="3464659" cy="649696"/>
        </a:xfrm>
        <a:prstGeom prst="roundRect">
          <a:avLst>
            <a:gd name="adj" fmla="val 10000"/>
          </a:avLst>
        </a:prstGeom>
        <a:gradFill rotWithShape="0">
          <a:gsLst>
            <a:gs pos="0">
              <a:schemeClr val="accent2">
                <a:hueOff val="39038"/>
                <a:satOff val="-26876"/>
                <a:lumOff val="-6863"/>
                <a:alphaOff val="0"/>
                <a:shade val="85000"/>
                <a:satMod val="130000"/>
              </a:schemeClr>
            </a:gs>
            <a:gs pos="34000">
              <a:schemeClr val="accent2">
                <a:hueOff val="39038"/>
                <a:satOff val="-26876"/>
                <a:lumOff val="-6863"/>
                <a:alphaOff val="0"/>
                <a:shade val="87000"/>
                <a:satMod val="125000"/>
              </a:schemeClr>
            </a:gs>
            <a:gs pos="70000">
              <a:schemeClr val="accent2">
                <a:hueOff val="39038"/>
                <a:satOff val="-26876"/>
                <a:lumOff val="-6863"/>
                <a:alphaOff val="0"/>
                <a:tint val="100000"/>
                <a:shade val="90000"/>
                <a:satMod val="130000"/>
              </a:schemeClr>
            </a:gs>
            <a:gs pos="100000">
              <a:schemeClr val="accent2">
                <a:hueOff val="39038"/>
                <a:satOff val="-26876"/>
                <a:lumOff val="-6863"/>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rtl="0">
            <a:lnSpc>
              <a:spcPct val="90000"/>
            </a:lnSpc>
            <a:spcBef>
              <a:spcPct val="0"/>
            </a:spcBef>
            <a:spcAft>
              <a:spcPct val="35000"/>
            </a:spcAft>
          </a:pPr>
          <a:r>
            <a:rPr lang="id-ID" sz="2400" kern="1200" smtClean="0"/>
            <a:t>Electronic commerce</a:t>
          </a:r>
          <a:endParaRPr lang="en-US" sz="2400" kern="1200"/>
        </a:p>
      </dsp:txBody>
      <dsp:txXfrm>
        <a:off x="452111" y="4703497"/>
        <a:ext cx="3426601" cy="611638"/>
      </dsp:txXfrm>
    </dsp:sp>
  </dsp:spTree>
</dsp:drawing>
</file>

<file path=ppt/diagrams/layout1.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567061A6-764B-4041-AC6D-67E823E66060}" type="datetimeFigureOut">
              <a:rPr lang="id-ID"/>
              <a:pPr>
                <a:defRPr/>
              </a:pPr>
              <a:t>05/05/2021</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97D0EEB-2F5E-43B4-94A1-783FB38DF0C7}" type="slidenum">
              <a:rPr lang="id-ID" altLang="en-US"/>
              <a:pPr/>
              <a:t>‹#›</a:t>
            </a:fld>
            <a:endParaRPr lang="id-ID"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smtClean="0"/>
          </a:p>
          <a:p>
            <a:pPr eaLnBrk="1" hangingPunct="1">
              <a:spcBef>
                <a:spcPct val="0"/>
              </a:spcBef>
            </a:pPr>
            <a:endParaRPr lang="id-ID"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CF6A9F5-1973-40F0-87FC-0DDA18FB87C0}" type="slidenum">
              <a:rPr lang="id-ID" altLang="en-US"/>
              <a:pPr eaLnBrk="1" hangingPunct="1"/>
              <a:t>25</a:t>
            </a:fld>
            <a:endParaRPr lang="id-ID"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A751E67F-8B2B-484C-ADC6-357003849BC1}" type="datetimeFigureOut">
              <a:rPr lang="id-ID" smtClean="0"/>
              <a:pPr>
                <a:defRPr/>
              </a:pPr>
              <a:t>05/05/2021</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fld id="{2F66824E-64E1-46C9-BA01-A39FE8DD12DE}" type="slidenum">
              <a:rPr lang="id-ID" altLang="en-US" smtClean="0"/>
              <a:pPr/>
              <a:t>‹#›</a:t>
            </a:fld>
            <a:endParaRPr lang="id-ID"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42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19C7984-A62E-4B6C-A21B-97276BC2FD46}" type="datetimeFigureOut">
              <a:rPr lang="id-ID" smtClean="0"/>
              <a:pPr>
                <a:defRPr/>
              </a:pPr>
              <a:t>05/05/2021</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fld id="{5003F285-4A1B-4752-9571-51336D3AAEFE}" type="slidenum">
              <a:rPr lang="id-ID" altLang="en-US" smtClean="0"/>
              <a:pPr/>
              <a:t>‹#›</a:t>
            </a:fld>
            <a:endParaRPr lang="id-ID" altLang="en-US"/>
          </a:p>
        </p:txBody>
      </p:sp>
    </p:spTree>
    <p:extLst>
      <p:ext uri="{BB962C8B-B14F-4D97-AF65-F5344CB8AC3E}">
        <p14:creationId xmlns:p14="http://schemas.microsoft.com/office/powerpoint/2010/main" val="1059581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391A6CAF-D572-4B91-9FDB-0484212BC1EF}" type="datetimeFigureOut">
              <a:rPr lang="id-ID" smtClean="0"/>
              <a:pPr>
                <a:defRPr/>
              </a:pPr>
              <a:t>05/05/2021</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fld id="{6626F80E-97F3-40E8-8FF1-387A7B436406}" type="slidenum">
              <a:rPr lang="id-ID" altLang="en-US" smtClean="0"/>
              <a:pPr/>
              <a:t>‹#›</a:t>
            </a:fld>
            <a:endParaRPr lang="id-ID" altLang="en-US"/>
          </a:p>
        </p:txBody>
      </p:sp>
    </p:spTree>
    <p:extLst>
      <p:ext uri="{BB962C8B-B14F-4D97-AF65-F5344CB8AC3E}">
        <p14:creationId xmlns:p14="http://schemas.microsoft.com/office/powerpoint/2010/main" val="322892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6ACB26D4-C254-4BCB-B47E-322657D18CC8}" type="datetimeFigureOut">
              <a:rPr lang="id-ID" smtClean="0"/>
              <a:pPr>
                <a:defRPr/>
              </a:pPr>
              <a:t>05/05/2021</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fld id="{553B37E3-C25E-4C49-8DA6-8EAA7306C74F}" type="slidenum">
              <a:rPr lang="id-ID" altLang="en-US" smtClean="0"/>
              <a:pPr/>
              <a:t>‹#›</a:t>
            </a:fld>
            <a:endParaRPr lang="id-ID" altLang="en-US"/>
          </a:p>
        </p:txBody>
      </p:sp>
    </p:spTree>
    <p:extLst>
      <p:ext uri="{BB962C8B-B14F-4D97-AF65-F5344CB8AC3E}">
        <p14:creationId xmlns:p14="http://schemas.microsoft.com/office/powerpoint/2010/main" val="7738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E9AC6FBE-2DF4-47D2-BB34-2ADBB12ADC6A}" type="datetimeFigureOut">
              <a:rPr lang="id-ID" smtClean="0"/>
              <a:pPr>
                <a:defRPr/>
              </a:pPr>
              <a:t>05/05/2021</a:t>
            </a:fld>
            <a:endParaRPr lang="id-ID"/>
          </a:p>
        </p:txBody>
      </p:sp>
      <p:sp>
        <p:nvSpPr>
          <p:cNvPr id="5" name="Footer Placeholder 4"/>
          <p:cNvSpPr>
            <a:spLocks noGrp="1"/>
          </p:cNvSpPr>
          <p:nvPr>
            <p:ph type="ftr" sz="quarter" idx="11"/>
          </p:nvPr>
        </p:nvSpPr>
        <p:spPr/>
        <p:txBody>
          <a:bodyPr/>
          <a:lstStyle/>
          <a:p>
            <a:pPr>
              <a:defRPr/>
            </a:pPr>
            <a:endParaRPr lang="id-ID"/>
          </a:p>
        </p:txBody>
      </p:sp>
      <p:sp>
        <p:nvSpPr>
          <p:cNvPr id="6" name="Slide Number Placeholder 5"/>
          <p:cNvSpPr>
            <a:spLocks noGrp="1"/>
          </p:cNvSpPr>
          <p:nvPr>
            <p:ph type="sldNum" sz="quarter" idx="12"/>
          </p:nvPr>
        </p:nvSpPr>
        <p:spPr/>
        <p:txBody>
          <a:bodyPr/>
          <a:lstStyle/>
          <a:p>
            <a:fld id="{9F653A94-1958-40C1-B69E-D67E6ECB26B6}" type="slidenum">
              <a:rPr lang="id-ID" altLang="en-US" smtClean="0"/>
              <a:pPr/>
              <a:t>‹#›</a:t>
            </a:fld>
            <a:endParaRPr lang="id-ID"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549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60E5B428-212C-4DDB-B3B7-331A902EEC79}" type="datetimeFigureOut">
              <a:rPr lang="id-ID" smtClean="0"/>
              <a:pPr>
                <a:defRPr/>
              </a:pPr>
              <a:t>05/05/2021</a:t>
            </a:fld>
            <a:endParaRPr lang="id-ID"/>
          </a:p>
        </p:txBody>
      </p:sp>
      <p:sp>
        <p:nvSpPr>
          <p:cNvPr id="6" name="Footer Placeholder 5"/>
          <p:cNvSpPr>
            <a:spLocks noGrp="1"/>
          </p:cNvSpPr>
          <p:nvPr>
            <p:ph type="ftr" sz="quarter" idx="11"/>
          </p:nvPr>
        </p:nvSpPr>
        <p:spPr/>
        <p:txBody>
          <a:bodyPr/>
          <a:lstStyle/>
          <a:p>
            <a:pPr>
              <a:defRPr/>
            </a:pPr>
            <a:endParaRPr lang="id-ID"/>
          </a:p>
        </p:txBody>
      </p:sp>
      <p:sp>
        <p:nvSpPr>
          <p:cNvPr id="7" name="Slide Number Placeholder 6"/>
          <p:cNvSpPr>
            <a:spLocks noGrp="1"/>
          </p:cNvSpPr>
          <p:nvPr>
            <p:ph type="sldNum" sz="quarter" idx="12"/>
          </p:nvPr>
        </p:nvSpPr>
        <p:spPr/>
        <p:txBody>
          <a:bodyPr/>
          <a:lstStyle/>
          <a:p>
            <a:fld id="{BB09AA41-E3F0-423B-821C-EF107698217E}" type="slidenum">
              <a:rPr lang="id-ID" altLang="en-US" smtClean="0"/>
              <a:pPr/>
              <a:t>‹#›</a:t>
            </a:fld>
            <a:endParaRPr lang="id-ID" altLang="en-US"/>
          </a:p>
        </p:txBody>
      </p:sp>
    </p:spTree>
    <p:extLst>
      <p:ext uri="{BB962C8B-B14F-4D97-AF65-F5344CB8AC3E}">
        <p14:creationId xmlns:p14="http://schemas.microsoft.com/office/powerpoint/2010/main" val="153736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54AAEB57-620B-4954-9F5F-2B10178ACBDD}" type="datetimeFigureOut">
              <a:rPr lang="id-ID" smtClean="0"/>
              <a:pPr>
                <a:defRPr/>
              </a:pPr>
              <a:t>05/05/2021</a:t>
            </a:fld>
            <a:endParaRPr lang="id-ID"/>
          </a:p>
        </p:txBody>
      </p:sp>
      <p:sp>
        <p:nvSpPr>
          <p:cNvPr id="8" name="Footer Placeholder 7"/>
          <p:cNvSpPr>
            <a:spLocks noGrp="1"/>
          </p:cNvSpPr>
          <p:nvPr>
            <p:ph type="ftr" sz="quarter" idx="11"/>
          </p:nvPr>
        </p:nvSpPr>
        <p:spPr/>
        <p:txBody>
          <a:bodyPr/>
          <a:lstStyle/>
          <a:p>
            <a:pPr>
              <a:defRPr/>
            </a:pPr>
            <a:endParaRPr lang="id-ID"/>
          </a:p>
        </p:txBody>
      </p:sp>
      <p:sp>
        <p:nvSpPr>
          <p:cNvPr id="9" name="Slide Number Placeholder 8"/>
          <p:cNvSpPr>
            <a:spLocks noGrp="1"/>
          </p:cNvSpPr>
          <p:nvPr>
            <p:ph type="sldNum" sz="quarter" idx="12"/>
          </p:nvPr>
        </p:nvSpPr>
        <p:spPr/>
        <p:txBody>
          <a:bodyPr/>
          <a:lstStyle/>
          <a:p>
            <a:fld id="{6B0A9F2D-494A-414C-ABBC-87A84892A6DC}" type="slidenum">
              <a:rPr lang="id-ID" altLang="en-US" smtClean="0"/>
              <a:pPr/>
              <a:t>‹#›</a:t>
            </a:fld>
            <a:endParaRPr lang="id-ID" altLang="en-US"/>
          </a:p>
        </p:txBody>
      </p:sp>
    </p:spTree>
    <p:extLst>
      <p:ext uri="{BB962C8B-B14F-4D97-AF65-F5344CB8AC3E}">
        <p14:creationId xmlns:p14="http://schemas.microsoft.com/office/powerpoint/2010/main" val="37748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7D54A6DC-E50E-4086-8781-5E1499AA5C2F}" type="datetimeFigureOut">
              <a:rPr lang="id-ID" smtClean="0"/>
              <a:pPr>
                <a:defRPr/>
              </a:pPr>
              <a:t>05/05/2021</a:t>
            </a:fld>
            <a:endParaRPr lang="id-ID"/>
          </a:p>
        </p:txBody>
      </p:sp>
      <p:sp>
        <p:nvSpPr>
          <p:cNvPr id="4" name="Footer Placeholder 3"/>
          <p:cNvSpPr>
            <a:spLocks noGrp="1"/>
          </p:cNvSpPr>
          <p:nvPr>
            <p:ph type="ftr" sz="quarter" idx="11"/>
          </p:nvPr>
        </p:nvSpPr>
        <p:spPr/>
        <p:txBody>
          <a:bodyPr/>
          <a:lstStyle/>
          <a:p>
            <a:pPr>
              <a:defRPr/>
            </a:pPr>
            <a:endParaRPr lang="id-ID"/>
          </a:p>
        </p:txBody>
      </p:sp>
      <p:sp>
        <p:nvSpPr>
          <p:cNvPr id="5" name="Slide Number Placeholder 4"/>
          <p:cNvSpPr>
            <a:spLocks noGrp="1"/>
          </p:cNvSpPr>
          <p:nvPr>
            <p:ph type="sldNum" sz="quarter" idx="12"/>
          </p:nvPr>
        </p:nvSpPr>
        <p:spPr/>
        <p:txBody>
          <a:bodyPr/>
          <a:lstStyle/>
          <a:p>
            <a:fld id="{E1BF6A1E-D3EC-42F4-A2B3-45769C9C169D}" type="slidenum">
              <a:rPr lang="id-ID" altLang="en-US" smtClean="0"/>
              <a:pPr/>
              <a:t>‹#›</a:t>
            </a:fld>
            <a:endParaRPr lang="id-ID" altLang="en-US"/>
          </a:p>
        </p:txBody>
      </p:sp>
    </p:spTree>
    <p:extLst>
      <p:ext uri="{BB962C8B-B14F-4D97-AF65-F5344CB8AC3E}">
        <p14:creationId xmlns:p14="http://schemas.microsoft.com/office/powerpoint/2010/main" val="3701361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0D0F5569-BA30-40BF-B4AE-1FE0499F898A}" type="datetimeFigureOut">
              <a:rPr lang="id-ID" smtClean="0"/>
              <a:pPr>
                <a:defRPr/>
              </a:pPr>
              <a:t>05/05/2021</a:t>
            </a:fld>
            <a:endParaRPr lang="id-ID"/>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id-ID"/>
          </a:p>
        </p:txBody>
      </p:sp>
      <p:sp>
        <p:nvSpPr>
          <p:cNvPr id="9" name="Slide Number Placeholder 8"/>
          <p:cNvSpPr>
            <a:spLocks noGrp="1"/>
          </p:cNvSpPr>
          <p:nvPr>
            <p:ph type="sldNum" sz="quarter" idx="12"/>
          </p:nvPr>
        </p:nvSpPr>
        <p:spPr/>
        <p:txBody>
          <a:bodyPr/>
          <a:lstStyle/>
          <a:p>
            <a:fld id="{BA5EF6CF-352F-47E5-B679-31F2FEE0FF7A}" type="slidenum">
              <a:rPr lang="id-ID" altLang="en-US" smtClean="0"/>
              <a:pPr/>
              <a:t>‹#›</a:t>
            </a:fld>
            <a:endParaRPr lang="id-ID" altLang="en-US"/>
          </a:p>
        </p:txBody>
      </p:sp>
    </p:spTree>
    <p:extLst>
      <p:ext uri="{BB962C8B-B14F-4D97-AF65-F5344CB8AC3E}">
        <p14:creationId xmlns:p14="http://schemas.microsoft.com/office/powerpoint/2010/main" val="2445873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14A56B9F-C494-4728-BBE0-E4BB8C0F837C}" type="datetimeFigureOut">
              <a:rPr lang="id-ID" smtClean="0"/>
              <a:pPr>
                <a:defRPr/>
              </a:pPr>
              <a:t>05/05/2021</a:t>
            </a:fld>
            <a:endParaRPr lang="id-ID"/>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id-ID"/>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0A6E4C7-988A-4A6A-A9B2-77DA46BB2E9B}" type="slidenum">
              <a:rPr lang="id-ID" altLang="en-US" smtClean="0"/>
              <a:pPr/>
              <a:t>‹#›</a:t>
            </a:fld>
            <a:endParaRPr lang="id-ID" altLang="en-US"/>
          </a:p>
        </p:txBody>
      </p:sp>
    </p:spTree>
    <p:extLst>
      <p:ext uri="{BB962C8B-B14F-4D97-AF65-F5344CB8AC3E}">
        <p14:creationId xmlns:p14="http://schemas.microsoft.com/office/powerpoint/2010/main" val="906603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6BEA4C3A-61F8-48F7-B33E-3A3E708C37F5}" type="datetimeFigureOut">
              <a:rPr lang="id-ID" smtClean="0"/>
              <a:pPr>
                <a:defRPr/>
              </a:pPr>
              <a:t>05/05/2021</a:t>
            </a:fld>
            <a:endParaRPr lang="id-ID"/>
          </a:p>
        </p:txBody>
      </p:sp>
      <p:sp>
        <p:nvSpPr>
          <p:cNvPr id="6" name="Footer Placeholder 5"/>
          <p:cNvSpPr>
            <a:spLocks noGrp="1"/>
          </p:cNvSpPr>
          <p:nvPr>
            <p:ph type="ftr" sz="quarter" idx="11"/>
          </p:nvPr>
        </p:nvSpPr>
        <p:spPr/>
        <p:txBody>
          <a:bodyPr/>
          <a:lstStyle/>
          <a:p>
            <a:pPr>
              <a:defRPr/>
            </a:pPr>
            <a:endParaRPr lang="id-ID"/>
          </a:p>
        </p:txBody>
      </p:sp>
      <p:sp>
        <p:nvSpPr>
          <p:cNvPr id="7" name="Slide Number Placeholder 6"/>
          <p:cNvSpPr>
            <a:spLocks noGrp="1"/>
          </p:cNvSpPr>
          <p:nvPr>
            <p:ph type="sldNum" sz="quarter" idx="12"/>
          </p:nvPr>
        </p:nvSpPr>
        <p:spPr/>
        <p:txBody>
          <a:bodyPr/>
          <a:lstStyle/>
          <a:p>
            <a:fld id="{703A53B2-A387-4596-B6A5-510E406DE9F4}" type="slidenum">
              <a:rPr lang="id-ID" altLang="en-US" smtClean="0"/>
              <a:pPr/>
              <a:t>‹#›</a:t>
            </a:fld>
            <a:endParaRPr lang="id-ID" altLang="en-US"/>
          </a:p>
        </p:txBody>
      </p:sp>
    </p:spTree>
    <p:extLst>
      <p:ext uri="{BB962C8B-B14F-4D97-AF65-F5344CB8AC3E}">
        <p14:creationId xmlns:p14="http://schemas.microsoft.com/office/powerpoint/2010/main" val="1389323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06778C28-A311-4218-9BFE-BA7488505F17}" type="datetimeFigureOut">
              <a:rPr lang="id-ID" smtClean="0"/>
              <a:pPr>
                <a:defRPr/>
              </a:pPr>
              <a:t>05/05/2021</a:t>
            </a:fld>
            <a:endParaRPr lang="id-ID"/>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id-ID"/>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865C404-C939-493D-A69A-572875D2C965}" type="slidenum">
              <a:rPr lang="id-ID" altLang="en-US" smtClean="0"/>
              <a:pPr/>
              <a:t>‹#›</a:t>
            </a:fld>
            <a:endParaRPr lang="id-ID"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043305"/>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9.gif"/><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0.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1.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Layout" Target="../diagrams/layout15.xml"/><Relationship Id="rId7" Type="http://schemas.openxmlformats.org/officeDocument/2006/relationships/image" Target="../media/image12.jpeg"/><Relationship Id="rId12" Type="http://schemas.microsoft.com/office/2007/relationships/diagramDrawing" Target="../diagrams/drawing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openxmlformats.org/officeDocument/2006/relationships/diagramColors" Target="../diagrams/colors16.xml"/><Relationship Id="rId5" Type="http://schemas.openxmlformats.org/officeDocument/2006/relationships/diagramColors" Target="../diagrams/colors15.xml"/><Relationship Id="rId10" Type="http://schemas.openxmlformats.org/officeDocument/2006/relationships/diagramQuickStyle" Target="../diagrams/quickStyle16.xml"/><Relationship Id="rId4" Type="http://schemas.openxmlformats.org/officeDocument/2006/relationships/diagramQuickStyle" Target="../diagrams/quickStyle15.xml"/><Relationship Id="rId9" Type="http://schemas.openxmlformats.org/officeDocument/2006/relationships/diagramLayout" Target="../diagrams/layout1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13.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14.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15.jpe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16.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17.jpe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18.jpeg"/><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image" Target="../media/image19.jpeg"/><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3.jpeg"/><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6.xml"/><Relationship Id="rId7" Type="http://schemas.openxmlformats.org/officeDocument/2006/relationships/image" Target="../media/image4.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7.xml"/><Relationship Id="rId7" Type="http://schemas.openxmlformats.org/officeDocument/2006/relationships/image" Target="../media/image6.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id-ID" altLang="en-US" dirty="0" smtClean="0">
                <a:solidFill>
                  <a:srgbClr val="FF0000"/>
                </a:solidFill>
                <a:latin typeface="Bookman Old Style" panose="02050604050505020204" pitchFamily="18" charset="0"/>
              </a:rPr>
              <a:t>JARINGAN KOMPUTER</a:t>
            </a:r>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id-ID"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a:r>
              <a:rPr lang="id-ID" altLang="en-US" dirty="0" smtClean="0">
                <a:latin typeface="Bookman Old Style" panose="02050604050505020204" pitchFamily="18" charset="0"/>
              </a:rPr>
              <a:t>Penggunaan Jaringan Komputer</a:t>
            </a:r>
          </a:p>
        </p:txBody>
      </p:sp>
      <p:graphicFrame>
        <p:nvGraphicFramePr>
          <p:cNvPr id="2" name="Content Placeholder 1"/>
          <p:cNvGraphicFramePr>
            <a:graphicFrameLocks noGrp="1"/>
          </p:cNvGraphicFramePr>
          <p:nvPr>
            <p:ph sz="half" idx="2"/>
            <p:extLst>
              <p:ext uri="{D42A27DB-BD31-4B8C-83A1-F6EECF244321}">
                <p14:modId xmlns:p14="http://schemas.microsoft.com/office/powerpoint/2010/main" val="3650779553"/>
              </p:ext>
            </p:extLst>
          </p:nvPr>
        </p:nvGraphicFramePr>
        <p:xfrm>
          <a:off x="457200" y="1737361"/>
          <a:ext cx="3867785" cy="4388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p:cNvGraphicFramePr>
            <a:graphicFrameLocks noGrp="1"/>
          </p:cNvGraphicFramePr>
          <p:nvPr>
            <p:ph sz="quarter" idx="4"/>
            <p:extLst>
              <p:ext uri="{D42A27DB-BD31-4B8C-83A1-F6EECF244321}">
                <p14:modId xmlns:p14="http://schemas.microsoft.com/office/powerpoint/2010/main" val="1461327056"/>
              </p:ext>
            </p:extLst>
          </p:nvPr>
        </p:nvGraphicFramePr>
        <p:xfrm>
          <a:off x="4643438" y="1700213"/>
          <a:ext cx="4041775" cy="45704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850900"/>
          </a:xfrm>
        </p:spPr>
        <p:txBody>
          <a:bodyPr>
            <a:normAutofit fontScale="90000"/>
          </a:bodyPr>
          <a:lstStyle/>
          <a:p>
            <a:pPr eaLnBrk="1" hangingPunct="1"/>
            <a:r>
              <a:rPr lang="id-ID" altLang="en-US" dirty="0" smtClean="0">
                <a:latin typeface="Bookman Old Style" panose="02050604050505020204" pitchFamily="18" charset="0"/>
              </a:rPr>
              <a:t>Jenis-jenis jaringan komputer </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510359914"/>
              </p:ext>
            </p:extLst>
          </p:nvPr>
        </p:nvGraphicFramePr>
        <p:xfrm>
          <a:off x="457200" y="1196975"/>
          <a:ext cx="3322712" cy="4680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292"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54667" y="1772816"/>
            <a:ext cx="4222858"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126958137"/>
              </p:ext>
            </p:extLst>
          </p:nvPr>
        </p:nvGraphicFramePr>
        <p:xfrm>
          <a:off x="457200" y="260351"/>
          <a:ext cx="8229600" cy="1584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5"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03648" y="2276872"/>
            <a:ext cx="6622657" cy="323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3470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881837784"/>
              </p:ext>
            </p:extLst>
          </p:nvPr>
        </p:nvGraphicFramePr>
        <p:xfrm>
          <a:off x="457200" y="260351"/>
          <a:ext cx="8229600" cy="2016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6"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47664" y="2492896"/>
            <a:ext cx="5853034"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8313" y="115888"/>
            <a:ext cx="8229600" cy="779462"/>
          </a:xfrm>
        </p:spPr>
        <p:txBody>
          <a:bodyPr/>
          <a:lstStyle/>
          <a:p>
            <a:r>
              <a:rPr lang="id-ID" altLang="en-US" smtClean="0"/>
              <a:t>Topologi Jaringan Komputer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7749159"/>
              </p:ext>
            </p:extLst>
          </p:nvPr>
        </p:nvGraphicFramePr>
        <p:xfrm>
          <a:off x="441673" y="1809388"/>
          <a:ext cx="3611107" cy="5218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40"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88049" y="2564904"/>
            <a:ext cx="4164012"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1002079536"/>
              </p:ext>
            </p:extLst>
          </p:nvPr>
        </p:nvGraphicFramePr>
        <p:xfrm>
          <a:off x="1475656" y="895350"/>
          <a:ext cx="6624736" cy="8927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048053968"/>
              </p:ext>
            </p:extLst>
          </p:nvPr>
        </p:nvGraphicFramePr>
        <p:xfrm>
          <a:off x="457200" y="476251"/>
          <a:ext cx="7211144" cy="295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363"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50565" y="3645024"/>
            <a:ext cx="4824413"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724800093"/>
              </p:ext>
            </p:extLst>
          </p:nvPr>
        </p:nvGraphicFramePr>
        <p:xfrm>
          <a:off x="457200" y="333375"/>
          <a:ext cx="8229600" cy="2735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387"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87450" y="3357563"/>
            <a:ext cx="5616575"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956602445"/>
              </p:ext>
            </p:extLst>
          </p:nvPr>
        </p:nvGraphicFramePr>
        <p:xfrm>
          <a:off x="457200" y="404813"/>
          <a:ext cx="8229600" cy="2376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411"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79712" y="2792791"/>
            <a:ext cx="4248150" cy="344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908710889"/>
              </p:ext>
            </p:extLst>
          </p:nvPr>
        </p:nvGraphicFramePr>
        <p:xfrm>
          <a:off x="457200" y="476250"/>
          <a:ext cx="4546848" cy="5473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435"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64088" y="633870"/>
            <a:ext cx="3384550"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777875"/>
          </a:xfrm>
        </p:spPr>
        <p:txBody>
          <a:bodyPr/>
          <a:lstStyle/>
          <a:p>
            <a:r>
              <a:rPr lang="id-ID" altLang="en-US" smtClean="0"/>
              <a:t>Tipe Jaringan Komputer</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717800421"/>
              </p:ext>
            </p:extLst>
          </p:nvPr>
        </p:nvGraphicFramePr>
        <p:xfrm>
          <a:off x="457200" y="1125538"/>
          <a:ext cx="8229600" cy="5000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285075803"/>
              </p:ext>
            </p:extLst>
          </p:nvPr>
        </p:nvGraphicFramePr>
        <p:xfrm>
          <a:off x="539552" y="1604994"/>
          <a:ext cx="8229600" cy="6360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1418322012"/>
              </p:ext>
            </p:extLst>
          </p:nvPr>
        </p:nvGraphicFramePr>
        <p:xfrm>
          <a:off x="899592" y="404664"/>
          <a:ext cx="7560840" cy="15841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395864797"/>
              </p:ext>
            </p:extLst>
          </p:nvPr>
        </p:nvGraphicFramePr>
        <p:xfrm>
          <a:off x="457200" y="476250"/>
          <a:ext cx="8229600" cy="5649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95288" y="115888"/>
            <a:ext cx="8229600" cy="922337"/>
          </a:xfrm>
        </p:spPr>
        <p:txBody>
          <a:bodyPr/>
          <a:lstStyle/>
          <a:p>
            <a:r>
              <a:rPr lang="id-ID" altLang="en-US" dirty="0" smtClean="0">
                <a:latin typeface="Bookman Old Style" panose="02050604050505020204" pitchFamily="18" charset="0"/>
              </a:rPr>
              <a:t>Protokol</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33460088"/>
              </p:ext>
            </p:extLst>
          </p:nvPr>
        </p:nvGraphicFramePr>
        <p:xfrm>
          <a:off x="457200" y="981075"/>
          <a:ext cx="8229600" cy="5145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8229600" cy="777875"/>
          </a:xfrm>
        </p:spPr>
        <p:txBody>
          <a:bodyPr/>
          <a:lstStyle/>
          <a:p>
            <a:r>
              <a:rPr lang="id-ID" altLang="en-US" smtClean="0"/>
              <a:t>Jenis-jenis Protokol</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304432119"/>
              </p:ext>
            </p:extLst>
          </p:nvPr>
        </p:nvGraphicFramePr>
        <p:xfrm>
          <a:off x="457200" y="1196975"/>
          <a:ext cx="8229600"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361970382"/>
              </p:ext>
            </p:extLst>
          </p:nvPr>
        </p:nvGraphicFramePr>
        <p:xfrm>
          <a:off x="457200" y="620713"/>
          <a:ext cx="8229600" cy="5505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155083130"/>
              </p:ext>
            </p:extLst>
          </p:nvPr>
        </p:nvGraphicFramePr>
        <p:xfrm>
          <a:off x="457200" y="476250"/>
          <a:ext cx="8229600" cy="5649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850900"/>
          </a:xfrm>
        </p:spPr>
        <p:txBody>
          <a:bodyPr/>
          <a:lstStyle/>
          <a:p>
            <a:r>
              <a:rPr lang="id-ID" altLang="en-US" smtClean="0"/>
              <a:t>Network Interface Card (NIC)</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208736194"/>
              </p:ext>
            </p:extLst>
          </p:nvPr>
        </p:nvGraphicFramePr>
        <p:xfrm>
          <a:off x="457200" y="1196975"/>
          <a:ext cx="8229600" cy="4929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10436462"/>
              </p:ext>
            </p:extLst>
          </p:nvPr>
        </p:nvGraphicFramePr>
        <p:xfrm>
          <a:off x="457200" y="549275"/>
          <a:ext cx="8229600" cy="12235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6627"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1550" y="2205038"/>
            <a:ext cx="756126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939782927"/>
              </p:ext>
            </p:extLst>
          </p:nvPr>
        </p:nvGraphicFramePr>
        <p:xfrm>
          <a:off x="457200" y="620713"/>
          <a:ext cx="8229600" cy="2808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7651"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41413" y="3644900"/>
            <a:ext cx="68326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81785459"/>
              </p:ext>
            </p:extLst>
          </p:nvPr>
        </p:nvGraphicFramePr>
        <p:xfrm>
          <a:off x="457200" y="620713"/>
          <a:ext cx="8229600" cy="2160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8675"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15616" y="2780928"/>
            <a:ext cx="662622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260708867"/>
              </p:ext>
            </p:extLst>
          </p:nvPr>
        </p:nvGraphicFramePr>
        <p:xfrm>
          <a:off x="467544" y="188640"/>
          <a:ext cx="6563072" cy="3744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9"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79712" y="4437112"/>
            <a:ext cx="46799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8"/>
          <p:cNvSpPr>
            <a:spLocks noGrp="1"/>
          </p:cNvSpPr>
          <p:nvPr>
            <p:ph type="title"/>
          </p:nvPr>
        </p:nvSpPr>
        <p:spPr>
          <a:xfrm>
            <a:off x="468313" y="188913"/>
            <a:ext cx="8229600" cy="647700"/>
          </a:xfrm>
        </p:spPr>
        <p:txBody>
          <a:bodyPr>
            <a:normAutofit fontScale="90000"/>
          </a:bodyPr>
          <a:lstStyle/>
          <a:p>
            <a:pPr eaLnBrk="1" hangingPunct="1"/>
            <a:r>
              <a:rPr lang="id-ID" altLang="en-US" dirty="0" smtClean="0"/>
              <a:t>Kabel Twisted Pair</a:t>
            </a:r>
          </a:p>
        </p:txBody>
      </p:sp>
      <p:graphicFrame>
        <p:nvGraphicFramePr>
          <p:cNvPr id="2" name="Content Placeholder 1"/>
          <p:cNvGraphicFramePr>
            <a:graphicFrameLocks noGrp="1"/>
          </p:cNvGraphicFramePr>
          <p:nvPr>
            <p:ph sz="half" idx="2"/>
            <p:extLst>
              <p:ext uri="{D42A27DB-BD31-4B8C-83A1-F6EECF244321}">
                <p14:modId xmlns:p14="http://schemas.microsoft.com/office/powerpoint/2010/main" val="1126357717"/>
              </p:ext>
            </p:extLst>
          </p:nvPr>
        </p:nvGraphicFramePr>
        <p:xfrm>
          <a:off x="539750" y="836613"/>
          <a:ext cx="3957638" cy="39605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p:cNvGraphicFramePr>
            <a:graphicFrameLocks noGrp="1"/>
          </p:cNvGraphicFramePr>
          <p:nvPr>
            <p:ph sz="quarter" idx="4"/>
            <p:extLst>
              <p:ext uri="{D42A27DB-BD31-4B8C-83A1-F6EECF244321}">
                <p14:modId xmlns:p14="http://schemas.microsoft.com/office/powerpoint/2010/main" val="3888951542"/>
              </p:ext>
            </p:extLst>
          </p:nvPr>
        </p:nvGraphicFramePr>
        <p:xfrm>
          <a:off x="4645025" y="836613"/>
          <a:ext cx="3887415" cy="39605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125" name="Picture 1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16806" y="4822513"/>
            <a:ext cx="7056438"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278305127"/>
              </p:ext>
            </p:extLst>
          </p:nvPr>
        </p:nvGraphicFramePr>
        <p:xfrm>
          <a:off x="457200" y="404664"/>
          <a:ext cx="7643192"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7"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3789040"/>
            <a:ext cx="33845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994275" y="3291377"/>
            <a:ext cx="414972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701470463"/>
              </p:ext>
            </p:extLst>
          </p:nvPr>
        </p:nvGraphicFramePr>
        <p:xfrm>
          <a:off x="457200" y="404813"/>
          <a:ext cx="8229600" cy="3744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1"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5650" y="4462463"/>
            <a:ext cx="338455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787900" y="4484688"/>
            <a:ext cx="3455988"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8629269"/>
              </p:ext>
            </p:extLst>
          </p:nvPr>
        </p:nvGraphicFramePr>
        <p:xfrm>
          <a:off x="457200" y="908719"/>
          <a:ext cx="8229600" cy="5112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2987824" y="332656"/>
            <a:ext cx="3744936" cy="523220"/>
          </a:xfrm>
          <a:prstGeom prst="rect">
            <a:avLst/>
          </a:prstGeom>
        </p:spPr>
        <p:txBody>
          <a:bodyPr wrap="none">
            <a:spAutoFit/>
          </a:bodyPr>
          <a:lstStyle/>
          <a:p>
            <a:pPr marL="0" indent="0" eaLnBrk="1" hangingPunct="1">
              <a:buNone/>
              <a:defRPr/>
            </a:pPr>
            <a:r>
              <a:rPr lang="id-ID" sz="2800" dirty="0">
                <a:latin typeface="Bookman Old Style" panose="02050604050505020204" pitchFamily="18" charset="0"/>
              </a:rPr>
              <a:t>Network </a:t>
            </a:r>
            <a:r>
              <a:rPr lang="id-ID" sz="2800" dirty="0" smtClean="0">
                <a:latin typeface="Bookman Old Style" panose="02050604050505020204" pitchFamily="18" charset="0"/>
              </a:rPr>
              <a:t>Electronic </a:t>
            </a:r>
            <a:endParaRPr lang="en-US" sz="2800" dirty="0">
              <a:latin typeface="Bookman Old Style" panose="020506040505050202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764704"/>
            <a:ext cx="6335712"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571375715"/>
              </p:ext>
            </p:extLst>
          </p:nvPr>
        </p:nvGraphicFramePr>
        <p:xfrm>
          <a:off x="457200" y="549275"/>
          <a:ext cx="4330824" cy="5616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1439</TotalTime>
  <Words>1028</Words>
  <Application>Microsoft Office PowerPoint</Application>
  <PresentationFormat>On-screen Show (4:3)</PresentationFormat>
  <Paragraphs>174</Paragraphs>
  <Slides>28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Calibri</vt:lpstr>
      <vt:lpstr>Arial</vt:lpstr>
      <vt:lpstr>Wingdings</vt:lpstr>
      <vt:lpstr>Retrospect</vt:lpstr>
      <vt:lpstr>JARINGAN KOMPUTER</vt:lpstr>
      <vt:lpstr>PowerPoint Presentation</vt:lpstr>
      <vt:lpstr>PowerPoint Presentation</vt:lpstr>
      <vt:lpstr>Kabel Twisted Pair</vt:lpstr>
      <vt:lpstr>PowerPoint Presentation</vt:lpstr>
      <vt:lpstr>PowerPoint Presentation</vt:lpstr>
      <vt:lpstr>PowerPoint Presentation</vt:lpstr>
      <vt:lpstr>PowerPoint Presentation</vt:lpstr>
      <vt:lpstr>PowerPoint Presentation</vt:lpstr>
      <vt:lpstr>Penggunaan Jaringan Komputer</vt:lpstr>
      <vt:lpstr>Jenis-jenis jaringan komputer </vt:lpstr>
      <vt:lpstr>PowerPoint Presentation</vt:lpstr>
      <vt:lpstr>PowerPoint Presentation</vt:lpstr>
      <vt:lpstr>Topologi Jaringan Komputer  </vt:lpstr>
      <vt:lpstr>PowerPoint Presentation</vt:lpstr>
      <vt:lpstr>PowerPoint Presentation</vt:lpstr>
      <vt:lpstr>PowerPoint Presentation</vt:lpstr>
      <vt:lpstr>PowerPoint Presentation</vt:lpstr>
      <vt:lpstr>Tipe Jaringan Komputer</vt:lpstr>
      <vt:lpstr>PowerPoint Presentation</vt:lpstr>
      <vt:lpstr>Protokol</vt:lpstr>
      <vt:lpstr>Jenis-jenis Protokol</vt:lpstr>
      <vt:lpstr>PowerPoint Presentation</vt:lpstr>
      <vt:lpstr>PowerPoint Presentation</vt:lpstr>
      <vt:lpstr>Network Interface Card (NIC)</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JARINGAN KOMPUTER</dc:title>
  <dc:creator>ismail - [2010]</dc:creator>
  <cp:lastModifiedBy>Berbagi Aplikasi</cp:lastModifiedBy>
  <cp:revision>64</cp:revision>
  <dcterms:created xsi:type="dcterms:W3CDTF">2017-03-06T04:00:10Z</dcterms:created>
  <dcterms:modified xsi:type="dcterms:W3CDTF">2021-05-05T02:47:20Z</dcterms:modified>
</cp:coreProperties>
</file>